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34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310" r:id="rId18"/>
    <p:sldId id="281" r:id="rId19"/>
    <p:sldId id="282" r:id="rId20"/>
    <p:sldId id="283" r:id="rId21"/>
    <p:sldId id="284" r:id="rId22"/>
    <p:sldId id="285" r:id="rId23"/>
    <p:sldId id="311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2" r:id="rId49"/>
    <p:sldId id="313" r:id="rId50"/>
    <p:sldId id="314" r:id="rId51"/>
    <p:sldId id="315" r:id="rId5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 Black" panose="020B0A04020102020204" pitchFamily="2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5" Type="http://schemas.openxmlformats.org/officeDocument/2006/relationships/tableStyles" Target="tableStyles.xml"/><Relationship Id="rId54" Type="http://schemas.openxmlformats.org/officeDocument/2006/relationships/viewProps" Target="viewProps.xml"/><Relationship Id="rId53" Type="http://schemas.openxmlformats.org/officeDocument/2006/relationships/presProps" Target="presProps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716657" cy="57943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716657" cy="57943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6303963" y="0"/>
            <a:ext cx="2840037" cy="3254375"/>
            <a:chOff x="0" y="0"/>
            <a:chExt cx="2170" cy="2486"/>
          </a:xfrm>
        </p:grpSpPr>
        <p:grpSp>
          <p:nvGrpSpPr>
            <p:cNvPr id="1027" name="组合 1026"/>
            <p:cNvGrpSpPr/>
            <p:nvPr/>
          </p:nvGrpSpPr>
          <p:grpSpPr>
            <a:xfrm>
              <a:off x="965" y="1910"/>
              <a:ext cx="768" cy="576"/>
              <a:chOff x="0" y="0"/>
              <a:chExt cx="768" cy="576"/>
            </a:xfrm>
          </p:grpSpPr>
          <p:sp>
            <p:nvSpPr>
              <p:cNvPr id="1028" name="Oval 4"/>
              <p:cNvSpPr/>
              <p:nvPr/>
            </p:nvSpPr>
            <p:spPr>
              <a:xfrm>
                <a:off x="1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 Black" panose="020B0A04020102020204" pitchFamily="2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9" name="Oval 5"/>
              <p:cNvSpPr/>
              <p:nvPr/>
            </p:nvSpPr>
            <p:spPr>
              <a:xfrm>
                <a:off x="276" y="252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 Black" panose="020B0A04020102020204" pitchFamily="2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30" name="组合 1029"/>
            <p:cNvGrpSpPr/>
            <p:nvPr/>
          </p:nvGrpSpPr>
          <p:grpSpPr>
            <a:xfrm>
              <a:off x="1142" y="1103"/>
              <a:ext cx="768" cy="576"/>
              <a:chOff x="0" y="0"/>
              <a:chExt cx="768" cy="576"/>
            </a:xfrm>
          </p:grpSpPr>
          <p:sp>
            <p:nvSpPr>
              <p:cNvPr id="1031" name="Oval 7"/>
              <p:cNvSpPr/>
              <p:nvPr/>
            </p:nvSpPr>
            <p:spPr>
              <a:xfrm>
                <a:off x="-1" y="1"/>
                <a:ext cx="769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 Black" panose="020B0A04020102020204" pitchFamily="2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2" name="Oval 8"/>
              <p:cNvSpPr/>
              <p:nvPr/>
            </p:nvSpPr>
            <p:spPr>
              <a:xfrm>
                <a:off x="276" y="253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 Black" panose="020B0A04020102020204" pitchFamily="2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33" name="组合 1032"/>
            <p:cNvGrpSpPr/>
            <p:nvPr/>
          </p:nvGrpSpPr>
          <p:grpSpPr>
            <a:xfrm>
              <a:off x="19" y="0"/>
              <a:ext cx="768" cy="576"/>
              <a:chOff x="0" y="0"/>
              <a:chExt cx="768" cy="576"/>
            </a:xfrm>
          </p:grpSpPr>
          <p:sp>
            <p:nvSpPr>
              <p:cNvPr id="1034" name="Oval 10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 Black" panose="020B0A04020102020204" pitchFamily="2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5" name="Oval 11"/>
              <p:cNvSpPr/>
              <p:nvPr/>
            </p:nvSpPr>
            <p:spPr>
              <a:xfrm>
                <a:off x="276" y="252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 Black" panose="020B0A04020102020204" pitchFamily="2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36" name="组合 1035"/>
            <p:cNvGrpSpPr/>
            <p:nvPr/>
          </p:nvGrpSpPr>
          <p:grpSpPr>
            <a:xfrm>
              <a:off x="0" y="0"/>
              <a:ext cx="2170" cy="1702"/>
              <a:chOff x="0" y="0"/>
              <a:chExt cx="2170" cy="1702"/>
            </a:xfrm>
          </p:grpSpPr>
          <p:grpSp>
            <p:nvGrpSpPr>
              <p:cNvPr id="1037" name="组合 1036"/>
              <p:cNvGrpSpPr/>
              <p:nvPr/>
            </p:nvGrpSpPr>
            <p:grpSpPr>
              <a:xfrm>
                <a:off x="525" y="308"/>
                <a:ext cx="1145" cy="844"/>
                <a:chOff x="0" y="0"/>
                <a:chExt cx="2919" cy="2151"/>
              </a:xfrm>
            </p:grpSpPr>
            <p:sp>
              <p:nvSpPr>
                <p:cNvPr id="1038" name="Oval 14"/>
                <p:cNvSpPr/>
                <p:nvPr/>
              </p:nvSpPr>
              <p:spPr>
                <a:xfrm>
                  <a:off x="1" y="0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wrap="none" anchor="ctr"/>
                <a:p>
                  <a:pPr lvl="0"/>
                  <a:endParaRPr lang="zh-CN" altLang="en-US" dirty="0">
                    <a:latin typeface="Arial Black" panose="020B0A04020102020204" pitchFamily="2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39" name="Oval 15"/>
                <p:cNvSpPr/>
                <p:nvPr/>
              </p:nvSpPr>
              <p:spPr>
                <a:xfrm>
                  <a:off x="1117" y="788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wrap="none" anchor="ctr"/>
                <a:p>
                  <a:pPr lvl="0"/>
                  <a:endParaRPr lang="zh-CN" altLang="en-US" dirty="0">
                    <a:latin typeface="Arial Black" panose="020B0A04020102020204" pitchFamily="2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040" name="组合 1039"/>
              <p:cNvGrpSpPr/>
              <p:nvPr/>
            </p:nvGrpSpPr>
            <p:grpSpPr>
              <a:xfrm>
                <a:off x="0" y="0"/>
                <a:ext cx="2145" cy="1702"/>
                <a:chOff x="0" y="0"/>
                <a:chExt cx="2145" cy="1702"/>
              </a:xfrm>
            </p:grpSpPr>
            <p:grpSp>
              <p:nvGrpSpPr>
                <p:cNvPr id="1041" name="组合 1040"/>
                <p:cNvGrpSpPr/>
                <p:nvPr/>
              </p:nvGrpSpPr>
              <p:grpSpPr>
                <a:xfrm>
                  <a:off x="1390" y="589"/>
                  <a:ext cx="493" cy="912"/>
                  <a:chOff x="0" y="0"/>
                  <a:chExt cx="1258" cy="2327"/>
                </a:xfrm>
              </p:grpSpPr>
              <p:sp>
                <p:nvSpPr>
                  <p:cNvPr id="1042" name="未知"/>
                  <p:cNvSpPr/>
                  <p:nvPr/>
                </p:nvSpPr>
                <p:spPr>
                  <a:xfrm rot="2711884">
                    <a:off x="-703" y="702"/>
                    <a:ext cx="1720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43" name="未知"/>
                  <p:cNvSpPr/>
                  <p:nvPr/>
                </p:nvSpPr>
                <p:spPr>
                  <a:xfrm rot="2711884">
                    <a:off x="547" y="1615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44" name="组合 1043"/>
                <p:cNvGrpSpPr/>
                <p:nvPr/>
              </p:nvGrpSpPr>
              <p:grpSpPr>
                <a:xfrm>
                  <a:off x="1152" y="781"/>
                  <a:ext cx="966" cy="522"/>
                  <a:chOff x="0" y="0"/>
                  <a:chExt cx="2463" cy="1332"/>
                </a:xfrm>
              </p:grpSpPr>
              <p:sp>
                <p:nvSpPr>
                  <p:cNvPr id="1045" name="未知"/>
                  <p:cNvSpPr/>
                  <p:nvPr/>
                </p:nvSpPr>
                <p:spPr>
                  <a:xfrm rot="2104081">
                    <a:off x="1" y="0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46" name="未知"/>
                  <p:cNvSpPr/>
                  <p:nvPr/>
                </p:nvSpPr>
                <p:spPr>
                  <a:xfrm rot="2104081">
                    <a:off x="1488" y="78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47" name="组合 1046"/>
                <p:cNvGrpSpPr/>
                <p:nvPr/>
              </p:nvGrpSpPr>
              <p:grpSpPr>
                <a:xfrm>
                  <a:off x="1165" y="707"/>
                  <a:ext cx="971" cy="417"/>
                  <a:chOff x="0" y="0"/>
                  <a:chExt cx="2477" cy="1064"/>
                </a:xfrm>
              </p:grpSpPr>
              <p:sp>
                <p:nvSpPr>
                  <p:cNvPr id="1048" name="未知"/>
                  <p:cNvSpPr/>
                  <p:nvPr/>
                </p:nvSpPr>
                <p:spPr>
                  <a:xfrm rot="1582915">
                    <a:off x="-1" y="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49" name="未知"/>
                  <p:cNvSpPr/>
                  <p:nvPr/>
                </p:nvSpPr>
                <p:spPr>
                  <a:xfrm rot="1582915">
                    <a:off x="1546" y="588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50" name="组合 1049"/>
                <p:cNvGrpSpPr/>
                <p:nvPr/>
              </p:nvGrpSpPr>
              <p:grpSpPr>
                <a:xfrm>
                  <a:off x="1176" y="630"/>
                  <a:ext cx="969" cy="364"/>
                  <a:chOff x="0" y="0"/>
                  <a:chExt cx="2472" cy="927"/>
                </a:xfrm>
              </p:grpSpPr>
              <p:sp>
                <p:nvSpPr>
                  <p:cNvPr id="1051" name="未知"/>
                  <p:cNvSpPr/>
                  <p:nvPr/>
                </p:nvSpPr>
                <p:spPr>
                  <a:xfrm rot="1080363">
                    <a:off x="-2" y="-2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52" name="未知"/>
                  <p:cNvSpPr/>
                  <p:nvPr/>
                </p:nvSpPr>
                <p:spPr>
                  <a:xfrm rot="1080363">
                    <a:off x="1570" y="40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53" name="组合 1052"/>
                <p:cNvGrpSpPr/>
                <p:nvPr/>
              </p:nvGrpSpPr>
              <p:grpSpPr>
                <a:xfrm>
                  <a:off x="1189" y="543"/>
                  <a:ext cx="918" cy="258"/>
                  <a:chOff x="0" y="0"/>
                  <a:chExt cx="2342" cy="657"/>
                </a:xfrm>
              </p:grpSpPr>
              <p:sp>
                <p:nvSpPr>
                  <p:cNvPr id="1054" name="未知"/>
                  <p:cNvSpPr/>
                  <p:nvPr/>
                </p:nvSpPr>
                <p:spPr>
                  <a:xfrm rot="463793">
                    <a:off x="-1" y="1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55" name="未知"/>
                  <p:cNvSpPr/>
                  <p:nvPr/>
                </p:nvSpPr>
                <p:spPr>
                  <a:xfrm rot="463793">
                    <a:off x="1512" y="167"/>
                    <a:ext cx="829" cy="4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56" name="组合 1055"/>
                <p:cNvGrpSpPr/>
                <p:nvPr/>
              </p:nvGrpSpPr>
              <p:grpSpPr>
                <a:xfrm>
                  <a:off x="1199" y="487"/>
                  <a:ext cx="843" cy="134"/>
                  <a:chOff x="0" y="0"/>
                  <a:chExt cx="2150" cy="343"/>
                </a:xfrm>
              </p:grpSpPr>
              <p:sp>
                <p:nvSpPr>
                  <p:cNvPr id="1057" name="未知"/>
                  <p:cNvSpPr/>
                  <p:nvPr/>
                </p:nvSpPr>
                <p:spPr>
                  <a:xfrm rot="-84181">
                    <a:off x="-1" y="17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58" name="未知"/>
                  <p:cNvSpPr/>
                  <p:nvPr/>
                </p:nvSpPr>
                <p:spPr>
                  <a:xfrm rot="-84181">
                    <a:off x="1394" y="-2"/>
                    <a:ext cx="755" cy="3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59" name="组合 1058"/>
                <p:cNvGrpSpPr/>
                <p:nvPr/>
              </p:nvGrpSpPr>
              <p:grpSpPr>
                <a:xfrm>
                  <a:off x="1181" y="349"/>
                  <a:ext cx="737" cy="167"/>
                  <a:chOff x="0" y="0"/>
                  <a:chExt cx="1879" cy="427"/>
                </a:xfrm>
              </p:grpSpPr>
              <p:sp>
                <p:nvSpPr>
                  <p:cNvPr id="1060" name="未知"/>
                  <p:cNvSpPr/>
                  <p:nvPr/>
                </p:nvSpPr>
                <p:spPr>
                  <a:xfrm rot="-802577">
                    <a:off x="-2" y="211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61" name="未知"/>
                  <p:cNvSpPr/>
                  <p:nvPr/>
                </p:nvSpPr>
                <p:spPr>
                  <a:xfrm rot="-802577">
                    <a:off x="1216" y="1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62" name="组合 1061"/>
                <p:cNvGrpSpPr/>
                <p:nvPr/>
              </p:nvGrpSpPr>
              <p:grpSpPr>
                <a:xfrm>
                  <a:off x="279" y="637"/>
                  <a:ext cx="493" cy="912"/>
                  <a:chOff x="0" y="0"/>
                  <a:chExt cx="1257" cy="2326"/>
                </a:xfrm>
              </p:grpSpPr>
              <p:sp>
                <p:nvSpPr>
                  <p:cNvPr id="1063" name="未知"/>
                  <p:cNvSpPr/>
                  <p:nvPr/>
                </p:nvSpPr>
                <p:spPr>
                  <a:xfrm rot="-2711884" flipH="1">
                    <a:off x="235" y="70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64" name="未知"/>
                  <p:cNvSpPr/>
                  <p:nvPr/>
                </p:nvSpPr>
                <p:spPr>
                  <a:xfrm rot="-2711884" flipH="1">
                    <a:off x="-218" y="1615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65" name="组合 1064"/>
                <p:cNvGrpSpPr/>
                <p:nvPr/>
              </p:nvGrpSpPr>
              <p:grpSpPr>
                <a:xfrm>
                  <a:off x="27" y="850"/>
                  <a:ext cx="966" cy="522"/>
                  <a:chOff x="0" y="0"/>
                  <a:chExt cx="2463" cy="1332"/>
                </a:xfrm>
              </p:grpSpPr>
              <p:sp>
                <p:nvSpPr>
                  <p:cNvPr id="1066" name="未知"/>
                  <p:cNvSpPr/>
                  <p:nvPr/>
                </p:nvSpPr>
                <p:spPr>
                  <a:xfrm rot="-2104081" flipH="1">
                    <a:off x="649" y="0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67" name="未知"/>
                  <p:cNvSpPr/>
                  <p:nvPr/>
                </p:nvSpPr>
                <p:spPr>
                  <a:xfrm rot="-2104081" flipH="1">
                    <a:off x="-1" y="78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68" name="组合 1067"/>
                <p:cNvGrpSpPr/>
                <p:nvPr/>
              </p:nvGrpSpPr>
              <p:grpSpPr>
                <a:xfrm>
                  <a:off x="9" y="777"/>
                  <a:ext cx="971" cy="417"/>
                  <a:chOff x="0" y="0"/>
                  <a:chExt cx="2477" cy="1064"/>
                </a:xfrm>
              </p:grpSpPr>
              <p:sp>
                <p:nvSpPr>
                  <p:cNvPr id="1069" name="未知"/>
                  <p:cNvSpPr/>
                  <p:nvPr/>
                </p:nvSpPr>
                <p:spPr>
                  <a:xfrm rot="-1582915" flipH="1">
                    <a:off x="741" y="1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70" name="未知"/>
                  <p:cNvSpPr/>
                  <p:nvPr/>
                </p:nvSpPr>
                <p:spPr>
                  <a:xfrm rot="-1582915" flipH="1">
                    <a:off x="-1" y="589"/>
                    <a:ext cx="931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71" name="组合 1070"/>
                <p:cNvGrpSpPr/>
                <p:nvPr/>
              </p:nvGrpSpPr>
              <p:grpSpPr>
                <a:xfrm>
                  <a:off x="0" y="700"/>
                  <a:ext cx="969" cy="363"/>
                  <a:chOff x="0" y="0"/>
                  <a:chExt cx="2472" cy="927"/>
                </a:xfrm>
              </p:grpSpPr>
              <p:sp>
                <p:nvSpPr>
                  <p:cNvPr id="1072" name="未知"/>
                  <p:cNvSpPr/>
                  <p:nvPr/>
                </p:nvSpPr>
                <p:spPr>
                  <a:xfrm rot="-1080363" flipH="1">
                    <a:off x="795" y="-1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73" name="未知"/>
                  <p:cNvSpPr/>
                  <p:nvPr/>
                </p:nvSpPr>
                <p:spPr>
                  <a:xfrm rot="-1080363" flipH="1">
                    <a:off x="0" y="399"/>
                    <a:ext cx="900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74" name="组合 1073"/>
                <p:cNvGrpSpPr/>
                <p:nvPr/>
              </p:nvGrpSpPr>
              <p:grpSpPr>
                <a:xfrm>
                  <a:off x="38" y="613"/>
                  <a:ext cx="918" cy="257"/>
                  <a:chOff x="0" y="0"/>
                  <a:chExt cx="2342" cy="657"/>
                </a:xfrm>
              </p:grpSpPr>
              <p:sp>
                <p:nvSpPr>
                  <p:cNvPr id="1075" name="未知"/>
                  <p:cNvSpPr/>
                  <p:nvPr/>
                </p:nvSpPr>
                <p:spPr>
                  <a:xfrm rot="-463793" flipH="1">
                    <a:off x="797" y="-2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76" name="未知"/>
                  <p:cNvSpPr/>
                  <p:nvPr/>
                </p:nvSpPr>
                <p:spPr>
                  <a:xfrm rot="-463793" flipH="1">
                    <a:off x="-1" y="166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77" name="组合 1076"/>
                <p:cNvGrpSpPr/>
                <p:nvPr/>
              </p:nvGrpSpPr>
              <p:grpSpPr>
                <a:xfrm>
                  <a:off x="103" y="556"/>
                  <a:ext cx="843" cy="134"/>
                  <a:chOff x="0" y="0"/>
                  <a:chExt cx="2150" cy="343"/>
                </a:xfrm>
              </p:grpSpPr>
              <p:sp>
                <p:nvSpPr>
                  <p:cNvPr id="1078" name="未知"/>
                  <p:cNvSpPr/>
                  <p:nvPr/>
                </p:nvSpPr>
                <p:spPr>
                  <a:xfrm rot="84181" flipH="1">
                    <a:off x="746" y="17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79" name="未知"/>
                  <p:cNvSpPr/>
                  <p:nvPr/>
                </p:nvSpPr>
                <p:spPr>
                  <a:xfrm rot="84181" flipH="1">
                    <a:off x="0" y="-2"/>
                    <a:ext cx="755" cy="3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80" name="组合 1079"/>
                <p:cNvGrpSpPr/>
                <p:nvPr/>
              </p:nvGrpSpPr>
              <p:grpSpPr>
                <a:xfrm>
                  <a:off x="227" y="418"/>
                  <a:ext cx="737" cy="167"/>
                  <a:chOff x="0" y="0"/>
                  <a:chExt cx="1879" cy="427"/>
                </a:xfrm>
              </p:grpSpPr>
              <p:sp>
                <p:nvSpPr>
                  <p:cNvPr id="1081" name="未知"/>
                  <p:cNvSpPr/>
                  <p:nvPr/>
                </p:nvSpPr>
                <p:spPr>
                  <a:xfrm rot="802577" flipH="1">
                    <a:off x="646" y="212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82" name="未知"/>
                  <p:cNvSpPr/>
                  <p:nvPr/>
                </p:nvSpPr>
                <p:spPr>
                  <a:xfrm rot="802577" flipH="1">
                    <a:off x="0" y="1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83" name="组合 1082"/>
                <p:cNvGrpSpPr/>
                <p:nvPr/>
              </p:nvGrpSpPr>
              <p:grpSpPr>
                <a:xfrm>
                  <a:off x="271" y="341"/>
                  <a:ext cx="725" cy="218"/>
                  <a:chOff x="0" y="0"/>
                  <a:chExt cx="1850" cy="554"/>
                </a:xfrm>
              </p:grpSpPr>
              <p:sp>
                <p:nvSpPr>
                  <p:cNvPr id="1084" name="未知"/>
                  <p:cNvSpPr/>
                  <p:nvPr/>
                </p:nvSpPr>
                <p:spPr>
                  <a:xfrm rot="1277472" flipH="1">
                    <a:off x="615" y="338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85" name="未知"/>
                  <p:cNvSpPr/>
                  <p:nvPr/>
                </p:nvSpPr>
                <p:spPr>
                  <a:xfrm rot="1277472" flipH="1">
                    <a:off x="-1" y="-1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86" name="组合 1085"/>
                <p:cNvGrpSpPr/>
                <p:nvPr/>
              </p:nvGrpSpPr>
              <p:grpSpPr>
                <a:xfrm>
                  <a:off x="357" y="231"/>
                  <a:ext cx="693" cy="291"/>
                  <a:chOff x="0" y="0"/>
                  <a:chExt cx="693" cy="291"/>
                </a:xfrm>
              </p:grpSpPr>
              <p:sp>
                <p:nvSpPr>
                  <p:cNvPr id="1087" name="未知"/>
                  <p:cNvSpPr/>
                  <p:nvPr/>
                </p:nvSpPr>
                <p:spPr>
                  <a:xfrm rot="2028409" flipH="1">
                    <a:off x="208" y="207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88" name="未知"/>
                  <p:cNvSpPr/>
                  <p:nvPr/>
                </p:nvSpPr>
                <p:spPr>
                  <a:xfrm rot="2028409" flipH="1">
                    <a:off x="0" y="-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89" name="组合 1088"/>
                <p:cNvGrpSpPr/>
                <p:nvPr/>
              </p:nvGrpSpPr>
              <p:grpSpPr>
                <a:xfrm>
                  <a:off x="439" y="118"/>
                  <a:ext cx="664" cy="349"/>
                  <a:chOff x="0" y="0"/>
                  <a:chExt cx="664" cy="349"/>
                </a:xfrm>
              </p:grpSpPr>
              <p:sp>
                <p:nvSpPr>
                  <p:cNvPr id="1090" name="未知"/>
                  <p:cNvSpPr/>
                  <p:nvPr/>
                </p:nvSpPr>
                <p:spPr>
                  <a:xfrm rot="2664423" flipH="1">
                    <a:off x="174" y="265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91" name="未知"/>
                  <p:cNvSpPr/>
                  <p:nvPr/>
                </p:nvSpPr>
                <p:spPr>
                  <a:xfrm rot="2664423" flipH="1">
                    <a:off x="0" y="0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92" name="组合 1091"/>
                <p:cNvGrpSpPr/>
                <p:nvPr/>
              </p:nvGrpSpPr>
              <p:grpSpPr>
                <a:xfrm>
                  <a:off x="669" y="30"/>
                  <a:ext cx="305" cy="593"/>
                  <a:chOff x="0" y="0"/>
                  <a:chExt cx="778" cy="1512"/>
                </a:xfrm>
              </p:grpSpPr>
              <p:sp>
                <p:nvSpPr>
                  <p:cNvPr id="1093" name="未知"/>
                  <p:cNvSpPr/>
                  <p:nvPr/>
                </p:nvSpPr>
                <p:spPr>
                  <a:xfrm rot="3473776" flipH="1">
                    <a:off x="116" y="851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94" name="未知"/>
                  <p:cNvSpPr/>
                  <p:nvPr/>
                </p:nvSpPr>
                <p:spPr>
                  <a:xfrm rot="3473776" flipH="1">
                    <a:off x="-128" y="127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95" name="组合 1094"/>
                <p:cNvGrpSpPr/>
                <p:nvPr/>
              </p:nvGrpSpPr>
              <p:grpSpPr>
                <a:xfrm>
                  <a:off x="788" y="0"/>
                  <a:ext cx="248" cy="601"/>
                  <a:chOff x="0" y="0"/>
                  <a:chExt cx="634" cy="1534"/>
                </a:xfrm>
              </p:grpSpPr>
              <p:sp>
                <p:nvSpPr>
                  <p:cNvPr id="1096" name="未知"/>
                  <p:cNvSpPr/>
                  <p:nvPr/>
                </p:nvSpPr>
                <p:spPr>
                  <a:xfrm rot="4126479" flipH="1">
                    <a:off x="-6" y="890"/>
                    <a:ext cx="1062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097" name="未知"/>
                  <p:cNvSpPr/>
                  <p:nvPr/>
                </p:nvSpPr>
                <p:spPr>
                  <a:xfrm rot="4126479" flipH="1">
                    <a:off x="-115" y="116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098" name="组合 1097"/>
                <p:cNvGrpSpPr/>
                <p:nvPr/>
              </p:nvGrpSpPr>
              <p:grpSpPr>
                <a:xfrm>
                  <a:off x="1136" y="252"/>
                  <a:ext cx="723" cy="222"/>
                  <a:chOff x="0" y="0"/>
                  <a:chExt cx="1845" cy="566"/>
                </a:xfrm>
              </p:grpSpPr>
              <p:sp>
                <p:nvSpPr>
                  <p:cNvPr id="1099" name="未知"/>
                  <p:cNvSpPr/>
                  <p:nvPr/>
                </p:nvSpPr>
                <p:spPr>
                  <a:xfrm rot="-1325435">
                    <a:off x="-2" y="350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00" name="未知"/>
                  <p:cNvSpPr/>
                  <p:nvPr/>
                </p:nvSpPr>
                <p:spPr>
                  <a:xfrm rot="-1325435">
                    <a:off x="1181" y="1"/>
                    <a:ext cx="662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01" name="组合 1100"/>
                <p:cNvGrpSpPr/>
                <p:nvPr/>
              </p:nvGrpSpPr>
              <p:grpSpPr>
                <a:xfrm>
                  <a:off x="1081" y="163"/>
                  <a:ext cx="699" cy="282"/>
                  <a:chOff x="0" y="0"/>
                  <a:chExt cx="1781" cy="717"/>
                </a:xfrm>
              </p:grpSpPr>
              <p:sp>
                <p:nvSpPr>
                  <p:cNvPr id="1102" name="未知"/>
                  <p:cNvSpPr/>
                  <p:nvPr/>
                </p:nvSpPr>
                <p:spPr>
                  <a:xfrm rot="-1921064">
                    <a:off x="-1" y="501"/>
                    <a:ext cx="1233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03" name="未知"/>
                  <p:cNvSpPr/>
                  <p:nvPr/>
                </p:nvSpPr>
                <p:spPr>
                  <a:xfrm rot="-1921064">
                    <a:off x="1118" y="-1"/>
                    <a:ext cx="661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1104" name="未知"/>
                <p:cNvSpPr/>
                <p:nvPr/>
              </p:nvSpPr>
              <p:spPr>
                <a:xfrm rot="4578754" flipH="1">
                  <a:off x="849" y="367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105" name="未知"/>
                <p:cNvSpPr/>
                <p:nvPr/>
              </p:nvSpPr>
              <p:spPr>
                <a:xfrm rot="4578754" flipH="1">
                  <a:off x="858" y="74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grpSp>
              <p:nvGrpSpPr>
                <p:cNvPr id="1106" name="组合 1105"/>
                <p:cNvGrpSpPr/>
                <p:nvPr/>
              </p:nvGrpSpPr>
              <p:grpSpPr>
                <a:xfrm>
                  <a:off x="1127" y="5"/>
                  <a:ext cx="251" cy="596"/>
                  <a:chOff x="0" y="0"/>
                  <a:chExt cx="640" cy="1520"/>
                </a:xfrm>
              </p:grpSpPr>
              <p:sp>
                <p:nvSpPr>
                  <p:cNvPr id="1107" name="未知"/>
                  <p:cNvSpPr/>
                  <p:nvPr/>
                </p:nvSpPr>
                <p:spPr>
                  <a:xfrm rot="-3857754">
                    <a:off x="-437" y="891"/>
                    <a:ext cx="1061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08" name="未知"/>
                  <p:cNvSpPr/>
                  <p:nvPr/>
                </p:nvSpPr>
                <p:spPr>
                  <a:xfrm rot="-3857754">
                    <a:off x="207" y="139"/>
                    <a:ext cx="569" cy="2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09" name="组合 1108"/>
                <p:cNvGrpSpPr/>
                <p:nvPr/>
              </p:nvGrpSpPr>
              <p:grpSpPr>
                <a:xfrm>
                  <a:off x="1180" y="53"/>
                  <a:ext cx="398" cy="574"/>
                  <a:chOff x="0" y="0"/>
                  <a:chExt cx="1017" cy="1464"/>
                </a:xfrm>
              </p:grpSpPr>
              <p:sp>
                <p:nvSpPr>
                  <p:cNvPr id="1110" name="未知"/>
                  <p:cNvSpPr/>
                  <p:nvPr/>
                </p:nvSpPr>
                <p:spPr>
                  <a:xfrm rot="-2777260">
                    <a:off x="-441" y="752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11" name="未知"/>
                  <p:cNvSpPr/>
                  <p:nvPr/>
                </p:nvSpPr>
                <p:spPr>
                  <a:xfrm rot="-2777260">
                    <a:off x="493" y="97"/>
                    <a:ext cx="619" cy="4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12" name="组合 1111"/>
                <p:cNvGrpSpPr/>
                <p:nvPr/>
              </p:nvGrpSpPr>
              <p:grpSpPr>
                <a:xfrm>
                  <a:off x="1100" y="2"/>
                  <a:ext cx="95" cy="567"/>
                  <a:chOff x="0" y="0"/>
                  <a:chExt cx="243" cy="1448"/>
                </a:xfrm>
              </p:grpSpPr>
              <p:sp>
                <p:nvSpPr>
                  <p:cNvPr id="1113" name="未知"/>
                  <p:cNvSpPr/>
                  <p:nvPr/>
                </p:nvSpPr>
                <p:spPr>
                  <a:xfrm rot="-4903748">
                    <a:off x="-433" y="924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14" name="未知"/>
                  <p:cNvSpPr/>
                  <p:nvPr/>
                </p:nvSpPr>
                <p:spPr>
                  <a:xfrm rot="-4903748">
                    <a:off x="-83" y="189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15" name="组合 1114"/>
                <p:cNvGrpSpPr/>
                <p:nvPr/>
              </p:nvGrpSpPr>
              <p:grpSpPr>
                <a:xfrm>
                  <a:off x="399" y="683"/>
                  <a:ext cx="425" cy="960"/>
                  <a:chOff x="0" y="0"/>
                  <a:chExt cx="1085" cy="2450"/>
                </a:xfrm>
              </p:grpSpPr>
              <p:sp>
                <p:nvSpPr>
                  <p:cNvPr id="1116" name="未知"/>
                  <p:cNvSpPr/>
                  <p:nvPr/>
                </p:nvSpPr>
                <p:spPr>
                  <a:xfrm rot="-3264308" flipH="1">
                    <a:off x="62" y="702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17" name="未知"/>
                  <p:cNvSpPr/>
                  <p:nvPr/>
                </p:nvSpPr>
                <p:spPr>
                  <a:xfrm rot="-3264308" flipH="1">
                    <a:off x="-218" y="1737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18" name="组合 1117"/>
                <p:cNvGrpSpPr/>
                <p:nvPr/>
              </p:nvGrpSpPr>
              <p:grpSpPr>
                <a:xfrm>
                  <a:off x="600" y="748"/>
                  <a:ext cx="300" cy="930"/>
                  <a:chOff x="0" y="0"/>
                  <a:chExt cx="766" cy="2373"/>
                </a:xfrm>
              </p:grpSpPr>
              <p:sp>
                <p:nvSpPr>
                  <p:cNvPr id="1119" name="未知"/>
                  <p:cNvSpPr/>
                  <p:nvPr/>
                </p:nvSpPr>
                <p:spPr>
                  <a:xfrm rot="-4057115" flipH="1">
                    <a:off x="-187" y="638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20" name="未知"/>
                  <p:cNvSpPr/>
                  <p:nvPr/>
                </p:nvSpPr>
                <p:spPr>
                  <a:xfrm rot="-4057115" flipH="1">
                    <a:off x="-181" y="1696"/>
                    <a:ext cx="854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21" name="组合 1120"/>
                <p:cNvGrpSpPr/>
                <p:nvPr/>
              </p:nvGrpSpPr>
              <p:grpSpPr>
                <a:xfrm rot="88588">
                  <a:off x="808" y="769"/>
                  <a:ext cx="180" cy="913"/>
                  <a:chOff x="0" y="0"/>
                  <a:chExt cx="492" cy="2604"/>
                </a:xfrm>
              </p:grpSpPr>
              <p:sp>
                <p:nvSpPr>
                  <p:cNvPr id="1122" name="未知"/>
                  <p:cNvSpPr/>
                  <p:nvPr/>
                </p:nvSpPr>
                <p:spPr>
                  <a:xfrm rot="-4817938" flipH="1">
                    <a:off x="-518" y="702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23" name="未知"/>
                  <p:cNvSpPr/>
                  <p:nvPr/>
                </p:nvSpPr>
                <p:spPr>
                  <a:xfrm rot="-4817938" flipH="1">
                    <a:off x="-225" y="1903"/>
                    <a:ext cx="920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24" name="组合 1123"/>
                <p:cNvGrpSpPr/>
                <p:nvPr/>
              </p:nvGrpSpPr>
              <p:grpSpPr>
                <a:xfrm>
                  <a:off x="1336" y="662"/>
                  <a:ext cx="442" cy="951"/>
                  <a:chOff x="0" y="0"/>
                  <a:chExt cx="1125" cy="2426"/>
                </a:xfrm>
              </p:grpSpPr>
              <p:sp>
                <p:nvSpPr>
                  <p:cNvPr id="1125" name="未知"/>
                  <p:cNvSpPr/>
                  <p:nvPr/>
                </p:nvSpPr>
                <p:spPr>
                  <a:xfrm rot="3144576">
                    <a:off x="-706" y="705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26" name="未知"/>
                  <p:cNvSpPr/>
                  <p:nvPr/>
                </p:nvSpPr>
                <p:spPr>
                  <a:xfrm rot="3144576">
                    <a:off x="415" y="171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27" name="组合 1126"/>
                <p:cNvGrpSpPr/>
                <p:nvPr/>
              </p:nvGrpSpPr>
              <p:grpSpPr>
                <a:xfrm>
                  <a:off x="1276" y="721"/>
                  <a:ext cx="347" cy="951"/>
                  <a:chOff x="0" y="0"/>
                  <a:chExt cx="883" cy="2426"/>
                </a:xfrm>
              </p:grpSpPr>
              <p:sp>
                <p:nvSpPr>
                  <p:cNvPr id="1128" name="未知"/>
                  <p:cNvSpPr/>
                  <p:nvPr/>
                </p:nvSpPr>
                <p:spPr>
                  <a:xfrm rot="3745735">
                    <a:off x="-675" y="67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29" name="未知"/>
                  <p:cNvSpPr/>
                  <p:nvPr/>
                </p:nvSpPr>
                <p:spPr>
                  <a:xfrm rot="3745735">
                    <a:off x="203" y="1744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30" name="组合 1129"/>
                <p:cNvGrpSpPr/>
                <p:nvPr/>
              </p:nvGrpSpPr>
              <p:grpSpPr>
                <a:xfrm>
                  <a:off x="1208" y="767"/>
                  <a:ext cx="243" cy="935"/>
                  <a:chOff x="0" y="0"/>
                  <a:chExt cx="619" cy="2386"/>
                </a:xfrm>
              </p:grpSpPr>
              <p:sp>
                <p:nvSpPr>
                  <p:cNvPr id="1131" name="未知"/>
                  <p:cNvSpPr/>
                  <p:nvPr/>
                </p:nvSpPr>
                <p:spPr>
                  <a:xfrm rot="4286818">
                    <a:off x="-678" y="676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32" name="未知"/>
                  <p:cNvSpPr/>
                  <p:nvPr/>
                </p:nvSpPr>
                <p:spPr>
                  <a:xfrm rot="4286818">
                    <a:off x="-5" y="1761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33" name="组合 1132"/>
                <p:cNvGrpSpPr/>
                <p:nvPr/>
              </p:nvGrpSpPr>
              <p:grpSpPr>
                <a:xfrm>
                  <a:off x="1134" y="813"/>
                  <a:ext cx="159" cy="870"/>
                  <a:chOff x="0" y="0"/>
                  <a:chExt cx="405" cy="2219"/>
                </a:xfrm>
              </p:grpSpPr>
              <p:sp>
                <p:nvSpPr>
                  <p:cNvPr id="1134" name="未知"/>
                  <p:cNvSpPr/>
                  <p:nvPr/>
                </p:nvSpPr>
                <p:spPr>
                  <a:xfrm rot="4898956">
                    <a:off x="-611" y="610"/>
                    <a:ext cx="1469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35" name="未知"/>
                  <p:cNvSpPr/>
                  <p:nvPr/>
                </p:nvSpPr>
                <p:spPr>
                  <a:xfrm rot="4898956">
                    <a:off x="-181" y="1625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136" name="组合 1135"/>
                <p:cNvGrpSpPr/>
                <p:nvPr/>
              </p:nvGrpSpPr>
              <p:grpSpPr>
                <a:xfrm>
                  <a:off x="930" y="826"/>
                  <a:ext cx="167" cy="857"/>
                  <a:chOff x="0" y="0"/>
                  <a:chExt cx="426" cy="2185"/>
                </a:xfrm>
              </p:grpSpPr>
              <p:sp>
                <p:nvSpPr>
                  <p:cNvPr id="1137" name="未知"/>
                  <p:cNvSpPr/>
                  <p:nvPr/>
                </p:nvSpPr>
                <p:spPr>
                  <a:xfrm rot="5755659">
                    <a:off x="-384" y="623"/>
                    <a:ext cx="143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138" name="未知"/>
                  <p:cNvSpPr/>
                  <p:nvPr/>
                </p:nvSpPr>
                <p:spPr>
                  <a:xfrm rot="5755659">
                    <a:off x="-237" y="1651"/>
                    <a:ext cx="770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</p:grpSp>
          <p:sp>
            <p:nvSpPr>
              <p:cNvPr id="1139" name="未知"/>
              <p:cNvSpPr/>
              <p:nvPr/>
            </p:nvSpPr>
            <p:spPr>
              <a:xfrm flipH="1">
                <a:off x="758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0" name="Arc 116"/>
              <p:cNvSpPr/>
              <p:nvPr/>
            </p:nvSpPr>
            <p:spPr>
              <a:xfrm flipH="1">
                <a:off x="412" y="725"/>
                <a:ext cx="833" cy="903"/>
              </a:xfrm>
              <a:custGeom>
                <a:avLst/>
                <a:gdLst/>
                <a:ahLst/>
                <a:cxnLst>
                  <a:cxn ang="0">
                    <a:pos x="211" y="0"/>
                  </a:cxn>
                  <a:cxn ang="0">
                    <a:pos x="833" y="903"/>
                  </a:cxn>
                  <a:cxn ang="0">
                    <a:pos x="0" y="874"/>
                  </a:cxn>
                </a:cxnLst>
                <a:pathLst>
                  <a:path w="21600" h="21602" fill="none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1" name="Arc 117"/>
              <p:cNvSpPr/>
              <p:nvPr/>
            </p:nvSpPr>
            <p:spPr>
              <a:xfrm flipV="1">
                <a:off x="1163" y="179"/>
                <a:ext cx="1007" cy="802"/>
              </a:xfrm>
              <a:custGeom>
                <a:avLst/>
                <a:gdLst/>
                <a:ahLst/>
                <a:cxnLst>
                  <a:cxn ang="0">
                    <a:pos x="1007" y="388"/>
                  </a:cxn>
                  <a:cxn ang="0">
                    <a:pos x="0" y="453"/>
                  </a:cxn>
                  <a:cxn ang="0">
                    <a:pos x="489" y="0"/>
                  </a:cxn>
                </a:cxnLst>
                <a:pathLst>
                  <a:path w="36729" h="21600" fill="none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2" name="Arc 118"/>
              <p:cNvSpPr/>
              <p:nvPr/>
            </p:nvSpPr>
            <p:spPr>
              <a:xfrm flipH="1">
                <a:off x="497" y="580"/>
                <a:ext cx="486" cy="933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486" y="933"/>
                  </a:cxn>
                  <a:cxn ang="0">
                    <a:pos x="123" y="904"/>
                  </a:cxn>
                </a:cxnLst>
                <a:pathLst>
                  <a:path w="28940" h="22305" fill="none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3" name="Arc 119"/>
              <p:cNvSpPr/>
              <p:nvPr/>
            </p:nvSpPr>
            <p:spPr>
              <a:xfrm flipH="1">
                <a:off x="152" y="628"/>
                <a:ext cx="791" cy="931"/>
              </a:xfrm>
              <a:custGeom>
                <a:avLst/>
                <a:gdLst/>
                <a:ahLst/>
                <a:cxnLst>
                  <a:cxn ang="0">
                    <a:pos x="0" y="80"/>
                  </a:cxn>
                  <a:cxn ang="0">
                    <a:pos x="791" y="931"/>
                  </a:cxn>
                  <a:cxn ang="0">
                    <a:pos x="230" y="902"/>
                  </a:cxn>
                </a:cxnLst>
                <a:pathLst>
                  <a:path w="30473" h="22305" fill="none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4" name="Arc 120"/>
              <p:cNvSpPr/>
              <p:nvPr/>
            </p:nvSpPr>
            <p:spPr>
              <a:xfrm flipH="1">
                <a:off x="82" y="458"/>
                <a:ext cx="932" cy="933"/>
              </a:xfrm>
              <a:custGeom>
                <a:avLst/>
                <a:gdLst/>
                <a:ahLst/>
                <a:cxnLst>
                  <a:cxn ang="0">
                    <a:pos x="0" y="177"/>
                  </a:cxn>
                  <a:cxn ang="0">
                    <a:pos x="932" y="933"/>
                  </a:cxn>
                  <a:cxn ang="0">
                    <a:pos x="348" y="904"/>
                  </a:cxn>
                </a:cxnLst>
                <a:pathLst>
                  <a:path w="34455" h="22305" fill="none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5" name="Arc 121"/>
              <p:cNvSpPr/>
              <p:nvPr/>
            </p:nvSpPr>
            <p:spPr>
              <a:xfrm>
                <a:off x="1114" y="589"/>
                <a:ext cx="149" cy="933"/>
              </a:xfrm>
              <a:custGeom>
                <a:avLst/>
                <a:gdLst/>
                <a:ahLst/>
                <a:cxnLst>
                  <a:cxn ang="0">
                    <a:pos x="0" y="189"/>
                  </a:cxn>
                  <a:cxn ang="0">
                    <a:pos x="149" y="933"/>
                  </a:cxn>
                  <a:cxn ang="0">
                    <a:pos x="57" y="904"/>
                  </a:cxn>
                </a:cxnLst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6" name="Arc 122"/>
              <p:cNvSpPr/>
              <p:nvPr/>
            </p:nvSpPr>
            <p:spPr>
              <a:xfrm>
                <a:off x="1154" y="585"/>
                <a:ext cx="393" cy="933"/>
              </a:xfrm>
              <a:custGeom>
                <a:avLst/>
                <a:gdLst/>
                <a:ahLst/>
                <a:cxnLst>
                  <a:cxn ang="0">
                    <a:pos x="0" y="189"/>
                  </a:cxn>
                  <a:cxn ang="0">
                    <a:pos x="393" y="933"/>
                  </a:cxn>
                  <a:cxn ang="0">
                    <a:pos x="149" y="904"/>
                  </a:cxn>
                </a:cxnLst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7" name="Arc 123"/>
              <p:cNvSpPr/>
              <p:nvPr/>
            </p:nvSpPr>
            <p:spPr>
              <a:xfrm>
                <a:off x="1187" y="463"/>
                <a:ext cx="559" cy="933"/>
              </a:xfrm>
              <a:custGeom>
                <a:avLst/>
                <a:gdLst/>
                <a:ahLst/>
                <a:cxnLst>
                  <a:cxn ang="0">
                    <a:pos x="0" y="189"/>
                  </a:cxn>
                  <a:cxn ang="0">
                    <a:pos x="559" y="933"/>
                  </a:cxn>
                  <a:cxn ang="0">
                    <a:pos x="212" y="904"/>
                  </a:cxn>
                </a:cxnLst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8" name="未知"/>
              <p:cNvSpPr/>
              <p:nvPr/>
            </p:nvSpPr>
            <p:spPr>
              <a:xfrm>
                <a:off x="1295" y="1033"/>
                <a:ext cx="189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49" name="未知"/>
              <p:cNvSpPr/>
              <p:nvPr/>
            </p:nvSpPr>
            <p:spPr>
              <a:xfrm rot="-1939245" flipV="1">
                <a:off x="999" y="843"/>
                <a:ext cx="172" cy="32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0" name="Arc 126"/>
              <p:cNvSpPr/>
              <p:nvPr/>
            </p:nvSpPr>
            <p:spPr>
              <a:xfrm flipH="1">
                <a:off x="29" y="319"/>
                <a:ext cx="996" cy="933"/>
              </a:xfrm>
              <a:custGeom>
                <a:avLst/>
                <a:gdLst/>
                <a:ahLst/>
                <a:cxnLst>
                  <a:cxn ang="0">
                    <a:pos x="0" y="263"/>
                  </a:cxn>
                  <a:cxn ang="0">
                    <a:pos x="996" y="933"/>
                  </a:cxn>
                  <a:cxn ang="0">
                    <a:pos x="412" y="904"/>
                  </a:cxn>
                </a:cxnLst>
                <a:pathLst>
                  <a:path w="36830" h="22305" fill="none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1" name="Arc 127"/>
              <p:cNvSpPr/>
              <p:nvPr/>
            </p:nvSpPr>
            <p:spPr>
              <a:xfrm flipH="1">
                <a:off x="311" y="122"/>
                <a:ext cx="724" cy="903"/>
              </a:xfrm>
              <a:custGeom>
                <a:avLst/>
                <a:gdLst/>
                <a:ahLst/>
                <a:cxnLst>
                  <a:cxn ang="0">
                    <a:pos x="0" y="419"/>
                  </a:cxn>
                  <a:cxn ang="0">
                    <a:pos x="724" y="203"/>
                  </a:cxn>
                  <a:cxn ang="0">
                    <a:pos x="414" y="903"/>
                  </a:cxn>
                </a:cxnLst>
                <a:pathLst>
                  <a:path w="31881" h="21600" fill="none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2" name="Arc 128"/>
              <p:cNvSpPr/>
              <p:nvPr/>
            </p:nvSpPr>
            <p:spPr>
              <a:xfrm>
                <a:off x="1084" y="502"/>
                <a:ext cx="298" cy="903"/>
              </a:xfrm>
              <a:custGeom>
                <a:avLst/>
                <a:gdLst/>
                <a:ahLst/>
                <a:cxnLst>
                  <a:cxn ang="0">
                    <a:pos x="0" y="189"/>
                  </a:cxn>
                  <a:cxn ang="0">
                    <a:pos x="298" y="400"/>
                  </a:cxn>
                  <a:cxn ang="0">
                    <a:pos x="126" y="903"/>
                  </a:cxn>
                </a:cxnLst>
                <a:pathLst>
                  <a:path w="31146" h="21600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3" name="未知"/>
              <p:cNvSpPr/>
              <p:nvPr/>
            </p:nvSpPr>
            <p:spPr>
              <a:xfrm flipH="1">
                <a:off x="192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4" name="未知"/>
              <p:cNvSpPr/>
              <p:nvPr/>
            </p:nvSpPr>
            <p:spPr>
              <a:xfrm flipH="1">
                <a:off x="392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5" name="未知"/>
              <p:cNvSpPr/>
              <p:nvPr/>
            </p:nvSpPr>
            <p:spPr>
              <a:xfrm flipH="1">
                <a:off x="706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6" name="未知"/>
              <p:cNvSpPr/>
              <p:nvPr/>
            </p:nvSpPr>
            <p:spPr>
              <a:xfrm>
                <a:off x="1726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7" name="未知"/>
              <p:cNvSpPr/>
              <p:nvPr/>
            </p:nvSpPr>
            <p:spPr>
              <a:xfrm>
                <a:off x="1521" y="576"/>
                <a:ext cx="594" cy="41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8" name="未知"/>
              <p:cNvSpPr/>
              <p:nvPr/>
            </p:nvSpPr>
            <p:spPr>
              <a:xfrm>
                <a:off x="1543" y="132"/>
                <a:ext cx="260" cy="56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59" name="未知"/>
              <p:cNvSpPr/>
              <p:nvPr/>
            </p:nvSpPr>
            <p:spPr>
              <a:xfrm rot="-1346631">
                <a:off x="1286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160" name="未知"/>
              <p:cNvSpPr/>
              <p:nvPr/>
            </p:nvSpPr>
            <p:spPr>
              <a:xfrm rot="1346631" flipH="1">
                <a:off x="668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161" name="Rectangle 137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162" name="Rectangle 138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163" name="Rectangle 139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1164" name="Rectangle 140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1165" name="Rectangle 141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Char char="•"/>
        <a:defRPr sz="32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Char char="•"/>
        <a:defRPr sz="280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−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2049"/>
          <p:cNvGrpSpPr/>
          <p:nvPr/>
        </p:nvGrpSpPr>
        <p:grpSpPr>
          <a:xfrm>
            <a:off x="2084388" y="296863"/>
            <a:ext cx="6823075" cy="5353050"/>
            <a:chOff x="0" y="0"/>
            <a:chExt cx="4298" cy="3372"/>
          </a:xfrm>
        </p:grpSpPr>
        <p:grpSp>
          <p:nvGrpSpPr>
            <p:cNvPr id="2051" name="组合 2050"/>
            <p:cNvGrpSpPr/>
            <p:nvPr/>
          </p:nvGrpSpPr>
          <p:grpSpPr>
            <a:xfrm>
              <a:off x="881" y="414"/>
              <a:ext cx="596" cy="447"/>
              <a:chOff x="0" y="0"/>
              <a:chExt cx="768" cy="576"/>
            </a:xfrm>
          </p:grpSpPr>
          <p:sp>
            <p:nvSpPr>
              <p:cNvPr id="2052" name="Oval 4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 Black" panose="020B0A04020102020204" pitchFamily="2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3" name="Oval 5"/>
              <p:cNvSpPr/>
              <p:nvPr/>
            </p:nvSpPr>
            <p:spPr>
              <a:xfrm>
                <a:off x="276" y="253"/>
                <a:ext cx="186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 Black" panose="020B0A04020102020204" pitchFamily="2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4" name="组合 2053"/>
            <p:cNvGrpSpPr/>
            <p:nvPr/>
          </p:nvGrpSpPr>
          <p:grpSpPr>
            <a:xfrm>
              <a:off x="-1" y="0"/>
              <a:ext cx="4299" cy="3371"/>
              <a:chOff x="0" y="0"/>
              <a:chExt cx="5533" cy="4340"/>
            </a:xfrm>
          </p:grpSpPr>
          <p:grpSp>
            <p:nvGrpSpPr>
              <p:cNvPr id="2055" name="组合 2054"/>
              <p:cNvGrpSpPr/>
              <p:nvPr/>
            </p:nvGrpSpPr>
            <p:grpSpPr>
              <a:xfrm>
                <a:off x="0" y="0"/>
                <a:ext cx="5470" cy="4340"/>
                <a:chOff x="0" y="0"/>
                <a:chExt cx="5470" cy="4340"/>
              </a:xfrm>
            </p:grpSpPr>
            <p:grpSp>
              <p:nvGrpSpPr>
                <p:cNvPr id="2056" name="组合 2055"/>
                <p:cNvGrpSpPr/>
                <p:nvPr/>
              </p:nvGrpSpPr>
              <p:grpSpPr>
                <a:xfrm>
                  <a:off x="1339" y="787"/>
                  <a:ext cx="2919" cy="2150"/>
                  <a:chOff x="0" y="0"/>
                  <a:chExt cx="2919" cy="2150"/>
                </a:xfrm>
              </p:grpSpPr>
              <p:sp>
                <p:nvSpPr>
                  <p:cNvPr id="2057" name="Oval 9"/>
                  <p:cNvSpPr/>
                  <p:nvPr/>
                </p:nvSpPr>
                <p:spPr>
                  <a:xfrm>
                    <a:off x="0" y="0"/>
                    <a:ext cx="2919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>
                    <a:noFill/>
                  </a:ln>
                </p:spPr>
                <p:txBody>
                  <a:bodyPr wrap="none" anchor="ctr"/>
                  <a:p>
                    <a:pPr lvl="0"/>
                    <a:endParaRPr lang="zh-CN" altLang="en-US" dirty="0">
                      <a:latin typeface="Arial Black" panose="020B0A04020102020204" pitchFamily="2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058" name="Oval 10"/>
                  <p:cNvSpPr/>
                  <p:nvPr/>
                </p:nvSpPr>
                <p:spPr>
                  <a:xfrm>
                    <a:off x="1114" y="786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>
                    <a:noFill/>
                  </a:ln>
                </p:spPr>
                <p:txBody>
                  <a:bodyPr wrap="none" anchor="ctr"/>
                  <a:p>
                    <a:pPr lvl="0"/>
                    <a:endParaRPr lang="zh-CN" altLang="en-US" dirty="0">
                      <a:latin typeface="Arial Black" panose="020B0A04020102020204" pitchFamily="2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2059" name="组合 2058"/>
                <p:cNvGrpSpPr/>
                <p:nvPr/>
              </p:nvGrpSpPr>
              <p:grpSpPr>
                <a:xfrm>
                  <a:off x="0" y="0"/>
                  <a:ext cx="5470" cy="4340"/>
                  <a:chOff x="0" y="0"/>
                  <a:chExt cx="5470" cy="4340"/>
                </a:xfrm>
              </p:grpSpPr>
              <p:grpSp>
                <p:nvGrpSpPr>
                  <p:cNvPr id="2060" name="组合 2059"/>
                  <p:cNvGrpSpPr/>
                  <p:nvPr/>
                </p:nvGrpSpPr>
                <p:grpSpPr>
                  <a:xfrm>
                    <a:off x="3544" y="1503"/>
                    <a:ext cx="1258" cy="2324"/>
                    <a:chOff x="0" y="0"/>
                    <a:chExt cx="1258" cy="2324"/>
                  </a:xfrm>
                </p:grpSpPr>
                <p:sp>
                  <p:nvSpPr>
                    <p:cNvPr id="2061" name="未知"/>
                    <p:cNvSpPr/>
                    <p:nvPr/>
                  </p:nvSpPr>
                  <p:spPr>
                    <a:xfrm rot="2711884">
                      <a:off x="-705" y="702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62" name="未知"/>
                    <p:cNvSpPr/>
                    <p:nvPr/>
                  </p:nvSpPr>
                  <p:spPr>
                    <a:xfrm rot="2711884">
                      <a:off x="551" y="1617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63" name="组合 2062"/>
                  <p:cNvGrpSpPr/>
                  <p:nvPr/>
                </p:nvGrpSpPr>
                <p:grpSpPr>
                  <a:xfrm>
                    <a:off x="2938" y="1990"/>
                    <a:ext cx="2462" cy="1333"/>
                    <a:chOff x="0" y="0"/>
                    <a:chExt cx="2462" cy="1333"/>
                  </a:xfrm>
                </p:grpSpPr>
                <p:sp>
                  <p:nvSpPr>
                    <p:cNvPr id="2064" name="未知"/>
                    <p:cNvSpPr/>
                    <p:nvPr/>
                  </p:nvSpPr>
                  <p:spPr>
                    <a:xfrm rot="2104081">
                      <a:off x="0" y="0"/>
                      <a:ext cx="1813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65" name="未知"/>
                    <p:cNvSpPr/>
                    <p:nvPr/>
                  </p:nvSpPr>
                  <p:spPr>
                    <a:xfrm rot="2104081">
                      <a:off x="1488" y="788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66" name="组合 2065"/>
                  <p:cNvGrpSpPr/>
                  <p:nvPr/>
                </p:nvGrpSpPr>
                <p:grpSpPr>
                  <a:xfrm>
                    <a:off x="2970" y="1804"/>
                    <a:ext cx="2478" cy="1064"/>
                    <a:chOff x="0" y="0"/>
                    <a:chExt cx="2478" cy="1064"/>
                  </a:xfrm>
                </p:grpSpPr>
                <p:sp>
                  <p:nvSpPr>
                    <p:cNvPr id="2067" name="未知"/>
                    <p:cNvSpPr/>
                    <p:nvPr/>
                  </p:nvSpPr>
                  <p:spPr>
                    <a:xfrm rot="1582915">
                      <a:off x="0" y="0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68" name="未知"/>
                    <p:cNvSpPr/>
                    <p:nvPr/>
                  </p:nvSpPr>
                  <p:spPr>
                    <a:xfrm rot="1582915">
                      <a:off x="1546" y="588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69" name="组合 2068"/>
                  <p:cNvGrpSpPr/>
                  <p:nvPr/>
                </p:nvGrpSpPr>
                <p:grpSpPr>
                  <a:xfrm>
                    <a:off x="2998" y="1608"/>
                    <a:ext cx="2472" cy="927"/>
                    <a:chOff x="0" y="0"/>
                    <a:chExt cx="2472" cy="927"/>
                  </a:xfrm>
                </p:grpSpPr>
                <p:sp>
                  <p:nvSpPr>
                    <p:cNvPr id="2070" name="未知"/>
                    <p:cNvSpPr/>
                    <p:nvPr/>
                  </p:nvSpPr>
                  <p:spPr>
                    <a:xfrm rot="1080363">
                      <a:off x="0" y="0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71" name="未知"/>
                    <p:cNvSpPr/>
                    <p:nvPr/>
                  </p:nvSpPr>
                  <p:spPr>
                    <a:xfrm rot="1080363">
                      <a:off x="1571" y="400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72" name="组合 2071"/>
                  <p:cNvGrpSpPr/>
                  <p:nvPr/>
                </p:nvGrpSpPr>
                <p:grpSpPr>
                  <a:xfrm>
                    <a:off x="3032" y="1387"/>
                    <a:ext cx="2341" cy="656"/>
                    <a:chOff x="0" y="0"/>
                    <a:chExt cx="2341" cy="656"/>
                  </a:xfrm>
                </p:grpSpPr>
                <p:sp>
                  <p:nvSpPr>
                    <p:cNvPr id="2073" name="未知"/>
                    <p:cNvSpPr/>
                    <p:nvPr/>
                  </p:nvSpPr>
                  <p:spPr>
                    <a:xfrm rot="463793">
                      <a:off x="0" y="0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74" name="未知"/>
                    <p:cNvSpPr/>
                    <p:nvPr/>
                  </p:nvSpPr>
                  <p:spPr>
                    <a:xfrm rot="463793">
                      <a:off x="1511" y="167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75" name="组合 2074"/>
                  <p:cNvGrpSpPr/>
                  <p:nvPr/>
                </p:nvGrpSpPr>
                <p:grpSpPr>
                  <a:xfrm>
                    <a:off x="3057" y="1241"/>
                    <a:ext cx="2150" cy="342"/>
                    <a:chOff x="0" y="0"/>
                    <a:chExt cx="2150" cy="342"/>
                  </a:xfrm>
                </p:grpSpPr>
                <p:sp>
                  <p:nvSpPr>
                    <p:cNvPr id="2076" name="未知"/>
                    <p:cNvSpPr/>
                    <p:nvPr/>
                  </p:nvSpPr>
                  <p:spPr>
                    <a:xfrm rot="-84181">
                      <a:off x="0" y="21"/>
                      <a:ext cx="1404" cy="21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77" name="未知"/>
                    <p:cNvSpPr/>
                    <p:nvPr/>
                  </p:nvSpPr>
                  <p:spPr>
                    <a:xfrm rot="-84181">
                      <a:off x="1396" y="0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78" name="组合 2077"/>
                  <p:cNvGrpSpPr/>
                  <p:nvPr/>
                </p:nvGrpSpPr>
                <p:grpSpPr>
                  <a:xfrm>
                    <a:off x="3012" y="890"/>
                    <a:ext cx="1879" cy="426"/>
                    <a:chOff x="0" y="0"/>
                    <a:chExt cx="1879" cy="426"/>
                  </a:xfrm>
                </p:grpSpPr>
                <p:sp>
                  <p:nvSpPr>
                    <p:cNvPr id="2079" name="未知"/>
                    <p:cNvSpPr/>
                    <p:nvPr/>
                  </p:nvSpPr>
                  <p:spPr>
                    <a:xfrm rot="-802577">
                      <a:off x="0" y="211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80" name="未知"/>
                    <p:cNvSpPr/>
                    <p:nvPr/>
                  </p:nvSpPr>
                  <p:spPr>
                    <a:xfrm rot="-802577">
                      <a:off x="1217" y="0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81" name="组合 2080"/>
                  <p:cNvGrpSpPr/>
                  <p:nvPr/>
                </p:nvGrpSpPr>
                <p:grpSpPr>
                  <a:xfrm>
                    <a:off x="711" y="1625"/>
                    <a:ext cx="1257" cy="2325"/>
                    <a:chOff x="0" y="0"/>
                    <a:chExt cx="1257" cy="2325"/>
                  </a:xfrm>
                </p:grpSpPr>
                <p:sp>
                  <p:nvSpPr>
                    <p:cNvPr id="2082" name="未知"/>
                    <p:cNvSpPr/>
                    <p:nvPr/>
                  </p:nvSpPr>
                  <p:spPr>
                    <a:xfrm rot="-2711884" flipH="1">
                      <a:off x="235" y="702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83" name="未知"/>
                    <p:cNvSpPr/>
                    <p:nvPr/>
                  </p:nvSpPr>
                  <p:spPr>
                    <a:xfrm rot="-2711884" flipH="1">
                      <a:off x="-218" y="1617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84" name="组合 2083"/>
                  <p:cNvGrpSpPr/>
                  <p:nvPr/>
                </p:nvGrpSpPr>
                <p:grpSpPr>
                  <a:xfrm>
                    <a:off x="69" y="2168"/>
                    <a:ext cx="2462" cy="1333"/>
                    <a:chOff x="0" y="0"/>
                    <a:chExt cx="2462" cy="1333"/>
                  </a:xfrm>
                </p:grpSpPr>
                <p:sp>
                  <p:nvSpPr>
                    <p:cNvPr id="2085" name="未知"/>
                    <p:cNvSpPr/>
                    <p:nvPr/>
                  </p:nvSpPr>
                  <p:spPr>
                    <a:xfrm rot="-2104081" flipH="1">
                      <a:off x="649" y="0"/>
                      <a:ext cx="1813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86" name="未知"/>
                    <p:cNvSpPr/>
                    <p:nvPr/>
                  </p:nvSpPr>
                  <p:spPr>
                    <a:xfrm rot="-2104081" flipH="1">
                      <a:off x="0" y="788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87" name="组合 2086"/>
                  <p:cNvGrpSpPr/>
                  <p:nvPr/>
                </p:nvGrpSpPr>
                <p:grpSpPr>
                  <a:xfrm>
                    <a:off x="22" y="1981"/>
                    <a:ext cx="2477" cy="1063"/>
                    <a:chOff x="0" y="0"/>
                    <a:chExt cx="2477" cy="1063"/>
                  </a:xfrm>
                </p:grpSpPr>
                <p:sp>
                  <p:nvSpPr>
                    <p:cNvPr id="2088" name="未知"/>
                    <p:cNvSpPr/>
                    <p:nvPr/>
                  </p:nvSpPr>
                  <p:spPr>
                    <a:xfrm rot="-1582915" flipH="1">
                      <a:off x="741" y="0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89" name="未知"/>
                    <p:cNvSpPr/>
                    <p:nvPr/>
                  </p:nvSpPr>
                  <p:spPr>
                    <a:xfrm rot="-1582915" flipH="1">
                      <a:off x="0" y="58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90" name="组合 2089"/>
                  <p:cNvGrpSpPr/>
                  <p:nvPr/>
                </p:nvGrpSpPr>
                <p:grpSpPr>
                  <a:xfrm>
                    <a:off x="0" y="1784"/>
                    <a:ext cx="2472" cy="928"/>
                    <a:chOff x="0" y="0"/>
                    <a:chExt cx="2472" cy="928"/>
                  </a:xfrm>
                </p:grpSpPr>
                <p:sp>
                  <p:nvSpPr>
                    <p:cNvPr id="2091" name="未知"/>
                    <p:cNvSpPr/>
                    <p:nvPr/>
                  </p:nvSpPr>
                  <p:spPr>
                    <a:xfrm rot="-1080363" flipH="1">
                      <a:off x="795" y="0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92" name="未知"/>
                    <p:cNvSpPr/>
                    <p:nvPr/>
                  </p:nvSpPr>
                  <p:spPr>
                    <a:xfrm rot="-1080363" flipH="1">
                      <a:off x="0" y="401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93" name="组合 2092"/>
                  <p:cNvGrpSpPr/>
                  <p:nvPr/>
                </p:nvGrpSpPr>
                <p:grpSpPr>
                  <a:xfrm>
                    <a:off x="97" y="1563"/>
                    <a:ext cx="2340" cy="656"/>
                    <a:chOff x="0" y="0"/>
                    <a:chExt cx="2340" cy="656"/>
                  </a:xfrm>
                </p:grpSpPr>
                <p:sp>
                  <p:nvSpPr>
                    <p:cNvPr id="2094" name="未知"/>
                    <p:cNvSpPr/>
                    <p:nvPr/>
                  </p:nvSpPr>
                  <p:spPr>
                    <a:xfrm rot="-463793" flipH="1">
                      <a:off x="796" y="0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95" name="未知"/>
                    <p:cNvSpPr/>
                    <p:nvPr/>
                  </p:nvSpPr>
                  <p:spPr>
                    <a:xfrm rot="-463793" flipH="1">
                      <a:off x="0" y="167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96" name="组合 2095"/>
                  <p:cNvGrpSpPr/>
                  <p:nvPr/>
                </p:nvGrpSpPr>
                <p:grpSpPr>
                  <a:xfrm>
                    <a:off x="263" y="1417"/>
                    <a:ext cx="2150" cy="344"/>
                    <a:chOff x="0" y="0"/>
                    <a:chExt cx="2150" cy="344"/>
                  </a:xfrm>
                </p:grpSpPr>
                <p:sp>
                  <p:nvSpPr>
                    <p:cNvPr id="2097" name="未知"/>
                    <p:cNvSpPr/>
                    <p:nvPr/>
                  </p:nvSpPr>
                  <p:spPr>
                    <a:xfrm rot="84181" flipH="1">
                      <a:off x="746" y="21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098" name="未知"/>
                    <p:cNvSpPr/>
                    <p:nvPr/>
                  </p:nvSpPr>
                  <p:spPr>
                    <a:xfrm rot="84181" flipH="1">
                      <a:off x="0" y="0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99" name="组合 2098"/>
                  <p:cNvGrpSpPr/>
                  <p:nvPr/>
                </p:nvGrpSpPr>
                <p:grpSpPr>
                  <a:xfrm>
                    <a:off x="579" y="1066"/>
                    <a:ext cx="1879" cy="427"/>
                    <a:chOff x="0" y="0"/>
                    <a:chExt cx="1879" cy="427"/>
                  </a:xfrm>
                </p:grpSpPr>
                <p:sp>
                  <p:nvSpPr>
                    <p:cNvPr id="2100" name="未知"/>
                    <p:cNvSpPr/>
                    <p:nvPr/>
                  </p:nvSpPr>
                  <p:spPr>
                    <a:xfrm rot="802577" flipH="1">
                      <a:off x="646" y="212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01" name="未知"/>
                    <p:cNvSpPr/>
                    <p:nvPr/>
                  </p:nvSpPr>
                  <p:spPr>
                    <a:xfrm rot="802577" flipH="1">
                      <a:off x="0" y="0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02" name="组合 2101"/>
                  <p:cNvGrpSpPr/>
                  <p:nvPr/>
                </p:nvGrpSpPr>
                <p:grpSpPr>
                  <a:xfrm>
                    <a:off x="690" y="872"/>
                    <a:ext cx="1849" cy="553"/>
                    <a:chOff x="0" y="0"/>
                    <a:chExt cx="1849" cy="553"/>
                  </a:xfrm>
                </p:grpSpPr>
                <p:sp>
                  <p:nvSpPr>
                    <p:cNvPr id="2103" name="未知"/>
                    <p:cNvSpPr/>
                    <p:nvPr/>
                  </p:nvSpPr>
                  <p:spPr>
                    <a:xfrm rot="1277472" flipH="1">
                      <a:off x="616" y="3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04" name="未知"/>
                    <p:cNvSpPr/>
                    <p:nvPr/>
                  </p:nvSpPr>
                  <p:spPr>
                    <a:xfrm rot="1277472" flipH="1">
                      <a:off x="0" y="0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05" name="组合 2104"/>
                  <p:cNvGrpSpPr/>
                  <p:nvPr/>
                </p:nvGrpSpPr>
                <p:grpSpPr>
                  <a:xfrm>
                    <a:off x="911" y="588"/>
                    <a:ext cx="1767" cy="745"/>
                    <a:chOff x="0" y="0"/>
                    <a:chExt cx="1767" cy="745"/>
                  </a:xfrm>
                </p:grpSpPr>
                <p:sp>
                  <p:nvSpPr>
                    <p:cNvPr id="2106" name="未知"/>
                    <p:cNvSpPr/>
                    <p:nvPr/>
                  </p:nvSpPr>
                  <p:spPr>
                    <a:xfrm rot="2028409" flipH="1">
                      <a:off x="534" y="530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07" name="未知"/>
                    <p:cNvSpPr/>
                    <p:nvPr/>
                  </p:nvSpPr>
                  <p:spPr>
                    <a:xfrm rot="2028409" flipH="1">
                      <a:off x="0" y="0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08" name="组合 2107"/>
                  <p:cNvGrpSpPr/>
                  <p:nvPr/>
                </p:nvGrpSpPr>
                <p:grpSpPr>
                  <a:xfrm>
                    <a:off x="1120" y="300"/>
                    <a:ext cx="1693" cy="892"/>
                    <a:chOff x="0" y="0"/>
                    <a:chExt cx="1693" cy="892"/>
                  </a:xfrm>
                </p:grpSpPr>
                <p:sp>
                  <p:nvSpPr>
                    <p:cNvPr id="2109" name="未知"/>
                    <p:cNvSpPr/>
                    <p:nvPr/>
                  </p:nvSpPr>
                  <p:spPr>
                    <a:xfrm rot="2664423" flipH="1">
                      <a:off x="442" y="6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10" name="未知"/>
                    <p:cNvSpPr/>
                    <p:nvPr/>
                  </p:nvSpPr>
                  <p:spPr>
                    <a:xfrm rot="2664423" flipH="1">
                      <a:off x="0" y="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11" name="组合 2110"/>
                  <p:cNvGrpSpPr/>
                  <p:nvPr/>
                </p:nvGrpSpPr>
                <p:grpSpPr>
                  <a:xfrm>
                    <a:off x="1707" y="75"/>
                    <a:ext cx="777" cy="1513"/>
                    <a:chOff x="0" y="0"/>
                    <a:chExt cx="777" cy="1513"/>
                  </a:xfrm>
                </p:grpSpPr>
                <p:sp>
                  <p:nvSpPr>
                    <p:cNvPr id="2112" name="未知"/>
                    <p:cNvSpPr/>
                    <p:nvPr/>
                  </p:nvSpPr>
                  <p:spPr>
                    <a:xfrm rot="3473776" flipH="1">
                      <a:off x="116" y="852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13" name="未知"/>
                    <p:cNvSpPr/>
                    <p:nvPr/>
                  </p:nvSpPr>
                  <p:spPr>
                    <a:xfrm rot="3473776" flipH="1">
                      <a:off x="-126" y="126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14" name="组合 2113"/>
                  <p:cNvGrpSpPr/>
                  <p:nvPr/>
                </p:nvGrpSpPr>
                <p:grpSpPr>
                  <a:xfrm>
                    <a:off x="2009" y="0"/>
                    <a:ext cx="633" cy="1533"/>
                    <a:chOff x="0" y="0"/>
                    <a:chExt cx="633" cy="1533"/>
                  </a:xfrm>
                </p:grpSpPr>
                <p:sp>
                  <p:nvSpPr>
                    <p:cNvPr id="2115" name="未知"/>
                    <p:cNvSpPr/>
                    <p:nvPr/>
                  </p:nvSpPr>
                  <p:spPr>
                    <a:xfrm rot="4126479" flipH="1">
                      <a:off x="-8" y="892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16" name="未知"/>
                    <p:cNvSpPr/>
                    <p:nvPr/>
                  </p:nvSpPr>
                  <p:spPr>
                    <a:xfrm rot="4126479" flipH="1">
                      <a:off x="-116" y="116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17" name="组合 2116"/>
                  <p:cNvGrpSpPr/>
                  <p:nvPr/>
                </p:nvGrpSpPr>
                <p:grpSpPr>
                  <a:xfrm>
                    <a:off x="2896" y="644"/>
                    <a:ext cx="1846" cy="566"/>
                    <a:chOff x="0" y="0"/>
                    <a:chExt cx="1846" cy="566"/>
                  </a:xfrm>
                </p:grpSpPr>
                <p:sp>
                  <p:nvSpPr>
                    <p:cNvPr id="2118" name="未知"/>
                    <p:cNvSpPr/>
                    <p:nvPr/>
                  </p:nvSpPr>
                  <p:spPr>
                    <a:xfrm rot="-1325435">
                      <a:off x="0" y="351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19" name="未知"/>
                    <p:cNvSpPr/>
                    <p:nvPr/>
                  </p:nvSpPr>
                  <p:spPr>
                    <a:xfrm rot="-1325435">
                      <a:off x="1183" y="0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20" name="组合 2119"/>
                  <p:cNvGrpSpPr/>
                  <p:nvPr/>
                </p:nvGrpSpPr>
                <p:grpSpPr>
                  <a:xfrm>
                    <a:off x="2757" y="417"/>
                    <a:ext cx="1782" cy="717"/>
                    <a:chOff x="0" y="0"/>
                    <a:chExt cx="1782" cy="717"/>
                  </a:xfrm>
                </p:grpSpPr>
                <p:sp>
                  <p:nvSpPr>
                    <p:cNvPr id="2121" name="未知"/>
                    <p:cNvSpPr/>
                    <p:nvPr/>
                  </p:nvSpPr>
                  <p:spPr>
                    <a:xfrm rot="-1921064">
                      <a:off x="0" y="502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22" name="未知"/>
                    <p:cNvSpPr/>
                    <p:nvPr/>
                  </p:nvSpPr>
                  <p:spPr>
                    <a:xfrm rot="-1921064">
                      <a:off x="1120" y="0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123" name="未知"/>
                  <p:cNvSpPr/>
                  <p:nvPr/>
                </p:nvSpPr>
                <p:spPr>
                  <a:xfrm rot="4578754" flipH="1">
                    <a:off x="2171" y="945"/>
                    <a:ext cx="1027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124" name="未知"/>
                  <p:cNvSpPr/>
                  <p:nvPr/>
                </p:nvSpPr>
                <p:spPr>
                  <a:xfrm rot="4578754" flipH="1">
                    <a:off x="2194" y="192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grpSp>
                <p:nvGrpSpPr>
                  <p:cNvPr id="2125" name="组合 2124"/>
                  <p:cNvGrpSpPr/>
                  <p:nvPr/>
                </p:nvGrpSpPr>
                <p:grpSpPr>
                  <a:xfrm>
                    <a:off x="2874" y="12"/>
                    <a:ext cx="638" cy="1521"/>
                    <a:chOff x="0" y="0"/>
                    <a:chExt cx="638" cy="1521"/>
                  </a:xfrm>
                </p:grpSpPr>
                <p:sp>
                  <p:nvSpPr>
                    <p:cNvPr id="2126" name="未知"/>
                    <p:cNvSpPr/>
                    <p:nvPr/>
                  </p:nvSpPr>
                  <p:spPr>
                    <a:xfrm rot="-3857754">
                      <a:off x="-439" y="89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27" name="未知"/>
                    <p:cNvSpPr/>
                    <p:nvPr/>
                  </p:nvSpPr>
                  <p:spPr>
                    <a:xfrm rot="-3857754">
                      <a:off x="209" y="141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28" name="组合 2127"/>
                  <p:cNvGrpSpPr/>
                  <p:nvPr/>
                </p:nvGrpSpPr>
                <p:grpSpPr>
                  <a:xfrm>
                    <a:off x="3009" y="133"/>
                    <a:ext cx="1016" cy="1464"/>
                    <a:chOff x="0" y="0"/>
                    <a:chExt cx="1016" cy="1464"/>
                  </a:xfrm>
                </p:grpSpPr>
                <p:sp>
                  <p:nvSpPr>
                    <p:cNvPr id="2129" name="未知"/>
                    <p:cNvSpPr/>
                    <p:nvPr/>
                  </p:nvSpPr>
                  <p:spPr>
                    <a:xfrm rot="-2777260">
                      <a:off x="-442" y="748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30" name="未知"/>
                    <p:cNvSpPr/>
                    <p:nvPr/>
                  </p:nvSpPr>
                  <p:spPr>
                    <a:xfrm rot="-2777260">
                      <a:off x="491" y="99"/>
                      <a:ext cx="621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31" name="组合 2130"/>
                  <p:cNvGrpSpPr/>
                  <p:nvPr/>
                </p:nvGrpSpPr>
                <p:grpSpPr>
                  <a:xfrm>
                    <a:off x="2805" y="3"/>
                    <a:ext cx="241" cy="1449"/>
                    <a:chOff x="0" y="0"/>
                    <a:chExt cx="241" cy="1449"/>
                  </a:xfrm>
                </p:grpSpPr>
                <p:sp>
                  <p:nvSpPr>
                    <p:cNvPr id="2132" name="未知"/>
                    <p:cNvSpPr/>
                    <p:nvPr/>
                  </p:nvSpPr>
                  <p:spPr>
                    <a:xfrm rot="-4903748">
                      <a:off x="-434" y="929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33" name="未知"/>
                    <p:cNvSpPr/>
                    <p:nvPr/>
                  </p:nvSpPr>
                  <p:spPr>
                    <a:xfrm rot="-4903748">
                      <a:off x="-82" y="189"/>
                      <a:ext cx="512" cy="13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34" name="组合 2133"/>
                  <p:cNvGrpSpPr/>
                  <p:nvPr/>
                </p:nvGrpSpPr>
                <p:grpSpPr>
                  <a:xfrm>
                    <a:off x="1017" y="1741"/>
                    <a:ext cx="1084" cy="2448"/>
                    <a:chOff x="0" y="0"/>
                    <a:chExt cx="1084" cy="2448"/>
                  </a:xfrm>
                </p:grpSpPr>
                <p:sp>
                  <p:nvSpPr>
                    <p:cNvPr id="2135" name="未知"/>
                    <p:cNvSpPr/>
                    <p:nvPr/>
                  </p:nvSpPr>
                  <p:spPr>
                    <a:xfrm rot="-3264308" flipH="1">
                      <a:off x="63" y="70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36" name="未知"/>
                    <p:cNvSpPr/>
                    <p:nvPr/>
                  </p:nvSpPr>
                  <p:spPr>
                    <a:xfrm rot="-3264308" flipH="1">
                      <a:off x="-217" y="174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37" name="组合 2136"/>
                  <p:cNvGrpSpPr/>
                  <p:nvPr/>
                </p:nvGrpSpPr>
                <p:grpSpPr>
                  <a:xfrm>
                    <a:off x="1529" y="1908"/>
                    <a:ext cx="765" cy="2373"/>
                    <a:chOff x="0" y="0"/>
                    <a:chExt cx="765" cy="2373"/>
                  </a:xfrm>
                </p:grpSpPr>
                <p:sp>
                  <p:nvSpPr>
                    <p:cNvPr id="2138" name="未知"/>
                    <p:cNvSpPr/>
                    <p:nvPr/>
                  </p:nvSpPr>
                  <p:spPr>
                    <a:xfrm rot="-4057115" flipH="1">
                      <a:off x="-191" y="642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39" name="未知"/>
                    <p:cNvSpPr/>
                    <p:nvPr/>
                  </p:nvSpPr>
                  <p:spPr>
                    <a:xfrm rot="-4057115" flipH="1">
                      <a:off x="-183" y="1700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40" name="组合 2139"/>
                  <p:cNvGrpSpPr/>
                  <p:nvPr/>
                </p:nvGrpSpPr>
                <p:grpSpPr>
                  <a:xfrm rot="88588">
                    <a:off x="2059" y="1962"/>
                    <a:ext cx="458" cy="2327"/>
                    <a:chOff x="0" y="0"/>
                    <a:chExt cx="491" cy="2602"/>
                  </a:xfrm>
                </p:grpSpPr>
                <p:sp>
                  <p:nvSpPr>
                    <p:cNvPr id="2141" name="未知"/>
                    <p:cNvSpPr/>
                    <p:nvPr/>
                  </p:nvSpPr>
                  <p:spPr>
                    <a:xfrm rot="-4817938" flipH="1">
                      <a:off x="-514" y="701"/>
                      <a:ext cx="1710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42" name="未知"/>
                    <p:cNvSpPr/>
                    <p:nvPr/>
                  </p:nvSpPr>
                  <p:spPr>
                    <a:xfrm rot="-4817938" flipH="1">
                      <a:off x="-222" y="1903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43" name="组合 2142"/>
                  <p:cNvGrpSpPr/>
                  <p:nvPr/>
                </p:nvGrpSpPr>
                <p:grpSpPr>
                  <a:xfrm>
                    <a:off x="3408" y="1689"/>
                    <a:ext cx="1123" cy="2424"/>
                    <a:chOff x="0" y="0"/>
                    <a:chExt cx="1123" cy="2424"/>
                  </a:xfrm>
                </p:grpSpPr>
                <p:sp>
                  <p:nvSpPr>
                    <p:cNvPr id="2144" name="未知"/>
                    <p:cNvSpPr/>
                    <p:nvPr/>
                  </p:nvSpPr>
                  <p:spPr>
                    <a:xfrm rot="3144576">
                      <a:off x="-706" y="70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45" name="未知"/>
                    <p:cNvSpPr/>
                    <p:nvPr/>
                  </p:nvSpPr>
                  <p:spPr>
                    <a:xfrm rot="3144576">
                      <a:off x="416" y="1717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46" name="组合 2145"/>
                  <p:cNvGrpSpPr/>
                  <p:nvPr/>
                </p:nvGrpSpPr>
                <p:grpSpPr>
                  <a:xfrm>
                    <a:off x="3255" y="1838"/>
                    <a:ext cx="881" cy="2424"/>
                    <a:chOff x="0" y="0"/>
                    <a:chExt cx="881" cy="2424"/>
                  </a:xfrm>
                </p:grpSpPr>
                <p:sp>
                  <p:nvSpPr>
                    <p:cNvPr id="2147" name="未知"/>
                    <p:cNvSpPr/>
                    <p:nvPr/>
                  </p:nvSpPr>
                  <p:spPr>
                    <a:xfrm rot="3745735">
                      <a:off x="-675" y="675"/>
                      <a:ext cx="1649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48" name="未知"/>
                    <p:cNvSpPr/>
                    <p:nvPr/>
                  </p:nvSpPr>
                  <p:spPr>
                    <a:xfrm rot="3745735">
                      <a:off x="205" y="1748"/>
                      <a:ext cx="884" cy="46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49" name="组合 2148"/>
                  <p:cNvGrpSpPr/>
                  <p:nvPr/>
                </p:nvGrpSpPr>
                <p:grpSpPr>
                  <a:xfrm>
                    <a:off x="3080" y="1956"/>
                    <a:ext cx="620" cy="2384"/>
                    <a:chOff x="0" y="0"/>
                    <a:chExt cx="620" cy="2384"/>
                  </a:xfrm>
                </p:grpSpPr>
                <p:sp>
                  <p:nvSpPr>
                    <p:cNvPr id="2150" name="未知"/>
                    <p:cNvSpPr/>
                    <p:nvPr/>
                  </p:nvSpPr>
                  <p:spPr>
                    <a:xfrm rot="4286818">
                      <a:off x="-677" y="677"/>
                      <a:ext cx="160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51" name="未知"/>
                    <p:cNvSpPr/>
                    <p:nvPr/>
                  </p:nvSpPr>
                  <p:spPr>
                    <a:xfrm rot="4286818">
                      <a:off x="-2" y="1758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52" name="组合 2151"/>
                  <p:cNvGrpSpPr/>
                  <p:nvPr/>
                </p:nvGrpSpPr>
                <p:grpSpPr>
                  <a:xfrm>
                    <a:off x="2893" y="2073"/>
                    <a:ext cx="404" cy="2220"/>
                    <a:chOff x="0" y="0"/>
                    <a:chExt cx="404" cy="2220"/>
                  </a:xfrm>
                </p:grpSpPr>
                <p:sp>
                  <p:nvSpPr>
                    <p:cNvPr id="2153" name="未知"/>
                    <p:cNvSpPr/>
                    <p:nvPr/>
                  </p:nvSpPr>
                  <p:spPr>
                    <a:xfrm rot="4898956">
                      <a:off x="-613" y="613"/>
                      <a:ext cx="1472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54" name="未知"/>
                    <p:cNvSpPr/>
                    <p:nvPr/>
                  </p:nvSpPr>
                  <p:spPr>
                    <a:xfrm rot="4898956">
                      <a:off x="-183" y="1629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155" name="组合 2154"/>
                  <p:cNvGrpSpPr/>
                  <p:nvPr/>
                </p:nvGrpSpPr>
                <p:grpSpPr>
                  <a:xfrm>
                    <a:off x="2372" y="2107"/>
                    <a:ext cx="427" cy="2184"/>
                    <a:chOff x="0" y="0"/>
                    <a:chExt cx="427" cy="2184"/>
                  </a:xfrm>
                </p:grpSpPr>
                <p:sp>
                  <p:nvSpPr>
                    <p:cNvPr id="2156" name="未知"/>
                    <p:cNvSpPr/>
                    <p:nvPr/>
                  </p:nvSpPr>
                  <p:spPr>
                    <a:xfrm rot="5755659">
                      <a:off x="-385" y="624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57" name="未知"/>
                    <p:cNvSpPr/>
                    <p:nvPr/>
                  </p:nvSpPr>
                  <p:spPr>
                    <a:xfrm rot="5755659">
                      <a:off x="-238" y="1648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2158" name="组合 2157"/>
              <p:cNvGrpSpPr/>
              <p:nvPr/>
            </p:nvGrpSpPr>
            <p:grpSpPr>
              <a:xfrm>
                <a:off x="73" y="313"/>
                <a:ext cx="5460" cy="3666"/>
                <a:chOff x="0" y="0"/>
                <a:chExt cx="5460" cy="3666"/>
              </a:xfrm>
            </p:grpSpPr>
            <p:grpSp>
              <p:nvGrpSpPr>
                <p:cNvPr id="2159" name="组合 2158"/>
                <p:cNvGrpSpPr/>
                <p:nvPr/>
              </p:nvGrpSpPr>
              <p:grpSpPr>
                <a:xfrm>
                  <a:off x="0" y="0"/>
                  <a:ext cx="5460" cy="3666"/>
                  <a:chOff x="0" y="0"/>
                  <a:chExt cx="5460" cy="3666"/>
                </a:xfrm>
              </p:grpSpPr>
              <p:sp>
                <p:nvSpPr>
                  <p:cNvPr id="2160" name="Arc 112"/>
                  <p:cNvSpPr/>
                  <p:nvPr/>
                </p:nvSpPr>
                <p:spPr>
                  <a:xfrm flipV="1">
                    <a:off x="2892" y="143"/>
                    <a:ext cx="2568" cy="2046"/>
                  </a:xfrm>
                  <a:custGeom>
                    <a:avLst/>
                    <a:gdLst/>
                    <a:ahLst/>
                    <a:cxnLst>
                      <a:cxn ang="0">
                        <a:pos x="2568" y="990"/>
                      </a:cxn>
                      <a:cxn ang="0">
                        <a:pos x="0" y="1155"/>
                      </a:cxn>
                      <a:cxn ang="0">
                        <a:pos x="1246" y="0"/>
                      </a:cxn>
                    </a:cxnLst>
                    <a:pathLst>
                      <a:path w="36729" h="21600" fill="none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accent1"/>
                    </a:solidFill>
                    <a:prstDash val="solid"/>
                    <a:bevel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161" name="Arc 113"/>
                  <p:cNvSpPr/>
                  <p:nvPr/>
                </p:nvSpPr>
                <p:spPr>
                  <a:xfrm flipH="1">
                    <a:off x="314" y="1287"/>
                    <a:ext cx="2017" cy="2379"/>
                  </a:xfrm>
                  <a:custGeom>
                    <a:avLst/>
                    <a:gdLst/>
                    <a:ahLst/>
                    <a:cxnLst>
                      <a:cxn ang="0">
                        <a:pos x="0" y="203"/>
                      </a:cxn>
                      <a:cxn ang="0">
                        <a:pos x="2016" y="2379"/>
                      </a:cxn>
                      <a:cxn ang="0">
                        <a:pos x="587" y="2304"/>
                      </a:cxn>
                    </a:cxnLst>
                    <a:pathLst>
                      <a:path w="30473" h="22305" fill="none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folHlink"/>
                    </a:solidFill>
                    <a:prstDash val="solid"/>
                    <a:bevel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162" name="Arc 114"/>
                  <p:cNvSpPr/>
                  <p:nvPr/>
                </p:nvSpPr>
                <p:spPr>
                  <a:xfrm>
                    <a:off x="2955" y="868"/>
                    <a:ext cx="1426" cy="2379"/>
                  </a:xfrm>
                  <a:custGeom>
                    <a:avLst/>
                    <a:gdLst/>
                    <a:ahLst/>
                    <a:cxnLst>
                      <a:cxn ang="0">
                        <a:pos x="0" y="481"/>
                      </a:cxn>
                      <a:cxn ang="0">
                        <a:pos x="1426" y="2379"/>
                      </a:cxn>
                      <a:cxn ang="0">
                        <a:pos x="541" y="2304"/>
                      </a:cxn>
                    </a:cxnLst>
                    <a:pathLst>
                      <a:path w="34812" h="22305" fill="none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accent1"/>
                    </a:solidFill>
                    <a:prstDash val="solid"/>
                    <a:bevel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163" name="Arc 115"/>
                  <p:cNvSpPr/>
                  <p:nvPr/>
                </p:nvSpPr>
                <p:spPr>
                  <a:xfrm flipH="1">
                    <a:off x="0" y="499"/>
                    <a:ext cx="2541" cy="2379"/>
                  </a:xfrm>
                  <a:custGeom>
                    <a:avLst/>
                    <a:gdLst/>
                    <a:ahLst/>
                    <a:cxnLst>
                      <a:cxn ang="0">
                        <a:pos x="0" y="670"/>
                      </a:cxn>
                      <a:cxn ang="0">
                        <a:pos x="2540" y="2379"/>
                      </a:cxn>
                      <a:cxn ang="0">
                        <a:pos x="1051" y="2304"/>
                      </a:cxn>
                    </a:cxnLst>
                    <a:pathLst>
                      <a:path w="36830" h="22305" fill="none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folHlink"/>
                    </a:solidFill>
                    <a:prstDash val="solid"/>
                    <a:bevel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164" name="Arc 116"/>
                  <p:cNvSpPr/>
                  <p:nvPr/>
                </p:nvSpPr>
                <p:spPr>
                  <a:xfrm flipH="1">
                    <a:off x="716" y="0"/>
                    <a:ext cx="1851" cy="2303"/>
                  </a:xfrm>
                  <a:custGeom>
                    <a:avLst/>
                    <a:gdLst/>
                    <a:ahLst/>
                    <a:cxnLst>
                      <a:cxn ang="0">
                        <a:pos x="0" y="1068"/>
                      </a:cxn>
                      <a:cxn ang="0">
                        <a:pos x="1851" y="518"/>
                      </a:cxn>
                      <a:cxn ang="0">
                        <a:pos x="1058" y="2303"/>
                      </a:cxn>
                    </a:cxnLst>
                    <a:pathLst>
                      <a:path w="31881" h="21600" fill="none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accent1"/>
                    </a:solidFill>
                    <a:prstDash val="solid"/>
                    <a:bevel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165" name="Arc 117"/>
                  <p:cNvSpPr/>
                  <p:nvPr/>
                </p:nvSpPr>
                <p:spPr>
                  <a:xfrm>
                    <a:off x="2690" y="968"/>
                    <a:ext cx="763" cy="2303"/>
                  </a:xfrm>
                  <a:custGeom>
                    <a:avLst/>
                    <a:gdLst/>
                    <a:ahLst/>
                    <a:cxnLst>
                      <a:cxn ang="0">
                        <a:pos x="0" y="481"/>
                      </a:cxn>
                      <a:cxn ang="0">
                        <a:pos x="763" y="1019"/>
                      </a:cxn>
                      <a:cxn ang="0">
                        <a:pos x="324" y="2303"/>
                      </a:cxn>
                    </a:cxnLst>
                    <a:pathLst>
                      <a:path w="31146" h="21600" fill="none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accent2"/>
                    </a:solidFill>
                    <a:prstDash val="solid"/>
                    <a:bevel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166" name="未知"/>
                  <p:cNvSpPr/>
                  <p:nvPr/>
                </p:nvSpPr>
                <p:spPr>
                  <a:xfrm flipH="1">
                    <a:off x="1726" y="125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folHlink"/>
                    </a:solidFill>
                    <a:prstDash val="solid"/>
                    <a:bevel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2167" name="未知"/>
                <p:cNvSpPr/>
                <p:nvPr/>
              </p:nvSpPr>
              <p:spPr>
                <a:xfrm rot="-1346631">
                  <a:off x="3206" y="1215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2"/>
                  </a:solidFill>
                  <a:prstDash val="solid"/>
                  <a:bevel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2168" name="组合 2167"/>
            <p:cNvGrpSpPr/>
            <p:nvPr/>
          </p:nvGrpSpPr>
          <p:grpSpPr>
            <a:xfrm>
              <a:off x="163" y="265"/>
              <a:ext cx="4040" cy="2966"/>
              <a:chOff x="0" y="0"/>
              <a:chExt cx="5198" cy="3818"/>
            </a:xfrm>
          </p:grpSpPr>
          <p:sp>
            <p:nvSpPr>
              <p:cNvPr id="2169" name="未知"/>
              <p:cNvSpPr/>
              <p:nvPr/>
            </p:nvSpPr>
            <p:spPr>
              <a:xfrm flipH="1">
                <a:off x="1724" y="204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0" name="Arc 122"/>
              <p:cNvSpPr/>
              <p:nvPr/>
            </p:nvSpPr>
            <p:spPr>
              <a:xfrm flipH="1">
                <a:off x="844" y="1514"/>
                <a:ext cx="2122" cy="2304"/>
              </a:xfrm>
              <a:custGeom>
                <a:avLst/>
                <a:gdLst/>
                <a:ahLst/>
                <a:cxnLst>
                  <a:cxn ang="0">
                    <a:pos x="537" y="0"/>
                  </a:cxn>
                  <a:cxn ang="0">
                    <a:pos x="2121" y="2304"/>
                  </a:cxn>
                  <a:cxn ang="0">
                    <a:pos x="0" y="2229"/>
                  </a:cxn>
                </a:cxnLst>
                <a:pathLst>
                  <a:path w="21600" h="21602" fill="none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1" name="Arc 123"/>
              <p:cNvSpPr/>
              <p:nvPr/>
            </p:nvSpPr>
            <p:spPr>
              <a:xfrm flipH="1">
                <a:off x="1056" y="1143"/>
                <a:ext cx="1244" cy="2379"/>
              </a:xfrm>
              <a:custGeom>
                <a:avLst/>
                <a:gdLst/>
                <a:ahLst/>
                <a:cxnLst>
                  <a:cxn ang="0">
                    <a:pos x="0" y="137"/>
                  </a:cxn>
                  <a:cxn ang="0">
                    <a:pos x="1244" y="2379"/>
                  </a:cxn>
                  <a:cxn ang="0">
                    <a:pos x="316" y="2304"/>
                  </a:cxn>
                </a:cxnLst>
                <a:pathLst>
                  <a:path w="28940" h="22305" fill="none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2" name="Arc 124"/>
              <p:cNvSpPr/>
              <p:nvPr/>
            </p:nvSpPr>
            <p:spPr>
              <a:xfrm flipH="1">
                <a:off x="0" y="832"/>
                <a:ext cx="2376" cy="2379"/>
              </a:xfrm>
              <a:custGeom>
                <a:avLst/>
                <a:gdLst/>
                <a:ahLst/>
                <a:cxnLst>
                  <a:cxn ang="0">
                    <a:pos x="0" y="452"/>
                  </a:cxn>
                  <a:cxn ang="0">
                    <a:pos x="2375" y="2379"/>
                  </a:cxn>
                  <a:cxn ang="0">
                    <a:pos x="886" y="2304"/>
                  </a:cxn>
                </a:cxnLst>
                <a:pathLst>
                  <a:path w="34455" h="22305" fill="none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3" name="Arc 125"/>
              <p:cNvSpPr/>
              <p:nvPr/>
            </p:nvSpPr>
            <p:spPr>
              <a:xfrm>
                <a:off x="2630" y="1166"/>
                <a:ext cx="381" cy="2379"/>
              </a:xfrm>
              <a:custGeom>
                <a:avLst/>
                <a:gdLst/>
                <a:ahLst/>
                <a:cxnLst>
                  <a:cxn ang="0">
                    <a:pos x="0" y="481"/>
                  </a:cxn>
                  <a:cxn ang="0">
                    <a:pos x="381" y="2379"/>
                  </a:cxn>
                  <a:cxn ang="0">
                    <a:pos x="145" y="2304"/>
                  </a:cxn>
                </a:cxnLst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4" name="Arc 126"/>
              <p:cNvSpPr/>
              <p:nvPr/>
            </p:nvSpPr>
            <p:spPr>
              <a:xfrm>
                <a:off x="2730" y="1155"/>
                <a:ext cx="1004" cy="2379"/>
              </a:xfrm>
              <a:custGeom>
                <a:avLst/>
                <a:gdLst/>
                <a:ahLst/>
                <a:cxnLst>
                  <a:cxn ang="0">
                    <a:pos x="0" y="481"/>
                  </a:cxn>
                  <a:cxn ang="0">
                    <a:pos x="1004" y="2379"/>
                  </a:cxn>
                  <a:cxn ang="0">
                    <a:pos x="381" y="2304"/>
                  </a:cxn>
                </a:cxnLst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5" name="未知"/>
              <p:cNvSpPr/>
              <p:nvPr/>
            </p:nvSpPr>
            <p:spPr>
              <a:xfrm>
                <a:off x="3090" y="2298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6" name="未知"/>
              <p:cNvSpPr/>
              <p:nvPr/>
            </p:nvSpPr>
            <p:spPr>
              <a:xfrm rot="-1939245" flipV="1">
                <a:off x="2337" y="1812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7" name="未知"/>
              <p:cNvSpPr/>
              <p:nvPr/>
            </p:nvSpPr>
            <p:spPr>
              <a:xfrm flipH="1">
                <a:off x="279" y="2166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8" name="未知"/>
              <p:cNvSpPr/>
              <p:nvPr/>
            </p:nvSpPr>
            <p:spPr>
              <a:xfrm flipH="1">
                <a:off x="790" y="556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79" name="未知"/>
              <p:cNvSpPr/>
              <p:nvPr/>
            </p:nvSpPr>
            <p:spPr>
              <a:xfrm>
                <a:off x="4191" y="1942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80" name="未知"/>
              <p:cNvSpPr/>
              <p:nvPr/>
            </p:nvSpPr>
            <p:spPr>
              <a:xfrm>
                <a:off x="3668" y="1133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81" name="未知"/>
              <p:cNvSpPr/>
              <p:nvPr/>
            </p:nvSpPr>
            <p:spPr>
              <a:xfrm>
                <a:off x="3724" y="0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82" name="未知"/>
              <p:cNvSpPr/>
              <p:nvPr/>
            </p:nvSpPr>
            <p:spPr>
              <a:xfrm rot="1346631" flipH="1">
                <a:off x="1492" y="1169"/>
                <a:ext cx="441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2183" name="Rectangle 137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184" name="Rectangle 138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185" name="Rectangle 137"/>
          <p:cNvSpPr>
            <a:spLocks noGrp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2186" name="Rectangle 13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fontAlgn="base" hangingPunct="1"/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  <p:sp>
        <p:nvSpPr>
          <p:cNvPr id="2187" name="Rectangle 13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 Black" panose="020B0A04020102020204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 Black" panose="020B0A04020102020204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Char char="•"/>
        <a:defRPr sz="32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Char char="•"/>
        <a:defRPr sz="280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−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2" charset="0"/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 Black" panose="020B0A04020102020204" pitchFamily="2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51840" y="1778635"/>
            <a:ext cx="7666990" cy="2387600"/>
          </a:xfrm>
        </p:spPr>
        <p:txBody>
          <a:bodyPr/>
          <a:p>
            <a: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  <a:cs typeface="+mn-cs"/>
                <a:sym typeface="+mn-ea"/>
              </a:rPr>
              <a:t>Checking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  <a:cs typeface="+mn-cs"/>
                <a:sym typeface="+mn-ea"/>
              </a:rPr>
              <a:t> in </a:t>
            </a:r>
            <a: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  <a:cs typeface="+mn-cs"/>
                <a:sym typeface="+mn-ea"/>
              </a:rPr>
              <a:t>at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  <a:cs typeface="+mn-cs"/>
                <a:sym typeface="+mn-ea"/>
              </a:rPr>
              <a:t> the </a:t>
            </a:r>
            <a:r>
              <a:rPr lang="en-US" alt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  <a:cs typeface="+mn-cs"/>
                <a:sym typeface="+mn-ea"/>
              </a:rPr>
              <a:t>H</a:t>
            </a:r>
            <a: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  <a:cs typeface="+mn-cs"/>
                <a:sym typeface="+mn-ea"/>
              </a:rPr>
              <a:t>otel</a:t>
            </a:r>
            <a:b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  <a:cs typeface="+mn-cs"/>
                <a:sym typeface="+mn-ea"/>
              </a:rPr>
            </a:br>
            <a:r>
              <a:rPr lang="zh-CN" alt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  <a:cs typeface="+mn-cs"/>
                <a:sym typeface="+mn-ea"/>
              </a:rPr>
              <a:t>入住宾馆</a:t>
            </a:r>
            <a:endParaRPr lang="zh-CN" altLang="fr-FR" b="1" dirty="0" err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Ravie" pitchFamily="82" charset="0"/>
              <a:cs typeface="+mn-cs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Dialoges （对话） 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sz="2800" b="1" dirty="0"/>
              <a:t>                        (A)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A:  </a:t>
            </a:r>
            <a:r>
              <a:rPr lang="en-US" altLang="zh-CN" sz="2800" b="1" dirty="0"/>
              <a:t>Butterfly </a:t>
            </a:r>
            <a:r>
              <a:rPr lang="zh-CN" altLang="en-US" sz="2800" b="1" dirty="0"/>
              <a:t>Hotel. May I help you?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B:  Yes, I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d like to book a room,    please.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A:  For what dates, please?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B:  From Mar. 3rd to 7th.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A:  What kind of room would you like?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B:  A single room, please.</a:t>
            </a:r>
            <a:endParaRPr lang="zh-CN" altLang="en-US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2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charRg st="28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charRg st="2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charRg st="2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6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1">
                                            <p:txEl>
                                              <p:charRg st="65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charRg st="6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charRg st="6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110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411">
                                            <p:txEl>
                                              <p:charRg st="110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charRg st="110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charRg st="110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138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charRg st="138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charRg st="138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charRg st="138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164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411">
                                            <p:txEl>
                                              <p:charRg st="164" end="2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charRg st="164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411">
                                            <p:txEl>
                                              <p:charRg st="164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202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411">
                                            <p:txEl>
                                              <p:charRg st="202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411">
                                            <p:txEl>
                                              <p:charRg st="202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411">
                                            <p:txEl>
                                              <p:charRg st="202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A:  Hold the line, please. I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ll check it up for you. </a:t>
            </a:r>
            <a:r>
              <a:rPr lang="zh-CN" altLang="en-US" sz="2800" b="1" dirty="0">
                <a:latin typeface="Arial" panose="020B0604020202020204" pitchFamily="34" charset="0"/>
              </a:rPr>
              <a:t>…</a:t>
            </a:r>
            <a:r>
              <a:rPr lang="zh-CN" altLang="en-US" sz="2800" b="1" dirty="0"/>
              <a:t> Thanks for waiting. Yes, we have single rooms available on those days.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B:  Thanks. What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s the rate per day?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A:  520 yuan for the standard ones and 580 yuan for the deluxe ones. Which would you prefer?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B:  I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d prefer a deluxe single.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sz="2800" b="1" dirty="0"/>
              <a:t>A:  May I have your name, please?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B:  William Newman.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A:  How do you spell it?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B: W-I-double L-I-A-M, William, N-E-W-M-A-N, Newman.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A:  Thank you, Mr. Newman. Your reservation is confirmed. We look forward to your coming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3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charRg st="34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5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charRg st="54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79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charRg st="79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132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59">
                                            <p:txEl>
                                              <p:charRg st="132" end="2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333375"/>
            <a:ext cx="7772400" cy="1462088"/>
          </a:xfrm>
        </p:spPr>
        <p:txBody>
          <a:bodyPr vert="horz" wrap="square" anchor="ctr"/>
          <a:p>
            <a:pPr eaLnBrk="1" hangingPunct="1"/>
            <a:r>
              <a:rPr lang="zh-CN" altLang="en-US" dirty="0"/>
              <a:t>5. Check-in （入住登记）</a:t>
            </a:r>
            <a:endParaRPr lang="zh-CN" altLang="en-US" dirty="0"/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900" b="1" dirty="0"/>
              <a:t>  </a:t>
            </a:r>
            <a:r>
              <a:rPr lang="zh-CN" altLang="en-US" sz="2000" b="1" dirty="0"/>
              <a:t>Sentences</a:t>
            </a:r>
            <a:endParaRPr lang="zh-CN" altLang="en-US" sz="20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600" b="1" dirty="0"/>
              <a:t>   </a:t>
            </a:r>
            <a:endParaRPr lang="zh-CN" altLang="en-US" sz="6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1）I</a:t>
            </a:r>
            <a:r>
              <a:rPr lang="zh-CN" altLang="en-US" sz="2400" b="1" dirty="0">
                <a:latin typeface="Arial" panose="020B0604020202020204" pitchFamily="34" charset="0"/>
              </a:rPr>
              <a:t>’</a:t>
            </a:r>
            <a:r>
              <a:rPr lang="zh-CN" altLang="en-US" sz="2400" b="1" dirty="0"/>
              <a:t>d like to check in / out. 我要办理入住/ 结账退房。 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2）It</a:t>
            </a:r>
            <a:r>
              <a:rPr lang="zh-CN" altLang="en-US" sz="2400" b="1" dirty="0">
                <a:latin typeface="Arial" panose="020B0604020202020204" pitchFamily="34" charset="0"/>
              </a:rPr>
              <a:t>’</a:t>
            </a:r>
            <a:r>
              <a:rPr lang="zh-CN" altLang="en-US" sz="2400" b="1" dirty="0"/>
              <a:t>s nice to meet you again, Mr. Johnson.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      再次见到您太好了，约翰逊先生。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3）May I see your passport, please?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      请把护照给我。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4）Could you fill in this form please?   请填写这份表格。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000" b="1" dirty="0"/>
              <a:t>.</a:t>
            </a:r>
            <a:endParaRPr lang="zh-CN" altLang="en-US" sz="10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1000" b="1" dirty="0"/>
              <a:t>.</a:t>
            </a:r>
            <a:endParaRPr lang="zh-CN" altLang="en-US" sz="1000" b="1" dirty="0"/>
          </a:p>
          <a:p>
            <a:pPr algn="just" eaLnBrk="1" hangingPunct="1">
              <a:lnSpc>
                <a:spcPct val="80000"/>
              </a:lnSpc>
            </a:pPr>
            <a:r>
              <a:rPr lang="zh-CN" altLang="en-US" sz="1000" dirty="0"/>
              <a:t> </a:t>
            </a:r>
            <a:endParaRPr lang="zh-CN" altLang="en-US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4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1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charRg st="12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charRg st="1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charRg st="1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1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483">
                                            <p:txEl>
                                              <p:charRg st="16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charRg st="1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charRg st="1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62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483">
                                            <p:txEl>
                                              <p:charRg st="62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charRg st="62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charRg st="62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483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483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483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483">
                                            <p:txEl>
                                              <p:charRg st="11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135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483">
                                            <p:txEl>
                                              <p:charRg st="135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483">
                                            <p:txEl>
                                              <p:charRg st="135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3">
                                            <p:txEl>
                                              <p:charRg st="135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172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483">
                                            <p:txEl>
                                              <p:charRg st="172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3">
                                            <p:txEl>
                                              <p:charRg st="172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3">
                                            <p:txEl>
                                              <p:charRg st="172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188" end="2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483">
                                            <p:txEl>
                                              <p:charRg st="188" end="2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3">
                                            <p:txEl>
                                              <p:charRg st="188" end="2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83">
                                            <p:txEl>
                                              <p:charRg st="188" end="2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239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483">
                                            <p:txEl>
                                              <p:charRg st="239" end="2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83">
                                            <p:txEl>
                                              <p:charRg st="239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83">
                                            <p:txEl>
                                              <p:charRg st="239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241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483">
                                            <p:txEl>
                                              <p:charRg st="241" end="2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483">
                                            <p:txEl>
                                              <p:charRg st="241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483">
                                            <p:txEl>
                                              <p:charRg st="241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243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483">
                                            <p:txEl>
                                              <p:charRg st="243" end="2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483">
                                            <p:txEl>
                                              <p:charRg st="243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483">
                                            <p:txEl>
                                              <p:charRg st="243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/>
              <a:t>  5) What</a:t>
            </a:r>
            <a:r>
              <a:rPr lang="zh-CN" altLang="en-US" b="1" dirty="0">
                <a:latin typeface="Arial" panose="020B0604020202020204" pitchFamily="34" charset="0"/>
              </a:rPr>
              <a:t>’</a:t>
            </a:r>
            <a:r>
              <a:rPr lang="zh-CN" altLang="en-US" b="1" dirty="0"/>
              <a:t>s your nationality,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/>
              <a:t>     please? 请问你的国籍？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/>
              <a:t>  6）Could you sign your name please ? 请签名。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/>
              <a:t>  7）Your room number is 821 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/>
              <a:t>       on the eighth floor.   您的房间 是8楼的821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/>
              <a:t>  8）Here is your key card. 这是您的匙牌。</a:t>
            </a:r>
            <a:endParaRPr lang="zh-CN" altLang="en-US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7" decel="100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7" decel="100000" fill="hold"/>
                                        <p:tgtEl>
                                          <p:spTgt spid="2150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3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charRg st="30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7">
                                            <p:txEl>
                                              <p:charRg st="3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7" decel="100000" fill="hold"/>
                                        <p:tgtEl>
                                          <p:spTgt spid="21507">
                                            <p:txEl>
                                              <p:charRg st="3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3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51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7">
                                            <p:txEl>
                                              <p:charRg st="51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7">
                                            <p:txEl>
                                              <p:charRg st="51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7" decel="100000" fill="hold"/>
                                        <p:tgtEl>
                                          <p:spTgt spid="21507">
                                            <p:txEl>
                                              <p:charRg st="51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51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4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507">
                                            <p:txEl>
                                              <p:charRg st="94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07">
                                            <p:txEl>
                                              <p:charRg st="94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7" decel="100000" fill="hold"/>
                                        <p:tgtEl>
                                          <p:spTgt spid="21507">
                                            <p:txEl>
                                              <p:charRg st="94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4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3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507">
                                            <p:txEl>
                                              <p:charRg st="123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07">
                                            <p:txEl>
                                              <p:charRg st="123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7" decel="100000" fill="hold"/>
                                        <p:tgtEl>
                                          <p:spTgt spid="21507">
                                            <p:txEl>
                                              <p:charRg st="123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3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66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507">
                                            <p:txEl>
                                              <p:charRg st="166" end="2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07">
                                            <p:txEl>
                                              <p:charRg st="166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7" decel="100000" fill="hold"/>
                                        <p:tgtEl>
                                          <p:spTgt spid="21507">
                                            <p:txEl>
                                              <p:charRg st="166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66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buNone/>
            </a:pPr>
            <a:r>
              <a:rPr lang="zh-CN" altLang="en-US" sz="2800" dirty="0"/>
              <a:t>9）I hope you will enjoy your stay in our hotel.  希望您入住愉快。</a:t>
            </a:r>
            <a:endParaRPr lang="zh-CN" altLang="en-US" sz="2800" dirty="0"/>
          </a:p>
          <a:p>
            <a:pPr eaLnBrk="1" hangingPunct="1">
              <a:buNone/>
            </a:pPr>
            <a:r>
              <a:rPr lang="zh-CN" altLang="en-US" sz="2800" dirty="0"/>
              <a:t>10）Please don</a:t>
            </a:r>
            <a:r>
              <a:rPr lang="zh-CN" altLang="en-US" sz="2800" dirty="0">
                <a:latin typeface="Arial" panose="020B0604020202020204" pitchFamily="34" charset="0"/>
              </a:rPr>
              <a:t>’</a:t>
            </a:r>
            <a:r>
              <a:rPr lang="zh-CN" altLang="en-US" sz="2800" dirty="0"/>
              <a:t>t leave anything behind. 请不要遗忘您的东西。</a:t>
            </a:r>
            <a:endParaRPr lang="zh-CN" altLang="en-US" sz="2800" dirty="0"/>
          </a:p>
          <a:p>
            <a:pPr eaLnBrk="1" hangingPunct="1">
              <a:buNone/>
            </a:pPr>
            <a:r>
              <a:rPr lang="zh-CN" altLang="en-US" sz="2800" dirty="0"/>
              <a:t>11) Is there anything  else I can do for you? 有什么能为您效劳吗？</a:t>
            </a:r>
            <a:endParaRPr lang="zh-CN" altLang="en-US" sz="2800" dirty="0"/>
          </a:p>
          <a:p>
            <a:pPr eaLnBrk="1" hangingPunct="1">
              <a:buNone/>
            </a:pPr>
            <a:r>
              <a:rPr lang="zh-CN" altLang="en-US" sz="2800" dirty="0"/>
              <a:t>12) There is a washroom at the end of the corridor. 洗手间在走廊尽头。 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Dialoge</a:t>
            </a:r>
            <a:endParaRPr lang="zh-CN" altLang="en-US" dirty="0"/>
          </a:p>
        </p:txBody>
      </p:sp>
      <p:sp>
        <p:nvSpPr>
          <p:cNvPr id="23555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A:  Good afternoon, madam. May I help you?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B:  I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d like to check in, please.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A:　Do you have a reservation with us?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B:  Yes, I made the reservation yesterday.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A:　May I have your name?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B:　Tina White. Reservation is for a suite for three nights.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4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charRg st="43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charRg st="4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charRg st="4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77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charRg st="77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charRg st="77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charRg st="77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15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charRg st="115" end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charRg st="115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charRg st="115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58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charRg st="158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charRg st="158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charRg st="158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83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5">
                                            <p:txEl>
                                              <p:charRg st="183" end="2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5">
                                            <p:txEl>
                                              <p:charRg st="183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charRg st="183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ruising.butterfly hotel</a:t>
            </a:r>
            <a:endParaRPr lang="zh-CN" altLang="en-US" dirty="0"/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A:  Just a moment, please. </a:t>
            </a:r>
            <a:r>
              <a:rPr lang="zh-CN" altLang="en-US" sz="2800" b="1" dirty="0">
                <a:latin typeface="Arial" panose="020B0604020202020204" pitchFamily="34" charset="0"/>
              </a:rPr>
              <a:t>…</a:t>
            </a:r>
            <a:r>
              <a:rPr lang="zh-CN" altLang="en-US" sz="2800" b="1" dirty="0"/>
              <a:t> Yes, Mrs. Tina White, a suite, three nights. Could you fill out the registration card?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B:  All right.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A:  May I see your passport?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B:  Here you are.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A:  Thank you, Mrs. White. Your room is 1221. A bellboy will take you up and show you to your room. Enjoy your stay.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endParaRPr lang="zh-CN" altLang="en-US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99" decel="100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99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99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99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579">
                                            <p:txEl>
                                              <p:charRg st="0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79">
                                            <p:txEl>
                                              <p:charRg st="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9">
                                            <p:txEl>
                                              <p:charRg st="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16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579">
                                            <p:txEl>
                                              <p:charRg st="116" end="1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9">
                                            <p:txEl>
                                              <p:charRg st="116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79">
                                            <p:txEl>
                                              <p:charRg st="116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31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579">
                                            <p:txEl>
                                              <p:charRg st="131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79">
                                            <p:txEl>
                                              <p:charRg st="131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79">
                                            <p:txEl>
                                              <p:charRg st="131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60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579">
                                            <p:txEl>
                                              <p:charRg st="160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579">
                                            <p:txEl>
                                              <p:charRg st="160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79">
                                            <p:txEl>
                                              <p:charRg st="160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78" end="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579">
                                            <p:txEl>
                                              <p:charRg st="178" end="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79">
                                            <p:txEl>
                                              <p:charRg st="178" end="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79">
                                            <p:txEl>
                                              <p:charRg st="178" end="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en-US" altLang="zh-CN" dirty="0"/>
              <a:t>2</a:t>
            </a:r>
            <a:r>
              <a:rPr lang="zh-CN" altLang="en-US" dirty="0"/>
              <a:t>.</a:t>
            </a:r>
            <a:r>
              <a:rPr lang="zh-CN" altLang="en-US" b="1" dirty="0"/>
              <a:t>Bellman and Operator </a:t>
            </a:r>
            <a:endParaRPr lang="zh-CN" altLang="en-US" b="1" dirty="0"/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1. Welcome  to our hotel.    欢迎光临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2. This way, please.    请这边走。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3. May I help you with your suitcase? 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    我帮你拿箱子好吗？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4. Shall I show you to your room now, sir?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   先生，我带您去房间好吗？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5. Are these your luggage ?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    这是您的行李吗？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6. How much luggage do you have in all ? 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   您总共有几件行李？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endParaRPr lang="zh-CN" altLang="en-US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ruising.butterfly hotel</a:t>
            </a:r>
            <a:endParaRPr lang="zh-CN" altLang="en-US" dirty="0"/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7. After you, ma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am. 您先请，女士。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8. How do you like our hotel?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您觉得我们酒店怎么样？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9. Turn left (right).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 左（右）转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10.I beg your pardon 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 对不起请再说一遍好吗？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11. Would you like to take a taxi? 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  请问您要搭计程车吗？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 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3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6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75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97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07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30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46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83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99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  英语中常用的称呼语</a:t>
            </a:r>
            <a:endParaRPr lang="zh-CN" altLang="en-US" dirty="0"/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  <a:buNone/>
            </a:pP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1）对男士的称呼，常用 Mr.加上姓氏, 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  如：对John Brown 先生应称为       Mr.Brown（布朗先生）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2）对女士的称呼，常用Mrs.  Miss 或 Ms.  对不同的对象应使用  不同的称呼：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 对已婚女性用Mrs.+其丈夫的姓 如：Mrs. Brown（布朗夫人）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 对未婚女性用Miss +姓氏  如：Miss Brown（布朗小姐）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 对婚姻状况不明的女性用Ms.+姓氏   如：Ms.Brown（布朗女士）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4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69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7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19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22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61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64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02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05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12. Who is speaking, please?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请问您是谁？（电话用语）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13. I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ll switch you to Room 1120.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     我马上给你接1120房间。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14. If you need a morning call, please call the operator .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   如果您需要叫醒服务，请拨总机.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15.  Would you like to leave a   message?    您需要留言吗？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algn="just" eaLnBrk="1" hangingPunct="1">
              <a:lnSpc>
                <a:spcPct val="80000"/>
              </a:lnSpc>
            </a:pPr>
            <a:r>
              <a:rPr lang="zh-CN" altLang="en-US" sz="2800" dirty="0"/>
              <a:t> </a:t>
            </a:r>
            <a:endParaRPr lang="zh-CN" altLang="en-US" sz="2800" dirty="0"/>
          </a:p>
          <a:p>
            <a:pPr eaLnBrk="1" hangingPunct="1">
              <a:lnSpc>
                <a:spcPct val="80000"/>
              </a:lnSpc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29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29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4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43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77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77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99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99" end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58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58" end="1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81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81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235" end="2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235" end="2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dirty="0"/>
              <a:t>16）You can make a long distance call from your room.</a:t>
            </a:r>
            <a:endParaRPr lang="zh-CN" altLang="en-US" dirty="0"/>
          </a:p>
          <a:p>
            <a:pPr eaLnBrk="1" hangingPunct="1"/>
            <a:r>
              <a:rPr lang="zh-CN" altLang="en-US" dirty="0"/>
              <a:t>      您可以在房间里拨打长途电话。</a:t>
            </a:r>
            <a:endParaRPr lang="zh-CN" altLang="en-US" dirty="0"/>
          </a:p>
          <a:p>
            <a:pPr eaLnBrk="1" hangingPunct="1"/>
            <a:r>
              <a:rPr lang="zh-CN" altLang="en-US" dirty="0"/>
              <a:t>17)Could you hold the line, please? </a:t>
            </a:r>
            <a:endParaRPr lang="zh-CN" altLang="en-US" dirty="0"/>
          </a:p>
          <a:p>
            <a:pPr eaLnBrk="1" hangingPunct="1"/>
            <a:r>
              <a:rPr lang="zh-CN" altLang="en-US" dirty="0"/>
              <a:t>      请不要挂电话。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en-US" altLang="zh-CN" dirty="0"/>
              <a:t>3</a:t>
            </a:r>
            <a:r>
              <a:rPr lang="zh-CN" altLang="en-US" dirty="0"/>
              <a:t>. Room attendant</a:t>
            </a:r>
            <a:endParaRPr lang="zh-CN" altLang="en-US" dirty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1. Housekeeping, may I come in?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客房服务员，我能进来吗？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2. Sorry to disturb you. Can I clean the room now?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抱歉打扰您了，我现在可以打扫房间吗？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3. Would you mind if I do the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cleaning now? 我现在可以打扫房间吗？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4. What time would be convenient, sir?  先生，什么时间方便呢？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32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32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48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48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99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99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21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21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52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52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79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79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684213" y="1989138"/>
            <a:ext cx="7772400" cy="4114800"/>
          </a:xfrm>
        </p:spPr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5. The toilet doesn</a:t>
            </a:r>
            <a:r>
              <a:rPr lang="zh-CN" altLang="en-US" sz="2400" b="1" dirty="0">
                <a:latin typeface="Arial" panose="020B0604020202020204" pitchFamily="34" charset="0"/>
              </a:rPr>
              <a:t>’</a:t>
            </a:r>
            <a:r>
              <a:rPr lang="zh-CN" altLang="en-US" sz="2400" b="1" dirty="0"/>
              <a:t>t work in my room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      我房间的抽水马桶坏了。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6. Something is wrong with the heating in my room.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     我房间的暖气坏了。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  7.Sorry for the trouble/ inconvenience.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/>
              <a:t>         对不起，给您带来不便。 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 8.   We</a:t>
            </a:r>
            <a:r>
              <a:rPr lang="zh-CN" altLang="en-US" sz="2400" b="1" dirty="0">
                <a:latin typeface="Arial" panose="020B0604020202020204" pitchFamily="34" charset="0"/>
              </a:rPr>
              <a:t>’</a:t>
            </a:r>
            <a:r>
              <a:rPr lang="zh-CN" altLang="en-US" sz="2400" b="1" dirty="0"/>
              <a:t>ll send someone to repair it right  now. What</a:t>
            </a:r>
            <a:r>
              <a:rPr lang="zh-CN" altLang="en-US" sz="2400" b="1" dirty="0">
                <a:latin typeface="Arial" panose="020B0604020202020204" pitchFamily="34" charset="0"/>
              </a:rPr>
              <a:t>’</a:t>
            </a:r>
            <a:r>
              <a:rPr lang="zh-CN" altLang="en-US" sz="2400" b="1" dirty="0"/>
              <a:t>s your room number?</a:t>
            </a:r>
            <a:endParaRPr lang="zh-CN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/>
              <a:t>      我们马上派人来修理。您的房号是多少？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8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charRg st="38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58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charRg st="58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09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charRg st="109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24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charRg st="124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68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charRg st="168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91" end="2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4819">
                                            <p:txEl>
                                              <p:charRg st="191" end="2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66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4819">
                                            <p:txEl>
                                              <p:charRg st="266" end="2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9）I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ll come back in an hour.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     我将在一个小时以后回来。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10) Please don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t smoke here.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    这里不允许抽烟。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    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3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30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5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50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8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80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94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94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96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96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0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03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en-US" altLang="zh-CN" dirty="0"/>
              <a:t>4</a:t>
            </a:r>
            <a:r>
              <a:rPr lang="zh-CN" altLang="en-US" dirty="0"/>
              <a:t>.房间内用品和设备</a:t>
            </a:r>
            <a:endParaRPr lang="zh-CN" altLang="en-US" dirty="0"/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684213" y="1916113"/>
            <a:ext cx="7772400" cy="4114800"/>
          </a:xfrm>
        </p:spPr>
        <p:txBody>
          <a:bodyPr vert="horz" wrap="square" anchor="t"/>
          <a:p>
            <a:pPr eaLnBrk="1" hangingPunct="1"/>
            <a:r>
              <a:rPr lang="zh-CN" altLang="en-US" b="1" dirty="0"/>
              <a:t>air-conditioner空调     cooling冷气 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heating暖气                 curtain窗帘           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bulb电灯泡               bathroom浴室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towel 毛巾                  soap  香皂                     bulb  灯泡                  toilet卫生间     wardrobe衣橱；衣柜 </a:t>
            </a:r>
            <a:endParaRPr lang="zh-CN" alt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washbasin脸盆             toothbrush牙刷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toothpaste牙膏            shampoo洗发水        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   ashtray 烟灰缸                bed sheet床单          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 internet service   上网服务   hanger衣架                           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/>
              <a:t>  mirror镜子          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891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39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7891">
                                            <p:txEl>
                                              <p:charRg st="39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102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891">
                                            <p:txEl>
                                              <p:charRg st="102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158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7891">
                                            <p:txEl>
                                              <p:charRg st="158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222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7891">
                                            <p:txEl>
                                              <p:charRg st="222" end="2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laundry bag洗衣袋        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leak 漏水              make-up化妆品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shower 淋浴              blanket 毯子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Lounge 休息室             pants 裤子 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same-day service 当日可取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/>
              <a:t>necklace 项链                          jeans   牛仔裤    </a:t>
            </a:r>
            <a:endParaRPr lang="zh-CN" altLang="en-US" sz="24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400" b="1" dirty="0"/>
              <a:t> leather 皮革                             overcoat大衣</a:t>
            </a:r>
            <a:endParaRPr lang="zh-CN" altLang="en-US" sz="2400" b="1" dirty="0"/>
          </a:p>
          <a:p>
            <a:pPr eaLnBrk="1" hangingPunct="1">
              <a:lnSpc>
                <a:spcPct val="90000"/>
              </a:lnSpc>
            </a:pPr>
            <a:endParaRPr lang="zh-CN" altLang="en-US" sz="2400" b="1" dirty="0"/>
          </a:p>
          <a:p>
            <a:pPr algn="just" eaLnBrk="1" hangingPunct="1">
              <a:lnSpc>
                <a:spcPct val="90000"/>
              </a:lnSpc>
            </a:pPr>
            <a:r>
              <a:rPr lang="zh-CN" altLang="en-US" sz="1800" dirty="0"/>
              <a:t> </a:t>
            </a:r>
            <a:endParaRPr lang="zh-CN" altLang="en-US" sz="1800" dirty="0"/>
          </a:p>
          <a:p>
            <a:pPr eaLnBrk="1" hangingPunct="1">
              <a:lnSpc>
                <a:spcPct val="90000"/>
              </a:lnSpc>
            </a:pPr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891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891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8915">
                                            <p:txEl>
                                              <p:charRg st="23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8915">
                                            <p:txEl>
                                              <p:charRg st="23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8915">
                                            <p:txEl>
                                              <p:charRg st="55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8915">
                                            <p:txEl>
                                              <p:charRg st="55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8915">
                                            <p:txEl>
                                              <p:charRg st="89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8915">
                                            <p:txEl>
                                              <p:charRg st="89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8915">
                                            <p:txEl>
                                              <p:charRg st="122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8915">
                                            <p:txEl>
                                              <p:charRg st="122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8915">
                                            <p:txEl>
                                              <p:charRg st="144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8915">
                                            <p:txEl>
                                              <p:charRg st="144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8915">
                                            <p:txEl>
                                              <p:charRg st="197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8915">
                                            <p:txEl>
                                              <p:charRg st="197" end="2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8915">
                                            <p:txEl>
                                              <p:charRg st="249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8915">
                                            <p:txEl>
                                              <p:charRg st="249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891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3" dur="indefinite"/>
                                        <p:tgtEl>
                                          <p:spTgt spid="3891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8915">
                                            <p:txEl>
                                              <p:charRg st="23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8" dur="indefinite"/>
                                        <p:tgtEl>
                                          <p:spTgt spid="38915">
                                            <p:txEl>
                                              <p:charRg st="23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8915">
                                            <p:txEl>
                                              <p:charRg st="55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43" dur="indefinite"/>
                                        <p:tgtEl>
                                          <p:spTgt spid="38915">
                                            <p:txEl>
                                              <p:charRg st="55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38915">
                                            <p:txEl>
                                              <p:charRg st="89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48" dur="indefinite"/>
                                        <p:tgtEl>
                                          <p:spTgt spid="38915">
                                            <p:txEl>
                                              <p:charRg st="89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38915">
                                            <p:txEl>
                                              <p:charRg st="122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53" dur="indefinite"/>
                                        <p:tgtEl>
                                          <p:spTgt spid="38915">
                                            <p:txEl>
                                              <p:charRg st="122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38915">
                                            <p:txEl>
                                              <p:charRg st="144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58" dur="indefinite"/>
                                        <p:tgtEl>
                                          <p:spTgt spid="38915">
                                            <p:txEl>
                                              <p:charRg st="144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38915">
                                            <p:txEl>
                                              <p:charRg st="197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63" dur="indefinite"/>
                                        <p:tgtEl>
                                          <p:spTgt spid="38915">
                                            <p:txEl>
                                              <p:charRg st="197" end="2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8915">
                                            <p:txEl>
                                              <p:charRg st="249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68" dur="indefinite"/>
                                        <p:tgtEl>
                                          <p:spTgt spid="38915">
                                            <p:txEl>
                                              <p:charRg st="249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allAtOnce"/>
      <p:bldP spid="38915" grpI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Dialoges</a:t>
            </a:r>
            <a:endParaRPr lang="zh-CN" altLang="en-US" dirty="0"/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b="1" dirty="0"/>
              <a:t>                    (1)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Roommaid = R          Guest = G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R: Housekeeping, may I come in?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G: Come on in, please.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R: I</a:t>
            </a:r>
            <a:r>
              <a:rPr lang="zh-CN" altLang="en-US" b="1" dirty="0">
                <a:latin typeface="Arial" panose="020B0604020202020204" pitchFamily="34" charset="0"/>
              </a:rPr>
              <a:t>’</a:t>
            </a:r>
            <a:r>
              <a:rPr lang="zh-CN" altLang="en-US" b="1" dirty="0"/>
              <a:t>d like to clean the room. Can I do it now?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G: Go ahead, please.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24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24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56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56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88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88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11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11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59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59" end="1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0"/>
            <a:ext cx="7772400" cy="1462088"/>
          </a:xfrm>
        </p:spPr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sz="2800" dirty="0"/>
              <a:t>                         </a:t>
            </a:r>
            <a:r>
              <a:rPr lang="zh-CN" altLang="en-US" sz="2800" b="1" dirty="0"/>
              <a:t>( 2 )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Clerk = K              Guest = G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C: Housekeeping, May I help You?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G: The faucet is leaking in my room.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C: May I have your room number?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G: 1024.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C: Sorry for the trouble. We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ll send someone to repair it now.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64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charRg st="64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97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charRg st="97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34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charRg st="134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66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charRg st="166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75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963">
                                            <p:txEl>
                                              <p:charRg st="175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333375"/>
            <a:ext cx="7772400" cy="1462088"/>
          </a:xfrm>
        </p:spPr>
        <p:txBody>
          <a:bodyPr vert="horz" wrap="square" anchor="ctr"/>
          <a:p>
            <a:pPr eaLnBrk="1" hangingPunct="1"/>
            <a:r>
              <a:rPr lang="zh-CN" altLang="en-US" sz="3200" dirty="0"/>
              <a:t>   3)在不知道客人姓名时，男士称sir （先生），女士称madam或 Ma</a:t>
            </a:r>
            <a:r>
              <a:rPr lang="zh-CN" altLang="en-US" sz="3200" dirty="0">
                <a:latin typeface="Arial" panose="020B0604020202020204" pitchFamily="34" charset="0"/>
              </a:rPr>
              <a:t>’</a:t>
            </a:r>
            <a:r>
              <a:rPr lang="zh-CN" altLang="en-US" sz="3200" dirty="0"/>
              <a:t>am（女士）</a:t>
            </a:r>
            <a:br>
              <a:rPr lang="zh-CN" altLang="en-US" sz="3200" dirty="0"/>
            </a:br>
            <a:endParaRPr lang="zh-CN" altLang="en-US" sz="3200" dirty="0"/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marL="609600" indent="-609600" eaLnBrk="1" hangingPunct="1">
              <a:buNone/>
            </a:pPr>
            <a:r>
              <a:rPr lang="zh-CN" altLang="en-US" dirty="0"/>
              <a:t>For Example:</a:t>
            </a:r>
            <a:endParaRPr lang="zh-CN" altLang="en-US" dirty="0"/>
          </a:p>
          <a:p>
            <a:pPr marL="609600" indent="-609600" eaLnBrk="1" hangingPunct="1">
              <a:buAutoNum type="arabicParenR"/>
            </a:pPr>
            <a:r>
              <a:rPr lang="zh-CN" altLang="en-US" dirty="0"/>
              <a:t>Good morning ,sir /madam.</a:t>
            </a:r>
            <a:endParaRPr lang="zh-CN" altLang="en-US" dirty="0"/>
          </a:p>
          <a:p>
            <a:pPr marL="609600" indent="-609600" eaLnBrk="1" hangingPunct="1">
              <a:buAutoNum type="arabicParenR"/>
            </a:pPr>
            <a:r>
              <a:rPr lang="zh-CN" altLang="en-US" dirty="0"/>
              <a:t>Nice to see you, Mr. Wang. </a:t>
            </a:r>
            <a:endParaRPr lang="zh-CN" altLang="en-US" dirty="0"/>
          </a:p>
          <a:p>
            <a:pPr marL="609600" indent="-609600" eaLnBrk="1" hangingPunct="1">
              <a:buAutoNum type="arabicParenR"/>
            </a:pPr>
            <a:r>
              <a:rPr lang="zh-CN" altLang="en-US" dirty="0"/>
              <a:t> I</a:t>
            </a:r>
            <a:r>
              <a:rPr lang="zh-CN" altLang="en-US" dirty="0">
                <a:latin typeface="Arial" panose="020B0604020202020204" pitchFamily="34" charset="0"/>
              </a:rPr>
              <a:t>’</a:t>
            </a:r>
            <a:r>
              <a:rPr lang="zh-CN" altLang="en-US" dirty="0"/>
              <a:t>m sorry, Ms. Smith.</a:t>
            </a:r>
            <a:endParaRPr lang="zh-CN" altLang="en-US" dirty="0"/>
          </a:p>
          <a:p>
            <a:pPr marL="609600" indent="-609600" eaLnBrk="1" hangingPunct="1">
              <a:buAutoNum type="arabicParenR"/>
            </a:pPr>
            <a:r>
              <a:rPr lang="zh-CN" altLang="en-US" dirty="0"/>
              <a:t> Good-bye, Mrs. White.</a:t>
            </a:r>
            <a:endParaRPr lang="zh-CN" altLang="en-US" dirty="0"/>
          </a:p>
          <a:p>
            <a:pPr marL="609600" indent="-609600" eaLnBrk="1" hangingPunct="1">
              <a:buAutoNum type="arabicParenR"/>
            </a:pPr>
            <a:r>
              <a:rPr lang="zh-CN" altLang="en-US" dirty="0"/>
              <a:t>This way, please ,sir. </a:t>
            </a:r>
            <a:endParaRPr lang="zh-CN" alt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1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3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1">
                                            <p:txEl>
                                              <p:charRg st="13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charRg st="13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charRg st="13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39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charRg st="39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charRg st="39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charRg st="39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67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1">
                                            <p:txEl>
                                              <p:charRg st="67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charRg st="67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charRg st="67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9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71">
                                            <p:txEl>
                                              <p:charRg st="90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charRg st="9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charRg st="9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13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171">
                                            <p:txEl>
                                              <p:charRg st="113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1">
                                            <p:txEl>
                                              <p:charRg st="113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1">
                                            <p:txEl>
                                              <p:charRg st="113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10.Food &amp; beverage</a:t>
            </a:r>
            <a:br>
              <a:rPr lang="zh-CN" altLang="en-US" dirty="0"/>
            </a:br>
            <a:r>
              <a:rPr lang="zh-CN" altLang="en-US" dirty="0"/>
              <a:t>  （餐饮服务）</a:t>
            </a:r>
            <a:endParaRPr lang="zh-CN" altLang="en-US" dirty="0"/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2800" dirty="0"/>
              <a:t>Sentences （句子）</a:t>
            </a:r>
            <a:endParaRPr lang="zh-CN" altLang="en-US" sz="2800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1. I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d like to book a table for four for this evening.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我想订一个今天晚上的四人桌。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2. For how many, please?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请问有几位？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3. May I have your name?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请问您贵姓？</a:t>
            </a:r>
            <a:endParaRPr lang="zh-CN" altLang="en-US" sz="2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4. For what time, sir?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请问几点？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5. Welcome to our restaurant. Do you have a reservation?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欢迎光临我们酒店。您有预定吗？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6. Follow me, please.</a:t>
            </a:r>
            <a:r>
              <a:rPr lang="zh-CN" altLang="en-US" sz="2800" dirty="0"/>
              <a:t> 请跟我来。</a:t>
            </a:r>
            <a:endParaRPr lang="zh-CN" altLang="en-US" sz="2800" dirty="0"/>
          </a:p>
          <a:p>
            <a:pPr eaLnBrk="1" hangingPunct="1">
              <a:lnSpc>
                <a:spcPct val="80000"/>
              </a:lnSpc>
            </a:pP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7. Will this table be all right?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/>
              <a:t>   这张桌子可以吗？</a:t>
            </a:r>
            <a:endParaRPr lang="zh-CN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2000" b="1" dirty="0"/>
              <a:t> </a:t>
            </a:r>
            <a:r>
              <a:rPr lang="zh-CN" altLang="en-US" sz="2000" dirty="0"/>
              <a:t> 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23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charRg st="23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3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charRg st="30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87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charRg st="87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0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charRg st="104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33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011">
                                            <p:txEl>
                                              <p:charRg st="133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66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011">
                                            <p:txEl>
                                              <p:charRg st="166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78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011">
                                            <p:txEl>
                                              <p:charRg st="178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41986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dirty="0"/>
              <a:t>8. </a:t>
            </a:r>
            <a:r>
              <a:rPr lang="zh-CN" altLang="en-US" b="1" dirty="0"/>
              <a:t>Here</a:t>
            </a:r>
            <a:r>
              <a:rPr lang="zh-CN" altLang="en-US" b="1" dirty="0">
                <a:latin typeface="Arial" panose="020B0604020202020204" pitchFamily="34" charset="0"/>
              </a:rPr>
              <a:t>’</a:t>
            </a:r>
            <a:r>
              <a:rPr lang="zh-CN" altLang="en-US" b="1" dirty="0"/>
              <a:t>s the menu.</a:t>
            </a:r>
            <a:r>
              <a:rPr lang="zh-CN" altLang="en-US" dirty="0"/>
              <a:t> 这是菜单。</a:t>
            </a:r>
            <a:endParaRPr lang="zh-CN" altLang="en-US" dirty="0"/>
          </a:p>
          <a:p>
            <a:pPr eaLnBrk="1" hangingPunct="1"/>
            <a:r>
              <a:rPr lang="zh-CN" altLang="en-US" b="1" dirty="0"/>
              <a:t>9. May I take your order now?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  您现在要点菜吗？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10. What would you like to have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 （drink）?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  您想吃点（喝点）什么？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40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90000"/>
              </a:lnSpc>
            </a:pPr>
            <a:r>
              <a:rPr lang="zh-CN" altLang="en-US" dirty="0"/>
              <a:t>11. </a:t>
            </a:r>
            <a:r>
              <a:rPr lang="zh-CN" altLang="en-US" b="1" dirty="0"/>
              <a:t>You can try </a:t>
            </a:r>
            <a:r>
              <a:rPr lang="zh-CN" altLang="en-US" b="1" dirty="0">
                <a:latin typeface="Arial" panose="020B0604020202020204" pitchFamily="34" charset="0"/>
              </a:rPr>
              <a:t>…</a:t>
            </a:r>
            <a:r>
              <a:rPr lang="zh-CN" altLang="en-US" b="1" dirty="0"/>
              <a:t> today.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>
              <a:lnSpc>
                <a:spcPct val="90000"/>
              </a:lnSpc>
            </a:pPr>
            <a:r>
              <a:rPr lang="zh-CN" altLang="en-US" dirty="0"/>
              <a:t>  您今天可以尝一尝......</a:t>
            </a:r>
            <a:endParaRPr lang="zh-CN" altLang="en-US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12. How would you like your steak, rare, medium or well-done? 牛排要几成熟呢？三成，五成还是全熟？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13. What else would you like?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   还需要别的吗？</a:t>
            </a:r>
            <a:endParaRPr lang="zh-CN" altLang="en-US" b="1" dirty="0"/>
          </a:p>
        </p:txBody>
      </p:sp>
      <p:sp>
        <p:nvSpPr>
          <p:cNvPr id="43011" name="Rectangle 4"/>
          <p:cNvSpPr/>
          <p:nvPr/>
        </p:nvSpPr>
        <p:spPr>
          <a:xfrm>
            <a:off x="539750" y="3213100"/>
            <a:ext cx="7937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zh-CN" altLang="en-US" b="1" dirty="0">
                <a:latin typeface="Arial Black" panose="020B0A04020102020204" pitchFamily="2" charset="0"/>
                <a:ea typeface="宋体" panose="02010600030101010101" pitchFamily="2" charset="-122"/>
              </a:rPr>
              <a:t>        </a:t>
            </a:r>
            <a:endParaRPr lang="zh-CN" altLang="en-US" sz="2800" b="1" dirty="0">
              <a:latin typeface="Arial Black" panose="020B0A04020102020204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059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charRg st="26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charRg st="26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charRg st="26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charRg st="26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charRg st="4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charRg st="43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59">
                                            <p:txEl>
                                              <p:charRg st="4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59">
                                            <p:txEl>
                                              <p:charRg st="4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charRg st="124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059">
                                            <p:txEl>
                                              <p:charRg st="124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59">
                                            <p:txEl>
                                              <p:charRg st="124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charRg st="124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charRg st="15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059">
                                            <p:txEl>
                                              <p:charRg st="154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charRg st="15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charRg st="15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14. This is all what you</a:t>
            </a:r>
            <a:r>
              <a:rPr lang="zh-CN" altLang="en-US" b="1" dirty="0">
                <a:latin typeface="Arial" panose="020B0604020202020204" pitchFamily="34" charset="0"/>
              </a:rPr>
              <a:t>’</a:t>
            </a:r>
            <a:r>
              <a:rPr lang="zh-CN" altLang="en-US" b="1" dirty="0"/>
              <a:t>ve ordered. Please enjoy your meal / food. 这些就是您点的菜。请慢用。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15.   Is everything to your     satisfaction? 您对菜还满意吧？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16. Here is your bill. 这是账单。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charRg st="0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83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charRg st="83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139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charRg st="139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/>
              <a:t>食品词汇</a:t>
            </a:r>
            <a:endParaRPr lang="zh-CN" altLang="en-US"/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b="1" dirty="0"/>
              <a:t>bacon熏肉         steamed bun 馒头 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steamed stuffed bun包子  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rice gruel 米粥           bread 面包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/>
            <a:r>
              <a:rPr lang="zh-CN" altLang="en-US" b="1" dirty="0"/>
              <a:t>cabbage圆白菜;卷心菜  cheese奶酪 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butter黄油           sugar糖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chips薯片</a:t>
            </a:r>
            <a:r>
              <a:rPr lang="zh-CN" altLang="en-US" dirty="0"/>
              <a:t>             </a:t>
            </a:r>
            <a:r>
              <a:rPr lang="zh-CN" altLang="en-US" b="1" dirty="0"/>
              <a:t>chocolate巧克力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/>
            <a:r>
              <a:rPr lang="zh-CN" altLang="en-US" b="1" dirty="0"/>
              <a:t>snack 小吃</a:t>
            </a:r>
            <a:r>
              <a:rPr lang="zh-CN" altLang="en-US" dirty="0"/>
              <a:t>     </a:t>
            </a:r>
            <a:r>
              <a:rPr lang="zh-CN" altLang="en-US" b="1" dirty="0"/>
              <a:t>local flavor地方风味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35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charRg st="35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62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charRg st="62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96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charRg st="96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125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charRg st="125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154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charRg st="154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188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charRg st="188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48131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b="1" dirty="0"/>
              <a:t>dessert甜点          ham火腿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hamburger汉堡包    hot dog热狗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jam果酱</a:t>
            </a:r>
            <a:r>
              <a:rPr lang="zh-CN" altLang="en-US" dirty="0"/>
              <a:t>                 </a:t>
            </a:r>
            <a:r>
              <a:rPr lang="zh-CN" altLang="en-US" b="1" dirty="0"/>
              <a:t>ketchup番茄酱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/>
            <a:r>
              <a:rPr lang="zh-CN" altLang="en-US" b="1" dirty="0"/>
              <a:t>main course 主菜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/>
            <a:r>
              <a:rPr lang="zh-CN" altLang="en-US" b="1" dirty="0"/>
              <a:t>pizza比萨              noodles面条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potato 土豆          mushroom蘑菇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/>
            <a:r>
              <a:rPr lang="zh-CN" altLang="en-US" b="1" dirty="0"/>
              <a:t>steak牛排               beef 牛肉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26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26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55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55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89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89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05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05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37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37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68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68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49155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b="1" dirty="0"/>
              <a:t>chicken鸡肉         duck鸭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Beijing Roast Duck北京烤鸭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mutton羊肉           fish鱼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pork猪肉   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26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51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78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/>
              <a:t>酒水饮料</a:t>
            </a:r>
            <a:endParaRPr lang="zh-CN" altLang="en-US"/>
          </a:p>
        </p:txBody>
      </p:sp>
      <p:sp>
        <p:nvSpPr>
          <p:cNvPr id="5017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b="1" dirty="0"/>
              <a:t>black tea红茶      green tea绿茶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jasmine tea茉莉花茶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black coffee清咖啡 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white coffee加奶的咖啡</a:t>
            </a:r>
            <a:endParaRPr lang="zh-CN" altLang="en-US" b="1" dirty="0"/>
          </a:p>
          <a:p>
            <a:pPr eaLnBrk="1" hangingPunct="1"/>
            <a:r>
              <a:rPr lang="zh-CN" altLang="en-US" dirty="0"/>
              <a:t> </a:t>
            </a:r>
            <a:r>
              <a:rPr lang="zh-CN" altLang="en-US" b="1" dirty="0"/>
              <a:t>milk牛奶             yogurt酸奶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sprite雪碧            juice果汁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0179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charRg st="32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0179">
                                            <p:txEl>
                                              <p:charRg st="32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charRg st="51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0179">
                                            <p:txEl>
                                              <p:charRg st="51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charRg st="71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0179">
                                            <p:txEl>
                                              <p:charRg st="71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charRg st="8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0179">
                                            <p:txEl>
                                              <p:charRg st="89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charRg st="120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0179">
                                            <p:txEl>
                                              <p:charRg st="120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lvl="1" eaLnBrk="1" hangingPunct="1">
              <a:buNone/>
            </a:pPr>
            <a:r>
              <a:rPr lang="zh-CN" altLang="en-US" sz="3200" b="1" dirty="0"/>
              <a:t>mineral water矿泉水</a:t>
            </a:r>
            <a:r>
              <a:rPr lang="zh-CN" altLang="en-US" sz="3200" dirty="0"/>
              <a:t>    </a:t>
            </a:r>
            <a:endParaRPr lang="zh-CN" altLang="en-US" sz="3200" dirty="0"/>
          </a:p>
          <a:p>
            <a:pPr lvl="1" eaLnBrk="1" hangingPunct="1">
              <a:buNone/>
            </a:pPr>
            <a:r>
              <a:rPr lang="zh-CN" altLang="en-US" sz="3200" b="1" dirty="0"/>
              <a:t>iced water冰水</a:t>
            </a:r>
            <a:r>
              <a:rPr lang="zh-CN" altLang="en-US" sz="3200" dirty="0"/>
              <a:t>     </a:t>
            </a:r>
            <a:r>
              <a:rPr lang="zh-CN" altLang="en-US" sz="3200" b="1" dirty="0"/>
              <a:t>ice cube冰块      </a:t>
            </a:r>
            <a:endParaRPr lang="zh-CN" altLang="en-US" sz="3200" b="1" dirty="0"/>
          </a:p>
          <a:p>
            <a:pPr lvl="1" eaLnBrk="1" hangingPunct="1">
              <a:buNone/>
            </a:pPr>
            <a:r>
              <a:rPr lang="zh-CN" altLang="en-US" sz="3200" b="1" dirty="0"/>
              <a:t>lemonade 柠檬水</a:t>
            </a:r>
            <a:endParaRPr lang="zh-CN" altLang="en-US" sz="3200" b="1" dirty="0"/>
          </a:p>
          <a:p>
            <a:pPr eaLnBrk="1" hangingPunct="1"/>
            <a:r>
              <a:rPr lang="zh-CN" altLang="en-US" b="1" dirty="0"/>
              <a:t> wine 葡萄酒         whisky威士忌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 brandy白兰地       cocktail鸡尾酒</a:t>
            </a:r>
            <a:endParaRPr lang="zh-CN" altLang="en-US" b="1" dirty="0"/>
          </a:p>
          <a:p>
            <a:pPr eaLnBrk="1" hangingPunct="1"/>
            <a:endParaRPr lang="zh-CN" altLang="en-US" b="1" dirty="0"/>
          </a:p>
          <a:p>
            <a:pPr eaLnBrk="1" hangingPunct="1"/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21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charRg st="21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55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charRg st="55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68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charRg st="68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99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charRg st="99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sz="4000" b="1" dirty="0"/>
              <a:t>3.Hotels(酒店）departments （部门）    and clerks（人 员）</a:t>
            </a:r>
            <a:endParaRPr lang="zh-CN" altLang="en-US" sz="4000" b="1" dirty="0"/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marL="609600" indent="-609600" eaLnBrk="1" hangingPunct="1">
              <a:lnSpc>
                <a:spcPct val="90000"/>
              </a:lnSpc>
              <a:buNone/>
            </a:pPr>
            <a:endParaRPr lang="zh-CN" altLang="en-US" sz="2400" b="1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sz="2800" b="1" dirty="0"/>
              <a:t>hotel（酒店）, inn, guest house（旅馆）                      </a:t>
            </a:r>
            <a:endParaRPr lang="zh-CN" altLang="en-US" sz="2800" b="1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sz="2800" b="1" dirty="0"/>
              <a:t>Front desk / office（前台，总台）        </a:t>
            </a:r>
            <a:endParaRPr lang="zh-CN" altLang="en-US" sz="2800" b="1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sz="2800" b="1" dirty="0"/>
              <a:t>Housekeeping Department</a:t>
            </a:r>
            <a:endParaRPr lang="zh-CN" altLang="en-US" sz="2800" b="1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sz="2800" b="1" dirty="0"/>
              <a:t>（客房部）</a:t>
            </a:r>
            <a:endParaRPr lang="zh-CN" altLang="en-US" sz="2800" b="1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sz="2800" b="1" dirty="0"/>
              <a:t>Food &amp; Beverage Department</a:t>
            </a:r>
            <a:endParaRPr lang="zh-CN" altLang="en-US" sz="2800" b="1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sz="2800" dirty="0"/>
              <a:t>（餐饮部）</a:t>
            </a:r>
            <a:endParaRPr lang="zh-CN" altLang="en-US" sz="28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sz="2800" dirty="0"/>
              <a:t> lobby 大堂      restaurant 餐厅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1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charRg st="1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55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charRg st="55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90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charRg st="90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114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charRg st="114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120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charRg st="120" end="1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147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charRg st="147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153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charRg st="153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b="1" dirty="0"/>
              <a:t>Fruit (水果)</a:t>
            </a:r>
            <a:endParaRPr lang="zh-CN" altLang="en-US" b="1" dirty="0"/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b="1" dirty="0"/>
              <a:t>banana香蕉               pear梨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strawberry草莓         cherry樱桃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lemon柠檬</a:t>
            </a:r>
            <a:r>
              <a:rPr lang="zh-CN" altLang="en-US" dirty="0"/>
              <a:t>                   </a:t>
            </a:r>
            <a:r>
              <a:rPr lang="zh-CN" altLang="en-US" b="1" dirty="0"/>
              <a:t>peach桃 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water melon西瓜 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Hami melon哈密瓜</a:t>
            </a:r>
            <a:endParaRPr lang="zh-CN" altLang="en-US" b="1" dirty="0"/>
          </a:p>
          <a:p>
            <a:pPr eaLnBrk="1" hangingPunct="1"/>
            <a:r>
              <a:rPr lang="zh-CN" altLang="en-US" dirty="0"/>
              <a:t> </a:t>
            </a:r>
            <a:r>
              <a:rPr lang="zh-CN" altLang="en-US" b="1" dirty="0"/>
              <a:t>lychee荔枝         </a:t>
            </a:r>
            <a:r>
              <a:rPr lang="zh-CN" altLang="en-US" dirty="0"/>
              <a:t> </a:t>
            </a:r>
            <a:r>
              <a:rPr lang="zh-CN" altLang="en-US" b="1" dirty="0"/>
              <a:t>Kiwi fruit 猕猴桃</a:t>
            </a:r>
            <a:endParaRPr lang="zh-CN" altLang="en-US" b="1" dirty="0"/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32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charRg st="32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6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charRg st="63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100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charRg st="100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118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charRg st="118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132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charRg st="132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1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b="1"/>
              <a:t>调味品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b="1" dirty="0"/>
              <a:t>cooking oil食用油        salt盐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/>
            <a:r>
              <a:rPr lang="zh-CN" altLang="en-US" b="1" dirty="0"/>
              <a:t>gourmet powder味精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soy sauce酱油          vinegar醋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olive oil橄榄油  Chinese onion大葱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ginger姜                  garlic大蒜   </a:t>
            </a:r>
            <a:endParaRPr lang="zh-CN" altLang="en-US" b="1" dirty="0"/>
          </a:p>
          <a:p>
            <a:pPr eaLnBrk="1" hangingPunct="1"/>
            <a:r>
              <a:rPr lang="zh-CN" altLang="en-US" b="1" dirty="0"/>
              <a:t>pepper胡椒              chilli红辣椒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1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1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1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49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1">
                                            <p:txEl>
                                              <p:charRg st="49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1">
                                            <p:txEl>
                                              <p:charRg st="49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1">
                                            <p:txEl>
                                              <p:charRg st="49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82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1">
                                            <p:txEl>
                                              <p:charRg st="82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1">
                                            <p:txEl>
                                              <p:charRg st="82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1">
                                            <p:txEl>
                                              <p:charRg st="82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112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1">
                                            <p:txEl>
                                              <p:charRg st="112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1">
                                            <p:txEl>
                                              <p:charRg st="112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1">
                                            <p:txEl>
                                              <p:charRg st="112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149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251">
                                            <p:txEl>
                                              <p:charRg st="149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1">
                                            <p:txEl>
                                              <p:charRg st="149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1">
                                            <p:txEl>
                                              <p:charRg st="149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5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b="1"/>
              <a:t>烹饪常用动词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54275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sz="2800" b="1" dirty="0"/>
              <a:t>pan-fry   煎               stir-fry 炒，翻炒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deep-fry  炸 ，深炸  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sauted 炒，嫩煎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dry-fry 干煸                    dry-stew 烧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steam 蒸                        boil 煮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braise  煨，焖               stew 炖，烩，煨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bake   烤，焙               roast 烤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smoke  熏                    grill 扒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75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4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charRg st="4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5">
                                            <p:txEl>
                                              <p:charRg st="4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5">
                                            <p:txEl>
                                              <p:charRg st="4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75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275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7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charRg st="70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275">
                                            <p:txEl>
                                              <p:charRg st="7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275">
                                            <p:txEl>
                                              <p:charRg st="7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111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275">
                                            <p:txEl>
                                              <p:charRg st="111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4275">
                                            <p:txEl>
                                              <p:charRg st="111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4275">
                                            <p:txEl>
                                              <p:charRg st="111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149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275">
                                            <p:txEl>
                                              <p:charRg st="149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275">
                                            <p:txEl>
                                              <p:charRg st="149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275">
                                            <p:txEl>
                                              <p:charRg st="149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186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4275">
                                            <p:txEl>
                                              <p:charRg st="186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4275">
                                            <p:txEl>
                                              <p:charRg st="186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4275">
                                            <p:txEl>
                                              <p:charRg st="186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219" end="2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275">
                                            <p:txEl>
                                              <p:charRg st="219" end="2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4275">
                                            <p:txEl>
                                              <p:charRg st="219" end="2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4275">
                                            <p:txEl>
                                              <p:charRg st="219" end="2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49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/>
              <a:t>菜名</a:t>
            </a:r>
            <a:endParaRPr lang="zh-CN" altLang="en-US"/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sz="2800" b="1" dirty="0"/>
              <a:t>stir-fried shredded pork in fish flavor 鱼香肉丝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fried rice with egg 蛋炒饭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fried noodles 炒面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boiled egg 煮鸡蛋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roast duck 烤鸭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smoked duck 烟熏鸭子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sauted vegetable 炒青菜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29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299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4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299">
                                            <p:txEl>
                                              <p:charRg st="45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charRg st="4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299">
                                            <p:txEl>
                                              <p:charRg st="4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69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299">
                                            <p:txEl>
                                              <p:charRg st="69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299">
                                            <p:txEl>
                                              <p:charRg st="69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299">
                                            <p:txEl>
                                              <p:charRg st="69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86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5299">
                                            <p:txEl>
                                              <p:charRg st="86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299">
                                            <p:txEl>
                                              <p:charRg st="86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299">
                                            <p:txEl>
                                              <p:charRg st="86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101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299">
                                            <p:txEl>
                                              <p:charRg st="101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5299">
                                            <p:txEl>
                                              <p:charRg st="101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299">
                                            <p:txEl>
                                              <p:charRg st="101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11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5299">
                                            <p:txEl>
                                              <p:charRg st="115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299">
                                            <p:txEl>
                                              <p:charRg st="11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5299">
                                            <p:txEl>
                                              <p:charRg st="11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132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5299">
                                            <p:txEl>
                                              <p:charRg st="132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299">
                                            <p:txEl>
                                              <p:charRg st="132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5299">
                                            <p:txEl>
                                              <p:charRg st="132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56323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twice-cooked pork with chilly sauce     回锅肉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Gongbao chicken  宫保鸡丁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Mapo beancurd 麻婆豆腐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sweet and sour fish 糖醋鱼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dry-fried sliced pork 盐煎肉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/>
              <a:t>stir-fried shredded pork with green pepper 青椒肉丝</a:t>
            </a: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endParaRPr lang="zh-CN" altLang="en-US" b="1" dirty="0"/>
          </a:p>
          <a:p>
            <a:pPr eaLnBrk="1" hangingPunct="1">
              <a:lnSpc>
                <a:spcPct val="90000"/>
              </a:lnSpc>
            </a:pPr>
            <a:endParaRPr lang="zh-CN" alt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3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323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44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charRg st="44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23">
                                            <p:txEl>
                                              <p:charRg st="44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23">
                                            <p:txEl>
                                              <p:charRg st="44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66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charRg st="66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323">
                                            <p:txEl>
                                              <p:charRg st="66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323">
                                            <p:txEl>
                                              <p:charRg st="66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85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323">
                                            <p:txEl>
                                              <p:charRg st="85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323">
                                            <p:txEl>
                                              <p:charRg st="85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charRg st="85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32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charRg st="10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charRg st="135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323">
                                            <p:txEl>
                                              <p:charRg st="135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charRg st="135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323">
                                            <p:txEl>
                                              <p:charRg st="135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5734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sz="2800" b="1" dirty="0"/>
              <a:t>assorted cold dishes 什锦冷拼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shredded pork with celery 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芹菜肉丝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hot and spicy boiled pork fillet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水煮肉片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sweet and sour carp with crisp skin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糖醋脆皮鱼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26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charRg st="26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5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charRg st="53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58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charRg st="58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91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7347">
                                            <p:txEl>
                                              <p:charRg st="91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96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7347">
                                            <p:txEl>
                                              <p:charRg st="96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132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7347">
                                            <p:txEl>
                                              <p:charRg st="132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1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Tongue Twister (绕口令)</a:t>
            </a:r>
            <a:endParaRPr lang="zh-CN" altLang="en-US" dirty="0"/>
          </a:p>
        </p:txBody>
      </p:sp>
      <p:sp>
        <p:nvSpPr>
          <p:cNvPr id="56322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marL="609600" indent="-609600" eaLnBrk="1" hangingPunct="1">
              <a:buAutoNum type="arabicPeriod"/>
            </a:pPr>
            <a:r>
              <a:rPr lang="zh-CN" altLang="en-US" dirty="0"/>
              <a:t>A good cook could cook as much cookies as a good cook who could cook cookies .</a:t>
            </a:r>
            <a:endParaRPr lang="zh-CN" altLang="en-US" dirty="0"/>
          </a:p>
          <a:p>
            <a:pPr marL="609600" indent="-609600" eaLnBrk="1" hangingPunct="1">
              <a:buNone/>
            </a:pPr>
            <a:endParaRPr lang="zh-CN" altLang="en-US" dirty="0"/>
          </a:p>
          <a:p>
            <a:pPr marL="609600" indent="-609600" eaLnBrk="1" hangingPunct="1">
              <a:buNone/>
            </a:pPr>
            <a:r>
              <a:rPr lang="zh-CN" altLang="en-US" dirty="0"/>
              <a:t>2.  A big black bug bit a big black bear and made the big black bear bleed blood.</a:t>
            </a:r>
            <a:endParaRPr lang="zh-CN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5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57346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buNone/>
            </a:pPr>
            <a:r>
              <a:rPr lang="zh-CN" altLang="en-US" dirty="0"/>
              <a:t>3.  Never trouble about trouble     until trouble troubles you!</a:t>
            </a:r>
            <a:endParaRPr lang="zh-CN" altLang="en-US" dirty="0"/>
          </a:p>
          <a:p>
            <a:pPr eaLnBrk="1" hangingPunct="1"/>
            <a:endParaRPr lang="zh-CN" altLang="en-US" dirty="0"/>
          </a:p>
          <a:p>
            <a:pPr eaLnBrk="1" hangingPunct="1">
              <a:buNone/>
            </a:pPr>
            <a:r>
              <a:rPr lang="zh-CN" altLang="en-US" dirty="0"/>
              <a:t>4. Where is the watch I put in my pocket to take to the shop because it had stopped?</a:t>
            </a:r>
            <a:endParaRPr lang="zh-CN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69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Proverb（谚语）</a:t>
            </a:r>
            <a:endParaRPr lang="zh-CN" altLang="en-US" dirty="0"/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dirty="0"/>
              <a:t>1. Health is better than wealth.</a:t>
            </a:r>
            <a:endParaRPr lang="zh-CN" altLang="en-US" dirty="0"/>
          </a:p>
          <a:p>
            <a:pPr eaLnBrk="1" hangingPunct="1"/>
            <a:r>
              <a:rPr lang="zh-CN" altLang="en-US" dirty="0"/>
              <a:t>     健康胜于财富。</a:t>
            </a:r>
            <a:endParaRPr lang="zh-CN" altLang="en-US" dirty="0"/>
          </a:p>
          <a:p>
            <a:pPr eaLnBrk="1" hangingPunct="1"/>
            <a:r>
              <a:rPr lang="zh-CN" altLang="en-US" dirty="0"/>
              <a:t>2. First come, first served.</a:t>
            </a:r>
            <a:endParaRPr lang="zh-CN" altLang="en-US" dirty="0"/>
          </a:p>
          <a:p>
            <a:pPr eaLnBrk="1" hangingPunct="1"/>
            <a:r>
              <a:rPr lang="zh-CN" altLang="en-US" dirty="0"/>
              <a:t>     先来先招呼。</a:t>
            </a:r>
            <a:endParaRPr lang="zh-CN" altLang="en-US" dirty="0"/>
          </a:p>
          <a:p>
            <a:pPr eaLnBrk="1" hangingPunct="1"/>
            <a:r>
              <a:rPr lang="zh-CN" altLang="en-US" dirty="0"/>
              <a:t>3. Love me, love my dog.爱屋及乌</a:t>
            </a:r>
            <a:endParaRPr lang="zh-CN" altLang="en-US" dirty="0"/>
          </a:p>
          <a:p>
            <a:pPr eaLnBrk="1" hangingPunct="1"/>
            <a:r>
              <a:rPr lang="zh-CN" altLang="en-US" dirty="0"/>
              <a:t>4. Easy come, easy go.</a:t>
            </a:r>
            <a:endParaRPr lang="zh-CN" altLang="en-US" dirty="0"/>
          </a:p>
          <a:p>
            <a:pPr eaLnBrk="1" hangingPunct="1"/>
            <a:r>
              <a:rPr lang="zh-CN" altLang="en-US" dirty="0"/>
              <a:t>     易得之，易失之</a:t>
            </a:r>
            <a:endParaRPr lang="zh-CN" altLang="en-US" dirty="0"/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3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59394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dirty="0"/>
              <a:t>5. Seeing is believing.  眼见为实</a:t>
            </a:r>
            <a:endParaRPr lang="zh-CN" altLang="en-US" dirty="0"/>
          </a:p>
          <a:p>
            <a:pPr eaLnBrk="1" hangingPunct="1"/>
            <a:r>
              <a:rPr lang="zh-CN" altLang="en-US" dirty="0"/>
              <a:t>6.Great minds think alike.</a:t>
            </a:r>
            <a:endParaRPr lang="zh-CN" altLang="en-US" dirty="0"/>
          </a:p>
          <a:p>
            <a:pPr eaLnBrk="1" hangingPunct="1"/>
            <a:r>
              <a:rPr lang="zh-CN" altLang="en-US" dirty="0"/>
              <a:t>     英雄所见略同</a:t>
            </a:r>
            <a:endParaRPr lang="zh-CN" altLang="en-US" dirty="0"/>
          </a:p>
          <a:p>
            <a:pPr eaLnBrk="1" hangingPunct="1"/>
            <a:r>
              <a:rPr lang="zh-CN" altLang="en-US" dirty="0"/>
              <a:t>7. The early bird catches the     worm.      捷足先登</a:t>
            </a:r>
            <a:endParaRPr lang="zh-CN" altLang="en-US" dirty="0"/>
          </a:p>
          <a:p>
            <a:pPr eaLnBrk="1" hangingPunct="1"/>
            <a:r>
              <a:rPr lang="zh-CN" altLang="en-US" dirty="0"/>
              <a:t>8. When in Rome , do as the Romans do.    入乡随俗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-239712"/>
            <a:ext cx="7772400" cy="1458912"/>
          </a:xfrm>
        </p:spPr>
        <p:txBody>
          <a:bodyPr vert="horz" wrap="square" anchor="ctr"/>
          <a:p>
            <a:pPr eaLnBrk="1" hangingPunct="1"/>
            <a:r>
              <a:rPr lang="zh-CN" altLang="en-US" dirty="0"/>
              <a:t>Clerk（人员）</a:t>
            </a:r>
            <a:endParaRPr lang="zh-CN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539750" y="1412875"/>
            <a:ext cx="7772400" cy="4114800"/>
          </a:xfrm>
        </p:spPr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sz="3600" b="1" dirty="0"/>
              <a:t>general manager（总经理）           </a:t>
            </a:r>
            <a:endParaRPr lang="zh-CN" altLang="en-US" sz="36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/>
              <a:t>assistant general manager（副总经理）</a:t>
            </a:r>
            <a:endParaRPr lang="zh-CN" altLang="en-US" sz="36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/>
              <a:t>department manager（部门经理）                </a:t>
            </a:r>
            <a:endParaRPr lang="zh-CN" altLang="en-US" sz="36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/>
              <a:t>assistant manager（大堂副理)</a:t>
            </a:r>
            <a:endParaRPr lang="zh-CN" altLang="en-US" sz="36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/>
              <a:t>supervisor(主管）                      captain（行李房领班）</a:t>
            </a:r>
            <a:endParaRPr lang="zh-CN" altLang="en-US" sz="3600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/>
              <a:t>doorman(门童）           bellman / bellboy （行李员）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32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charRg st="32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charRg st="32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charRg st="32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64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charRg st="64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charRg st="64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charRg st="64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05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1">
                                            <p:txEl>
                                              <p:charRg st="105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charRg st="105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charRg st="105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29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91">
                                            <p:txEl>
                                              <p:charRg st="129" end="1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1">
                                            <p:txEl>
                                              <p:charRg st="129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1">
                                            <p:txEl>
                                              <p:charRg st="129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80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1">
                                            <p:txEl>
                                              <p:charRg st="180" end="2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1">
                                            <p:txEl>
                                              <p:charRg st="180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1">
                                            <p:txEl>
                                              <p:charRg st="180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Clerk（人员）</a:t>
            </a:r>
            <a:endParaRPr lang="zh-CN" altLang="en-US" dirty="0"/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operator（总机，接线员）         receptionist（接待员）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cashier（收银员）              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roommaid / room attendant（客房服务员）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repairman（维修工）                   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waiter  /   waitress （餐厅男、女服务员）  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cook （厨师）       chef  （大厨）       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barman / bartender （酒吧服务员）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43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charRg st="43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charRg st="43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charRg st="43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7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charRg st="70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charRg st="7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charRg st="7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03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charRg st="103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charRg st="103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charRg st="103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37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charRg st="137" end="1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charRg st="137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charRg st="137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71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5">
                                            <p:txEl>
                                              <p:charRg st="171" end="2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5">
                                            <p:txEl>
                                              <p:charRg st="171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5">
                                            <p:txEl>
                                              <p:charRg st="171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05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15">
                                            <p:txEl>
                                              <p:charRg st="205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charRg st="205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5">
                                            <p:txEl>
                                              <p:charRg st="205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r>
              <a:rPr lang="zh-CN" altLang="en-US" dirty="0"/>
              <a:t>4.Reservation / booking（预定）</a:t>
            </a:r>
            <a:endParaRPr lang="zh-CN" altLang="en-US" dirty="0"/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sz="2400" b="1" dirty="0"/>
              <a:t>Sentences（句子）:</a:t>
            </a:r>
            <a:endParaRPr lang="zh-CN" altLang="en-US" sz="2400" b="1" dirty="0"/>
          </a:p>
          <a:p>
            <a:pPr eaLnBrk="1" hangingPunct="1"/>
            <a:r>
              <a:rPr lang="zh-CN" altLang="en-US" sz="2400" b="1" dirty="0"/>
              <a:t>1）</a:t>
            </a:r>
            <a:r>
              <a:rPr lang="en-US" altLang="zh-CN" sz="2400" b="1" dirty="0"/>
              <a:t>May</a:t>
            </a:r>
            <a:r>
              <a:rPr lang="zh-CN" altLang="en-US" sz="2400" b="1" dirty="0"/>
              <a:t> I help you? 您需要帮忙吗？</a:t>
            </a:r>
            <a:endParaRPr lang="zh-CN" altLang="en-US" sz="2400" b="1" dirty="0"/>
          </a:p>
          <a:p>
            <a:pPr eaLnBrk="1" hangingPunct="1"/>
            <a:r>
              <a:rPr lang="zh-CN" altLang="en-US" sz="2400" b="1" dirty="0"/>
              <a:t>2）For what dates?  /   For how   long?</a:t>
            </a:r>
            <a:endParaRPr lang="zh-CN" altLang="en-US" sz="2400" b="1" dirty="0"/>
          </a:p>
          <a:p>
            <a:pPr eaLnBrk="1" hangingPunct="1"/>
            <a:r>
              <a:rPr lang="zh-CN" altLang="en-US" sz="2400" b="1" dirty="0"/>
              <a:t>   您要订哪一天的房？/ 要住几天？</a:t>
            </a:r>
            <a:endParaRPr lang="zh-CN" altLang="en-US" sz="2400" b="1" dirty="0"/>
          </a:p>
          <a:p>
            <a:pPr eaLnBrk="1" hangingPunct="1"/>
            <a:r>
              <a:rPr lang="zh-CN" altLang="en-US" sz="2400" b="1" dirty="0"/>
              <a:t>3）How long do you want to stay here?</a:t>
            </a:r>
            <a:endParaRPr lang="zh-CN" altLang="en-US" sz="2400" b="1" dirty="0"/>
          </a:p>
          <a:p>
            <a:pPr eaLnBrk="1" hangingPunct="1"/>
            <a:r>
              <a:rPr lang="zh-CN" altLang="en-US" sz="2400" b="1" dirty="0"/>
              <a:t>   您要住几天？</a:t>
            </a:r>
            <a:endParaRPr lang="zh-CN" altLang="en-US" sz="2400" b="1" dirty="0"/>
          </a:p>
          <a:p>
            <a:pPr eaLnBrk="1" hangingPunct="1"/>
            <a:r>
              <a:rPr lang="zh-CN" altLang="en-US" sz="2400" b="1" dirty="0"/>
              <a:t>4）Do you want a single room or </a:t>
            </a:r>
            <a:endParaRPr lang="zh-CN" altLang="en-US" sz="2400" b="1" dirty="0"/>
          </a:p>
          <a:p>
            <a:pPr eaLnBrk="1" hangingPunct="1"/>
            <a:r>
              <a:rPr lang="zh-CN" altLang="en-US" sz="2400" b="1" dirty="0"/>
              <a:t> a double ro</a:t>
            </a:r>
            <a:r>
              <a:rPr lang="en-US" altLang="zh-CN" sz="2400" b="1" dirty="0"/>
              <a:t>o</a:t>
            </a:r>
            <a:r>
              <a:rPr lang="zh-CN" altLang="en-US" sz="2400" b="1" dirty="0"/>
              <a:t>m?</a:t>
            </a:r>
            <a:endParaRPr lang="zh-CN" altLang="en-US" sz="2400" b="1" dirty="0"/>
          </a:p>
          <a:p>
            <a:pPr eaLnBrk="1" hangingPunct="1"/>
            <a:r>
              <a:rPr lang="zh-CN" altLang="en-US" sz="2400" b="1" dirty="0"/>
              <a:t>   您要单人房还是大床房？</a:t>
            </a:r>
            <a:endParaRPr lang="zh-CN" altLang="en-US" sz="2400" b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5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339">
                                            <p:txEl>
                                              <p:charRg st="15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charRg st="15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charRg st="15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41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charRg st="41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charRg st="41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charRg st="41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80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39">
                                            <p:txEl>
                                              <p:charRg st="80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charRg st="80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charRg st="80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0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339">
                                            <p:txEl>
                                              <p:charRg st="100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9">
                                            <p:txEl>
                                              <p:charRg st="10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charRg st="10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37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39">
                                            <p:txEl>
                                              <p:charRg st="137" end="1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39">
                                            <p:txEl>
                                              <p:charRg st="137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39">
                                            <p:txEl>
                                              <p:charRg st="137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47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339">
                                            <p:txEl>
                                              <p:charRg st="147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39">
                                            <p:txEl>
                                              <p:charRg st="147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339">
                                            <p:txEl>
                                              <p:charRg st="147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79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339">
                                            <p:txEl>
                                              <p:charRg st="179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339">
                                            <p:txEl>
                                              <p:charRg st="179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39">
                                            <p:txEl>
                                              <p:charRg st="179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95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339">
                                            <p:txEl>
                                              <p:charRg st="195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339">
                                            <p:txEl>
                                              <p:charRg st="195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39">
                                            <p:txEl>
                                              <p:charRg st="195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0"/>
            <a:ext cx="7772400" cy="1462088"/>
          </a:xfrm>
        </p:spPr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196975"/>
            <a:ext cx="7772400" cy="4114800"/>
          </a:xfrm>
        </p:spPr>
        <p:txBody>
          <a:bodyPr vert="horz" wrap="square" anchor="t"/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 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5)-What kind of room would you like?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   您想要什么房间？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   -A standard room.（标准间）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 （A twin-bed room 双床间 / A single room单人间 / A double  room 大床间/ A suite 套房）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6）For a single room the price would be 35 dollars.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   单人间的价格是35美元。</a:t>
            </a:r>
            <a:endParaRPr lang="en-US" altLang="zh-CN" sz="2800" b="1" dirty="0"/>
          </a:p>
          <a:p>
            <a:pPr eaLnBrk="1" hangingPunct="1">
              <a:lnSpc>
                <a:spcPct val="90000"/>
              </a:lnSpc>
            </a:pPr>
            <a:r>
              <a:rPr lang="en-US" altLang="zh-CN" sz="2800" b="1" dirty="0"/>
              <a:t>The room rate is 518 yuan pernight include two breakfast.</a:t>
            </a:r>
            <a:endParaRPr lang="en-US" altLang="zh-CN" sz="2800" b="1" dirty="0"/>
          </a:p>
          <a:p>
            <a:pPr eaLnBrk="1" hangingPunct="1">
              <a:lnSpc>
                <a:spcPct val="90000"/>
              </a:lnSpc>
            </a:pPr>
            <a:r>
              <a:rPr lang="zh-CN" altLang="en-US" sz="2800" b="1" dirty="0"/>
              <a:t>房价是</a:t>
            </a:r>
            <a:r>
              <a:rPr lang="en-US" altLang="zh-CN" sz="2800" b="1" dirty="0"/>
              <a:t>518</a:t>
            </a:r>
            <a:r>
              <a:rPr lang="zh-CN" altLang="en-US" sz="2800" b="1" dirty="0"/>
              <a:t>元</a:t>
            </a:r>
            <a:r>
              <a:rPr lang="en-US" altLang="zh-CN" sz="2800" b="1" dirty="0"/>
              <a:t>/</a:t>
            </a:r>
            <a:r>
              <a:rPr lang="zh-CN" altLang="en-US" sz="2800" b="1" dirty="0"/>
              <a:t>晚，房价含两份早餐。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9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9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9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3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39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5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51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77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77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152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152" end="2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03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03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19" end="2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19" end="2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77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77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wrap="square" anchor="ctr"/>
          <a:p>
            <a:pPr eaLnBrk="1" hangingPunct="1"/>
            <a:endParaRPr lang="zh-CN" altLang="en-US" dirty="0"/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anchor="t"/>
          <a:p>
            <a:pPr eaLnBrk="1" hangingPunct="1"/>
            <a:r>
              <a:rPr lang="zh-CN" altLang="en-US" sz="2800" b="1" dirty="0"/>
              <a:t>7）Sorry, sir，all rooms are taken. / we   are fully    booked now.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    抱歉，先生。我们没有空房间了。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8) For how many ,please?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    你们有几个人呢？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9) I</a:t>
            </a:r>
            <a:r>
              <a:rPr lang="zh-CN" altLang="en-US" sz="2800" b="1" dirty="0">
                <a:latin typeface="Arial" panose="020B0604020202020204" pitchFamily="34" charset="0"/>
              </a:rPr>
              <a:t>’</a:t>
            </a:r>
            <a:r>
              <a:rPr lang="zh-CN" altLang="en-US" sz="2800" b="1" dirty="0"/>
              <a:t>d like to confirm your reservation.</a:t>
            </a:r>
            <a:endParaRPr lang="zh-CN" altLang="en-US" sz="2800" b="1" dirty="0"/>
          </a:p>
          <a:p>
            <a:pPr eaLnBrk="1" hangingPunct="1"/>
            <a:r>
              <a:rPr lang="zh-CN" altLang="en-US" sz="2800" b="1" dirty="0"/>
              <a:t>    我想确认一下你的预定。</a:t>
            </a:r>
            <a:endParaRPr lang="zh-CN" altLang="en-US" sz="2800" b="1" dirty="0"/>
          </a:p>
          <a:p>
            <a:pPr eaLnBrk="1" hangingPunct="1"/>
            <a:endParaRPr lang="zh-CN" altLang="en-US" sz="2800" dirty="0"/>
          </a:p>
          <a:p>
            <a:pPr eaLnBrk="1" hangingPunct="1"/>
            <a:endParaRPr lang="zh-CN" altLang="en-US" sz="28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29800">
                                          <p:val>
                                            <p:strVal val="#ppt_h/2"/>
                                          </p:val>
                                        </p:tav>
                                        <p:tav tm="398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59700">
                                          <p:val>
                                            <p:strVal val="#ppt_h"/>
                                          </p:val>
                                        </p:tav>
                                        <p:tav tm="69800">
                                          <p:val>
                                            <p:strVal val="#ppt_h/2"/>
                                          </p:val>
                                        </p:tav>
                                        <p:tav tm="799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19900">
                                          <p:val>
                                            <p:strVal val="#ppt_y-.2"/>
                                          </p:val>
                                        </p:tav>
                                        <p:tav tm="29800">
                                          <p:val>
                                            <p:strVal val="#ppt_y"/>
                                          </p:val>
                                        </p:tav>
                                        <p:tav tm="398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597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800">
                                          <p:val>
                                            <p:strVal val="#ppt_y"/>
                                          </p:val>
                                        </p:tav>
                                        <p:tav tm="799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66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66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66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66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86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86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86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86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11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11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11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11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2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24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2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2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65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65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65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65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Fireworks">
  <a:themeElements>
    <a:clrScheme name="">
      <a:dk1>
        <a:srgbClr val="FFCC00"/>
      </a:dk1>
      <a:lt1>
        <a:srgbClr val="000000"/>
      </a:lt1>
      <a:dk2>
        <a:srgbClr val="FFFFFF"/>
      </a:dk2>
      <a:lt2>
        <a:srgbClr val="AF273E"/>
      </a:lt2>
      <a:accent1>
        <a:srgbClr val="FF8B17"/>
      </a:accent1>
      <a:accent2>
        <a:srgbClr val="FFE103"/>
      </a:accent2>
      <a:accent3>
        <a:srgbClr val="AAAAAA"/>
      </a:accent3>
      <a:accent4>
        <a:srgbClr val="DCAF00"/>
      </a:accent4>
      <a:accent5>
        <a:srgbClr val="FFC5AA"/>
      </a:accent5>
      <a:accent6>
        <a:srgbClr val="E5CA02"/>
      </a:accent6>
      <a:hlink>
        <a:srgbClr val="FF3399"/>
      </a:hlink>
      <a:folHlink>
        <a:srgbClr val="FE1F08"/>
      </a:folHlink>
    </a:clrScheme>
    <a:fontScheme name="">
      <a:majorFont>
        <a:latin typeface="Arial Black"/>
        <a:ea typeface="宋体"/>
        <a:cs typeface=""/>
      </a:majorFont>
      <a:minorFont>
        <a:latin typeface="Arial Black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AF273E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CAF00"/>
        </a:accent4>
        <a:accent5>
          <a:srgbClr val="FFC5AA"/>
        </a:accent5>
        <a:accent6>
          <a:srgbClr val="E5CA02"/>
        </a:accent6>
        <a:hlink>
          <a:srgbClr val="FF3399"/>
        </a:hlink>
        <a:folHlink>
          <a:srgbClr val="FE1F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FFFF"/>
        </a:dk1>
        <a:lt1>
          <a:srgbClr val="000066"/>
        </a:lt1>
        <a:dk2>
          <a:srgbClr val="00FFFF"/>
        </a:dk2>
        <a:lt2>
          <a:srgbClr val="0000A4"/>
        </a:lt2>
        <a:accent1>
          <a:srgbClr val="51B2E3"/>
        </a:accent1>
        <a:accent2>
          <a:srgbClr val="04E8AC"/>
        </a:accent2>
        <a:accent3>
          <a:srgbClr val="AAAAB9"/>
        </a:accent3>
        <a:accent4>
          <a:srgbClr val="AFDCDC"/>
        </a:accent4>
        <a:accent5>
          <a:srgbClr val="B3D5EE"/>
        </a:accent5>
        <a:accent6>
          <a:srgbClr val="03D09A"/>
        </a:accent6>
        <a:hlink>
          <a:srgbClr val="FF3399"/>
        </a:hlink>
        <a:folHlink>
          <a:srgbClr val="8F5F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9F237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CAF00"/>
        </a:accent4>
        <a:accent5>
          <a:srgbClr val="AED0EB"/>
        </a:accent5>
        <a:accent6>
          <a:srgbClr val="E502CF"/>
        </a:accent6>
        <a:hlink>
          <a:srgbClr val="FF3399"/>
        </a:hlink>
        <a:folHlink>
          <a:srgbClr val="753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00603B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CAF00"/>
        </a:accent4>
        <a:accent5>
          <a:srgbClr val="AED0EB"/>
        </a:accent5>
        <a:accent6>
          <a:srgbClr val="05E115"/>
        </a:accent6>
        <a:hlink>
          <a:srgbClr val="FF3399"/>
        </a:hlink>
        <a:folHlink>
          <a:srgbClr val="753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FF6600"/>
        </a:lt2>
        <a:accent1>
          <a:srgbClr val="FF99FF"/>
        </a:accent1>
        <a:accent2>
          <a:srgbClr val="FFFF99"/>
        </a:accent2>
        <a:accent3>
          <a:srgbClr val="AAADB9"/>
        </a:accent3>
        <a:accent4>
          <a:srgbClr val="DCDCDC"/>
        </a:accent4>
        <a:accent5>
          <a:srgbClr val="FFCAFF"/>
        </a:accent5>
        <a:accent6>
          <a:srgbClr val="E5E589"/>
        </a:accent6>
        <a:hlink>
          <a:srgbClr val="FF3399"/>
        </a:hlink>
        <a:folHlink>
          <a:srgbClr val="FF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5E589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ireworks">
  <a:themeElements>
    <a:clrScheme name="">
      <a:dk1>
        <a:srgbClr val="FFCC00"/>
      </a:dk1>
      <a:lt1>
        <a:srgbClr val="000000"/>
      </a:lt1>
      <a:dk2>
        <a:srgbClr val="FFFFFF"/>
      </a:dk2>
      <a:lt2>
        <a:srgbClr val="AF273E"/>
      </a:lt2>
      <a:accent1>
        <a:srgbClr val="FF8B17"/>
      </a:accent1>
      <a:accent2>
        <a:srgbClr val="FFE103"/>
      </a:accent2>
      <a:accent3>
        <a:srgbClr val="AAAAAA"/>
      </a:accent3>
      <a:accent4>
        <a:srgbClr val="DCAF00"/>
      </a:accent4>
      <a:accent5>
        <a:srgbClr val="FFC5AA"/>
      </a:accent5>
      <a:accent6>
        <a:srgbClr val="E5CA02"/>
      </a:accent6>
      <a:hlink>
        <a:srgbClr val="FF3399"/>
      </a:hlink>
      <a:folHlink>
        <a:srgbClr val="FE1F08"/>
      </a:folHlink>
    </a:clrScheme>
    <a:fontScheme name="">
      <a:majorFont>
        <a:latin typeface="Arial Black"/>
        <a:ea typeface="宋体"/>
        <a:cs typeface=""/>
      </a:majorFont>
      <a:minorFont>
        <a:latin typeface="Arial Black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AF273E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CAF00"/>
        </a:accent4>
        <a:accent5>
          <a:srgbClr val="FFC5AA"/>
        </a:accent5>
        <a:accent6>
          <a:srgbClr val="E5CA02"/>
        </a:accent6>
        <a:hlink>
          <a:srgbClr val="FF3399"/>
        </a:hlink>
        <a:folHlink>
          <a:srgbClr val="FE1F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FFFF"/>
        </a:dk1>
        <a:lt1>
          <a:srgbClr val="000066"/>
        </a:lt1>
        <a:dk2>
          <a:srgbClr val="00FFFF"/>
        </a:dk2>
        <a:lt2>
          <a:srgbClr val="0000A4"/>
        </a:lt2>
        <a:accent1>
          <a:srgbClr val="51B2E3"/>
        </a:accent1>
        <a:accent2>
          <a:srgbClr val="04E8AC"/>
        </a:accent2>
        <a:accent3>
          <a:srgbClr val="AAAAB9"/>
        </a:accent3>
        <a:accent4>
          <a:srgbClr val="AFDCDC"/>
        </a:accent4>
        <a:accent5>
          <a:srgbClr val="B3D5EE"/>
        </a:accent5>
        <a:accent6>
          <a:srgbClr val="03D09A"/>
        </a:accent6>
        <a:hlink>
          <a:srgbClr val="FF3399"/>
        </a:hlink>
        <a:folHlink>
          <a:srgbClr val="8F5F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9F237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CAF00"/>
        </a:accent4>
        <a:accent5>
          <a:srgbClr val="AED0EB"/>
        </a:accent5>
        <a:accent6>
          <a:srgbClr val="E502CF"/>
        </a:accent6>
        <a:hlink>
          <a:srgbClr val="FF3399"/>
        </a:hlink>
        <a:folHlink>
          <a:srgbClr val="753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00603B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CAF00"/>
        </a:accent4>
        <a:accent5>
          <a:srgbClr val="AED0EB"/>
        </a:accent5>
        <a:accent6>
          <a:srgbClr val="05E115"/>
        </a:accent6>
        <a:hlink>
          <a:srgbClr val="FF3399"/>
        </a:hlink>
        <a:folHlink>
          <a:srgbClr val="753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FF6600"/>
        </a:lt2>
        <a:accent1>
          <a:srgbClr val="FF99FF"/>
        </a:accent1>
        <a:accent2>
          <a:srgbClr val="FFFF99"/>
        </a:accent2>
        <a:accent3>
          <a:srgbClr val="AAADB9"/>
        </a:accent3>
        <a:accent4>
          <a:srgbClr val="DCDCDC"/>
        </a:accent4>
        <a:accent5>
          <a:srgbClr val="FFCAFF"/>
        </a:accent5>
        <a:accent6>
          <a:srgbClr val="E5E589"/>
        </a:accent6>
        <a:hlink>
          <a:srgbClr val="FF3399"/>
        </a:hlink>
        <a:folHlink>
          <a:srgbClr val="FF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5E589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0</TotalTime>
  <Words>9631</Words>
  <Application>WPS 演示</Application>
  <PresentationFormat>全屏显示(4:3)</PresentationFormat>
  <Paragraphs>443</Paragraphs>
  <Slides>49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49</vt:i4>
      </vt:variant>
    </vt:vector>
  </HeadingPairs>
  <TitlesOfParts>
    <vt:vector size="61" baseType="lpstr">
      <vt:lpstr>Arial</vt:lpstr>
      <vt:lpstr>宋体</vt:lpstr>
      <vt:lpstr>Wingdings</vt:lpstr>
      <vt:lpstr>Arial Black</vt:lpstr>
      <vt:lpstr>Times New Roman</vt:lpstr>
      <vt:lpstr>Ravie</vt:lpstr>
      <vt:lpstr>Segoe Print</vt:lpstr>
      <vt:lpstr>微软雅黑</vt:lpstr>
      <vt:lpstr>Arial Unicode MS</vt:lpstr>
      <vt:lpstr>Calibri</vt:lpstr>
      <vt:lpstr>Fireworks</vt:lpstr>
      <vt:lpstr>1_Fireworks</vt:lpstr>
      <vt:lpstr>Checking in at the Hotel</vt:lpstr>
      <vt:lpstr>  英语中常用的称呼语</vt:lpstr>
      <vt:lpstr>   3)在不知道客人姓名时，男士称sir （先生），女士称madam或 Ma’am（女士） </vt:lpstr>
      <vt:lpstr>3.Hotels(酒店）departments （部门）    and clerks（人 员）</vt:lpstr>
      <vt:lpstr>Clerk（人员）</vt:lpstr>
      <vt:lpstr>Clerk（人员）</vt:lpstr>
      <vt:lpstr>4.Reservation / booking（预定）</vt:lpstr>
      <vt:lpstr>PowerPoint 演示文稿</vt:lpstr>
      <vt:lpstr>PowerPoint 演示文稿</vt:lpstr>
      <vt:lpstr>Dialoges （对话）  </vt:lpstr>
      <vt:lpstr>PowerPoint 演示文稿</vt:lpstr>
      <vt:lpstr>PowerPoint 演示文稿</vt:lpstr>
      <vt:lpstr>5. Check-in （入住登记）</vt:lpstr>
      <vt:lpstr>PowerPoint 演示文稿</vt:lpstr>
      <vt:lpstr>PowerPoint 演示文稿</vt:lpstr>
      <vt:lpstr>Dialoge</vt:lpstr>
      <vt:lpstr>ruising.butterfly hotel</vt:lpstr>
      <vt:lpstr>2.Bellman and Operator </vt:lpstr>
      <vt:lpstr>ruising.butterfly hotel</vt:lpstr>
      <vt:lpstr>PowerPoint 演示文稿</vt:lpstr>
      <vt:lpstr>PowerPoint 演示文稿</vt:lpstr>
      <vt:lpstr>3. Room attendant</vt:lpstr>
      <vt:lpstr>PowerPoint 演示文稿</vt:lpstr>
      <vt:lpstr>PowerPoint 演示文稿</vt:lpstr>
      <vt:lpstr>4.房间内用品和设备</vt:lpstr>
      <vt:lpstr>PowerPoint 演示文稿</vt:lpstr>
      <vt:lpstr>PowerPoint 演示文稿</vt:lpstr>
      <vt:lpstr>Dialoges</vt:lpstr>
      <vt:lpstr>PowerPoint 演示文稿</vt:lpstr>
      <vt:lpstr>10.Food &amp; beverage   （餐饮服务）</vt:lpstr>
      <vt:lpstr>PowerPoint 演示文稿</vt:lpstr>
      <vt:lpstr>PowerPoint 演示文稿</vt:lpstr>
      <vt:lpstr>PowerPoint 演示文稿</vt:lpstr>
      <vt:lpstr>PowerPoint 演示文稿</vt:lpstr>
      <vt:lpstr>食品词汇</vt:lpstr>
      <vt:lpstr>PowerPoint 演示文稿</vt:lpstr>
      <vt:lpstr>PowerPoint 演示文稿</vt:lpstr>
      <vt:lpstr>酒水饮料</vt:lpstr>
      <vt:lpstr>PowerPoint 演示文稿</vt:lpstr>
      <vt:lpstr>Fruit (水果)</vt:lpstr>
      <vt:lpstr>调味品 </vt:lpstr>
      <vt:lpstr>烹饪常用动词 </vt:lpstr>
      <vt:lpstr>菜名</vt:lpstr>
      <vt:lpstr>PowerPoint 演示文稿</vt:lpstr>
      <vt:lpstr>PowerPoint 演示文稿</vt:lpstr>
      <vt:lpstr>Tongue Twister (绕口令)</vt:lpstr>
      <vt:lpstr>PowerPoint 演示文稿</vt:lpstr>
      <vt:lpstr>Proverb（谚语）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酒店服务英语</dc:title>
  <dc:creator>wantie</dc:creator>
  <cp:lastModifiedBy>Administrator</cp:lastModifiedBy>
  <cp:revision>187</cp:revision>
  <dcterms:created xsi:type="dcterms:W3CDTF">2011-03-10T03:12:00Z</dcterms:created>
  <dcterms:modified xsi:type="dcterms:W3CDTF">2019-10-24T15:26:33Z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2052-11.1.0.8907</vt:lpwstr>
  </property>
</Properties>
</file>