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sldIdLst>
    <p:sldId id="349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7" r:id="rId17"/>
    <p:sldId id="310" r:id="rId18"/>
    <p:sldId id="281" r:id="rId19"/>
    <p:sldId id="282" r:id="rId20"/>
    <p:sldId id="283" r:id="rId21"/>
    <p:sldId id="284" r:id="rId22"/>
    <p:sldId id="285" r:id="rId23"/>
    <p:sldId id="311" r:id="rId24"/>
    <p:sldId id="286" r:id="rId25"/>
    <p:sldId id="287" r:id="rId26"/>
    <p:sldId id="288" r:id="rId27"/>
    <p:sldId id="289" r:id="rId28"/>
    <p:sldId id="290" r:id="rId29"/>
    <p:sldId id="291" r:id="rId30"/>
    <p:sldId id="292" r:id="rId31"/>
    <p:sldId id="293" r:id="rId32"/>
    <p:sldId id="294" r:id="rId33"/>
    <p:sldId id="295" r:id="rId34"/>
    <p:sldId id="296" r:id="rId35"/>
    <p:sldId id="297" r:id="rId36"/>
    <p:sldId id="298" r:id="rId37"/>
    <p:sldId id="299" r:id="rId38"/>
    <p:sldId id="300" r:id="rId39"/>
    <p:sldId id="301" r:id="rId40"/>
    <p:sldId id="302" r:id="rId41"/>
    <p:sldId id="303" r:id="rId42"/>
    <p:sldId id="304" r:id="rId43"/>
    <p:sldId id="305" r:id="rId44"/>
    <p:sldId id="306" r:id="rId45"/>
    <p:sldId id="307" r:id="rId46"/>
    <p:sldId id="308" r:id="rId47"/>
    <p:sldId id="309" r:id="rId48"/>
    <p:sldId id="312" r:id="rId49"/>
    <p:sldId id="313" r:id="rId50"/>
    <p:sldId id="314" r:id="rId51"/>
    <p:sldId id="315" r:id="rId52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u="none" kern="1200" baseline="0">
        <a:solidFill>
          <a:schemeClr val="tx1"/>
        </a:solidFill>
        <a:latin typeface="Arial Black" panose="020B0A04020102020204" pitchFamily="2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u="none" kern="1200" baseline="0">
        <a:solidFill>
          <a:schemeClr val="tx1"/>
        </a:solidFill>
        <a:latin typeface="Arial Black" panose="020B0A04020102020204" pitchFamily="2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u="none" kern="1200" baseline="0">
        <a:solidFill>
          <a:schemeClr val="tx1"/>
        </a:solidFill>
        <a:latin typeface="Arial Black" panose="020B0A04020102020204" pitchFamily="2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u="none" kern="1200" baseline="0">
        <a:solidFill>
          <a:schemeClr val="tx1"/>
        </a:solidFill>
        <a:latin typeface="Arial Black" panose="020B0A04020102020204" pitchFamily="2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u="none" kern="1200" baseline="0">
        <a:solidFill>
          <a:schemeClr val="tx1"/>
        </a:solidFill>
        <a:latin typeface="Arial Black" panose="020B0A04020102020204" pitchFamily="2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u="none" kern="1200" baseline="0">
        <a:solidFill>
          <a:schemeClr val="tx1"/>
        </a:solidFill>
        <a:latin typeface="Arial Black" panose="020B0A04020102020204" pitchFamily="2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u="none" kern="1200" baseline="0">
        <a:solidFill>
          <a:schemeClr val="tx1"/>
        </a:solidFill>
        <a:latin typeface="Arial Black" panose="020B0A04020102020204" pitchFamily="2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u="none" kern="1200" baseline="0">
        <a:solidFill>
          <a:schemeClr val="tx1"/>
        </a:solidFill>
        <a:latin typeface="Arial Black" panose="020B0A04020102020204" pitchFamily="2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u="none" kern="1200" baseline="0">
        <a:solidFill>
          <a:schemeClr val="tx1"/>
        </a:solidFill>
        <a:latin typeface="Arial Black" panose="020B0A04020102020204" pitchFamily="2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60"/>
        <p:guide pos="2880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5" Type="http://schemas.openxmlformats.org/officeDocument/2006/relationships/tableStyles" Target="tableStyles.xml"/><Relationship Id="rId54" Type="http://schemas.openxmlformats.org/officeDocument/2006/relationships/viewProps" Target="viewProps.xml"/><Relationship Id="rId53" Type="http://schemas.openxmlformats.org/officeDocument/2006/relationships/presProps" Target="presProps.xml"/><Relationship Id="rId52" Type="http://schemas.openxmlformats.org/officeDocument/2006/relationships/slide" Target="slides/slide49.xml"/><Relationship Id="rId51" Type="http://schemas.openxmlformats.org/officeDocument/2006/relationships/slide" Target="slides/slide48.xml"/><Relationship Id="rId50" Type="http://schemas.openxmlformats.org/officeDocument/2006/relationships/slide" Target="slides/slide47.xml"/><Relationship Id="rId5" Type="http://schemas.openxmlformats.org/officeDocument/2006/relationships/slide" Target="slides/slide2.xml"/><Relationship Id="rId49" Type="http://schemas.openxmlformats.org/officeDocument/2006/relationships/slide" Target="slides/slide46.xml"/><Relationship Id="rId48" Type="http://schemas.openxmlformats.org/officeDocument/2006/relationships/slide" Target="slides/slide45.xml"/><Relationship Id="rId47" Type="http://schemas.openxmlformats.org/officeDocument/2006/relationships/slide" Target="slides/slide44.xml"/><Relationship Id="rId46" Type="http://schemas.openxmlformats.org/officeDocument/2006/relationships/slide" Target="slides/slide43.xml"/><Relationship Id="rId45" Type="http://schemas.openxmlformats.org/officeDocument/2006/relationships/slide" Target="slides/slide42.xml"/><Relationship Id="rId44" Type="http://schemas.openxmlformats.org/officeDocument/2006/relationships/slide" Target="slides/slide41.xml"/><Relationship Id="rId43" Type="http://schemas.openxmlformats.org/officeDocument/2006/relationships/slide" Target="slides/slide40.xml"/><Relationship Id="rId42" Type="http://schemas.openxmlformats.org/officeDocument/2006/relationships/slide" Target="slides/slide39.xml"/><Relationship Id="rId41" Type="http://schemas.openxmlformats.org/officeDocument/2006/relationships/slide" Target="slides/slide38.xml"/><Relationship Id="rId40" Type="http://schemas.openxmlformats.org/officeDocument/2006/relationships/slide" Target="slides/slide37.xml"/><Relationship Id="rId4" Type="http://schemas.openxmlformats.org/officeDocument/2006/relationships/slide" Target="slides/slide1.xml"/><Relationship Id="rId39" Type="http://schemas.openxmlformats.org/officeDocument/2006/relationships/slide" Target="slides/slide36.xml"/><Relationship Id="rId38" Type="http://schemas.openxmlformats.org/officeDocument/2006/relationships/slide" Target="slides/slide35.xml"/><Relationship Id="rId37" Type="http://schemas.openxmlformats.org/officeDocument/2006/relationships/slide" Target="slides/slide34.xml"/><Relationship Id="rId36" Type="http://schemas.openxmlformats.org/officeDocument/2006/relationships/slide" Target="slides/slide33.xml"/><Relationship Id="rId35" Type="http://schemas.openxmlformats.org/officeDocument/2006/relationships/slide" Target="slides/slide32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Master" Target="slideMasters/slideMaster2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>
              <a:latin typeface="Arial Black" panose="020B0A04020102020204" pitchFamily="2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>
              <a:latin typeface="Arial Black" panose="020B0A04020102020204" pitchFamily="2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 Black" panose="020B0A04020102020204" pitchFamily="2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 Black" panose="020B0A04020102020204" pitchFamily="2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>
              <a:latin typeface="Arial Black" panose="020B0A04020102020204" pitchFamily="2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>
              <a:latin typeface="Arial Black" panose="020B0A04020102020204" pitchFamily="2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 Black" panose="020B0A04020102020204" pitchFamily="2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 Black" panose="020B0A04020102020204" pitchFamily="2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716657" cy="579437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>
              <a:latin typeface="Arial Black" panose="020B0A04020102020204" pitchFamily="2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>
              <a:latin typeface="Arial Black" panose="020B0A04020102020204" pitchFamily="2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 Black" panose="020B0A04020102020204" pitchFamily="2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 Black" panose="020B0A04020102020204" pitchFamily="2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quarter" idx="10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>
              <a:latin typeface="Arial Black" panose="020B0A04020102020204" pitchFamily="2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>
              <a:latin typeface="Arial Black" panose="020B0A04020102020204" pitchFamily="2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 Black" panose="020B0A04020102020204" pitchFamily="2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 Black" panose="020B0A04020102020204" pitchFamily="2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quarter" idx="10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>
              <a:latin typeface="Arial Black" panose="020B0A04020102020204" pitchFamily="2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>
              <a:latin typeface="Arial Black" panose="020B0A04020102020204" pitchFamily="2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 Black" panose="020B0A04020102020204" pitchFamily="2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 Black" panose="020B0A04020102020204" pitchFamily="2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quarter" idx="10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>
              <a:latin typeface="Arial Black" panose="020B0A04020102020204" pitchFamily="2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>
              <a:latin typeface="Arial Black" panose="020B0A04020102020204" pitchFamily="2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 Black" panose="020B0A04020102020204" pitchFamily="2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 Black" panose="020B0A04020102020204" pitchFamily="2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76" cy="41148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9724" y="1981200"/>
            <a:ext cx="3808476" cy="41148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quarter" idx="10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>
              <a:latin typeface="Arial Black" panose="020B0A04020102020204" pitchFamily="2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>
              <a:latin typeface="Arial Black" panose="020B0A04020102020204" pitchFamily="2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 Black" panose="020B0A04020102020204" pitchFamily="2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 Black" panose="020B0A04020102020204" pitchFamily="2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quarter" idx="10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>
              <a:latin typeface="Arial Black" panose="020B0A04020102020204" pitchFamily="2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>
              <a:latin typeface="Arial Black" panose="020B0A04020102020204" pitchFamily="2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 Black" panose="020B0A04020102020204" pitchFamily="2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 Black" panose="020B0A04020102020204" pitchFamily="2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0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>
              <a:latin typeface="Arial Black" panose="020B0A04020102020204" pitchFamily="2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>
              <a:latin typeface="Arial Black" panose="020B0A04020102020204" pitchFamily="2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 Black" panose="020B0A04020102020204" pitchFamily="2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 Black" panose="020B0A04020102020204" pitchFamily="2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quarter" idx="10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>
              <a:latin typeface="Arial Black" panose="020B0A04020102020204" pitchFamily="2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>
              <a:latin typeface="Arial Black" panose="020B0A04020102020204" pitchFamily="2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 Black" panose="020B0A04020102020204" pitchFamily="2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 Black" panose="020B0A04020102020204" pitchFamily="2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quarter" idx="10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>
              <a:latin typeface="Arial Black" panose="020B0A04020102020204" pitchFamily="2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>
              <a:latin typeface="Arial Black" panose="020B0A04020102020204" pitchFamily="2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 Black" panose="020B0A04020102020204" pitchFamily="2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 Black" panose="020B0A04020102020204" pitchFamily="2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>
              <a:latin typeface="Arial Black" panose="020B0A04020102020204" pitchFamily="2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>
              <a:latin typeface="Arial Black" panose="020B0A04020102020204" pitchFamily="2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 Black" panose="020B0A04020102020204" pitchFamily="2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 Black" panose="020B0A04020102020204" pitchFamily="2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quarter" idx="10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>
              <a:latin typeface="Arial Black" panose="020B0A04020102020204" pitchFamily="2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>
              <a:latin typeface="Arial Black" panose="020B0A04020102020204" pitchFamily="2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 Black" panose="020B0A04020102020204" pitchFamily="2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 Black" panose="020B0A04020102020204" pitchFamily="2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quarter" idx="10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>
              <a:latin typeface="Arial Black" panose="020B0A04020102020204" pitchFamily="2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>
              <a:latin typeface="Arial Black" panose="020B0A04020102020204" pitchFamily="2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 Black" panose="020B0A04020102020204" pitchFamily="2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 Black" panose="020B0A04020102020204" pitchFamily="2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716657" cy="579437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quarter" idx="10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>
              <a:latin typeface="Arial Black" panose="020B0A04020102020204" pitchFamily="2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>
              <a:latin typeface="Arial Black" panose="020B0A04020102020204" pitchFamily="2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 Black" panose="020B0A04020102020204" pitchFamily="2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 Black" panose="020B0A04020102020204" pitchFamily="2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>
              <a:latin typeface="Arial Black" panose="020B0A04020102020204" pitchFamily="2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>
              <a:latin typeface="Arial Black" panose="020B0A04020102020204" pitchFamily="2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 Black" panose="020B0A04020102020204" pitchFamily="2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 Black" panose="020B0A04020102020204" pitchFamily="2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76" cy="41148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9724" y="1981200"/>
            <a:ext cx="3808476" cy="41148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>
              <a:latin typeface="Arial Black" panose="020B0A04020102020204" pitchFamily="2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>
              <a:latin typeface="Arial Black" panose="020B0A04020102020204" pitchFamily="2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 Black" panose="020B0A04020102020204" pitchFamily="2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 Black" panose="020B0A04020102020204" pitchFamily="2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>
              <a:latin typeface="Arial Black" panose="020B0A04020102020204" pitchFamily="2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>
              <a:latin typeface="Arial Black" panose="020B0A04020102020204" pitchFamily="2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 Black" panose="020B0A04020102020204" pitchFamily="2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 Black" panose="020B0A04020102020204" pitchFamily="2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>
              <a:latin typeface="Arial Black" panose="020B0A04020102020204" pitchFamily="2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>
              <a:latin typeface="Arial Black" panose="020B0A04020102020204" pitchFamily="2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 Black" panose="020B0A04020102020204" pitchFamily="2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 Black" panose="020B0A04020102020204" pitchFamily="2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>
              <a:latin typeface="Arial Black" panose="020B0A04020102020204" pitchFamily="2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>
              <a:latin typeface="Arial Black" panose="020B0A04020102020204" pitchFamily="2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 Black" panose="020B0A04020102020204" pitchFamily="2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 Black" panose="020B0A04020102020204" pitchFamily="2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>
              <a:latin typeface="Arial Black" panose="020B0A04020102020204" pitchFamily="2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>
              <a:latin typeface="Arial Black" panose="020B0A04020102020204" pitchFamily="2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 Black" panose="020B0A04020102020204" pitchFamily="2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 Black" panose="020B0A04020102020204" pitchFamily="2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>
              <a:latin typeface="Arial Black" panose="020B0A04020102020204" pitchFamily="2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>
              <a:latin typeface="Arial Black" panose="020B0A04020102020204" pitchFamily="2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 Black" panose="020B0A04020102020204" pitchFamily="2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 Black" panose="020B0A04020102020204" pitchFamily="2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grpSp>
        <p:nvGrpSpPr>
          <p:cNvPr id="1026" name="组合 1025"/>
          <p:cNvGrpSpPr/>
          <p:nvPr/>
        </p:nvGrpSpPr>
        <p:grpSpPr>
          <a:xfrm>
            <a:off x="6303963" y="0"/>
            <a:ext cx="2840037" cy="3254375"/>
            <a:chOff x="0" y="0"/>
            <a:chExt cx="2170" cy="2486"/>
          </a:xfrm>
        </p:grpSpPr>
        <p:grpSp>
          <p:nvGrpSpPr>
            <p:cNvPr id="1027" name="组合 1026"/>
            <p:cNvGrpSpPr/>
            <p:nvPr/>
          </p:nvGrpSpPr>
          <p:grpSpPr>
            <a:xfrm>
              <a:off x="965" y="1910"/>
              <a:ext cx="768" cy="576"/>
              <a:chOff x="0" y="0"/>
              <a:chExt cx="768" cy="576"/>
            </a:xfrm>
          </p:grpSpPr>
          <p:sp>
            <p:nvSpPr>
              <p:cNvPr id="1028" name="Oval 4"/>
              <p:cNvSpPr/>
              <p:nvPr/>
            </p:nvSpPr>
            <p:spPr>
              <a:xfrm>
                <a:off x="1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  <a:tileRect/>
              </a:gradFill>
              <a:ln w="9525">
                <a:noFill/>
              </a:ln>
            </p:spPr>
            <p:txBody>
              <a:bodyPr wrap="none" anchor="ctr"/>
              <a:p>
                <a:pPr lvl="0"/>
                <a:endParaRPr lang="zh-CN" altLang="en-US" dirty="0">
                  <a:latin typeface="Arial Black" panose="020B0A04020102020204" pitchFamily="2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029" name="Oval 5"/>
              <p:cNvSpPr/>
              <p:nvPr/>
            </p:nvSpPr>
            <p:spPr>
              <a:xfrm>
                <a:off x="276" y="252"/>
                <a:ext cx="186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  <a:tileRect/>
              </a:gradFill>
              <a:ln w="9525">
                <a:noFill/>
              </a:ln>
            </p:spPr>
            <p:txBody>
              <a:bodyPr wrap="none" anchor="ctr"/>
              <a:p>
                <a:pPr lvl="0"/>
                <a:endParaRPr lang="zh-CN" altLang="en-US" dirty="0">
                  <a:latin typeface="Arial Black" panose="020B0A04020102020204" pitchFamily="2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1030" name="组合 1029"/>
            <p:cNvGrpSpPr/>
            <p:nvPr/>
          </p:nvGrpSpPr>
          <p:grpSpPr>
            <a:xfrm>
              <a:off x="1142" y="1103"/>
              <a:ext cx="768" cy="576"/>
              <a:chOff x="0" y="0"/>
              <a:chExt cx="768" cy="576"/>
            </a:xfrm>
          </p:grpSpPr>
          <p:sp>
            <p:nvSpPr>
              <p:cNvPr id="1031" name="Oval 7"/>
              <p:cNvSpPr/>
              <p:nvPr/>
            </p:nvSpPr>
            <p:spPr>
              <a:xfrm>
                <a:off x="-1" y="1"/>
                <a:ext cx="769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  <a:tileRect/>
              </a:gradFill>
              <a:ln w="9525">
                <a:noFill/>
              </a:ln>
            </p:spPr>
            <p:txBody>
              <a:bodyPr wrap="none" anchor="ctr"/>
              <a:p>
                <a:pPr lvl="0"/>
                <a:endParaRPr lang="zh-CN" altLang="en-US" dirty="0">
                  <a:latin typeface="Arial Black" panose="020B0A04020102020204" pitchFamily="2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032" name="Oval 8"/>
              <p:cNvSpPr/>
              <p:nvPr/>
            </p:nvSpPr>
            <p:spPr>
              <a:xfrm>
                <a:off x="276" y="253"/>
                <a:ext cx="186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  <a:tileRect/>
              </a:gradFill>
              <a:ln w="9525">
                <a:noFill/>
              </a:ln>
            </p:spPr>
            <p:txBody>
              <a:bodyPr wrap="none" anchor="ctr"/>
              <a:p>
                <a:pPr lvl="0"/>
                <a:endParaRPr lang="zh-CN" altLang="en-US" dirty="0">
                  <a:latin typeface="Arial Black" panose="020B0A04020102020204" pitchFamily="2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1033" name="组合 1032"/>
            <p:cNvGrpSpPr/>
            <p:nvPr/>
          </p:nvGrpSpPr>
          <p:grpSpPr>
            <a:xfrm>
              <a:off x="19" y="0"/>
              <a:ext cx="768" cy="576"/>
              <a:chOff x="0" y="0"/>
              <a:chExt cx="768" cy="576"/>
            </a:xfrm>
          </p:grpSpPr>
          <p:sp>
            <p:nvSpPr>
              <p:cNvPr id="1034" name="Oval 10"/>
              <p:cNvSpPr/>
              <p:nvPr/>
            </p:nvSpPr>
            <p:spPr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  <a:tileRect/>
              </a:gradFill>
              <a:ln w="9525">
                <a:noFill/>
              </a:ln>
            </p:spPr>
            <p:txBody>
              <a:bodyPr wrap="none" anchor="ctr"/>
              <a:p>
                <a:pPr lvl="0"/>
                <a:endParaRPr lang="zh-CN" altLang="en-US" dirty="0">
                  <a:latin typeface="Arial Black" panose="020B0A04020102020204" pitchFamily="2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035" name="Oval 11"/>
              <p:cNvSpPr/>
              <p:nvPr/>
            </p:nvSpPr>
            <p:spPr>
              <a:xfrm>
                <a:off x="276" y="252"/>
                <a:ext cx="186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  <a:tileRect/>
              </a:gradFill>
              <a:ln w="9525">
                <a:noFill/>
              </a:ln>
            </p:spPr>
            <p:txBody>
              <a:bodyPr wrap="none" anchor="ctr"/>
              <a:p>
                <a:pPr lvl="0"/>
                <a:endParaRPr lang="zh-CN" altLang="en-US" dirty="0">
                  <a:latin typeface="Arial Black" panose="020B0A04020102020204" pitchFamily="2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1036" name="组合 1035"/>
            <p:cNvGrpSpPr/>
            <p:nvPr/>
          </p:nvGrpSpPr>
          <p:grpSpPr>
            <a:xfrm>
              <a:off x="0" y="0"/>
              <a:ext cx="2170" cy="1702"/>
              <a:chOff x="0" y="0"/>
              <a:chExt cx="2170" cy="1702"/>
            </a:xfrm>
          </p:grpSpPr>
          <p:grpSp>
            <p:nvGrpSpPr>
              <p:cNvPr id="1037" name="组合 1036"/>
              <p:cNvGrpSpPr/>
              <p:nvPr/>
            </p:nvGrpSpPr>
            <p:grpSpPr>
              <a:xfrm>
                <a:off x="525" y="308"/>
                <a:ext cx="1145" cy="844"/>
                <a:chOff x="0" y="0"/>
                <a:chExt cx="2919" cy="2151"/>
              </a:xfrm>
            </p:grpSpPr>
            <p:sp>
              <p:nvSpPr>
                <p:cNvPr id="1038" name="Oval 14"/>
                <p:cNvSpPr/>
                <p:nvPr/>
              </p:nvSpPr>
              <p:spPr>
                <a:xfrm>
                  <a:off x="1" y="0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 w="9525">
                  <a:noFill/>
                </a:ln>
              </p:spPr>
              <p:txBody>
                <a:bodyPr wrap="none" anchor="ctr"/>
                <a:p>
                  <a:pPr lvl="0"/>
                  <a:endParaRPr lang="zh-CN" altLang="en-US" dirty="0">
                    <a:latin typeface="Arial Black" panose="020B0A04020102020204" pitchFamily="2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039" name="Oval 15"/>
                <p:cNvSpPr/>
                <p:nvPr/>
              </p:nvSpPr>
              <p:spPr>
                <a:xfrm>
                  <a:off x="1117" y="788"/>
                  <a:ext cx="578" cy="405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 w="9525">
                  <a:noFill/>
                </a:ln>
              </p:spPr>
              <p:txBody>
                <a:bodyPr wrap="none" anchor="ctr"/>
                <a:p>
                  <a:pPr lvl="0"/>
                  <a:endParaRPr lang="zh-CN" altLang="en-US" dirty="0">
                    <a:latin typeface="Arial Black" panose="020B0A04020102020204" pitchFamily="2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1040" name="组合 1039"/>
              <p:cNvGrpSpPr/>
              <p:nvPr/>
            </p:nvGrpSpPr>
            <p:grpSpPr>
              <a:xfrm>
                <a:off x="0" y="0"/>
                <a:ext cx="2145" cy="1702"/>
                <a:chOff x="0" y="0"/>
                <a:chExt cx="2145" cy="1702"/>
              </a:xfrm>
            </p:grpSpPr>
            <p:grpSp>
              <p:nvGrpSpPr>
                <p:cNvPr id="1041" name="组合 1040"/>
                <p:cNvGrpSpPr/>
                <p:nvPr/>
              </p:nvGrpSpPr>
              <p:grpSpPr>
                <a:xfrm>
                  <a:off x="1390" y="589"/>
                  <a:ext cx="493" cy="912"/>
                  <a:chOff x="0" y="0"/>
                  <a:chExt cx="1258" cy="2327"/>
                </a:xfrm>
              </p:grpSpPr>
              <p:sp>
                <p:nvSpPr>
                  <p:cNvPr id="1042" name="未知"/>
                  <p:cNvSpPr/>
                  <p:nvPr/>
                </p:nvSpPr>
                <p:spPr>
                  <a:xfrm rot="2711884">
                    <a:off x="-703" y="702"/>
                    <a:ext cx="1720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  <p:sp>
                <p:nvSpPr>
                  <p:cNvPr id="1043" name="未知"/>
                  <p:cNvSpPr/>
                  <p:nvPr/>
                </p:nvSpPr>
                <p:spPr>
                  <a:xfrm rot="2711884">
                    <a:off x="547" y="1615"/>
                    <a:ext cx="925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</p:grpSp>
            <p:grpSp>
              <p:nvGrpSpPr>
                <p:cNvPr id="1044" name="组合 1043"/>
                <p:cNvGrpSpPr/>
                <p:nvPr/>
              </p:nvGrpSpPr>
              <p:grpSpPr>
                <a:xfrm>
                  <a:off x="1152" y="781"/>
                  <a:ext cx="966" cy="522"/>
                  <a:chOff x="0" y="0"/>
                  <a:chExt cx="2463" cy="1332"/>
                </a:xfrm>
              </p:grpSpPr>
              <p:sp>
                <p:nvSpPr>
                  <p:cNvPr id="1045" name="未知"/>
                  <p:cNvSpPr/>
                  <p:nvPr/>
                </p:nvSpPr>
                <p:spPr>
                  <a:xfrm rot="2104081">
                    <a:off x="1" y="0"/>
                    <a:ext cx="1812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  <p:sp>
                <p:nvSpPr>
                  <p:cNvPr id="1046" name="未知"/>
                  <p:cNvSpPr/>
                  <p:nvPr/>
                </p:nvSpPr>
                <p:spPr>
                  <a:xfrm rot="2104081">
                    <a:off x="1488" y="786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</p:grpSp>
            <p:grpSp>
              <p:nvGrpSpPr>
                <p:cNvPr id="1047" name="组合 1046"/>
                <p:cNvGrpSpPr/>
                <p:nvPr/>
              </p:nvGrpSpPr>
              <p:grpSpPr>
                <a:xfrm>
                  <a:off x="1165" y="707"/>
                  <a:ext cx="971" cy="417"/>
                  <a:chOff x="0" y="0"/>
                  <a:chExt cx="2477" cy="1064"/>
                </a:xfrm>
              </p:grpSpPr>
              <p:sp>
                <p:nvSpPr>
                  <p:cNvPr id="1048" name="未知"/>
                  <p:cNvSpPr/>
                  <p:nvPr/>
                </p:nvSpPr>
                <p:spPr>
                  <a:xfrm rot="1582915">
                    <a:off x="-1" y="0"/>
                    <a:ext cx="1736" cy="30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  <p:sp>
                <p:nvSpPr>
                  <p:cNvPr id="1049" name="未知"/>
                  <p:cNvSpPr/>
                  <p:nvPr/>
                </p:nvSpPr>
                <p:spPr>
                  <a:xfrm rot="1582915">
                    <a:off x="1546" y="588"/>
                    <a:ext cx="931" cy="47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</p:grpSp>
            <p:grpSp>
              <p:nvGrpSpPr>
                <p:cNvPr id="1050" name="组合 1049"/>
                <p:cNvGrpSpPr/>
                <p:nvPr/>
              </p:nvGrpSpPr>
              <p:grpSpPr>
                <a:xfrm>
                  <a:off x="1176" y="630"/>
                  <a:ext cx="969" cy="364"/>
                  <a:chOff x="0" y="0"/>
                  <a:chExt cx="2472" cy="927"/>
                </a:xfrm>
              </p:grpSpPr>
              <p:sp>
                <p:nvSpPr>
                  <p:cNvPr id="1051" name="未知"/>
                  <p:cNvSpPr/>
                  <p:nvPr/>
                </p:nvSpPr>
                <p:spPr>
                  <a:xfrm rot="1080363">
                    <a:off x="-2" y="-2"/>
                    <a:ext cx="1677" cy="33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  <p:sp>
                <p:nvSpPr>
                  <p:cNvPr id="1052" name="未知"/>
                  <p:cNvSpPr/>
                  <p:nvPr/>
                </p:nvSpPr>
                <p:spPr>
                  <a:xfrm rot="1080363">
                    <a:off x="1570" y="400"/>
                    <a:ext cx="900" cy="52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</p:grpSp>
            <p:grpSp>
              <p:nvGrpSpPr>
                <p:cNvPr id="1053" name="组合 1052"/>
                <p:cNvGrpSpPr/>
                <p:nvPr/>
              </p:nvGrpSpPr>
              <p:grpSpPr>
                <a:xfrm>
                  <a:off x="1189" y="543"/>
                  <a:ext cx="918" cy="258"/>
                  <a:chOff x="0" y="0"/>
                  <a:chExt cx="2342" cy="657"/>
                </a:xfrm>
              </p:grpSpPr>
              <p:sp>
                <p:nvSpPr>
                  <p:cNvPr id="1054" name="未知"/>
                  <p:cNvSpPr/>
                  <p:nvPr/>
                </p:nvSpPr>
                <p:spPr>
                  <a:xfrm rot="463793">
                    <a:off x="-1" y="1"/>
                    <a:ext cx="154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  <p:sp>
                <p:nvSpPr>
                  <p:cNvPr id="1055" name="未知"/>
                  <p:cNvSpPr/>
                  <p:nvPr/>
                </p:nvSpPr>
                <p:spPr>
                  <a:xfrm rot="463793">
                    <a:off x="1512" y="167"/>
                    <a:ext cx="829" cy="48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</p:grpSp>
            <p:grpSp>
              <p:nvGrpSpPr>
                <p:cNvPr id="1056" name="组合 1055"/>
                <p:cNvGrpSpPr/>
                <p:nvPr/>
              </p:nvGrpSpPr>
              <p:grpSpPr>
                <a:xfrm>
                  <a:off x="1199" y="487"/>
                  <a:ext cx="843" cy="134"/>
                  <a:chOff x="0" y="0"/>
                  <a:chExt cx="2150" cy="343"/>
                </a:xfrm>
              </p:grpSpPr>
              <p:sp>
                <p:nvSpPr>
                  <p:cNvPr id="1057" name="未知"/>
                  <p:cNvSpPr/>
                  <p:nvPr/>
                </p:nvSpPr>
                <p:spPr>
                  <a:xfrm rot="-84181">
                    <a:off x="-1" y="17"/>
                    <a:ext cx="1404" cy="22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  <p:sp>
                <p:nvSpPr>
                  <p:cNvPr id="1058" name="未知"/>
                  <p:cNvSpPr/>
                  <p:nvPr/>
                </p:nvSpPr>
                <p:spPr>
                  <a:xfrm rot="-84181">
                    <a:off x="1394" y="-2"/>
                    <a:ext cx="755" cy="3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</p:grpSp>
            <p:grpSp>
              <p:nvGrpSpPr>
                <p:cNvPr id="1059" name="组合 1058"/>
                <p:cNvGrpSpPr/>
                <p:nvPr/>
              </p:nvGrpSpPr>
              <p:grpSpPr>
                <a:xfrm>
                  <a:off x="1181" y="349"/>
                  <a:ext cx="737" cy="167"/>
                  <a:chOff x="0" y="0"/>
                  <a:chExt cx="1879" cy="427"/>
                </a:xfrm>
              </p:grpSpPr>
              <p:sp>
                <p:nvSpPr>
                  <p:cNvPr id="1060" name="未知"/>
                  <p:cNvSpPr/>
                  <p:nvPr/>
                </p:nvSpPr>
                <p:spPr>
                  <a:xfrm rot="-802577">
                    <a:off x="-2" y="211"/>
                    <a:ext cx="1234" cy="21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  <p:sp>
                <p:nvSpPr>
                  <p:cNvPr id="1061" name="未知"/>
                  <p:cNvSpPr/>
                  <p:nvPr/>
                </p:nvSpPr>
                <p:spPr>
                  <a:xfrm rot="-802577">
                    <a:off x="1216" y="1"/>
                    <a:ext cx="662" cy="3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</p:grpSp>
            <p:grpSp>
              <p:nvGrpSpPr>
                <p:cNvPr id="1062" name="组合 1061"/>
                <p:cNvGrpSpPr/>
                <p:nvPr/>
              </p:nvGrpSpPr>
              <p:grpSpPr>
                <a:xfrm>
                  <a:off x="279" y="637"/>
                  <a:ext cx="493" cy="912"/>
                  <a:chOff x="0" y="0"/>
                  <a:chExt cx="1257" cy="2326"/>
                </a:xfrm>
              </p:grpSpPr>
              <p:sp>
                <p:nvSpPr>
                  <p:cNvPr id="1063" name="未知"/>
                  <p:cNvSpPr/>
                  <p:nvPr/>
                </p:nvSpPr>
                <p:spPr>
                  <a:xfrm rot="-2711884" flipH="1">
                    <a:off x="235" y="703"/>
                    <a:ext cx="1723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  <p:sp>
                <p:nvSpPr>
                  <p:cNvPr id="1064" name="未知"/>
                  <p:cNvSpPr/>
                  <p:nvPr/>
                </p:nvSpPr>
                <p:spPr>
                  <a:xfrm rot="-2711884" flipH="1">
                    <a:off x="-218" y="1615"/>
                    <a:ext cx="925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</p:grpSp>
            <p:grpSp>
              <p:nvGrpSpPr>
                <p:cNvPr id="1065" name="组合 1064"/>
                <p:cNvGrpSpPr/>
                <p:nvPr/>
              </p:nvGrpSpPr>
              <p:grpSpPr>
                <a:xfrm>
                  <a:off x="27" y="850"/>
                  <a:ext cx="966" cy="522"/>
                  <a:chOff x="0" y="0"/>
                  <a:chExt cx="2463" cy="1332"/>
                </a:xfrm>
              </p:grpSpPr>
              <p:sp>
                <p:nvSpPr>
                  <p:cNvPr id="1066" name="未知"/>
                  <p:cNvSpPr/>
                  <p:nvPr/>
                </p:nvSpPr>
                <p:spPr>
                  <a:xfrm rot="-2104081" flipH="1">
                    <a:off x="649" y="0"/>
                    <a:ext cx="1812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  <p:sp>
                <p:nvSpPr>
                  <p:cNvPr id="1067" name="未知"/>
                  <p:cNvSpPr/>
                  <p:nvPr/>
                </p:nvSpPr>
                <p:spPr>
                  <a:xfrm rot="-2104081" flipH="1">
                    <a:off x="-1" y="786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</p:grpSp>
            <p:grpSp>
              <p:nvGrpSpPr>
                <p:cNvPr id="1068" name="组合 1067"/>
                <p:cNvGrpSpPr/>
                <p:nvPr/>
              </p:nvGrpSpPr>
              <p:grpSpPr>
                <a:xfrm>
                  <a:off x="9" y="777"/>
                  <a:ext cx="971" cy="417"/>
                  <a:chOff x="0" y="0"/>
                  <a:chExt cx="2477" cy="1064"/>
                </a:xfrm>
              </p:grpSpPr>
              <p:sp>
                <p:nvSpPr>
                  <p:cNvPr id="1069" name="未知"/>
                  <p:cNvSpPr/>
                  <p:nvPr/>
                </p:nvSpPr>
                <p:spPr>
                  <a:xfrm rot="-1582915" flipH="1">
                    <a:off x="741" y="1"/>
                    <a:ext cx="1736" cy="30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  <p:sp>
                <p:nvSpPr>
                  <p:cNvPr id="1070" name="未知"/>
                  <p:cNvSpPr/>
                  <p:nvPr/>
                </p:nvSpPr>
                <p:spPr>
                  <a:xfrm rot="-1582915" flipH="1">
                    <a:off x="-1" y="589"/>
                    <a:ext cx="931" cy="47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</p:grpSp>
            <p:grpSp>
              <p:nvGrpSpPr>
                <p:cNvPr id="1071" name="组合 1070"/>
                <p:cNvGrpSpPr/>
                <p:nvPr/>
              </p:nvGrpSpPr>
              <p:grpSpPr>
                <a:xfrm>
                  <a:off x="0" y="700"/>
                  <a:ext cx="969" cy="363"/>
                  <a:chOff x="0" y="0"/>
                  <a:chExt cx="2472" cy="927"/>
                </a:xfrm>
              </p:grpSpPr>
              <p:sp>
                <p:nvSpPr>
                  <p:cNvPr id="1072" name="未知"/>
                  <p:cNvSpPr/>
                  <p:nvPr/>
                </p:nvSpPr>
                <p:spPr>
                  <a:xfrm rot="-1080363" flipH="1">
                    <a:off x="795" y="-1"/>
                    <a:ext cx="1677" cy="33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  <p:sp>
                <p:nvSpPr>
                  <p:cNvPr id="1073" name="未知"/>
                  <p:cNvSpPr/>
                  <p:nvPr/>
                </p:nvSpPr>
                <p:spPr>
                  <a:xfrm rot="-1080363" flipH="1">
                    <a:off x="0" y="399"/>
                    <a:ext cx="900" cy="52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</p:grpSp>
            <p:grpSp>
              <p:nvGrpSpPr>
                <p:cNvPr id="1074" name="组合 1073"/>
                <p:cNvGrpSpPr/>
                <p:nvPr/>
              </p:nvGrpSpPr>
              <p:grpSpPr>
                <a:xfrm>
                  <a:off x="38" y="613"/>
                  <a:ext cx="918" cy="257"/>
                  <a:chOff x="0" y="0"/>
                  <a:chExt cx="2342" cy="657"/>
                </a:xfrm>
              </p:grpSpPr>
              <p:sp>
                <p:nvSpPr>
                  <p:cNvPr id="1075" name="未知"/>
                  <p:cNvSpPr/>
                  <p:nvPr/>
                </p:nvSpPr>
                <p:spPr>
                  <a:xfrm rot="-463793" flipH="1">
                    <a:off x="797" y="-2"/>
                    <a:ext cx="154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  <p:sp>
                <p:nvSpPr>
                  <p:cNvPr id="1076" name="未知"/>
                  <p:cNvSpPr/>
                  <p:nvPr/>
                </p:nvSpPr>
                <p:spPr>
                  <a:xfrm rot="-463793" flipH="1">
                    <a:off x="-1" y="166"/>
                    <a:ext cx="829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</p:grpSp>
            <p:grpSp>
              <p:nvGrpSpPr>
                <p:cNvPr id="1077" name="组合 1076"/>
                <p:cNvGrpSpPr/>
                <p:nvPr/>
              </p:nvGrpSpPr>
              <p:grpSpPr>
                <a:xfrm>
                  <a:off x="103" y="556"/>
                  <a:ext cx="843" cy="134"/>
                  <a:chOff x="0" y="0"/>
                  <a:chExt cx="2150" cy="343"/>
                </a:xfrm>
              </p:grpSpPr>
              <p:sp>
                <p:nvSpPr>
                  <p:cNvPr id="1078" name="未知"/>
                  <p:cNvSpPr/>
                  <p:nvPr/>
                </p:nvSpPr>
                <p:spPr>
                  <a:xfrm rot="84181" flipH="1">
                    <a:off x="746" y="17"/>
                    <a:ext cx="1404" cy="22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  <p:sp>
                <p:nvSpPr>
                  <p:cNvPr id="1079" name="未知"/>
                  <p:cNvSpPr/>
                  <p:nvPr/>
                </p:nvSpPr>
                <p:spPr>
                  <a:xfrm rot="84181" flipH="1">
                    <a:off x="0" y="-2"/>
                    <a:ext cx="755" cy="3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</p:grpSp>
            <p:grpSp>
              <p:nvGrpSpPr>
                <p:cNvPr id="1080" name="组合 1079"/>
                <p:cNvGrpSpPr/>
                <p:nvPr/>
              </p:nvGrpSpPr>
              <p:grpSpPr>
                <a:xfrm>
                  <a:off x="227" y="418"/>
                  <a:ext cx="737" cy="167"/>
                  <a:chOff x="0" y="0"/>
                  <a:chExt cx="1879" cy="427"/>
                </a:xfrm>
              </p:grpSpPr>
              <p:sp>
                <p:nvSpPr>
                  <p:cNvPr id="1081" name="未知"/>
                  <p:cNvSpPr/>
                  <p:nvPr/>
                </p:nvSpPr>
                <p:spPr>
                  <a:xfrm rot="802577" flipH="1">
                    <a:off x="646" y="212"/>
                    <a:ext cx="1234" cy="21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  <p:sp>
                <p:nvSpPr>
                  <p:cNvPr id="1082" name="未知"/>
                  <p:cNvSpPr/>
                  <p:nvPr/>
                </p:nvSpPr>
                <p:spPr>
                  <a:xfrm rot="802577" flipH="1">
                    <a:off x="0" y="1"/>
                    <a:ext cx="662" cy="3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</p:grpSp>
            <p:grpSp>
              <p:nvGrpSpPr>
                <p:cNvPr id="1083" name="组合 1082"/>
                <p:cNvGrpSpPr/>
                <p:nvPr/>
              </p:nvGrpSpPr>
              <p:grpSpPr>
                <a:xfrm>
                  <a:off x="271" y="341"/>
                  <a:ext cx="725" cy="218"/>
                  <a:chOff x="0" y="0"/>
                  <a:chExt cx="1850" cy="554"/>
                </a:xfrm>
              </p:grpSpPr>
              <p:sp>
                <p:nvSpPr>
                  <p:cNvPr id="1084" name="未知"/>
                  <p:cNvSpPr/>
                  <p:nvPr/>
                </p:nvSpPr>
                <p:spPr>
                  <a:xfrm rot="1277472" flipH="1">
                    <a:off x="615" y="338"/>
                    <a:ext cx="1235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  <p:sp>
                <p:nvSpPr>
                  <p:cNvPr id="1085" name="未知"/>
                  <p:cNvSpPr/>
                  <p:nvPr/>
                </p:nvSpPr>
                <p:spPr>
                  <a:xfrm rot="1277472" flipH="1">
                    <a:off x="-1" y="-1"/>
                    <a:ext cx="662" cy="33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</p:grpSp>
            <p:grpSp>
              <p:nvGrpSpPr>
                <p:cNvPr id="1086" name="组合 1085"/>
                <p:cNvGrpSpPr/>
                <p:nvPr/>
              </p:nvGrpSpPr>
              <p:grpSpPr>
                <a:xfrm>
                  <a:off x="357" y="231"/>
                  <a:ext cx="693" cy="291"/>
                  <a:chOff x="0" y="0"/>
                  <a:chExt cx="693" cy="291"/>
                </a:xfrm>
              </p:grpSpPr>
              <p:sp>
                <p:nvSpPr>
                  <p:cNvPr id="1087" name="未知"/>
                  <p:cNvSpPr/>
                  <p:nvPr/>
                </p:nvSpPr>
                <p:spPr>
                  <a:xfrm rot="2028409" flipH="1">
                    <a:off x="208" y="207"/>
                    <a:ext cx="484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  <p:sp>
                <p:nvSpPr>
                  <p:cNvPr id="1088" name="未知"/>
                  <p:cNvSpPr/>
                  <p:nvPr/>
                </p:nvSpPr>
                <p:spPr>
                  <a:xfrm rot="2028409" flipH="1">
                    <a:off x="0" y="-1"/>
                    <a:ext cx="260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</p:grpSp>
            <p:grpSp>
              <p:nvGrpSpPr>
                <p:cNvPr id="1089" name="组合 1088"/>
                <p:cNvGrpSpPr/>
                <p:nvPr/>
              </p:nvGrpSpPr>
              <p:grpSpPr>
                <a:xfrm>
                  <a:off x="439" y="118"/>
                  <a:ext cx="664" cy="349"/>
                  <a:chOff x="0" y="0"/>
                  <a:chExt cx="664" cy="349"/>
                </a:xfrm>
              </p:grpSpPr>
              <p:sp>
                <p:nvSpPr>
                  <p:cNvPr id="1090" name="未知"/>
                  <p:cNvSpPr/>
                  <p:nvPr/>
                </p:nvSpPr>
                <p:spPr>
                  <a:xfrm rot="2664423" flipH="1">
                    <a:off x="174" y="265"/>
                    <a:ext cx="490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  <p:sp>
                <p:nvSpPr>
                  <p:cNvPr id="1091" name="未知"/>
                  <p:cNvSpPr/>
                  <p:nvPr/>
                </p:nvSpPr>
                <p:spPr>
                  <a:xfrm rot="2664423" flipH="1">
                    <a:off x="0" y="0"/>
                    <a:ext cx="263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</p:grpSp>
            <p:grpSp>
              <p:nvGrpSpPr>
                <p:cNvPr id="1092" name="组合 1091"/>
                <p:cNvGrpSpPr/>
                <p:nvPr/>
              </p:nvGrpSpPr>
              <p:grpSpPr>
                <a:xfrm>
                  <a:off x="669" y="30"/>
                  <a:ext cx="305" cy="593"/>
                  <a:chOff x="0" y="0"/>
                  <a:chExt cx="778" cy="1512"/>
                </a:xfrm>
              </p:grpSpPr>
              <p:sp>
                <p:nvSpPr>
                  <p:cNvPr id="1093" name="未知"/>
                  <p:cNvSpPr/>
                  <p:nvPr/>
                </p:nvSpPr>
                <p:spPr>
                  <a:xfrm rot="3473776" flipH="1">
                    <a:off x="116" y="851"/>
                    <a:ext cx="1101" cy="21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  <p:sp>
                <p:nvSpPr>
                  <p:cNvPr id="1094" name="未知"/>
                  <p:cNvSpPr/>
                  <p:nvPr/>
                </p:nvSpPr>
                <p:spPr>
                  <a:xfrm rot="3473776" flipH="1">
                    <a:off x="-128" y="127"/>
                    <a:ext cx="591" cy="33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</p:grpSp>
            <p:grpSp>
              <p:nvGrpSpPr>
                <p:cNvPr id="1095" name="组合 1094"/>
                <p:cNvGrpSpPr/>
                <p:nvPr/>
              </p:nvGrpSpPr>
              <p:grpSpPr>
                <a:xfrm>
                  <a:off x="788" y="0"/>
                  <a:ext cx="248" cy="601"/>
                  <a:chOff x="0" y="0"/>
                  <a:chExt cx="634" cy="1534"/>
                </a:xfrm>
              </p:grpSpPr>
              <p:sp>
                <p:nvSpPr>
                  <p:cNvPr id="1096" name="未知"/>
                  <p:cNvSpPr/>
                  <p:nvPr/>
                </p:nvSpPr>
                <p:spPr>
                  <a:xfrm rot="4126479" flipH="1">
                    <a:off x="-6" y="890"/>
                    <a:ext cx="1062" cy="21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  <p:sp>
                <p:nvSpPr>
                  <p:cNvPr id="1097" name="未知"/>
                  <p:cNvSpPr/>
                  <p:nvPr/>
                </p:nvSpPr>
                <p:spPr>
                  <a:xfrm rot="4126479" flipH="1">
                    <a:off x="-115" y="116"/>
                    <a:ext cx="570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</p:grpSp>
            <p:grpSp>
              <p:nvGrpSpPr>
                <p:cNvPr id="1098" name="组合 1097"/>
                <p:cNvGrpSpPr/>
                <p:nvPr/>
              </p:nvGrpSpPr>
              <p:grpSpPr>
                <a:xfrm>
                  <a:off x="1136" y="252"/>
                  <a:ext cx="723" cy="222"/>
                  <a:chOff x="0" y="0"/>
                  <a:chExt cx="1845" cy="566"/>
                </a:xfrm>
              </p:grpSpPr>
              <p:sp>
                <p:nvSpPr>
                  <p:cNvPr id="1099" name="未知"/>
                  <p:cNvSpPr/>
                  <p:nvPr/>
                </p:nvSpPr>
                <p:spPr>
                  <a:xfrm rot="-1325435">
                    <a:off x="-2" y="350"/>
                    <a:ext cx="1232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  <p:sp>
                <p:nvSpPr>
                  <p:cNvPr id="1100" name="未知"/>
                  <p:cNvSpPr/>
                  <p:nvPr/>
                </p:nvSpPr>
                <p:spPr>
                  <a:xfrm rot="-1325435">
                    <a:off x="1181" y="1"/>
                    <a:ext cx="662" cy="33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</p:grpSp>
            <p:grpSp>
              <p:nvGrpSpPr>
                <p:cNvPr id="1101" name="组合 1100"/>
                <p:cNvGrpSpPr/>
                <p:nvPr/>
              </p:nvGrpSpPr>
              <p:grpSpPr>
                <a:xfrm>
                  <a:off x="1081" y="163"/>
                  <a:ext cx="699" cy="282"/>
                  <a:chOff x="0" y="0"/>
                  <a:chExt cx="1781" cy="717"/>
                </a:xfrm>
              </p:grpSpPr>
              <p:sp>
                <p:nvSpPr>
                  <p:cNvPr id="1102" name="未知"/>
                  <p:cNvSpPr/>
                  <p:nvPr/>
                </p:nvSpPr>
                <p:spPr>
                  <a:xfrm rot="-1921064">
                    <a:off x="-1" y="501"/>
                    <a:ext cx="1233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  <p:sp>
                <p:nvSpPr>
                  <p:cNvPr id="1103" name="未知"/>
                  <p:cNvSpPr/>
                  <p:nvPr/>
                </p:nvSpPr>
                <p:spPr>
                  <a:xfrm rot="-1921064">
                    <a:off x="1118" y="-1"/>
                    <a:ext cx="661" cy="33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</p:grpSp>
            <p:sp>
              <p:nvSpPr>
                <p:cNvPr id="1104" name="未知"/>
                <p:cNvSpPr/>
                <p:nvPr/>
              </p:nvSpPr>
              <p:spPr>
                <a:xfrm rot="4578754" flipH="1">
                  <a:off x="849" y="367"/>
                  <a:ext cx="403" cy="57"/>
                </a:xfrm>
                <a:custGeom>
                  <a:avLst/>
                  <a:gdLst/>
                  <a:ahLst/>
                  <a:cxnLst>
                    <a:cxn ang="0">
                      <a:pos x="0" y="504"/>
                    </a:cxn>
                    <a:cxn ang="0">
                      <a:pos x="864" y="168"/>
                    </a:cxn>
                    <a:cxn ang="0">
                      <a:pos x="1776" y="24"/>
                    </a:cxn>
                    <a:cxn ang="0">
                      <a:pos x="2736" y="24"/>
                    </a:cxn>
                    <a:cxn ang="0">
                      <a:pos x="2720" y="103"/>
                    </a:cxn>
                    <a:cxn ang="0">
                      <a:pos x="1764" y="103"/>
                    </a:cxn>
                    <a:cxn ang="0">
                      <a:pos x="654" y="292"/>
                    </a:cxn>
                    <a:cxn ang="0">
                      <a:pos x="0" y="504"/>
                    </a:cxn>
                  </a:cxnLst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  <a:tileRect/>
                </a:gra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105" name="未知"/>
                <p:cNvSpPr/>
                <p:nvPr/>
              </p:nvSpPr>
              <p:spPr>
                <a:xfrm rot="4578754" flipH="1">
                  <a:off x="858" y="74"/>
                  <a:ext cx="216" cy="91"/>
                </a:xfrm>
                <a:custGeom>
                  <a:avLst/>
                  <a:gdLst/>
                  <a:ahLst/>
                  <a:cxnLst>
                    <a:cxn ang="0">
                      <a:pos x="5" y="8"/>
                    </a:cxn>
                    <a:cxn ang="0">
                      <a:pos x="485" y="56"/>
                    </a:cxn>
                    <a:cxn ang="0">
                      <a:pos x="1157" y="200"/>
                    </a:cxn>
                    <a:cxn ang="0">
                      <a:pos x="1611" y="432"/>
                    </a:cxn>
                    <a:cxn ang="0">
                      <a:pos x="1756" y="609"/>
                    </a:cxn>
                    <a:cxn ang="0">
                      <a:pos x="1689" y="787"/>
                    </a:cxn>
                    <a:cxn ang="0">
                      <a:pos x="1589" y="632"/>
                    </a:cxn>
                    <a:cxn ang="0">
                      <a:pos x="1389" y="454"/>
                    </a:cxn>
                    <a:cxn ang="0">
                      <a:pos x="1109" y="296"/>
                    </a:cxn>
                    <a:cxn ang="0">
                      <a:pos x="581" y="152"/>
                    </a:cxn>
                    <a:cxn ang="0">
                      <a:pos x="0" y="76"/>
                    </a:cxn>
                    <a:cxn ang="0">
                      <a:pos x="5" y="8"/>
                    </a:cxn>
                  </a:cxnLst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  <a:tileRect/>
                </a:gra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grpSp>
              <p:nvGrpSpPr>
                <p:cNvPr id="1106" name="组合 1105"/>
                <p:cNvGrpSpPr/>
                <p:nvPr/>
              </p:nvGrpSpPr>
              <p:grpSpPr>
                <a:xfrm>
                  <a:off x="1127" y="5"/>
                  <a:ext cx="251" cy="596"/>
                  <a:chOff x="0" y="0"/>
                  <a:chExt cx="640" cy="1520"/>
                </a:xfrm>
              </p:grpSpPr>
              <p:sp>
                <p:nvSpPr>
                  <p:cNvPr id="1107" name="未知"/>
                  <p:cNvSpPr/>
                  <p:nvPr/>
                </p:nvSpPr>
                <p:spPr>
                  <a:xfrm rot="-3857754">
                    <a:off x="-437" y="891"/>
                    <a:ext cx="1061" cy="1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  <p:sp>
                <p:nvSpPr>
                  <p:cNvPr id="1108" name="未知"/>
                  <p:cNvSpPr/>
                  <p:nvPr/>
                </p:nvSpPr>
                <p:spPr>
                  <a:xfrm rot="-3857754">
                    <a:off x="207" y="139"/>
                    <a:ext cx="569" cy="29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</p:grpSp>
            <p:grpSp>
              <p:nvGrpSpPr>
                <p:cNvPr id="1109" name="组合 1108"/>
                <p:cNvGrpSpPr/>
                <p:nvPr/>
              </p:nvGrpSpPr>
              <p:grpSpPr>
                <a:xfrm>
                  <a:off x="1180" y="53"/>
                  <a:ext cx="398" cy="574"/>
                  <a:chOff x="0" y="0"/>
                  <a:chExt cx="1017" cy="1464"/>
                </a:xfrm>
              </p:grpSpPr>
              <p:sp>
                <p:nvSpPr>
                  <p:cNvPr id="1110" name="未知"/>
                  <p:cNvSpPr/>
                  <p:nvPr/>
                </p:nvSpPr>
                <p:spPr>
                  <a:xfrm rot="-2777260">
                    <a:off x="-441" y="752"/>
                    <a:ext cx="1154" cy="27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  <p:sp>
                <p:nvSpPr>
                  <p:cNvPr id="1111" name="未知"/>
                  <p:cNvSpPr/>
                  <p:nvPr/>
                </p:nvSpPr>
                <p:spPr>
                  <a:xfrm rot="-2777260">
                    <a:off x="493" y="97"/>
                    <a:ext cx="619" cy="42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</p:grpSp>
            <p:grpSp>
              <p:nvGrpSpPr>
                <p:cNvPr id="1112" name="组合 1111"/>
                <p:cNvGrpSpPr/>
                <p:nvPr/>
              </p:nvGrpSpPr>
              <p:grpSpPr>
                <a:xfrm>
                  <a:off x="1100" y="2"/>
                  <a:ext cx="95" cy="567"/>
                  <a:chOff x="0" y="0"/>
                  <a:chExt cx="243" cy="1448"/>
                </a:xfrm>
              </p:grpSpPr>
              <p:sp>
                <p:nvSpPr>
                  <p:cNvPr id="1113" name="未知"/>
                  <p:cNvSpPr/>
                  <p:nvPr/>
                </p:nvSpPr>
                <p:spPr>
                  <a:xfrm rot="-4903748">
                    <a:off x="-433" y="924"/>
                    <a:ext cx="954" cy="8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  <p:sp>
                <p:nvSpPr>
                  <p:cNvPr id="1114" name="未知"/>
                  <p:cNvSpPr/>
                  <p:nvPr/>
                </p:nvSpPr>
                <p:spPr>
                  <a:xfrm rot="-4903748">
                    <a:off x="-83" y="189"/>
                    <a:ext cx="511" cy="13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</p:grpSp>
            <p:grpSp>
              <p:nvGrpSpPr>
                <p:cNvPr id="1115" name="组合 1114"/>
                <p:cNvGrpSpPr/>
                <p:nvPr/>
              </p:nvGrpSpPr>
              <p:grpSpPr>
                <a:xfrm>
                  <a:off x="399" y="683"/>
                  <a:ext cx="425" cy="960"/>
                  <a:chOff x="0" y="0"/>
                  <a:chExt cx="1085" cy="2450"/>
                </a:xfrm>
              </p:grpSpPr>
              <p:sp>
                <p:nvSpPr>
                  <p:cNvPr id="1116" name="未知"/>
                  <p:cNvSpPr/>
                  <p:nvPr/>
                </p:nvSpPr>
                <p:spPr>
                  <a:xfrm rot="-3264308" flipH="1">
                    <a:off x="62" y="702"/>
                    <a:ext cx="172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  <p:sp>
                <p:nvSpPr>
                  <p:cNvPr id="1117" name="未知"/>
                  <p:cNvSpPr/>
                  <p:nvPr/>
                </p:nvSpPr>
                <p:spPr>
                  <a:xfrm rot="-3264308" flipH="1">
                    <a:off x="-218" y="1737"/>
                    <a:ext cx="925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</p:grpSp>
            <p:grpSp>
              <p:nvGrpSpPr>
                <p:cNvPr id="1118" name="组合 1117"/>
                <p:cNvGrpSpPr/>
                <p:nvPr/>
              </p:nvGrpSpPr>
              <p:grpSpPr>
                <a:xfrm>
                  <a:off x="600" y="748"/>
                  <a:ext cx="300" cy="930"/>
                  <a:chOff x="0" y="0"/>
                  <a:chExt cx="766" cy="2373"/>
                </a:xfrm>
              </p:grpSpPr>
              <p:sp>
                <p:nvSpPr>
                  <p:cNvPr id="1119" name="未知"/>
                  <p:cNvSpPr/>
                  <p:nvPr/>
                </p:nvSpPr>
                <p:spPr>
                  <a:xfrm rot="-4057115" flipH="1">
                    <a:off x="-187" y="638"/>
                    <a:ext cx="159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  <p:sp>
                <p:nvSpPr>
                  <p:cNvPr id="1120" name="未知"/>
                  <p:cNvSpPr/>
                  <p:nvPr/>
                </p:nvSpPr>
                <p:spPr>
                  <a:xfrm rot="-4057115" flipH="1">
                    <a:off x="-181" y="1696"/>
                    <a:ext cx="854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</p:grpSp>
            <p:grpSp>
              <p:nvGrpSpPr>
                <p:cNvPr id="1121" name="组合 1120"/>
                <p:cNvGrpSpPr/>
                <p:nvPr/>
              </p:nvGrpSpPr>
              <p:grpSpPr>
                <a:xfrm rot="88588">
                  <a:off x="808" y="769"/>
                  <a:ext cx="180" cy="913"/>
                  <a:chOff x="0" y="0"/>
                  <a:chExt cx="492" cy="2604"/>
                </a:xfrm>
              </p:grpSpPr>
              <p:sp>
                <p:nvSpPr>
                  <p:cNvPr id="1122" name="未知"/>
                  <p:cNvSpPr/>
                  <p:nvPr/>
                </p:nvSpPr>
                <p:spPr>
                  <a:xfrm rot="-4817938" flipH="1">
                    <a:off x="-518" y="702"/>
                    <a:ext cx="1712" cy="30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  <p:sp>
                <p:nvSpPr>
                  <p:cNvPr id="1123" name="未知"/>
                  <p:cNvSpPr/>
                  <p:nvPr/>
                </p:nvSpPr>
                <p:spPr>
                  <a:xfrm rot="-4817938" flipH="1">
                    <a:off x="-225" y="1903"/>
                    <a:ext cx="920" cy="47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</p:grpSp>
            <p:grpSp>
              <p:nvGrpSpPr>
                <p:cNvPr id="1124" name="组合 1123"/>
                <p:cNvGrpSpPr/>
                <p:nvPr/>
              </p:nvGrpSpPr>
              <p:grpSpPr>
                <a:xfrm>
                  <a:off x="1336" y="662"/>
                  <a:ext cx="442" cy="951"/>
                  <a:chOff x="0" y="0"/>
                  <a:chExt cx="1125" cy="2426"/>
                </a:xfrm>
              </p:grpSpPr>
              <p:sp>
                <p:nvSpPr>
                  <p:cNvPr id="1125" name="未知"/>
                  <p:cNvSpPr/>
                  <p:nvPr/>
                </p:nvSpPr>
                <p:spPr>
                  <a:xfrm rot="3144576">
                    <a:off x="-706" y="705"/>
                    <a:ext cx="1723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  <p:sp>
                <p:nvSpPr>
                  <p:cNvPr id="1126" name="未知"/>
                  <p:cNvSpPr/>
                  <p:nvPr/>
                </p:nvSpPr>
                <p:spPr>
                  <a:xfrm rot="3144576">
                    <a:off x="415" y="1715"/>
                    <a:ext cx="925" cy="49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</p:grpSp>
            <p:grpSp>
              <p:nvGrpSpPr>
                <p:cNvPr id="1127" name="组合 1126"/>
                <p:cNvGrpSpPr/>
                <p:nvPr/>
              </p:nvGrpSpPr>
              <p:grpSpPr>
                <a:xfrm>
                  <a:off x="1276" y="721"/>
                  <a:ext cx="347" cy="951"/>
                  <a:chOff x="0" y="0"/>
                  <a:chExt cx="883" cy="2426"/>
                </a:xfrm>
              </p:grpSpPr>
              <p:sp>
                <p:nvSpPr>
                  <p:cNvPr id="1128" name="未知"/>
                  <p:cNvSpPr/>
                  <p:nvPr/>
                </p:nvSpPr>
                <p:spPr>
                  <a:xfrm rot="3745735">
                    <a:off x="-675" y="673"/>
                    <a:ext cx="1649" cy="29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  <p:sp>
                <p:nvSpPr>
                  <p:cNvPr id="1129" name="未知"/>
                  <p:cNvSpPr/>
                  <p:nvPr/>
                </p:nvSpPr>
                <p:spPr>
                  <a:xfrm rot="3745735">
                    <a:off x="203" y="1744"/>
                    <a:ext cx="885" cy="46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</p:grpSp>
            <p:grpSp>
              <p:nvGrpSpPr>
                <p:cNvPr id="1130" name="组合 1129"/>
                <p:cNvGrpSpPr/>
                <p:nvPr/>
              </p:nvGrpSpPr>
              <p:grpSpPr>
                <a:xfrm>
                  <a:off x="1208" y="767"/>
                  <a:ext cx="243" cy="935"/>
                  <a:chOff x="0" y="0"/>
                  <a:chExt cx="619" cy="2386"/>
                </a:xfrm>
              </p:grpSpPr>
              <p:sp>
                <p:nvSpPr>
                  <p:cNvPr id="1131" name="未知"/>
                  <p:cNvSpPr/>
                  <p:nvPr/>
                </p:nvSpPr>
                <p:spPr>
                  <a:xfrm rot="4286818">
                    <a:off x="-678" y="676"/>
                    <a:ext cx="1600" cy="24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  <p:sp>
                <p:nvSpPr>
                  <p:cNvPr id="1132" name="未知"/>
                  <p:cNvSpPr/>
                  <p:nvPr/>
                </p:nvSpPr>
                <p:spPr>
                  <a:xfrm rot="4286818">
                    <a:off x="-5" y="1761"/>
                    <a:ext cx="860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</p:grpSp>
            <p:grpSp>
              <p:nvGrpSpPr>
                <p:cNvPr id="1133" name="组合 1132"/>
                <p:cNvGrpSpPr/>
                <p:nvPr/>
              </p:nvGrpSpPr>
              <p:grpSpPr>
                <a:xfrm>
                  <a:off x="1134" y="813"/>
                  <a:ext cx="159" cy="870"/>
                  <a:chOff x="0" y="0"/>
                  <a:chExt cx="405" cy="2219"/>
                </a:xfrm>
              </p:grpSpPr>
              <p:sp>
                <p:nvSpPr>
                  <p:cNvPr id="1134" name="未知"/>
                  <p:cNvSpPr/>
                  <p:nvPr/>
                </p:nvSpPr>
                <p:spPr>
                  <a:xfrm rot="4898956">
                    <a:off x="-611" y="610"/>
                    <a:ext cx="1469" cy="2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  <p:sp>
                <p:nvSpPr>
                  <p:cNvPr id="1135" name="未知"/>
                  <p:cNvSpPr/>
                  <p:nvPr/>
                </p:nvSpPr>
                <p:spPr>
                  <a:xfrm rot="4898956">
                    <a:off x="-181" y="1625"/>
                    <a:ext cx="789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</p:grpSp>
            <p:grpSp>
              <p:nvGrpSpPr>
                <p:cNvPr id="1136" name="组合 1135"/>
                <p:cNvGrpSpPr/>
                <p:nvPr/>
              </p:nvGrpSpPr>
              <p:grpSpPr>
                <a:xfrm>
                  <a:off x="930" y="826"/>
                  <a:ext cx="167" cy="857"/>
                  <a:chOff x="0" y="0"/>
                  <a:chExt cx="426" cy="2185"/>
                </a:xfrm>
              </p:grpSpPr>
              <p:sp>
                <p:nvSpPr>
                  <p:cNvPr id="1137" name="未知"/>
                  <p:cNvSpPr/>
                  <p:nvPr/>
                </p:nvSpPr>
                <p:spPr>
                  <a:xfrm rot="5755659">
                    <a:off x="-384" y="623"/>
                    <a:ext cx="1435" cy="1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  <p:sp>
                <p:nvSpPr>
                  <p:cNvPr id="1138" name="未知"/>
                  <p:cNvSpPr/>
                  <p:nvPr/>
                </p:nvSpPr>
                <p:spPr>
                  <a:xfrm rot="5755659">
                    <a:off x="-237" y="1651"/>
                    <a:ext cx="770" cy="294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</p:grpSp>
          </p:grpSp>
          <p:sp>
            <p:nvSpPr>
              <p:cNvPr id="1139" name="未知"/>
              <p:cNvSpPr/>
              <p:nvPr/>
            </p:nvSpPr>
            <p:spPr>
              <a:xfrm flipH="1">
                <a:off x="758" y="934"/>
                <a:ext cx="190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 cap="flat" cmpd="sng">
                <a:solidFill>
                  <a:schemeClr val="accent1"/>
                </a:solidFill>
                <a:prstDash val="solid"/>
                <a:bevel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140" name="Arc 116"/>
              <p:cNvSpPr/>
              <p:nvPr/>
            </p:nvSpPr>
            <p:spPr>
              <a:xfrm flipH="1">
                <a:off x="412" y="725"/>
                <a:ext cx="833" cy="903"/>
              </a:xfrm>
              <a:custGeom>
                <a:avLst/>
                <a:gdLst/>
                <a:ahLst/>
                <a:cxnLst>
                  <a:cxn ang="0">
                    <a:pos x="211" y="0"/>
                  </a:cxn>
                  <a:cxn ang="0">
                    <a:pos x="833" y="903"/>
                  </a:cxn>
                  <a:cxn ang="0">
                    <a:pos x="0" y="874"/>
                  </a:cxn>
                </a:cxnLst>
                <a:pathLst>
                  <a:path w="21600" h="21602" fill="none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folHlink"/>
                </a:solidFill>
                <a:prstDash val="solid"/>
                <a:bevel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141" name="Arc 117"/>
              <p:cNvSpPr/>
              <p:nvPr/>
            </p:nvSpPr>
            <p:spPr>
              <a:xfrm flipV="1">
                <a:off x="1163" y="179"/>
                <a:ext cx="1007" cy="802"/>
              </a:xfrm>
              <a:custGeom>
                <a:avLst/>
                <a:gdLst/>
                <a:ahLst/>
                <a:cxnLst>
                  <a:cxn ang="0">
                    <a:pos x="1007" y="388"/>
                  </a:cxn>
                  <a:cxn ang="0">
                    <a:pos x="0" y="453"/>
                  </a:cxn>
                  <a:cxn ang="0">
                    <a:pos x="489" y="0"/>
                  </a:cxn>
                </a:cxnLst>
                <a:pathLst>
                  <a:path w="36729" h="21600" fill="none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accent1"/>
                </a:solidFill>
                <a:prstDash val="solid"/>
                <a:bevel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142" name="Arc 118"/>
              <p:cNvSpPr/>
              <p:nvPr/>
            </p:nvSpPr>
            <p:spPr>
              <a:xfrm flipH="1">
                <a:off x="497" y="580"/>
                <a:ext cx="486" cy="933"/>
              </a:xfrm>
              <a:custGeom>
                <a:avLst/>
                <a:gdLst/>
                <a:ahLst/>
                <a:cxnLst>
                  <a:cxn ang="0">
                    <a:pos x="0" y="54"/>
                  </a:cxn>
                  <a:cxn ang="0">
                    <a:pos x="486" y="933"/>
                  </a:cxn>
                  <a:cxn ang="0">
                    <a:pos x="123" y="904"/>
                  </a:cxn>
                </a:cxnLst>
                <a:pathLst>
                  <a:path w="28940" h="22305" fill="none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accent1"/>
                </a:solidFill>
                <a:prstDash val="solid"/>
                <a:bevel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143" name="Arc 119"/>
              <p:cNvSpPr/>
              <p:nvPr/>
            </p:nvSpPr>
            <p:spPr>
              <a:xfrm flipH="1">
                <a:off x="152" y="628"/>
                <a:ext cx="791" cy="931"/>
              </a:xfrm>
              <a:custGeom>
                <a:avLst/>
                <a:gdLst/>
                <a:ahLst/>
                <a:cxnLst>
                  <a:cxn ang="0">
                    <a:pos x="0" y="80"/>
                  </a:cxn>
                  <a:cxn ang="0">
                    <a:pos x="791" y="931"/>
                  </a:cxn>
                  <a:cxn ang="0">
                    <a:pos x="230" y="902"/>
                  </a:cxn>
                </a:cxnLst>
                <a:pathLst>
                  <a:path w="30473" h="22305" fill="none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folHlink"/>
                </a:solidFill>
                <a:prstDash val="solid"/>
                <a:bevel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144" name="Arc 120"/>
              <p:cNvSpPr/>
              <p:nvPr/>
            </p:nvSpPr>
            <p:spPr>
              <a:xfrm flipH="1">
                <a:off x="82" y="458"/>
                <a:ext cx="932" cy="933"/>
              </a:xfrm>
              <a:custGeom>
                <a:avLst/>
                <a:gdLst/>
                <a:ahLst/>
                <a:cxnLst>
                  <a:cxn ang="0">
                    <a:pos x="0" y="177"/>
                  </a:cxn>
                  <a:cxn ang="0">
                    <a:pos x="932" y="933"/>
                  </a:cxn>
                  <a:cxn ang="0">
                    <a:pos x="348" y="904"/>
                  </a:cxn>
                </a:cxnLst>
                <a:pathLst>
                  <a:path w="34455" h="22305" fill="none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folHlink"/>
                </a:solidFill>
                <a:prstDash val="solid"/>
                <a:bevel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145" name="Arc 121"/>
              <p:cNvSpPr/>
              <p:nvPr/>
            </p:nvSpPr>
            <p:spPr>
              <a:xfrm>
                <a:off x="1114" y="589"/>
                <a:ext cx="149" cy="933"/>
              </a:xfrm>
              <a:custGeom>
                <a:avLst/>
                <a:gdLst/>
                <a:ahLst/>
                <a:cxnLst>
                  <a:cxn ang="0">
                    <a:pos x="0" y="189"/>
                  </a:cxn>
                  <a:cxn ang="0">
                    <a:pos x="149" y="933"/>
                  </a:cxn>
                  <a:cxn ang="0">
                    <a:pos x="57" y="904"/>
                  </a:cxn>
                </a:cxnLst>
                <a:pathLst>
                  <a:path w="34812" h="22305" fill="none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accent1"/>
                </a:solidFill>
                <a:prstDash val="solid"/>
                <a:bevel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146" name="Arc 122"/>
              <p:cNvSpPr/>
              <p:nvPr/>
            </p:nvSpPr>
            <p:spPr>
              <a:xfrm>
                <a:off x="1154" y="585"/>
                <a:ext cx="393" cy="933"/>
              </a:xfrm>
              <a:custGeom>
                <a:avLst/>
                <a:gdLst/>
                <a:ahLst/>
                <a:cxnLst>
                  <a:cxn ang="0">
                    <a:pos x="0" y="189"/>
                  </a:cxn>
                  <a:cxn ang="0">
                    <a:pos x="393" y="933"/>
                  </a:cxn>
                  <a:cxn ang="0">
                    <a:pos x="149" y="904"/>
                  </a:cxn>
                </a:cxnLst>
                <a:pathLst>
                  <a:path w="34812" h="22305" fill="none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folHlink"/>
                </a:solidFill>
                <a:prstDash val="solid"/>
                <a:bevel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147" name="Arc 123"/>
              <p:cNvSpPr/>
              <p:nvPr/>
            </p:nvSpPr>
            <p:spPr>
              <a:xfrm>
                <a:off x="1187" y="463"/>
                <a:ext cx="559" cy="933"/>
              </a:xfrm>
              <a:custGeom>
                <a:avLst/>
                <a:gdLst/>
                <a:ahLst/>
                <a:cxnLst>
                  <a:cxn ang="0">
                    <a:pos x="0" y="189"/>
                  </a:cxn>
                  <a:cxn ang="0">
                    <a:pos x="559" y="933"/>
                  </a:cxn>
                  <a:cxn ang="0">
                    <a:pos x="212" y="904"/>
                  </a:cxn>
                </a:cxnLst>
                <a:pathLst>
                  <a:path w="34812" h="22305" fill="none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accent1"/>
                </a:solidFill>
                <a:prstDash val="solid"/>
                <a:bevel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148" name="未知"/>
              <p:cNvSpPr/>
              <p:nvPr/>
            </p:nvSpPr>
            <p:spPr>
              <a:xfrm>
                <a:off x="1295" y="1033"/>
                <a:ext cx="189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 cap="flat" cmpd="sng">
                <a:solidFill>
                  <a:schemeClr val="accent1"/>
                </a:solidFill>
                <a:prstDash val="solid"/>
                <a:bevel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149" name="未知"/>
              <p:cNvSpPr/>
              <p:nvPr/>
            </p:nvSpPr>
            <p:spPr>
              <a:xfrm rot="-1939245" flipV="1">
                <a:off x="999" y="843"/>
                <a:ext cx="172" cy="32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 cap="flat" cmpd="sng">
                <a:solidFill>
                  <a:schemeClr val="accent2"/>
                </a:solidFill>
                <a:prstDash val="solid"/>
                <a:bevel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150" name="Arc 126"/>
              <p:cNvSpPr/>
              <p:nvPr/>
            </p:nvSpPr>
            <p:spPr>
              <a:xfrm flipH="1">
                <a:off x="29" y="319"/>
                <a:ext cx="996" cy="933"/>
              </a:xfrm>
              <a:custGeom>
                <a:avLst/>
                <a:gdLst/>
                <a:ahLst/>
                <a:cxnLst>
                  <a:cxn ang="0">
                    <a:pos x="0" y="263"/>
                  </a:cxn>
                  <a:cxn ang="0">
                    <a:pos x="996" y="933"/>
                  </a:cxn>
                  <a:cxn ang="0">
                    <a:pos x="412" y="904"/>
                  </a:cxn>
                </a:cxnLst>
                <a:pathLst>
                  <a:path w="36830" h="22305" fill="none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folHlink"/>
                </a:solidFill>
                <a:prstDash val="solid"/>
                <a:bevel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151" name="Arc 127"/>
              <p:cNvSpPr/>
              <p:nvPr/>
            </p:nvSpPr>
            <p:spPr>
              <a:xfrm flipH="1">
                <a:off x="311" y="122"/>
                <a:ext cx="724" cy="903"/>
              </a:xfrm>
              <a:custGeom>
                <a:avLst/>
                <a:gdLst/>
                <a:ahLst/>
                <a:cxnLst>
                  <a:cxn ang="0">
                    <a:pos x="0" y="419"/>
                  </a:cxn>
                  <a:cxn ang="0">
                    <a:pos x="724" y="203"/>
                  </a:cxn>
                  <a:cxn ang="0">
                    <a:pos x="414" y="903"/>
                  </a:cxn>
                </a:cxnLst>
                <a:pathLst>
                  <a:path w="31881" h="21600" fill="none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accent1"/>
                </a:solidFill>
                <a:prstDash val="solid"/>
                <a:bevel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152" name="Arc 128"/>
              <p:cNvSpPr/>
              <p:nvPr/>
            </p:nvSpPr>
            <p:spPr>
              <a:xfrm>
                <a:off x="1084" y="502"/>
                <a:ext cx="298" cy="903"/>
              </a:xfrm>
              <a:custGeom>
                <a:avLst/>
                <a:gdLst/>
                <a:ahLst/>
                <a:cxnLst>
                  <a:cxn ang="0">
                    <a:pos x="0" y="189"/>
                  </a:cxn>
                  <a:cxn ang="0">
                    <a:pos x="298" y="400"/>
                  </a:cxn>
                  <a:cxn ang="0">
                    <a:pos x="126" y="903"/>
                  </a:cxn>
                </a:cxnLst>
                <a:pathLst>
                  <a:path w="31146" h="21600" fill="none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accent2"/>
                </a:solidFill>
                <a:prstDash val="solid"/>
                <a:bevel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153" name="未知"/>
              <p:cNvSpPr/>
              <p:nvPr/>
            </p:nvSpPr>
            <p:spPr>
              <a:xfrm flipH="1">
                <a:off x="192" y="981"/>
                <a:ext cx="426" cy="59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 cap="flat" cmpd="sng">
                <a:solidFill>
                  <a:schemeClr val="folHlink"/>
                </a:solidFill>
                <a:prstDash val="solid"/>
                <a:bevel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154" name="未知"/>
              <p:cNvSpPr/>
              <p:nvPr/>
            </p:nvSpPr>
            <p:spPr>
              <a:xfrm flipH="1">
                <a:off x="392" y="350"/>
                <a:ext cx="273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 cap="flat" cmpd="sng">
                <a:solidFill>
                  <a:schemeClr val="folHlink"/>
                </a:solidFill>
                <a:prstDash val="solid"/>
                <a:bevel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155" name="未知"/>
              <p:cNvSpPr/>
              <p:nvPr/>
            </p:nvSpPr>
            <p:spPr>
              <a:xfrm flipH="1">
                <a:off x="706" y="172"/>
                <a:ext cx="164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 cap="flat" cmpd="sng">
                <a:solidFill>
                  <a:schemeClr val="folHlink"/>
                </a:solidFill>
                <a:prstDash val="solid"/>
                <a:bevel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156" name="未知"/>
              <p:cNvSpPr/>
              <p:nvPr/>
            </p:nvSpPr>
            <p:spPr>
              <a:xfrm>
                <a:off x="1726" y="894"/>
                <a:ext cx="395" cy="6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 cap="flat" cmpd="sng">
                <a:solidFill>
                  <a:schemeClr val="accent1"/>
                </a:solidFill>
                <a:prstDash val="solid"/>
                <a:bevel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157" name="未知"/>
              <p:cNvSpPr/>
              <p:nvPr/>
            </p:nvSpPr>
            <p:spPr>
              <a:xfrm>
                <a:off x="1521" y="576"/>
                <a:ext cx="594" cy="41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 cap="flat" cmpd="sng">
                <a:solidFill>
                  <a:schemeClr val="folHlink"/>
                </a:solidFill>
                <a:prstDash val="solid"/>
                <a:bevel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158" name="未知"/>
              <p:cNvSpPr/>
              <p:nvPr/>
            </p:nvSpPr>
            <p:spPr>
              <a:xfrm>
                <a:off x="1543" y="132"/>
                <a:ext cx="260" cy="561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 cap="flat" cmpd="sng">
                <a:solidFill>
                  <a:schemeClr val="folHlink"/>
                </a:solidFill>
                <a:prstDash val="solid"/>
                <a:bevel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159" name="未知"/>
              <p:cNvSpPr/>
              <p:nvPr/>
            </p:nvSpPr>
            <p:spPr>
              <a:xfrm rot="-1346631">
                <a:off x="1286" y="599"/>
                <a:ext cx="175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 cap="flat" cmpd="sng">
                <a:solidFill>
                  <a:schemeClr val="accent2"/>
                </a:solidFill>
                <a:prstDash val="solid"/>
                <a:bevel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160" name="未知"/>
              <p:cNvSpPr/>
              <p:nvPr/>
            </p:nvSpPr>
            <p:spPr>
              <a:xfrm rot="1346631" flipH="1">
                <a:off x="668" y="589"/>
                <a:ext cx="172" cy="33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 cap="flat" cmpd="sng">
                <a:solidFill>
                  <a:schemeClr val="accent2"/>
                </a:solidFill>
                <a:prstDash val="solid"/>
                <a:bevel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</p:grpSp>
      </p:grpSp>
      <p:sp>
        <p:nvSpPr>
          <p:cNvPr id="1161" name="Rectangle 137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1462088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162" name="Rectangle 138"/>
          <p:cNvSpPr>
            <a:spLocks noGrp="1"/>
          </p:cNvSpPr>
          <p:nvPr>
            <p:ph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-285750"/>
            <a:r>
              <a:rPr lang="zh-CN" altLang="en-US"/>
              <a:t>第二级</a:t>
            </a:r>
            <a:endParaRPr lang="zh-CN" altLang="en-US"/>
          </a:p>
          <a:p>
            <a:pPr lvl="2" indent="-228600"/>
            <a:r>
              <a:rPr lang="zh-CN" altLang="en-US"/>
              <a:t>第三级</a:t>
            </a:r>
            <a:endParaRPr lang="zh-CN" altLang="en-US"/>
          </a:p>
          <a:p>
            <a:pPr lvl="3" indent="-228600"/>
            <a:r>
              <a:rPr lang="zh-CN" altLang="en-US"/>
              <a:t>第四级</a:t>
            </a:r>
            <a:endParaRPr lang="zh-CN" altLang="en-US"/>
          </a:p>
          <a:p>
            <a:pPr lvl="4" indent="-22860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163" name="Rectangle 139"/>
          <p:cNvSpPr>
            <a:spLocks noGrp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eaLnBrk="1" fontAlgn="base" hangingPunct="1"/>
            <a:endParaRPr lang="zh-CN" altLang="en-US" strike="noStrike" noProof="1" dirty="0">
              <a:latin typeface="Arial Black" panose="020B0A04020102020204" pitchFamily="2" charset="0"/>
            </a:endParaRPr>
          </a:p>
        </p:txBody>
      </p:sp>
      <p:sp>
        <p:nvSpPr>
          <p:cNvPr id="1164" name="Rectangle 140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eaLnBrk="1" fontAlgn="base" hangingPunct="1"/>
            <a:endParaRPr lang="zh-CN" altLang="en-US" strike="noStrike" noProof="1" dirty="0">
              <a:latin typeface="Arial Black" panose="020B0A04020102020204" pitchFamily="2" charset="0"/>
            </a:endParaRPr>
          </a:p>
        </p:txBody>
      </p:sp>
      <p:sp>
        <p:nvSpPr>
          <p:cNvPr id="1165" name="Rectangle 141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 Black" panose="020B0A04020102020204" pitchFamily="2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 Black" panose="020B0A04020102020204" pitchFamily="2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440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Char char="•"/>
        <a:defRPr sz="320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Char char="•"/>
        <a:defRPr sz="280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•"/>
        <a:defRPr sz="240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Times New Roman" panose="02020603050405020304" pitchFamily="2" charset="0"/>
        <a:buChar char="−"/>
        <a:defRPr sz="200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Times New Roman" panose="02020603050405020304" pitchFamily="2" charset="0"/>
        <a:buChar char="–"/>
        <a:defRPr sz="200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Times New Roman" panose="02020603050405020304" pitchFamily="2" charset="0"/>
        <a:buChar char="–"/>
        <a:defRPr sz="200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Times New Roman" panose="02020603050405020304" pitchFamily="2" charset="0"/>
        <a:buChar char="–"/>
        <a:defRPr sz="200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Times New Roman" panose="02020603050405020304" pitchFamily="2" charset="0"/>
        <a:buChar char="–"/>
        <a:defRPr sz="200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Times New Roman" panose="02020603050405020304" pitchFamily="2" charset="0"/>
        <a:buChar char="–"/>
        <a:defRPr sz="200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u="none" kern="1200" baseline="0">
          <a:solidFill>
            <a:schemeClr val="tx1"/>
          </a:solidFill>
          <a:latin typeface="Arial Black" panose="020B0A04020102020204" pitchFamily="2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u="none" kern="1200" baseline="0">
          <a:solidFill>
            <a:schemeClr val="tx1"/>
          </a:solidFill>
          <a:latin typeface="Arial Black" panose="020B0A04020102020204" pitchFamily="2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u="none" kern="1200" baseline="0">
          <a:solidFill>
            <a:schemeClr val="tx1"/>
          </a:solidFill>
          <a:latin typeface="Arial Black" panose="020B0A04020102020204" pitchFamily="2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u="none" kern="1200" baseline="0">
          <a:solidFill>
            <a:schemeClr val="tx1"/>
          </a:solidFill>
          <a:latin typeface="Arial Black" panose="020B0A04020102020204" pitchFamily="2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u="none" kern="1200" baseline="0">
          <a:solidFill>
            <a:schemeClr val="tx1"/>
          </a:solidFill>
          <a:latin typeface="Arial Black" panose="020B0A04020102020204" pitchFamily="2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u="none" kern="1200" baseline="0">
          <a:solidFill>
            <a:schemeClr val="tx1"/>
          </a:solidFill>
          <a:latin typeface="Arial Black" panose="020B0A04020102020204" pitchFamily="2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u="none" kern="1200" baseline="0">
          <a:solidFill>
            <a:schemeClr val="tx1"/>
          </a:solidFill>
          <a:latin typeface="Arial Black" panose="020B0A04020102020204" pitchFamily="2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u="none" kern="1200" baseline="0">
          <a:solidFill>
            <a:schemeClr val="tx1"/>
          </a:solidFill>
          <a:latin typeface="Arial Black" panose="020B0A04020102020204" pitchFamily="2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grpSp>
        <p:nvGrpSpPr>
          <p:cNvPr id="2050" name="组合 2049"/>
          <p:cNvGrpSpPr/>
          <p:nvPr/>
        </p:nvGrpSpPr>
        <p:grpSpPr>
          <a:xfrm>
            <a:off x="2084388" y="296863"/>
            <a:ext cx="6823075" cy="5353050"/>
            <a:chOff x="0" y="0"/>
            <a:chExt cx="4298" cy="3372"/>
          </a:xfrm>
        </p:grpSpPr>
        <p:grpSp>
          <p:nvGrpSpPr>
            <p:cNvPr id="2051" name="组合 2050"/>
            <p:cNvGrpSpPr/>
            <p:nvPr/>
          </p:nvGrpSpPr>
          <p:grpSpPr>
            <a:xfrm>
              <a:off x="881" y="414"/>
              <a:ext cx="596" cy="447"/>
              <a:chOff x="0" y="0"/>
              <a:chExt cx="768" cy="576"/>
            </a:xfrm>
          </p:grpSpPr>
          <p:sp>
            <p:nvSpPr>
              <p:cNvPr id="2052" name="Oval 4"/>
              <p:cNvSpPr/>
              <p:nvPr/>
            </p:nvSpPr>
            <p:spPr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  <a:tileRect/>
              </a:gradFill>
              <a:ln w="9525">
                <a:noFill/>
              </a:ln>
            </p:spPr>
            <p:txBody>
              <a:bodyPr wrap="none" anchor="ctr"/>
              <a:p>
                <a:pPr lvl="0"/>
                <a:endParaRPr lang="zh-CN" altLang="en-US" dirty="0">
                  <a:latin typeface="Arial Black" panose="020B0A04020102020204" pitchFamily="2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053" name="Oval 5"/>
              <p:cNvSpPr/>
              <p:nvPr/>
            </p:nvSpPr>
            <p:spPr>
              <a:xfrm>
                <a:off x="276" y="253"/>
                <a:ext cx="186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  <a:tileRect/>
              </a:gradFill>
              <a:ln w="9525">
                <a:noFill/>
              </a:ln>
            </p:spPr>
            <p:txBody>
              <a:bodyPr wrap="none" anchor="ctr"/>
              <a:p>
                <a:pPr lvl="0"/>
                <a:endParaRPr lang="zh-CN" altLang="en-US" dirty="0">
                  <a:latin typeface="Arial Black" panose="020B0A04020102020204" pitchFamily="2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054" name="组合 2053"/>
            <p:cNvGrpSpPr/>
            <p:nvPr/>
          </p:nvGrpSpPr>
          <p:grpSpPr>
            <a:xfrm>
              <a:off x="-1" y="0"/>
              <a:ext cx="4299" cy="3371"/>
              <a:chOff x="0" y="0"/>
              <a:chExt cx="5533" cy="4340"/>
            </a:xfrm>
          </p:grpSpPr>
          <p:grpSp>
            <p:nvGrpSpPr>
              <p:cNvPr id="2055" name="组合 2054"/>
              <p:cNvGrpSpPr/>
              <p:nvPr/>
            </p:nvGrpSpPr>
            <p:grpSpPr>
              <a:xfrm>
                <a:off x="0" y="0"/>
                <a:ext cx="5470" cy="4340"/>
                <a:chOff x="0" y="0"/>
                <a:chExt cx="5470" cy="4340"/>
              </a:xfrm>
            </p:grpSpPr>
            <p:grpSp>
              <p:nvGrpSpPr>
                <p:cNvPr id="2056" name="组合 2055"/>
                <p:cNvGrpSpPr/>
                <p:nvPr/>
              </p:nvGrpSpPr>
              <p:grpSpPr>
                <a:xfrm>
                  <a:off x="1339" y="787"/>
                  <a:ext cx="2919" cy="2150"/>
                  <a:chOff x="0" y="0"/>
                  <a:chExt cx="2919" cy="2150"/>
                </a:xfrm>
              </p:grpSpPr>
              <p:sp>
                <p:nvSpPr>
                  <p:cNvPr id="2057" name="Oval 9"/>
                  <p:cNvSpPr/>
                  <p:nvPr/>
                </p:nvSpPr>
                <p:spPr>
                  <a:xfrm>
                    <a:off x="0" y="0"/>
                    <a:ext cx="2919" cy="215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  <a:tileRect/>
                  </a:gradFill>
                  <a:ln w="9525">
                    <a:noFill/>
                  </a:ln>
                </p:spPr>
                <p:txBody>
                  <a:bodyPr wrap="none" anchor="ctr"/>
                  <a:p>
                    <a:pPr lvl="0"/>
                    <a:endParaRPr lang="zh-CN" altLang="en-US" dirty="0">
                      <a:latin typeface="Arial Black" panose="020B0A04020102020204" pitchFamily="2" charset="0"/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2058" name="Oval 10"/>
                  <p:cNvSpPr/>
                  <p:nvPr/>
                </p:nvSpPr>
                <p:spPr>
                  <a:xfrm>
                    <a:off x="1114" y="786"/>
                    <a:ext cx="579" cy="40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  <a:tileRect/>
                  </a:gradFill>
                  <a:ln w="9525">
                    <a:noFill/>
                  </a:ln>
                </p:spPr>
                <p:txBody>
                  <a:bodyPr wrap="none" anchor="ctr"/>
                  <a:p>
                    <a:pPr lvl="0"/>
                    <a:endParaRPr lang="zh-CN" altLang="en-US" dirty="0">
                      <a:latin typeface="Arial Black" panose="020B0A04020102020204" pitchFamily="2" charset="0"/>
                      <a:ea typeface="宋体" panose="02010600030101010101" pitchFamily="2" charset="-122"/>
                    </a:endParaRPr>
                  </a:p>
                </p:txBody>
              </p:sp>
            </p:grpSp>
            <p:grpSp>
              <p:nvGrpSpPr>
                <p:cNvPr id="2059" name="组合 2058"/>
                <p:cNvGrpSpPr/>
                <p:nvPr/>
              </p:nvGrpSpPr>
              <p:grpSpPr>
                <a:xfrm>
                  <a:off x="0" y="0"/>
                  <a:ext cx="5470" cy="4340"/>
                  <a:chOff x="0" y="0"/>
                  <a:chExt cx="5470" cy="4340"/>
                </a:xfrm>
              </p:grpSpPr>
              <p:grpSp>
                <p:nvGrpSpPr>
                  <p:cNvPr id="2060" name="组合 2059"/>
                  <p:cNvGrpSpPr/>
                  <p:nvPr/>
                </p:nvGrpSpPr>
                <p:grpSpPr>
                  <a:xfrm>
                    <a:off x="3544" y="1503"/>
                    <a:ext cx="1258" cy="2324"/>
                    <a:chOff x="0" y="0"/>
                    <a:chExt cx="1258" cy="2324"/>
                  </a:xfrm>
                </p:grpSpPr>
                <p:sp>
                  <p:nvSpPr>
                    <p:cNvPr id="2061" name="未知"/>
                    <p:cNvSpPr/>
                    <p:nvPr/>
                  </p:nvSpPr>
                  <p:spPr>
                    <a:xfrm rot="2711884">
                      <a:off x="-705" y="702"/>
                      <a:ext cx="1724" cy="3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  <p:sp>
                  <p:nvSpPr>
                    <p:cNvPr id="2062" name="未知"/>
                    <p:cNvSpPr/>
                    <p:nvPr/>
                  </p:nvSpPr>
                  <p:spPr>
                    <a:xfrm rot="2711884">
                      <a:off x="551" y="1617"/>
                      <a:ext cx="924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2063" name="组合 2062"/>
                  <p:cNvGrpSpPr/>
                  <p:nvPr/>
                </p:nvGrpSpPr>
                <p:grpSpPr>
                  <a:xfrm>
                    <a:off x="2938" y="1990"/>
                    <a:ext cx="2462" cy="1333"/>
                    <a:chOff x="0" y="0"/>
                    <a:chExt cx="2462" cy="1333"/>
                  </a:xfrm>
                </p:grpSpPr>
                <p:sp>
                  <p:nvSpPr>
                    <p:cNvPr id="2064" name="未知"/>
                    <p:cNvSpPr/>
                    <p:nvPr/>
                  </p:nvSpPr>
                  <p:spPr>
                    <a:xfrm rot="2104081">
                      <a:off x="0" y="0"/>
                      <a:ext cx="1813" cy="34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  <p:sp>
                  <p:nvSpPr>
                    <p:cNvPr id="2065" name="未知"/>
                    <p:cNvSpPr/>
                    <p:nvPr/>
                  </p:nvSpPr>
                  <p:spPr>
                    <a:xfrm rot="2104081">
                      <a:off x="1488" y="788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2066" name="组合 2065"/>
                  <p:cNvGrpSpPr/>
                  <p:nvPr/>
                </p:nvGrpSpPr>
                <p:grpSpPr>
                  <a:xfrm>
                    <a:off x="2970" y="1804"/>
                    <a:ext cx="2478" cy="1064"/>
                    <a:chOff x="0" y="0"/>
                    <a:chExt cx="2478" cy="1064"/>
                  </a:xfrm>
                </p:grpSpPr>
                <p:sp>
                  <p:nvSpPr>
                    <p:cNvPr id="2067" name="未知"/>
                    <p:cNvSpPr/>
                    <p:nvPr/>
                  </p:nvSpPr>
                  <p:spPr>
                    <a:xfrm rot="1582915">
                      <a:off x="0" y="0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  <p:sp>
                  <p:nvSpPr>
                    <p:cNvPr id="2068" name="未知"/>
                    <p:cNvSpPr/>
                    <p:nvPr/>
                  </p:nvSpPr>
                  <p:spPr>
                    <a:xfrm rot="1582915">
                      <a:off x="1546" y="588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2069" name="组合 2068"/>
                  <p:cNvGrpSpPr/>
                  <p:nvPr/>
                </p:nvGrpSpPr>
                <p:grpSpPr>
                  <a:xfrm>
                    <a:off x="2998" y="1608"/>
                    <a:ext cx="2472" cy="927"/>
                    <a:chOff x="0" y="0"/>
                    <a:chExt cx="2472" cy="927"/>
                  </a:xfrm>
                </p:grpSpPr>
                <p:sp>
                  <p:nvSpPr>
                    <p:cNvPr id="2070" name="未知"/>
                    <p:cNvSpPr/>
                    <p:nvPr/>
                  </p:nvSpPr>
                  <p:spPr>
                    <a:xfrm rot="1080363">
                      <a:off x="0" y="0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  <p:sp>
                  <p:nvSpPr>
                    <p:cNvPr id="2071" name="未知"/>
                    <p:cNvSpPr/>
                    <p:nvPr/>
                  </p:nvSpPr>
                  <p:spPr>
                    <a:xfrm rot="1080363">
                      <a:off x="1571" y="400"/>
                      <a:ext cx="901" cy="52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2072" name="组合 2071"/>
                  <p:cNvGrpSpPr/>
                  <p:nvPr/>
                </p:nvGrpSpPr>
                <p:grpSpPr>
                  <a:xfrm>
                    <a:off x="3032" y="1387"/>
                    <a:ext cx="2341" cy="656"/>
                    <a:chOff x="0" y="0"/>
                    <a:chExt cx="2341" cy="656"/>
                  </a:xfrm>
                </p:grpSpPr>
                <p:sp>
                  <p:nvSpPr>
                    <p:cNvPr id="2073" name="未知"/>
                    <p:cNvSpPr/>
                    <p:nvPr/>
                  </p:nvSpPr>
                  <p:spPr>
                    <a:xfrm rot="463793">
                      <a:off x="0" y="0"/>
                      <a:ext cx="154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  <p:sp>
                  <p:nvSpPr>
                    <p:cNvPr id="2074" name="未知"/>
                    <p:cNvSpPr/>
                    <p:nvPr/>
                  </p:nvSpPr>
                  <p:spPr>
                    <a:xfrm rot="463793">
                      <a:off x="1511" y="167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2075" name="组合 2074"/>
                  <p:cNvGrpSpPr/>
                  <p:nvPr/>
                </p:nvGrpSpPr>
                <p:grpSpPr>
                  <a:xfrm>
                    <a:off x="3057" y="1241"/>
                    <a:ext cx="2150" cy="342"/>
                    <a:chOff x="0" y="0"/>
                    <a:chExt cx="2150" cy="342"/>
                  </a:xfrm>
                </p:grpSpPr>
                <p:sp>
                  <p:nvSpPr>
                    <p:cNvPr id="2076" name="未知"/>
                    <p:cNvSpPr/>
                    <p:nvPr/>
                  </p:nvSpPr>
                  <p:spPr>
                    <a:xfrm rot="-84181">
                      <a:off x="0" y="21"/>
                      <a:ext cx="1404" cy="21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  <p:sp>
                  <p:nvSpPr>
                    <p:cNvPr id="2077" name="未知"/>
                    <p:cNvSpPr/>
                    <p:nvPr/>
                  </p:nvSpPr>
                  <p:spPr>
                    <a:xfrm rot="-84181">
                      <a:off x="1396" y="0"/>
                      <a:ext cx="754" cy="342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2078" name="组合 2077"/>
                  <p:cNvGrpSpPr/>
                  <p:nvPr/>
                </p:nvGrpSpPr>
                <p:grpSpPr>
                  <a:xfrm>
                    <a:off x="3012" y="890"/>
                    <a:ext cx="1879" cy="426"/>
                    <a:chOff x="0" y="0"/>
                    <a:chExt cx="1879" cy="426"/>
                  </a:xfrm>
                </p:grpSpPr>
                <p:sp>
                  <p:nvSpPr>
                    <p:cNvPr id="2079" name="未知"/>
                    <p:cNvSpPr/>
                    <p:nvPr/>
                  </p:nvSpPr>
                  <p:spPr>
                    <a:xfrm rot="-802577">
                      <a:off x="0" y="211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  <p:sp>
                  <p:nvSpPr>
                    <p:cNvPr id="2080" name="未知"/>
                    <p:cNvSpPr/>
                    <p:nvPr/>
                  </p:nvSpPr>
                  <p:spPr>
                    <a:xfrm rot="-802577">
                      <a:off x="1217" y="0"/>
                      <a:ext cx="662" cy="33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2081" name="组合 2080"/>
                  <p:cNvGrpSpPr/>
                  <p:nvPr/>
                </p:nvGrpSpPr>
                <p:grpSpPr>
                  <a:xfrm>
                    <a:off x="711" y="1625"/>
                    <a:ext cx="1257" cy="2325"/>
                    <a:chOff x="0" y="0"/>
                    <a:chExt cx="1257" cy="2325"/>
                  </a:xfrm>
                </p:grpSpPr>
                <p:sp>
                  <p:nvSpPr>
                    <p:cNvPr id="2082" name="未知"/>
                    <p:cNvSpPr/>
                    <p:nvPr/>
                  </p:nvSpPr>
                  <p:spPr>
                    <a:xfrm rot="-2711884" flipH="1">
                      <a:off x="235" y="702"/>
                      <a:ext cx="1724" cy="3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  <p:sp>
                  <p:nvSpPr>
                    <p:cNvPr id="2083" name="未知"/>
                    <p:cNvSpPr/>
                    <p:nvPr/>
                  </p:nvSpPr>
                  <p:spPr>
                    <a:xfrm rot="-2711884" flipH="1">
                      <a:off x="-218" y="1617"/>
                      <a:ext cx="926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2084" name="组合 2083"/>
                  <p:cNvGrpSpPr/>
                  <p:nvPr/>
                </p:nvGrpSpPr>
                <p:grpSpPr>
                  <a:xfrm>
                    <a:off x="69" y="2168"/>
                    <a:ext cx="2462" cy="1333"/>
                    <a:chOff x="0" y="0"/>
                    <a:chExt cx="2462" cy="1333"/>
                  </a:xfrm>
                </p:grpSpPr>
                <p:sp>
                  <p:nvSpPr>
                    <p:cNvPr id="2085" name="未知"/>
                    <p:cNvSpPr/>
                    <p:nvPr/>
                  </p:nvSpPr>
                  <p:spPr>
                    <a:xfrm rot="-2104081" flipH="1">
                      <a:off x="649" y="0"/>
                      <a:ext cx="1813" cy="34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  <p:sp>
                  <p:nvSpPr>
                    <p:cNvPr id="2086" name="未知"/>
                    <p:cNvSpPr/>
                    <p:nvPr/>
                  </p:nvSpPr>
                  <p:spPr>
                    <a:xfrm rot="-2104081" flipH="1">
                      <a:off x="0" y="788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2087" name="组合 2086"/>
                  <p:cNvGrpSpPr/>
                  <p:nvPr/>
                </p:nvGrpSpPr>
                <p:grpSpPr>
                  <a:xfrm>
                    <a:off x="22" y="1981"/>
                    <a:ext cx="2477" cy="1063"/>
                    <a:chOff x="0" y="0"/>
                    <a:chExt cx="2477" cy="1063"/>
                  </a:xfrm>
                </p:grpSpPr>
                <p:sp>
                  <p:nvSpPr>
                    <p:cNvPr id="2088" name="未知"/>
                    <p:cNvSpPr/>
                    <p:nvPr/>
                  </p:nvSpPr>
                  <p:spPr>
                    <a:xfrm rot="-1582915" flipH="1">
                      <a:off x="741" y="0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  <p:sp>
                  <p:nvSpPr>
                    <p:cNvPr id="2089" name="未知"/>
                    <p:cNvSpPr/>
                    <p:nvPr/>
                  </p:nvSpPr>
                  <p:spPr>
                    <a:xfrm rot="-1582915" flipH="1">
                      <a:off x="0" y="587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2090" name="组合 2089"/>
                  <p:cNvGrpSpPr/>
                  <p:nvPr/>
                </p:nvGrpSpPr>
                <p:grpSpPr>
                  <a:xfrm>
                    <a:off x="0" y="1784"/>
                    <a:ext cx="2472" cy="928"/>
                    <a:chOff x="0" y="0"/>
                    <a:chExt cx="2472" cy="928"/>
                  </a:xfrm>
                </p:grpSpPr>
                <p:sp>
                  <p:nvSpPr>
                    <p:cNvPr id="2091" name="未知"/>
                    <p:cNvSpPr/>
                    <p:nvPr/>
                  </p:nvSpPr>
                  <p:spPr>
                    <a:xfrm rot="-1080363" flipH="1">
                      <a:off x="795" y="0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  <p:sp>
                  <p:nvSpPr>
                    <p:cNvPr id="2092" name="未知"/>
                    <p:cNvSpPr/>
                    <p:nvPr/>
                  </p:nvSpPr>
                  <p:spPr>
                    <a:xfrm rot="-1080363" flipH="1">
                      <a:off x="0" y="401"/>
                      <a:ext cx="901" cy="52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2093" name="组合 2092"/>
                  <p:cNvGrpSpPr/>
                  <p:nvPr/>
                </p:nvGrpSpPr>
                <p:grpSpPr>
                  <a:xfrm>
                    <a:off x="97" y="1563"/>
                    <a:ext cx="2340" cy="656"/>
                    <a:chOff x="0" y="0"/>
                    <a:chExt cx="2340" cy="656"/>
                  </a:xfrm>
                </p:grpSpPr>
                <p:sp>
                  <p:nvSpPr>
                    <p:cNvPr id="2094" name="未知"/>
                    <p:cNvSpPr/>
                    <p:nvPr/>
                  </p:nvSpPr>
                  <p:spPr>
                    <a:xfrm rot="-463793" flipH="1">
                      <a:off x="796" y="0"/>
                      <a:ext cx="154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  <p:sp>
                  <p:nvSpPr>
                    <p:cNvPr id="2095" name="未知"/>
                    <p:cNvSpPr/>
                    <p:nvPr/>
                  </p:nvSpPr>
                  <p:spPr>
                    <a:xfrm rot="-463793" flipH="1">
                      <a:off x="0" y="167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2096" name="组合 2095"/>
                  <p:cNvGrpSpPr/>
                  <p:nvPr/>
                </p:nvGrpSpPr>
                <p:grpSpPr>
                  <a:xfrm>
                    <a:off x="263" y="1417"/>
                    <a:ext cx="2150" cy="344"/>
                    <a:chOff x="0" y="0"/>
                    <a:chExt cx="2150" cy="344"/>
                  </a:xfrm>
                </p:grpSpPr>
                <p:sp>
                  <p:nvSpPr>
                    <p:cNvPr id="2097" name="未知"/>
                    <p:cNvSpPr/>
                    <p:nvPr/>
                  </p:nvSpPr>
                  <p:spPr>
                    <a:xfrm rot="84181" flipH="1">
                      <a:off x="746" y="21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  <p:sp>
                  <p:nvSpPr>
                    <p:cNvPr id="2098" name="未知"/>
                    <p:cNvSpPr/>
                    <p:nvPr/>
                  </p:nvSpPr>
                  <p:spPr>
                    <a:xfrm rot="84181" flipH="1">
                      <a:off x="0" y="0"/>
                      <a:ext cx="754" cy="344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2099" name="组合 2098"/>
                  <p:cNvGrpSpPr/>
                  <p:nvPr/>
                </p:nvGrpSpPr>
                <p:grpSpPr>
                  <a:xfrm>
                    <a:off x="579" y="1066"/>
                    <a:ext cx="1879" cy="427"/>
                    <a:chOff x="0" y="0"/>
                    <a:chExt cx="1879" cy="427"/>
                  </a:xfrm>
                </p:grpSpPr>
                <p:sp>
                  <p:nvSpPr>
                    <p:cNvPr id="2100" name="未知"/>
                    <p:cNvSpPr/>
                    <p:nvPr/>
                  </p:nvSpPr>
                  <p:spPr>
                    <a:xfrm rot="802577" flipH="1">
                      <a:off x="646" y="212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  <p:sp>
                  <p:nvSpPr>
                    <p:cNvPr id="2101" name="未知"/>
                    <p:cNvSpPr/>
                    <p:nvPr/>
                  </p:nvSpPr>
                  <p:spPr>
                    <a:xfrm rot="802577" flipH="1">
                      <a:off x="0" y="0"/>
                      <a:ext cx="662" cy="33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2102" name="组合 2101"/>
                  <p:cNvGrpSpPr/>
                  <p:nvPr/>
                </p:nvGrpSpPr>
                <p:grpSpPr>
                  <a:xfrm>
                    <a:off x="690" y="872"/>
                    <a:ext cx="1849" cy="553"/>
                    <a:chOff x="0" y="0"/>
                    <a:chExt cx="1849" cy="553"/>
                  </a:xfrm>
                </p:grpSpPr>
                <p:sp>
                  <p:nvSpPr>
                    <p:cNvPr id="2103" name="未知"/>
                    <p:cNvSpPr/>
                    <p:nvPr/>
                  </p:nvSpPr>
                  <p:spPr>
                    <a:xfrm rot="1277472" flipH="1">
                      <a:off x="616" y="338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  <p:sp>
                  <p:nvSpPr>
                    <p:cNvPr id="2104" name="未知"/>
                    <p:cNvSpPr/>
                    <p:nvPr/>
                  </p:nvSpPr>
                  <p:spPr>
                    <a:xfrm rot="1277472" flipH="1">
                      <a:off x="0" y="0"/>
                      <a:ext cx="662" cy="33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2105" name="组合 2104"/>
                  <p:cNvGrpSpPr/>
                  <p:nvPr/>
                </p:nvGrpSpPr>
                <p:grpSpPr>
                  <a:xfrm>
                    <a:off x="911" y="588"/>
                    <a:ext cx="1767" cy="745"/>
                    <a:chOff x="0" y="0"/>
                    <a:chExt cx="1767" cy="745"/>
                  </a:xfrm>
                </p:grpSpPr>
                <p:sp>
                  <p:nvSpPr>
                    <p:cNvPr id="2106" name="未知"/>
                    <p:cNvSpPr/>
                    <p:nvPr/>
                  </p:nvSpPr>
                  <p:spPr>
                    <a:xfrm rot="2028409" flipH="1">
                      <a:off x="534" y="530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  <p:sp>
                  <p:nvSpPr>
                    <p:cNvPr id="2107" name="未知"/>
                    <p:cNvSpPr/>
                    <p:nvPr/>
                  </p:nvSpPr>
                  <p:spPr>
                    <a:xfrm rot="2028409" flipH="1">
                      <a:off x="0" y="0"/>
                      <a:ext cx="662" cy="33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2108" name="组合 2107"/>
                  <p:cNvGrpSpPr/>
                  <p:nvPr/>
                </p:nvGrpSpPr>
                <p:grpSpPr>
                  <a:xfrm>
                    <a:off x="1120" y="300"/>
                    <a:ext cx="1693" cy="892"/>
                    <a:chOff x="0" y="0"/>
                    <a:chExt cx="1693" cy="892"/>
                  </a:xfrm>
                </p:grpSpPr>
                <p:sp>
                  <p:nvSpPr>
                    <p:cNvPr id="2109" name="未知"/>
                    <p:cNvSpPr/>
                    <p:nvPr/>
                  </p:nvSpPr>
                  <p:spPr>
                    <a:xfrm rot="2664423" flipH="1">
                      <a:off x="442" y="677"/>
                      <a:ext cx="125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  <p:sp>
                  <p:nvSpPr>
                    <p:cNvPr id="2110" name="未知"/>
                    <p:cNvSpPr/>
                    <p:nvPr/>
                  </p:nvSpPr>
                  <p:spPr>
                    <a:xfrm rot="2664423" flipH="1">
                      <a:off x="0" y="0"/>
                      <a:ext cx="672" cy="33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2111" name="组合 2110"/>
                  <p:cNvGrpSpPr/>
                  <p:nvPr/>
                </p:nvGrpSpPr>
                <p:grpSpPr>
                  <a:xfrm>
                    <a:off x="1707" y="75"/>
                    <a:ext cx="777" cy="1513"/>
                    <a:chOff x="0" y="0"/>
                    <a:chExt cx="777" cy="1513"/>
                  </a:xfrm>
                </p:grpSpPr>
                <p:sp>
                  <p:nvSpPr>
                    <p:cNvPr id="2112" name="未知"/>
                    <p:cNvSpPr/>
                    <p:nvPr/>
                  </p:nvSpPr>
                  <p:spPr>
                    <a:xfrm rot="3473776" flipH="1">
                      <a:off x="116" y="852"/>
                      <a:ext cx="110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  <p:sp>
                  <p:nvSpPr>
                    <p:cNvPr id="2113" name="未知"/>
                    <p:cNvSpPr/>
                    <p:nvPr/>
                  </p:nvSpPr>
                  <p:spPr>
                    <a:xfrm rot="3473776" flipH="1">
                      <a:off x="-126" y="126"/>
                      <a:ext cx="591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2114" name="组合 2113"/>
                  <p:cNvGrpSpPr/>
                  <p:nvPr/>
                </p:nvGrpSpPr>
                <p:grpSpPr>
                  <a:xfrm>
                    <a:off x="2009" y="0"/>
                    <a:ext cx="633" cy="1533"/>
                    <a:chOff x="0" y="0"/>
                    <a:chExt cx="633" cy="1533"/>
                  </a:xfrm>
                </p:grpSpPr>
                <p:sp>
                  <p:nvSpPr>
                    <p:cNvPr id="2115" name="未知"/>
                    <p:cNvSpPr/>
                    <p:nvPr/>
                  </p:nvSpPr>
                  <p:spPr>
                    <a:xfrm rot="4126479" flipH="1">
                      <a:off x="-8" y="892"/>
                      <a:ext cx="106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  <p:sp>
                  <p:nvSpPr>
                    <p:cNvPr id="2116" name="未知"/>
                    <p:cNvSpPr/>
                    <p:nvPr/>
                  </p:nvSpPr>
                  <p:spPr>
                    <a:xfrm rot="4126479" flipH="1">
                      <a:off x="-116" y="116"/>
                      <a:ext cx="570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2117" name="组合 2116"/>
                  <p:cNvGrpSpPr/>
                  <p:nvPr/>
                </p:nvGrpSpPr>
                <p:grpSpPr>
                  <a:xfrm>
                    <a:off x="2896" y="644"/>
                    <a:ext cx="1846" cy="566"/>
                    <a:chOff x="0" y="0"/>
                    <a:chExt cx="1846" cy="566"/>
                  </a:xfrm>
                </p:grpSpPr>
                <p:sp>
                  <p:nvSpPr>
                    <p:cNvPr id="2118" name="未知"/>
                    <p:cNvSpPr/>
                    <p:nvPr/>
                  </p:nvSpPr>
                  <p:spPr>
                    <a:xfrm rot="-1325435">
                      <a:off x="0" y="351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  <p:sp>
                  <p:nvSpPr>
                    <p:cNvPr id="2119" name="未知"/>
                    <p:cNvSpPr/>
                    <p:nvPr/>
                  </p:nvSpPr>
                  <p:spPr>
                    <a:xfrm rot="-1325435">
                      <a:off x="1183" y="0"/>
                      <a:ext cx="663" cy="33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2120" name="组合 2119"/>
                  <p:cNvGrpSpPr/>
                  <p:nvPr/>
                </p:nvGrpSpPr>
                <p:grpSpPr>
                  <a:xfrm>
                    <a:off x="2757" y="417"/>
                    <a:ext cx="1782" cy="717"/>
                    <a:chOff x="0" y="0"/>
                    <a:chExt cx="1782" cy="717"/>
                  </a:xfrm>
                </p:grpSpPr>
                <p:sp>
                  <p:nvSpPr>
                    <p:cNvPr id="2121" name="未知"/>
                    <p:cNvSpPr/>
                    <p:nvPr/>
                  </p:nvSpPr>
                  <p:spPr>
                    <a:xfrm rot="-1921064">
                      <a:off x="0" y="502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  <p:sp>
                  <p:nvSpPr>
                    <p:cNvPr id="2122" name="未知"/>
                    <p:cNvSpPr/>
                    <p:nvPr/>
                  </p:nvSpPr>
                  <p:spPr>
                    <a:xfrm rot="-1921064">
                      <a:off x="1120" y="0"/>
                      <a:ext cx="662" cy="33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2123" name="未知"/>
                  <p:cNvSpPr/>
                  <p:nvPr/>
                </p:nvSpPr>
                <p:spPr>
                  <a:xfrm rot="4578754" flipH="1">
                    <a:off x="2171" y="945"/>
                    <a:ext cx="1027" cy="14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  <p:sp>
                <p:nvSpPr>
                  <p:cNvPr id="2124" name="未知"/>
                  <p:cNvSpPr/>
                  <p:nvPr/>
                </p:nvSpPr>
                <p:spPr>
                  <a:xfrm rot="4578754" flipH="1">
                    <a:off x="2194" y="192"/>
                    <a:ext cx="552" cy="22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  <p:grpSp>
                <p:nvGrpSpPr>
                  <p:cNvPr id="2125" name="组合 2124"/>
                  <p:cNvGrpSpPr/>
                  <p:nvPr/>
                </p:nvGrpSpPr>
                <p:grpSpPr>
                  <a:xfrm>
                    <a:off x="2874" y="12"/>
                    <a:ext cx="638" cy="1521"/>
                    <a:chOff x="0" y="0"/>
                    <a:chExt cx="638" cy="1521"/>
                  </a:xfrm>
                </p:grpSpPr>
                <p:sp>
                  <p:nvSpPr>
                    <p:cNvPr id="2126" name="未知"/>
                    <p:cNvSpPr/>
                    <p:nvPr/>
                  </p:nvSpPr>
                  <p:spPr>
                    <a:xfrm rot="-3857754">
                      <a:off x="-439" y="898"/>
                      <a:ext cx="1062" cy="18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  <p:sp>
                  <p:nvSpPr>
                    <p:cNvPr id="2127" name="未知"/>
                    <p:cNvSpPr/>
                    <p:nvPr/>
                  </p:nvSpPr>
                  <p:spPr>
                    <a:xfrm rot="-3857754">
                      <a:off x="209" y="141"/>
                      <a:ext cx="570" cy="28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2128" name="组合 2127"/>
                  <p:cNvGrpSpPr/>
                  <p:nvPr/>
                </p:nvGrpSpPr>
                <p:grpSpPr>
                  <a:xfrm>
                    <a:off x="3009" y="133"/>
                    <a:ext cx="1016" cy="1464"/>
                    <a:chOff x="0" y="0"/>
                    <a:chExt cx="1016" cy="1464"/>
                  </a:xfrm>
                </p:grpSpPr>
                <p:sp>
                  <p:nvSpPr>
                    <p:cNvPr id="2129" name="未知"/>
                    <p:cNvSpPr/>
                    <p:nvPr/>
                  </p:nvSpPr>
                  <p:spPr>
                    <a:xfrm rot="-2777260">
                      <a:off x="-442" y="748"/>
                      <a:ext cx="1155" cy="27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  <p:sp>
                  <p:nvSpPr>
                    <p:cNvPr id="2130" name="未知"/>
                    <p:cNvSpPr/>
                    <p:nvPr/>
                  </p:nvSpPr>
                  <p:spPr>
                    <a:xfrm rot="-2777260">
                      <a:off x="491" y="99"/>
                      <a:ext cx="621" cy="42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2131" name="组合 2130"/>
                  <p:cNvGrpSpPr/>
                  <p:nvPr/>
                </p:nvGrpSpPr>
                <p:grpSpPr>
                  <a:xfrm>
                    <a:off x="2805" y="3"/>
                    <a:ext cx="241" cy="1449"/>
                    <a:chOff x="0" y="0"/>
                    <a:chExt cx="241" cy="1449"/>
                  </a:xfrm>
                </p:grpSpPr>
                <p:sp>
                  <p:nvSpPr>
                    <p:cNvPr id="2132" name="未知"/>
                    <p:cNvSpPr/>
                    <p:nvPr/>
                  </p:nvSpPr>
                  <p:spPr>
                    <a:xfrm rot="-4903748">
                      <a:off x="-434" y="929"/>
                      <a:ext cx="954" cy="8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  <p:sp>
                  <p:nvSpPr>
                    <p:cNvPr id="2133" name="未知"/>
                    <p:cNvSpPr/>
                    <p:nvPr/>
                  </p:nvSpPr>
                  <p:spPr>
                    <a:xfrm rot="-4903748">
                      <a:off x="-82" y="189"/>
                      <a:ext cx="512" cy="134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2134" name="组合 2133"/>
                  <p:cNvGrpSpPr/>
                  <p:nvPr/>
                </p:nvGrpSpPr>
                <p:grpSpPr>
                  <a:xfrm>
                    <a:off x="1017" y="1741"/>
                    <a:ext cx="1084" cy="2448"/>
                    <a:chOff x="0" y="0"/>
                    <a:chExt cx="1084" cy="2448"/>
                  </a:xfrm>
                </p:grpSpPr>
                <p:sp>
                  <p:nvSpPr>
                    <p:cNvPr id="2135" name="未知"/>
                    <p:cNvSpPr/>
                    <p:nvPr/>
                  </p:nvSpPr>
                  <p:spPr>
                    <a:xfrm rot="-3264308" flipH="1">
                      <a:off x="63" y="703"/>
                      <a:ext cx="1724" cy="31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  <p:sp>
                  <p:nvSpPr>
                    <p:cNvPr id="2136" name="未知"/>
                    <p:cNvSpPr/>
                    <p:nvPr/>
                  </p:nvSpPr>
                  <p:spPr>
                    <a:xfrm rot="-3264308" flipH="1">
                      <a:off x="-217" y="1741"/>
                      <a:ext cx="924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2137" name="组合 2136"/>
                  <p:cNvGrpSpPr/>
                  <p:nvPr/>
                </p:nvGrpSpPr>
                <p:grpSpPr>
                  <a:xfrm>
                    <a:off x="1529" y="1908"/>
                    <a:ext cx="765" cy="2373"/>
                    <a:chOff x="0" y="0"/>
                    <a:chExt cx="765" cy="2373"/>
                  </a:xfrm>
                </p:grpSpPr>
                <p:sp>
                  <p:nvSpPr>
                    <p:cNvPr id="2138" name="未知"/>
                    <p:cNvSpPr/>
                    <p:nvPr/>
                  </p:nvSpPr>
                  <p:spPr>
                    <a:xfrm rot="-4057115" flipH="1">
                      <a:off x="-191" y="642"/>
                      <a:ext cx="1595" cy="31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  <p:sp>
                  <p:nvSpPr>
                    <p:cNvPr id="2139" name="未知"/>
                    <p:cNvSpPr/>
                    <p:nvPr/>
                  </p:nvSpPr>
                  <p:spPr>
                    <a:xfrm rot="-4057115" flipH="1">
                      <a:off x="-183" y="1700"/>
                      <a:ext cx="856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2140" name="组合 2139"/>
                  <p:cNvGrpSpPr/>
                  <p:nvPr/>
                </p:nvGrpSpPr>
                <p:grpSpPr>
                  <a:xfrm rot="88588">
                    <a:off x="2059" y="1962"/>
                    <a:ext cx="458" cy="2327"/>
                    <a:chOff x="0" y="0"/>
                    <a:chExt cx="491" cy="2602"/>
                  </a:xfrm>
                </p:grpSpPr>
                <p:sp>
                  <p:nvSpPr>
                    <p:cNvPr id="2141" name="未知"/>
                    <p:cNvSpPr/>
                    <p:nvPr/>
                  </p:nvSpPr>
                  <p:spPr>
                    <a:xfrm rot="-4817938" flipH="1">
                      <a:off x="-514" y="701"/>
                      <a:ext cx="1710" cy="30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  <p:sp>
                  <p:nvSpPr>
                    <p:cNvPr id="2142" name="未知"/>
                    <p:cNvSpPr/>
                    <p:nvPr/>
                  </p:nvSpPr>
                  <p:spPr>
                    <a:xfrm rot="-4817938" flipH="1">
                      <a:off x="-222" y="1903"/>
                      <a:ext cx="918" cy="47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2143" name="组合 2142"/>
                  <p:cNvGrpSpPr/>
                  <p:nvPr/>
                </p:nvGrpSpPr>
                <p:grpSpPr>
                  <a:xfrm>
                    <a:off x="3408" y="1689"/>
                    <a:ext cx="1123" cy="2424"/>
                    <a:chOff x="0" y="0"/>
                    <a:chExt cx="1123" cy="2424"/>
                  </a:xfrm>
                </p:grpSpPr>
                <p:sp>
                  <p:nvSpPr>
                    <p:cNvPr id="2144" name="未知"/>
                    <p:cNvSpPr/>
                    <p:nvPr/>
                  </p:nvSpPr>
                  <p:spPr>
                    <a:xfrm rot="3144576">
                      <a:off x="-706" y="703"/>
                      <a:ext cx="1724" cy="31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  <p:sp>
                  <p:nvSpPr>
                    <p:cNvPr id="2145" name="未知"/>
                    <p:cNvSpPr/>
                    <p:nvPr/>
                  </p:nvSpPr>
                  <p:spPr>
                    <a:xfrm rot="3144576">
                      <a:off x="416" y="1717"/>
                      <a:ext cx="924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2146" name="组合 2145"/>
                  <p:cNvGrpSpPr/>
                  <p:nvPr/>
                </p:nvGrpSpPr>
                <p:grpSpPr>
                  <a:xfrm>
                    <a:off x="3255" y="1838"/>
                    <a:ext cx="881" cy="2424"/>
                    <a:chOff x="0" y="0"/>
                    <a:chExt cx="881" cy="2424"/>
                  </a:xfrm>
                </p:grpSpPr>
                <p:sp>
                  <p:nvSpPr>
                    <p:cNvPr id="2147" name="未知"/>
                    <p:cNvSpPr/>
                    <p:nvPr/>
                  </p:nvSpPr>
                  <p:spPr>
                    <a:xfrm rot="3745735">
                      <a:off x="-675" y="675"/>
                      <a:ext cx="1649" cy="29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  <p:sp>
                  <p:nvSpPr>
                    <p:cNvPr id="2148" name="未知"/>
                    <p:cNvSpPr/>
                    <p:nvPr/>
                  </p:nvSpPr>
                  <p:spPr>
                    <a:xfrm rot="3745735">
                      <a:off x="205" y="1748"/>
                      <a:ext cx="884" cy="46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2149" name="组合 2148"/>
                  <p:cNvGrpSpPr/>
                  <p:nvPr/>
                </p:nvGrpSpPr>
                <p:grpSpPr>
                  <a:xfrm>
                    <a:off x="3080" y="1956"/>
                    <a:ext cx="620" cy="2384"/>
                    <a:chOff x="0" y="0"/>
                    <a:chExt cx="620" cy="2384"/>
                  </a:xfrm>
                </p:grpSpPr>
                <p:sp>
                  <p:nvSpPr>
                    <p:cNvPr id="2150" name="未知"/>
                    <p:cNvSpPr/>
                    <p:nvPr/>
                  </p:nvSpPr>
                  <p:spPr>
                    <a:xfrm rot="4286818">
                      <a:off x="-677" y="677"/>
                      <a:ext cx="1600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  <p:sp>
                  <p:nvSpPr>
                    <p:cNvPr id="2151" name="未知"/>
                    <p:cNvSpPr/>
                    <p:nvPr/>
                  </p:nvSpPr>
                  <p:spPr>
                    <a:xfrm rot="4286818">
                      <a:off x="-2" y="1758"/>
                      <a:ext cx="859" cy="38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2152" name="组合 2151"/>
                  <p:cNvGrpSpPr/>
                  <p:nvPr/>
                </p:nvGrpSpPr>
                <p:grpSpPr>
                  <a:xfrm>
                    <a:off x="2893" y="2073"/>
                    <a:ext cx="404" cy="2220"/>
                    <a:chOff x="0" y="0"/>
                    <a:chExt cx="404" cy="2220"/>
                  </a:xfrm>
                </p:grpSpPr>
                <p:sp>
                  <p:nvSpPr>
                    <p:cNvPr id="2153" name="未知"/>
                    <p:cNvSpPr/>
                    <p:nvPr/>
                  </p:nvSpPr>
                  <p:spPr>
                    <a:xfrm rot="4898956">
                      <a:off x="-613" y="613"/>
                      <a:ext cx="1472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  <p:sp>
                  <p:nvSpPr>
                    <p:cNvPr id="2154" name="未知"/>
                    <p:cNvSpPr/>
                    <p:nvPr/>
                  </p:nvSpPr>
                  <p:spPr>
                    <a:xfrm rot="4898956">
                      <a:off x="-183" y="1629"/>
                      <a:ext cx="790" cy="38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2155" name="组合 2154"/>
                  <p:cNvGrpSpPr/>
                  <p:nvPr/>
                </p:nvGrpSpPr>
                <p:grpSpPr>
                  <a:xfrm>
                    <a:off x="2372" y="2107"/>
                    <a:ext cx="427" cy="2184"/>
                    <a:chOff x="0" y="0"/>
                    <a:chExt cx="427" cy="2184"/>
                  </a:xfrm>
                </p:grpSpPr>
                <p:sp>
                  <p:nvSpPr>
                    <p:cNvPr id="2156" name="未知"/>
                    <p:cNvSpPr/>
                    <p:nvPr/>
                  </p:nvSpPr>
                  <p:spPr>
                    <a:xfrm rot="5755659">
                      <a:off x="-385" y="624"/>
                      <a:ext cx="1437" cy="1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  <p:sp>
                  <p:nvSpPr>
                    <p:cNvPr id="2157" name="未知"/>
                    <p:cNvSpPr/>
                    <p:nvPr/>
                  </p:nvSpPr>
                  <p:spPr>
                    <a:xfrm rot="5755659">
                      <a:off x="-238" y="1648"/>
                      <a:ext cx="771" cy="29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</p:grpSp>
            </p:grpSp>
          </p:grpSp>
          <p:grpSp>
            <p:nvGrpSpPr>
              <p:cNvPr id="2158" name="组合 2157"/>
              <p:cNvGrpSpPr/>
              <p:nvPr/>
            </p:nvGrpSpPr>
            <p:grpSpPr>
              <a:xfrm>
                <a:off x="73" y="313"/>
                <a:ext cx="5460" cy="3666"/>
                <a:chOff x="0" y="0"/>
                <a:chExt cx="5460" cy="3666"/>
              </a:xfrm>
            </p:grpSpPr>
            <p:grpSp>
              <p:nvGrpSpPr>
                <p:cNvPr id="2159" name="组合 2158"/>
                <p:cNvGrpSpPr/>
                <p:nvPr/>
              </p:nvGrpSpPr>
              <p:grpSpPr>
                <a:xfrm>
                  <a:off x="0" y="0"/>
                  <a:ext cx="5460" cy="3666"/>
                  <a:chOff x="0" y="0"/>
                  <a:chExt cx="5460" cy="3666"/>
                </a:xfrm>
              </p:grpSpPr>
              <p:sp>
                <p:nvSpPr>
                  <p:cNvPr id="2160" name="Arc 112"/>
                  <p:cNvSpPr/>
                  <p:nvPr/>
                </p:nvSpPr>
                <p:spPr>
                  <a:xfrm flipV="1">
                    <a:off x="2892" y="143"/>
                    <a:ext cx="2568" cy="2046"/>
                  </a:xfrm>
                  <a:custGeom>
                    <a:avLst/>
                    <a:gdLst/>
                    <a:ahLst/>
                    <a:cxnLst>
                      <a:cxn ang="0">
                        <a:pos x="2568" y="990"/>
                      </a:cxn>
                      <a:cxn ang="0">
                        <a:pos x="0" y="1155"/>
                      </a:cxn>
                      <a:cxn ang="0">
                        <a:pos x="1246" y="0"/>
                      </a:cxn>
                    </a:cxnLst>
                    <a:pathLst>
                      <a:path w="36729" h="21600" fill="none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close/>
                      </a:path>
                    </a:pathLst>
                  </a:custGeom>
                  <a:noFill/>
                  <a:ln w="9525" cap="flat" cmpd="sng">
                    <a:solidFill>
                      <a:schemeClr val="accent1"/>
                    </a:solidFill>
                    <a:prstDash val="solid"/>
                    <a:bevel/>
                    <a:headEnd type="none" w="med" len="med"/>
                    <a:tailEnd type="none" w="med" len="med"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  <p:sp>
                <p:nvSpPr>
                  <p:cNvPr id="2161" name="Arc 113"/>
                  <p:cNvSpPr/>
                  <p:nvPr/>
                </p:nvSpPr>
                <p:spPr>
                  <a:xfrm flipH="1">
                    <a:off x="314" y="1287"/>
                    <a:ext cx="2017" cy="2379"/>
                  </a:xfrm>
                  <a:custGeom>
                    <a:avLst/>
                    <a:gdLst/>
                    <a:ahLst/>
                    <a:cxnLst>
                      <a:cxn ang="0">
                        <a:pos x="0" y="203"/>
                      </a:cxn>
                      <a:cxn ang="0">
                        <a:pos x="2016" y="2379"/>
                      </a:cxn>
                      <a:cxn ang="0">
                        <a:pos x="587" y="2304"/>
                      </a:cxn>
                    </a:cxnLst>
                    <a:pathLst>
                      <a:path w="30473" h="22305" fill="none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close/>
                      </a:path>
                    </a:pathLst>
                  </a:custGeom>
                  <a:noFill/>
                  <a:ln w="9525" cap="flat" cmpd="sng">
                    <a:solidFill>
                      <a:schemeClr val="folHlink"/>
                    </a:solidFill>
                    <a:prstDash val="solid"/>
                    <a:bevel/>
                    <a:headEnd type="none" w="med" len="med"/>
                    <a:tailEnd type="none" w="med" len="med"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  <p:sp>
                <p:nvSpPr>
                  <p:cNvPr id="2162" name="Arc 114"/>
                  <p:cNvSpPr/>
                  <p:nvPr/>
                </p:nvSpPr>
                <p:spPr>
                  <a:xfrm>
                    <a:off x="2955" y="868"/>
                    <a:ext cx="1426" cy="2379"/>
                  </a:xfrm>
                  <a:custGeom>
                    <a:avLst/>
                    <a:gdLst/>
                    <a:ahLst/>
                    <a:cxnLst>
                      <a:cxn ang="0">
                        <a:pos x="0" y="481"/>
                      </a:cxn>
                      <a:cxn ang="0">
                        <a:pos x="1426" y="2379"/>
                      </a:cxn>
                      <a:cxn ang="0">
                        <a:pos x="541" y="2304"/>
                      </a:cxn>
                    </a:cxnLst>
                    <a:pathLst>
                      <a:path w="34812" h="22305" fill="none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 cap="flat" cmpd="sng">
                    <a:solidFill>
                      <a:schemeClr val="accent1"/>
                    </a:solidFill>
                    <a:prstDash val="solid"/>
                    <a:bevel/>
                    <a:headEnd type="none" w="med" len="med"/>
                    <a:tailEnd type="none" w="med" len="med"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  <p:sp>
                <p:nvSpPr>
                  <p:cNvPr id="2163" name="Arc 115"/>
                  <p:cNvSpPr/>
                  <p:nvPr/>
                </p:nvSpPr>
                <p:spPr>
                  <a:xfrm flipH="1">
                    <a:off x="0" y="499"/>
                    <a:ext cx="2541" cy="2379"/>
                  </a:xfrm>
                  <a:custGeom>
                    <a:avLst/>
                    <a:gdLst/>
                    <a:ahLst/>
                    <a:cxnLst>
                      <a:cxn ang="0">
                        <a:pos x="0" y="670"/>
                      </a:cxn>
                      <a:cxn ang="0">
                        <a:pos x="2540" y="2379"/>
                      </a:cxn>
                      <a:cxn ang="0">
                        <a:pos x="1051" y="2304"/>
                      </a:cxn>
                    </a:cxnLst>
                    <a:pathLst>
                      <a:path w="36830" h="22305" fill="none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close/>
                      </a:path>
                    </a:pathLst>
                  </a:custGeom>
                  <a:noFill/>
                  <a:ln w="9525" cap="flat" cmpd="sng">
                    <a:solidFill>
                      <a:schemeClr val="folHlink"/>
                    </a:solidFill>
                    <a:prstDash val="solid"/>
                    <a:bevel/>
                    <a:headEnd type="none" w="med" len="med"/>
                    <a:tailEnd type="none" w="med" len="med"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  <p:sp>
                <p:nvSpPr>
                  <p:cNvPr id="2164" name="Arc 116"/>
                  <p:cNvSpPr/>
                  <p:nvPr/>
                </p:nvSpPr>
                <p:spPr>
                  <a:xfrm flipH="1">
                    <a:off x="716" y="0"/>
                    <a:ext cx="1851" cy="2303"/>
                  </a:xfrm>
                  <a:custGeom>
                    <a:avLst/>
                    <a:gdLst/>
                    <a:ahLst/>
                    <a:cxnLst>
                      <a:cxn ang="0">
                        <a:pos x="0" y="1068"/>
                      </a:cxn>
                      <a:cxn ang="0">
                        <a:pos x="1851" y="518"/>
                      </a:cxn>
                      <a:cxn ang="0">
                        <a:pos x="1058" y="2303"/>
                      </a:cxn>
                    </a:cxnLst>
                    <a:pathLst>
                      <a:path w="31881" h="21600" fill="none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close/>
                      </a:path>
                    </a:pathLst>
                  </a:custGeom>
                  <a:noFill/>
                  <a:ln w="9525" cap="flat" cmpd="sng">
                    <a:solidFill>
                      <a:schemeClr val="accent1"/>
                    </a:solidFill>
                    <a:prstDash val="solid"/>
                    <a:bevel/>
                    <a:headEnd type="none" w="med" len="med"/>
                    <a:tailEnd type="none" w="med" len="med"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  <p:sp>
                <p:nvSpPr>
                  <p:cNvPr id="2165" name="Arc 117"/>
                  <p:cNvSpPr/>
                  <p:nvPr/>
                </p:nvSpPr>
                <p:spPr>
                  <a:xfrm>
                    <a:off x="2690" y="968"/>
                    <a:ext cx="763" cy="2303"/>
                  </a:xfrm>
                  <a:custGeom>
                    <a:avLst/>
                    <a:gdLst/>
                    <a:ahLst/>
                    <a:cxnLst>
                      <a:cxn ang="0">
                        <a:pos x="0" y="481"/>
                      </a:cxn>
                      <a:cxn ang="0">
                        <a:pos x="763" y="1019"/>
                      </a:cxn>
                      <a:cxn ang="0">
                        <a:pos x="324" y="2303"/>
                      </a:cxn>
                    </a:cxnLst>
                    <a:pathLst>
                      <a:path w="31146" h="21600" fill="none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 cap="flat" cmpd="sng">
                    <a:solidFill>
                      <a:schemeClr val="accent2"/>
                    </a:solidFill>
                    <a:prstDash val="solid"/>
                    <a:bevel/>
                    <a:headEnd type="none" w="med" len="med"/>
                    <a:tailEnd type="none" w="med" len="med"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  <p:sp>
                <p:nvSpPr>
                  <p:cNvPr id="2166" name="未知"/>
                  <p:cNvSpPr/>
                  <p:nvPr/>
                </p:nvSpPr>
                <p:spPr>
                  <a:xfrm flipH="1">
                    <a:off x="1726" y="125"/>
                    <a:ext cx="418" cy="1524"/>
                  </a:xfrm>
                  <a:custGeom>
                    <a:avLst/>
                    <a:gdLst/>
                    <a:ahLst/>
                    <a:cxnLst>
                      <a:cxn ang="0">
                        <a:pos x="0" y="64"/>
                      </a:cxn>
                      <a:cxn ang="0">
                        <a:pos x="240" y="16"/>
                      </a:cxn>
                      <a:cxn ang="0">
                        <a:pos x="96" y="160"/>
                      </a:cxn>
                      <a:cxn ang="0">
                        <a:pos x="336" y="160"/>
                      </a:cxn>
                      <a:cxn ang="0">
                        <a:pos x="192" y="304"/>
                      </a:cxn>
                      <a:cxn ang="0">
                        <a:pos x="384" y="352"/>
                      </a:cxn>
                      <a:cxn ang="0">
                        <a:pos x="288" y="448"/>
                      </a:cxn>
                      <a:cxn ang="0">
                        <a:pos x="480" y="496"/>
                      </a:cxn>
                      <a:cxn ang="0">
                        <a:pos x="384" y="592"/>
                      </a:cxn>
                      <a:cxn ang="0">
                        <a:pos x="528" y="640"/>
                      </a:cxn>
                      <a:cxn ang="0">
                        <a:pos x="480" y="736"/>
                      </a:cxn>
                      <a:cxn ang="0">
                        <a:pos x="576" y="832"/>
                      </a:cxn>
                      <a:cxn ang="0">
                        <a:pos x="576" y="928"/>
                      </a:cxn>
                      <a:cxn ang="0">
                        <a:pos x="672" y="1072"/>
                      </a:cxn>
                      <a:cxn ang="0">
                        <a:pos x="624" y="1216"/>
                      </a:cxn>
                      <a:cxn ang="0">
                        <a:pos x="720" y="1312"/>
                      </a:cxn>
                      <a:cxn ang="0">
                        <a:pos x="672" y="1456"/>
                      </a:cxn>
                      <a:cxn ang="0">
                        <a:pos x="720" y="1600"/>
                      </a:cxn>
                      <a:cxn ang="0">
                        <a:pos x="672" y="1696"/>
                      </a:cxn>
                      <a:cxn ang="0">
                        <a:pos x="768" y="1840"/>
                      </a:cxn>
                      <a:cxn ang="0">
                        <a:pos x="720" y="1984"/>
                      </a:cxn>
                      <a:cxn ang="0">
                        <a:pos x="768" y="2176"/>
                      </a:cxn>
                      <a:cxn ang="0">
                        <a:pos x="720" y="2224"/>
                      </a:cxn>
                      <a:cxn ang="0">
                        <a:pos x="768" y="2368"/>
                      </a:cxn>
                    </a:cxnLst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 cap="flat" cmpd="sng">
                    <a:solidFill>
                      <a:schemeClr val="folHlink"/>
                    </a:solidFill>
                    <a:prstDash val="solid"/>
                    <a:bevel/>
                    <a:headEnd type="none" w="med" len="med"/>
                    <a:tailEnd type="none" w="med" len="med"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</p:grpSp>
            <p:sp>
              <p:nvSpPr>
                <p:cNvPr id="2167" name="未知"/>
                <p:cNvSpPr/>
                <p:nvPr/>
              </p:nvSpPr>
              <p:spPr>
                <a:xfrm rot="-1346631">
                  <a:off x="3206" y="1215"/>
                  <a:ext cx="443" cy="837"/>
                </a:xfrm>
                <a:custGeom>
                  <a:avLst/>
                  <a:gdLst/>
                  <a:ahLst/>
                  <a:cxnLst>
                    <a:cxn ang="0">
                      <a:pos x="0" y="64"/>
                    </a:cxn>
                    <a:cxn ang="0">
                      <a:pos x="240" y="16"/>
                    </a:cxn>
                    <a:cxn ang="0">
                      <a:pos x="96" y="160"/>
                    </a:cxn>
                    <a:cxn ang="0">
                      <a:pos x="336" y="160"/>
                    </a:cxn>
                    <a:cxn ang="0">
                      <a:pos x="192" y="304"/>
                    </a:cxn>
                    <a:cxn ang="0">
                      <a:pos x="384" y="352"/>
                    </a:cxn>
                    <a:cxn ang="0">
                      <a:pos x="288" y="448"/>
                    </a:cxn>
                    <a:cxn ang="0">
                      <a:pos x="480" y="496"/>
                    </a:cxn>
                    <a:cxn ang="0">
                      <a:pos x="384" y="592"/>
                    </a:cxn>
                    <a:cxn ang="0">
                      <a:pos x="528" y="640"/>
                    </a:cxn>
                    <a:cxn ang="0">
                      <a:pos x="480" y="736"/>
                    </a:cxn>
                    <a:cxn ang="0">
                      <a:pos x="576" y="832"/>
                    </a:cxn>
                    <a:cxn ang="0">
                      <a:pos x="576" y="928"/>
                    </a:cxn>
                    <a:cxn ang="0">
                      <a:pos x="672" y="1072"/>
                    </a:cxn>
                    <a:cxn ang="0">
                      <a:pos x="624" y="1216"/>
                    </a:cxn>
                    <a:cxn ang="0">
                      <a:pos x="720" y="1312"/>
                    </a:cxn>
                    <a:cxn ang="0">
                      <a:pos x="672" y="1456"/>
                    </a:cxn>
                    <a:cxn ang="0">
                      <a:pos x="720" y="1600"/>
                    </a:cxn>
                    <a:cxn ang="0">
                      <a:pos x="672" y="1696"/>
                    </a:cxn>
                    <a:cxn ang="0">
                      <a:pos x="768" y="1840"/>
                    </a:cxn>
                    <a:cxn ang="0">
                      <a:pos x="720" y="1984"/>
                    </a:cxn>
                    <a:cxn ang="0">
                      <a:pos x="768" y="2176"/>
                    </a:cxn>
                    <a:cxn ang="0">
                      <a:pos x="720" y="2224"/>
                    </a:cxn>
                    <a:cxn ang="0">
                      <a:pos x="768" y="2368"/>
                    </a:cxn>
                  </a:cxnLst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accent2"/>
                  </a:solidFill>
                  <a:prstDash val="solid"/>
                  <a:bevel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</p:grpSp>
        <p:grpSp>
          <p:nvGrpSpPr>
            <p:cNvPr id="2168" name="组合 2167"/>
            <p:cNvGrpSpPr/>
            <p:nvPr/>
          </p:nvGrpSpPr>
          <p:grpSpPr>
            <a:xfrm>
              <a:off x="163" y="265"/>
              <a:ext cx="4040" cy="2966"/>
              <a:chOff x="0" y="0"/>
              <a:chExt cx="5198" cy="3818"/>
            </a:xfrm>
          </p:grpSpPr>
          <p:sp>
            <p:nvSpPr>
              <p:cNvPr id="2169" name="未知"/>
              <p:cNvSpPr/>
              <p:nvPr/>
            </p:nvSpPr>
            <p:spPr>
              <a:xfrm flipH="1">
                <a:off x="1724" y="2045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 cap="flat" cmpd="sng">
                <a:solidFill>
                  <a:schemeClr val="accent1"/>
                </a:solidFill>
                <a:prstDash val="solid"/>
                <a:bevel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170" name="Arc 122"/>
              <p:cNvSpPr/>
              <p:nvPr/>
            </p:nvSpPr>
            <p:spPr>
              <a:xfrm flipH="1">
                <a:off x="844" y="1514"/>
                <a:ext cx="2122" cy="2304"/>
              </a:xfrm>
              <a:custGeom>
                <a:avLst/>
                <a:gdLst/>
                <a:ahLst/>
                <a:cxnLst>
                  <a:cxn ang="0">
                    <a:pos x="537" y="0"/>
                  </a:cxn>
                  <a:cxn ang="0">
                    <a:pos x="2121" y="2304"/>
                  </a:cxn>
                  <a:cxn ang="0">
                    <a:pos x="0" y="2229"/>
                  </a:cxn>
                </a:cxnLst>
                <a:pathLst>
                  <a:path w="21600" h="21602" fill="none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folHlink"/>
                </a:solidFill>
                <a:prstDash val="solid"/>
                <a:bevel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171" name="Arc 123"/>
              <p:cNvSpPr/>
              <p:nvPr/>
            </p:nvSpPr>
            <p:spPr>
              <a:xfrm flipH="1">
                <a:off x="1056" y="1143"/>
                <a:ext cx="1244" cy="2379"/>
              </a:xfrm>
              <a:custGeom>
                <a:avLst/>
                <a:gdLst/>
                <a:ahLst/>
                <a:cxnLst>
                  <a:cxn ang="0">
                    <a:pos x="0" y="137"/>
                  </a:cxn>
                  <a:cxn ang="0">
                    <a:pos x="1244" y="2379"/>
                  </a:cxn>
                  <a:cxn ang="0">
                    <a:pos x="316" y="2304"/>
                  </a:cxn>
                </a:cxnLst>
                <a:pathLst>
                  <a:path w="28940" h="22305" fill="none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accent1"/>
                </a:solidFill>
                <a:prstDash val="solid"/>
                <a:bevel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172" name="Arc 124"/>
              <p:cNvSpPr/>
              <p:nvPr/>
            </p:nvSpPr>
            <p:spPr>
              <a:xfrm flipH="1">
                <a:off x="0" y="832"/>
                <a:ext cx="2376" cy="2379"/>
              </a:xfrm>
              <a:custGeom>
                <a:avLst/>
                <a:gdLst/>
                <a:ahLst/>
                <a:cxnLst>
                  <a:cxn ang="0">
                    <a:pos x="0" y="452"/>
                  </a:cxn>
                  <a:cxn ang="0">
                    <a:pos x="2375" y="2379"/>
                  </a:cxn>
                  <a:cxn ang="0">
                    <a:pos x="886" y="2304"/>
                  </a:cxn>
                </a:cxnLst>
                <a:pathLst>
                  <a:path w="34455" h="22305" fill="none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folHlink"/>
                </a:solidFill>
                <a:prstDash val="solid"/>
                <a:bevel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173" name="Arc 125"/>
              <p:cNvSpPr/>
              <p:nvPr/>
            </p:nvSpPr>
            <p:spPr>
              <a:xfrm>
                <a:off x="2630" y="1166"/>
                <a:ext cx="381" cy="2379"/>
              </a:xfrm>
              <a:custGeom>
                <a:avLst/>
                <a:gdLst/>
                <a:ahLst/>
                <a:cxnLst>
                  <a:cxn ang="0">
                    <a:pos x="0" y="481"/>
                  </a:cxn>
                  <a:cxn ang="0">
                    <a:pos x="381" y="2379"/>
                  </a:cxn>
                  <a:cxn ang="0">
                    <a:pos x="145" y="2304"/>
                  </a:cxn>
                </a:cxnLst>
                <a:pathLst>
                  <a:path w="34812" h="22305" fill="none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accent1"/>
                </a:solidFill>
                <a:prstDash val="solid"/>
                <a:bevel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174" name="Arc 126"/>
              <p:cNvSpPr/>
              <p:nvPr/>
            </p:nvSpPr>
            <p:spPr>
              <a:xfrm>
                <a:off x="2730" y="1155"/>
                <a:ext cx="1004" cy="2379"/>
              </a:xfrm>
              <a:custGeom>
                <a:avLst/>
                <a:gdLst/>
                <a:ahLst/>
                <a:cxnLst>
                  <a:cxn ang="0">
                    <a:pos x="0" y="481"/>
                  </a:cxn>
                  <a:cxn ang="0">
                    <a:pos x="1004" y="2379"/>
                  </a:cxn>
                  <a:cxn ang="0">
                    <a:pos x="381" y="2304"/>
                  </a:cxn>
                </a:cxnLst>
                <a:pathLst>
                  <a:path w="34812" h="22305" fill="none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folHlink"/>
                </a:solidFill>
                <a:prstDash val="solid"/>
                <a:bevel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175" name="未知"/>
              <p:cNvSpPr/>
              <p:nvPr/>
            </p:nvSpPr>
            <p:spPr>
              <a:xfrm>
                <a:off x="3090" y="2298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 cap="flat" cmpd="sng">
                <a:solidFill>
                  <a:schemeClr val="accent1"/>
                </a:solidFill>
                <a:prstDash val="solid"/>
                <a:bevel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176" name="未知"/>
              <p:cNvSpPr/>
              <p:nvPr/>
            </p:nvSpPr>
            <p:spPr>
              <a:xfrm rot="-1939245" flipV="1">
                <a:off x="2337" y="1812"/>
                <a:ext cx="441" cy="83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 cap="flat" cmpd="sng">
                <a:solidFill>
                  <a:schemeClr val="accent2"/>
                </a:solidFill>
                <a:prstDash val="solid"/>
                <a:bevel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177" name="未知"/>
              <p:cNvSpPr/>
              <p:nvPr/>
            </p:nvSpPr>
            <p:spPr>
              <a:xfrm flipH="1">
                <a:off x="279" y="2166"/>
                <a:ext cx="1085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 cap="flat" cmpd="sng">
                <a:solidFill>
                  <a:schemeClr val="folHlink"/>
                </a:solidFill>
                <a:prstDash val="solid"/>
                <a:bevel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178" name="未知"/>
              <p:cNvSpPr/>
              <p:nvPr/>
            </p:nvSpPr>
            <p:spPr>
              <a:xfrm flipH="1">
                <a:off x="790" y="556"/>
                <a:ext cx="696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 cap="flat" cmpd="sng">
                <a:solidFill>
                  <a:schemeClr val="folHlink"/>
                </a:solidFill>
                <a:prstDash val="solid"/>
                <a:bevel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179" name="未知"/>
              <p:cNvSpPr/>
              <p:nvPr/>
            </p:nvSpPr>
            <p:spPr>
              <a:xfrm>
                <a:off x="4191" y="1942"/>
                <a:ext cx="1007" cy="1601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 cap="flat" cmpd="sng">
                <a:solidFill>
                  <a:schemeClr val="accent1"/>
                </a:solidFill>
                <a:prstDash val="solid"/>
                <a:bevel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180" name="未知"/>
              <p:cNvSpPr/>
              <p:nvPr/>
            </p:nvSpPr>
            <p:spPr>
              <a:xfrm>
                <a:off x="3668" y="1133"/>
                <a:ext cx="1518" cy="106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 cap="flat" cmpd="sng">
                <a:solidFill>
                  <a:schemeClr val="folHlink"/>
                </a:solidFill>
                <a:prstDash val="solid"/>
                <a:bevel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181" name="未知"/>
              <p:cNvSpPr/>
              <p:nvPr/>
            </p:nvSpPr>
            <p:spPr>
              <a:xfrm>
                <a:off x="3724" y="0"/>
                <a:ext cx="664" cy="143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 cap="flat" cmpd="sng">
                <a:solidFill>
                  <a:schemeClr val="folHlink"/>
                </a:solidFill>
                <a:prstDash val="solid"/>
                <a:bevel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182" name="未知"/>
              <p:cNvSpPr/>
              <p:nvPr/>
            </p:nvSpPr>
            <p:spPr>
              <a:xfrm rot="1346631" flipH="1">
                <a:off x="1492" y="1169"/>
                <a:ext cx="441" cy="83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 cap="flat" cmpd="sng">
                <a:solidFill>
                  <a:schemeClr val="accent2"/>
                </a:solidFill>
                <a:prstDash val="solid"/>
                <a:bevel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</p:grpSp>
      </p:grpSp>
      <p:sp>
        <p:nvSpPr>
          <p:cNvPr id="2183" name="Rectangle 137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1462088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2184" name="Rectangle 138"/>
          <p:cNvSpPr>
            <a:spLocks noGrp="1"/>
          </p:cNvSpPr>
          <p:nvPr>
            <p:ph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-285750"/>
            <a:r>
              <a:rPr lang="zh-CN" altLang="en-US"/>
              <a:t>第二级</a:t>
            </a:r>
            <a:endParaRPr lang="zh-CN" altLang="en-US"/>
          </a:p>
          <a:p>
            <a:pPr lvl="2" indent="-228600"/>
            <a:r>
              <a:rPr lang="zh-CN" altLang="en-US"/>
              <a:t>第三级</a:t>
            </a:r>
            <a:endParaRPr lang="zh-CN" altLang="en-US"/>
          </a:p>
          <a:p>
            <a:pPr lvl="3" indent="-228600"/>
            <a:r>
              <a:rPr lang="zh-CN" altLang="en-US"/>
              <a:t>第四级</a:t>
            </a:r>
            <a:endParaRPr lang="zh-CN" altLang="en-US"/>
          </a:p>
          <a:p>
            <a:pPr lvl="4" indent="-22860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2185" name="Rectangle 137"/>
          <p:cNvSpPr>
            <a:spLocks noGrp="1"/>
          </p:cNvSpPr>
          <p:nvPr>
            <p:ph type="dt" sz="quarter" idx="2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eaLnBrk="1" fontAlgn="base" hangingPunct="1"/>
            <a:endParaRPr lang="zh-CN" altLang="en-US" strike="noStrike" noProof="1" dirty="0">
              <a:latin typeface="Arial Black" panose="020B0A04020102020204" pitchFamily="2" charset="0"/>
            </a:endParaRPr>
          </a:p>
        </p:txBody>
      </p:sp>
      <p:sp>
        <p:nvSpPr>
          <p:cNvPr id="2186" name="Rectangle 138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eaLnBrk="1" fontAlgn="base" hangingPunct="1"/>
            <a:endParaRPr lang="zh-CN" altLang="en-US" strike="noStrike" noProof="1" dirty="0">
              <a:latin typeface="Arial Black" panose="020B0A04020102020204" pitchFamily="2" charset="0"/>
            </a:endParaRPr>
          </a:p>
        </p:txBody>
      </p:sp>
      <p:sp>
        <p:nvSpPr>
          <p:cNvPr id="2187" name="Rectangle 139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 Black" panose="020B0A04020102020204" pitchFamily="2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 Black" panose="020B0A04020102020204" pitchFamily="2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440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Char char="•"/>
        <a:defRPr sz="320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Char char="•"/>
        <a:defRPr sz="280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•"/>
        <a:defRPr sz="240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Times New Roman" panose="02020603050405020304" pitchFamily="2" charset="0"/>
        <a:buChar char="−"/>
        <a:defRPr sz="200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Times New Roman" panose="02020603050405020304" pitchFamily="2" charset="0"/>
        <a:buChar char="–"/>
        <a:defRPr sz="200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Times New Roman" panose="02020603050405020304" pitchFamily="2" charset="0"/>
        <a:buChar char="–"/>
        <a:defRPr sz="200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Times New Roman" panose="02020603050405020304" pitchFamily="2" charset="0"/>
        <a:buChar char="–"/>
        <a:defRPr sz="200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Times New Roman" panose="02020603050405020304" pitchFamily="2" charset="0"/>
        <a:buChar char="–"/>
        <a:defRPr sz="200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Times New Roman" panose="02020603050405020304" pitchFamily="2" charset="0"/>
        <a:buChar char="–"/>
        <a:defRPr sz="200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u="none" kern="1200" baseline="0">
          <a:solidFill>
            <a:schemeClr val="tx1"/>
          </a:solidFill>
          <a:latin typeface="Arial Black" panose="020B0A04020102020204" pitchFamily="2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u="none" kern="1200" baseline="0">
          <a:solidFill>
            <a:schemeClr val="tx1"/>
          </a:solidFill>
          <a:latin typeface="Arial Black" panose="020B0A04020102020204" pitchFamily="2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u="none" kern="1200" baseline="0">
          <a:solidFill>
            <a:schemeClr val="tx1"/>
          </a:solidFill>
          <a:latin typeface="Arial Black" panose="020B0A04020102020204" pitchFamily="2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u="none" kern="1200" baseline="0">
          <a:solidFill>
            <a:schemeClr val="tx1"/>
          </a:solidFill>
          <a:latin typeface="Arial Black" panose="020B0A04020102020204" pitchFamily="2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u="none" kern="1200" baseline="0">
          <a:solidFill>
            <a:schemeClr val="tx1"/>
          </a:solidFill>
          <a:latin typeface="Arial Black" panose="020B0A04020102020204" pitchFamily="2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u="none" kern="1200" baseline="0">
          <a:solidFill>
            <a:schemeClr val="tx1"/>
          </a:solidFill>
          <a:latin typeface="Arial Black" panose="020B0A04020102020204" pitchFamily="2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u="none" kern="1200" baseline="0">
          <a:solidFill>
            <a:schemeClr val="tx1"/>
          </a:solidFill>
          <a:latin typeface="Arial Black" panose="020B0A04020102020204" pitchFamily="2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u="none" kern="1200" baseline="0">
          <a:solidFill>
            <a:schemeClr val="tx1"/>
          </a:solidFill>
          <a:latin typeface="Arial Black" panose="020B0A04020102020204" pitchFamily="2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51840" y="1778635"/>
            <a:ext cx="7666990" cy="2387600"/>
          </a:xfrm>
        </p:spPr>
        <p:txBody>
          <a:bodyPr/>
          <a:p>
            <a:r>
              <a:rPr lang="fr-FR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Ravie" pitchFamily="82" charset="0"/>
                <a:cs typeface="+mn-cs"/>
                <a:sym typeface="+mn-ea"/>
              </a:rPr>
              <a:t>Checking</a:t>
            </a:r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Ravie" pitchFamily="82" charset="0"/>
                <a:cs typeface="+mn-cs"/>
                <a:sym typeface="+mn-ea"/>
              </a:rPr>
              <a:t> in </a:t>
            </a:r>
            <a:r>
              <a:rPr lang="fr-FR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Ravie" pitchFamily="82" charset="0"/>
                <a:cs typeface="+mn-cs"/>
                <a:sym typeface="+mn-ea"/>
              </a:rPr>
              <a:t>at</a:t>
            </a:r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Ravie" pitchFamily="82" charset="0"/>
                <a:cs typeface="+mn-cs"/>
                <a:sym typeface="+mn-ea"/>
              </a:rPr>
              <a:t> the </a:t>
            </a:r>
            <a:r>
              <a:rPr lang="en-US" alt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Ravie" pitchFamily="82" charset="0"/>
                <a:cs typeface="+mn-cs"/>
                <a:sym typeface="+mn-ea"/>
              </a:rPr>
              <a:t>H</a:t>
            </a:r>
            <a:r>
              <a:rPr lang="fr-FR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Ravie" pitchFamily="82" charset="0"/>
                <a:cs typeface="+mn-cs"/>
                <a:sym typeface="+mn-ea"/>
              </a:rPr>
              <a:t>otel</a:t>
            </a:r>
            <a:br>
              <a:rPr lang="fr-FR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Ravie" pitchFamily="82" charset="0"/>
                <a:cs typeface="+mn-cs"/>
                <a:sym typeface="+mn-ea"/>
              </a:rPr>
            </a:br>
            <a:r>
              <a:rPr lang="zh-CN" altLang="fr-FR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Ravie" pitchFamily="82" charset="0"/>
                <a:cs typeface="+mn-cs"/>
                <a:sym typeface="+mn-ea"/>
              </a:rPr>
              <a:t>入住宾馆</a:t>
            </a:r>
            <a:endParaRPr lang="zh-CN" altLang="fr-FR" b="1" dirty="0" err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Ravie" pitchFamily="82" charset="0"/>
              <a:cs typeface="+mn-cs"/>
              <a:sym typeface="+mn-ea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Rectangle 2"/>
          <p:cNvSpPr>
            <a:spLocks noGrp="1"/>
          </p:cNvSpPr>
          <p:nvPr>
            <p:ph type="title" idx="4294967295"/>
          </p:nvPr>
        </p:nvSpPr>
        <p:spPr/>
        <p:txBody>
          <a:bodyPr vert="horz" wrap="square" anchor="ctr"/>
          <a:p>
            <a:pPr eaLnBrk="1" hangingPunct="1"/>
            <a:r>
              <a:rPr lang="zh-CN" altLang="en-US" dirty="0"/>
              <a:t>Dialoges （对话） </a:t>
            </a:r>
            <a:br>
              <a:rPr lang="zh-CN" altLang="en-US" dirty="0"/>
            </a:br>
            <a:endParaRPr lang="zh-CN" altLang="en-US" dirty="0"/>
          </a:p>
        </p:txBody>
      </p:sp>
      <p:sp>
        <p:nvSpPr>
          <p:cNvPr id="17411" name="Rectangle 3"/>
          <p:cNvSpPr>
            <a:spLocks noGrp="1"/>
          </p:cNvSpPr>
          <p:nvPr>
            <p:ph type="body" idx="4294967295"/>
          </p:nvPr>
        </p:nvSpPr>
        <p:spPr/>
        <p:txBody>
          <a:bodyPr vert="horz" wrap="square" anchor="t"/>
          <a:p>
            <a:pPr eaLnBrk="1" hangingPunct="1"/>
            <a:r>
              <a:rPr lang="zh-CN" altLang="en-US" sz="2800" b="1" dirty="0"/>
              <a:t>                        (A)</a:t>
            </a:r>
            <a:endParaRPr lang="zh-CN" altLang="en-US" sz="2800" b="1" dirty="0"/>
          </a:p>
          <a:p>
            <a:pPr eaLnBrk="1" hangingPunct="1"/>
            <a:r>
              <a:rPr lang="zh-CN" altLang="en-US" sz="2800" b="1" dirty="0"/>
              <a:t>A:  </a:t>
            </a:r>
            <a:r>
              <a:rPr lang="en-US" altLang="zh-CN" sz="2800" b="1" dirty="0"/>
              <a:t>Butterfly </a:t>
            </a:r>
            <a:r>
              <a:rPr lang="zh-CN" altLang="en-US" sz="2800" b="1" dirty="0"/>
              <a:t>Hotel. May I help you?</a:t>
            </a:r>
            <a:endParaRPr lang="zh-CN" altLang="en-US" sz="2800" b="1" dirty="0"/>
          </a:p>
          <a:p>
            <a:pPr eaLnBrk="1" hangingPunct="1"/>
            <a:r>
              <a:rPr lang="zh-CN" altLang="en-US" sz="2800" b="1" dirty="0"/>
              <a:t>B:  Yes, I</a:t>
            </a:r>
            <a:r>
              <a:rPr lang="zh-CN" altLang="en-US" sz="2800" b="1" dirty="0">
                <a:latin typeface="Arial" panose="020B0604020202020204" pitchFamily="34" charset="0"/>
              </a:rPr>
              <a:t>’</a:t>
            </a:r>
            <a:r>
              <a:rPr lang="zh-CN" altLang="en-US" sz="2800" b="1" dirty="0"/>
              <a:t>d like to book a room,    please.</a:t>
            </a:r>
            <a:endParaRPr lang="zh-CN" altLang="en-US" sz="2800" b="1" dirty="0"/>
          </a:p>
          <a:p>
            <a:pPr eaLnBrk="1" hangingPunct="1"/>
            <a:r>
              <a:rPr lang="zh-CN" altLang="en-US" sz="2800" b="1" dirty="0"/>
              <a:t>A:  For what dates, please?</a:t>
            </a:r>
            <a:endParaRPr lang="zh-CN" altLang="en-US" sz="2800" b="1" dirty="0"/>
          </a:p>
          <a:p>
            <a:pPr eaLnBrk="1" hangingPunct="1"/>
            <a:r>
              <a:rPr lang="zh-CN" altLang="en-US" sz="2800" b="1" dirty="0"/>
              <a:t>B:  From Mar. 3rd to 7th.</a:t>
            </a:r>
            <a:endParaRPr lang="zh-CN" altLang="en-US" sz="2800" b="1" dirty="0"/>
          </a:p>
          <a:p>
            <a:pPr eaLnBrk="1" hangingPunct="1"/>
            <a:r>
              <a:rPr lang="zh-CN" altLang="en-US" sz="2800" b="1" dirty="0"/>
              <a:t>A:  What kind of room would you like?</a:t>
            </a:r>
            <a:endParaRPr lang="zh-CN" altLang="en-US" sz="2800" b="1" dirty="0"/>
          </a:p>
          <a:p>
            <a:pPr eaLnBrk="1" hangingPunct="1"/>
            <a:r>
              <a:rPr lang="zh-CN" altLang="en-US" sz="2800" b="1" dirty="0"/>
              <a:t>B:  A single room, please.</a:t>
            </a:r>
            <a:endParaRPr lang="zh-CN" altLang="en-US" sz="28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charRg st="0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411">
                                            <p:txEl>
                                              <p:charRg st="0" end="2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411">
                                            <p:txEl>
                                              <p:charRg st="0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411">
                                            <p:txEl>
                                              <p:charRg st="0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charRg st="28" end="6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411">
                                            <p:txEl>
                                              <p:charRg st="28" end="6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411">
                                            <p:txEl>
                                              <p:charRg st="28" end="6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411">
                                            <p:txEl>
                                              <p:charRg st="28" end="6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charRg st="65" end="1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411">
                                            <p:txEl>
                                              <p:charRg st="65" end="1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411">
                                            <p:txEl>
                                              <p:charRg st="65" end="1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411">
                                            <p:txEl>
                                              <p:charRg st="65" end="1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charRg st="110" end="1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411">
                                            <p:txEl>
                                              <p:charRg st="110" end="13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411">
                                            <p:txEl>
                                              <p:charRg st="110" end="13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411">
                                            <p:txEl>
                                              <p:charRg st="110" end="13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charRg st="138" end="16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411">
                                            <p:txEl>
                                              <p:charRg st="138" end="16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411">
                                            <p:txEl>
                                              <p:charRg st="138" end="16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411">
                                            <p:txEl>
                                              <p:charRg st="138" end="16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charRg st="164" end="20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411">
                                            <p:txEl>
                                              <p:charRg st="164" end="20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411">
                                            <p:txEl>
                                              <p:charRg st="164" end="20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7411">
                                            <p:txEl>
                                              <p:charRg st="164" end="20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charRg st="202" end="2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7411">
                                            <p:txEl>
                                              <p:charRg st="202" end="22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7411">
                                            <p:txEl>
                                              <p:charRg st="202" end="22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7411">
                                            <p:txEl>
                                              <p:charRg st="202" end="22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5" name="Rectangle 2"/>
          <p:cNvSpPr>
            <a:spLocks noGrp="1"/>
          </p:cNvSpPr>
          <p:nvPr>
            <p:ph type="title" idx="4294967295"/>
          </p:nvPr>
        </p:nvSpPr>
        <p:spPr/>
        <p:txBody>
          <a:bodyPr vert="horz" wrap="square" anchor="ctr"/>
          <a:p>
            <a:pPr eaLnBrk="1" hangingPunct="1"/>
            <a:endParaRPr lang="zh-CN" altLang="en-US" dirty="0"/>
          </a:p>
        </p:txBody>
      </p:sp>
      <p:sp>
        <p:nvSpPr>
          <p:cNvPr id="16386" name="Rectangle 3"/>
          <p:cNvSpPr>
            <a:spLocks noGrp="1"/>
          </p:cNvSpPr>
          <p:nvPr>
            <p:ph type="body" idx="4294967295"/>
          </p:nvPr>
        </p:nvSpPr>
        <p:spPr/>
        <p:txBody>
          <a:bodyPr vert="horz" wrap="square" anchor="t"/>
          <a:p>
            <a:pPr eaLnBrk="1" hangingPunct="1">
              <a:lnSpc>
                <a:spcPct val="90000"/>
              </a:lnSpc>
            </a:pPr>
            <a:r>
              <a:rPr lang="zh-CN" altLang="en-US" sz="2800" b="1" dirty="0"/>
              <a:t>A:  Hold the line, please. I</a:t>
            </a:r>
            <a:r>
              <a:rPr lang="zh-CN" altLang="en-US" sz="2800" b="1" dirty="0">
                <a:latin typeface="Arial" panose="020B0604020202020204" pitchFamily="34" charset="0"/>
              </a:rPr>
              <a:t>’</a:t>
            </a:r>
            <a:r>
              <a:rPr lang="zh-CN" altLang="en-US" sz="2800" b="1" dirty="0"/>
              <a:t>ll check it up for you. </a:t>
            </a:r>
            <a:r>
              <a:rPr lang="zh-CN" altLang="en-US" sz="2800" b="1" dirty="0">
                <a:latin typeface="Arial" panose="020B0604020202020204" pitchFamily="34" charset="0"/>
              </a:rPr>
              <a:t>…</a:t>
            </a:r>
            <a:r>
              <a:rPr lang="zh-CN" altLang="en-US" sz="2800" b="1" dirty="0"/>
              <a:t> Thanks for waiting. Yes, we have single rooms available on those days.</a:t>
            </a:r>
            <a:endParaRPr lang="zh-CN" altLang="en-US" sz="2800" b="1" dirty="0"/>
          </a:p>
          <a:p>
            <a:pPr eaLnBrk="1" hangingPunct="1">
              <a:lnSpc>
                <a:spcPct val="90000"/>
              </a:lnSpc>
            </a:pPr>
            <a:r>
              <a:rPr lang="zh-CN" altLang="en-US" sz="2800" b="1" dirty="0"/>
              <a:t>B:  Thanks. What</a:t>
            </a:r>
            <a:r>
              <a:rPr lang="zh-CN" altLang="en-US" sz="2800" b="1" dirty="0">
                <a:latin typeface="Arial" panose="020B0604020202020204" pitchFamily="34" charset="0"/>
              </a:rPr>
              <a:t>’</a:t>
            </a:r>
            <a:r>
              <a:rPr lang="zh-CN" altLang="en-US" sz="2800" b="1" dirty="0"/>
              <a:t>s the rate per day?</a:t>
            </a:r>
            <a:endParaRPr lang="zh-CN" altLang="en-US" sz="2800" b="1" dirty="0"/>
          </a:p>
          <a:p>
            <a:pPr eaLnBrk="1" hangingPunct="1">
              <a:lnSpc>
                <a:spcPct val="90000"/>
              </a:lnSpc>
            </a:pPr>
            <a:r>
              <a:rPr lang="zh-CN" altLang="en-US" sz="2800" b="1" dirty="0"/>
              <a:t>A:  520 yuan for the standard ones and 580 yuan for the deluxe ones. Which would you prefer?</a:t>
            </a:r>
            <a:endParaRPr lang="zh-CN" altLang="en-US" sz="2800" b="1" dirty="0"/>
          </a:p>
          <a:p>
            <a:pPr eaLnBrk="1" hangingPunct="1">
              <a:lnSpc>
                <a:spcPct val="90000"/>
              </a:lnSpc>
            </a:pPr>
            <a:r>
              <a:rPr lang="zh-CN" altLang="en-US" sz="2800" b="1" dirty="0"/>
              <a:t>B:  I</a:t>
            </a:r>
            <a:r>
              <a:rPr lang="zh-CN" altLang="en-US" sz="2800" b="1" dirty="0">
                <a:latin typeface="Arial" panose="020B0604020202020204" pitchFamily="34" charset="0"/>
              </a:rPr>
              <a:t>’</a:t>
            </a:r>
            <a:r>
              <a:rPr lang="zh-CN" altLang="en-US" sz="2800" b="1" dirty="0"/>
              <a:t>d prefer a deluxe single.</a:t>
            </a:r>
            <a:endParaRPr lang="zh-CN" altLang="en-US" sz="28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Rectangle 2"/>
          <p:cNvSpPr>
            <a:spLocks noGrp="1"/>
          </p:cNvSpPr>
          <p:nvPr>
            <p:ph type="title" idx="4294967295"/>
          </p:nvPr>
        </p:nvSpPr>
        <p:spPr/>
        <p:txBody>
          <a:bodyPr vert="horz" wrap="square" anchor="ctr"/>
          <a:p>
            <a:pPr eaLnBrk="1" hangingPunct="1"/>
            <a:endParaRPr lang="zh-CN" altLang="en-US" dirty="0"/>
          </a:p>
        </p:txBody>
      </p:sp>
      <p:sp>
        <p:nvSpPr>
          <p:cNvPr id="19459" name="Rectangle 3"/>
          <p:cNvSpPr>
            <a:spLocks noGrp="1"/>
          </p:cNvSpPr>
          <p:nvPr>
            <p:ph type="body" idx="4294967295"/>
          </p:nvPr>
        </p:nvSpPr>
        <p:spPr/>
        <p:txBody>
          <a:bodyPr vert="horz" wrap="square" anchor="t"/>
          <a:p>
            <a:pPr eaLnBrk="1" hangingPunct="1"/>
            <a:r>
              <a:rPr lang="zh-CN" altLang="en-US" sz="2800" b="1" dirty="0"/>
              <a:t>A:  May I have your name, please?</a:t>
            </a:r>
            <a:endParaRPr lang="zh-CN" altLang="en-US" sz="2800" b="1" dirty="0"/>
          </a:p>
          <a:p>
            <a:pPr eaLnBrk="1" hangingPunct="1"/>
            <a:r>
              <a:rPr lang="zh-CN" altLang="en-US" sz="2800" b="1" dirty="0"/>
              <a:t>B:  William Newman.</a:t>
            </a:r>
            <a:endParaRPr lang="zh-CN" altLang="en-US" sz="2800" b="1" dirty="0"/>
          </a:p>
          <a:p>
            <a:pPr eaLnBrk="1" hangingPunct="1"/>
            <a:r>
              <a:rPr lang="zh-CN" altLang="en-US" sz="2800" b="1" dirty="0"/>
              <a:t>A:  How do you spell it?</a:t>
            </a:r>
            <a:endParaRPr lang="zh-CN" altLang="en-US" sz="2800" b="1" dirty="0"/>
          </a:p>
          <a:p>
            <a:pPr eaLnBrk="1" hangingPunct="1"/>
            <a:r>
              <a:rPr lang="zh-CN" altLang="en-US" sz="2800" b="1" dirty="0"/>
              <a:t>B: W-I-double L-I-A-M, William, N-E-W-M-A-N, Newman.</a:t>
            </a:r>
            <a:endParaRPr lang="zh-CN" altLang="en-US" sz="2800" b="1" dirty="0"/>
          </a:p>
          <a:p>
            <a:pPr eaLnBrk="1" hangingPunct="1"/>
            <a:r>
              <a:rPr lang="zh-CN" altLang="en-US" sz="2800" b="1" dirty="0"/>
              <a:t>A:  Thank you, Mr. Newman. Your reservation is confirmed. We look forward to your coming</a:t>
            </a:r>
            <a:endParaRPr lang="zh-CN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charRg st="0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9459">
                                            <p:txEl>
                                              <p:charRg st="0" end="3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charRg st="34" end="5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9459">
                                            <p:txEl>
                                              <p:charRg st="34" end="5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charRg st="54" end="7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9459">
                                            <p:txEl>
                                              <p:charRg st="54" end="7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charRg st="79" end="1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9459">
                                            <p:txEl>
                                              <p:charRg st="79" end="13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charRg st="132" end="2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9459">
                                            <p:txEl>
                                              <p:charRg st="132" end="2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2" name="Rectangle 2"/>
          <p:cNvSpPr>
            <a:spLocks noGrp="1"/>
          </p:cNvSpPr>
          <p:nvPr>
            <p:ph type="title" idx="4294967295"/>
          </p:nvPr>
        </p:nvSpPr>
        <p:spPr>
          <a:xfrm>
            <a:off x="684213" y="333375"/>
            <a:ext cx="7772400" cy="1462088"/>
          </a:xfrm>
        </p:spPr>
        <p:txBody>
          <a:bodyPr vert="horz" wrap="square" anchor="ctr"/>
          <a:p>
            <a:pPr eaLnBrk="1" hangingPunct="1"/>
            <a:r>
              <a:rPr lang="zh-CN" altLang="en-US" dirty="0"/>
              <a:t>5. Check-in （入住登记）</a:t>
            </a:r>
            <a:endParaRPr lang="zh-CN" altLang="en-US" dirty="0"/>
          </a:p>
        </p:txBody>
      </p:sp>
      <p:sp>
        <p:nvSpPr>
          <p:cNvPr id="20483" name="Rectangle 3"/>
          <p:cNvSpPr>
            <a:spLocks noGrp="1"/>
          </p:cNvSpPr>
          <p:nvPr>
            <p:ph type="body" idx="4294967295"/>
          </p:nvPr>
        </p:nvSpPr>
        <p:spPr/>
        <p:txBody>
          <a:bodyPr vert="horz" wrap="square" anchor="t"/>
          <a:p>
            <a:pPr eaLnBrk="1" hangingPunct="1">
              <a:lnSpc>
                <a:spcPct val="80000"/>
              </a:lnSpc>
            </a:pPr>
            <a:r>
              <a:rPr lang="zh-CN" altLang="en-US" sz="900" b="1" dirty="0"/>
              <a:t>  </a:t>
            </a:r>
            <a:r>
              <a:rPr lang="zh-CN" altLang="en-US" sz="2000" b="1" dirty="0"/>
              <a:t>Sentences</a:t>
            </a:r>
            <a:endParaRPr lang="zh-CN" altLang="en-US" sz="2000" b="1" dirty="0"/>
          </a:p>
          <a:p>
            <a:pPr eaLnBrk="1" hangingPunct="1">
              <a:lnSpc>
                <a:spcPct val="80000"/>
              </a:lnSpc>
              <a:buNone/>
            </a:pPr>
            <a:r>
              <a:rPr lang="zh-CN" altLang="en-US" sz="600" b="1" dirty="0"/>
              <a:t>   </a:t>
            </a:r>
            <a:endParaRPr lang="zh-CN" altLang="en-US" sz="600" b="1" dirty="0"/>
          </a:p>
          <a:p>
            <a:pPr eaLnBrk="1" hangingPunct="1">
              <a:lnSpc>
                <a:spcPct val="80000"/>
              </a:lnSpc>
              <a:buNone/>
            </a:pPr>
            <a:r>
              <a:rPr lang="zh-CN" altLang="en-US" sz="2400" b="1" dirty="0"/>
              <a:t> 1）I</a:t>
            </a:r>
            <a:r>
              <a:rPr lang="zh-CN" altLang="en-US" sz="2400" b="1" dirty="0">
                <a:latin typeface="Arial" panose="020B0604020202020204" pitchFamily="34" charset="0"/>
              </a:rPr>
              <a:t>’</a:t>
            </a:r>
            <a:r>
              <a:rPr lang="zh-CN" altLang="en-US" sz="2400" b="1" dirty="0"/>
              <a:t>d like to check in / out. 我要办理入住/ 结账退房。 </a:t>
            </a:r>
            <a:endParaRPr lang="zh-CN" altLang="en-US" sz="2400" b="1" dirty="0"/>
          </a:p>
          <a:p>
            <a:pPr eaLnBrk="1" hangingPunct="1">
              <a:lnSpc>
                <a:spcPct val="80000"/>
              </a:lnSpc>
              <a:buNone/>
            </a:pPr>
            <a:r>
              <a:rPr lang="zh-CN" altLang="en-US" sz="2400" b="1" dirty="0"/>
              <a:t>  </a:t>
            </a:r>
            <a:endParaRPr lang="zh-CN" altLang="en-US" sz="2400" b="1" dirty="0"/>
          </a:p>
          <a:p>
            <a:pPr eaLnBrk="1" hangingPunct="1">
              <a:lnSpc>
                <a:spcPct val="80000"/>
              </a:lnSpc>
              <a:buNone/>
            </a:pPr>
            <a:r>
              <a:rPr lang="zh-CN" altLang="en-US" sz="2400" b="1" dirty="0"/>
              <a:t>  2）It</a:t>
            </a:r>
            <a:r>
              <a:rPr lang="zh-CN" altLang="en-US" sz="2400" b="1" dirty="0">
                <a:latin typeface="Arial" panose="020B0604020202020204" pitchFamily="34" charset="0"/>
              </a:rPr>
              <a:t>’</a:t>
            </a:r>
            <a:r>
              <a:rPr lang="zh-CN" altLang="en-US" sz="2400" b="1" dirty="0"/>
              <a:t>s nice to meet you again, Mr. Johnson.</a:t>
            </a:r>
            <a:endParaRPr lang="zh-CN" altLang="en-US" sz="2400" b="1" dirty="0"/>
          </a:p>
          <a:p>
            <a:pPr eaLnBrk="1" hangingPunct="1">
              <a:lnSpc>
                <a:spcPct val="80000"/>
              </a:lnSpc>
              <a:buNone/>
            </a:pPr>
            <a:r>
              <a:rPr lang="zh-CN" altLang="en-US" sz="2400" b="1" dirty="0"/>
              <a:t>        再次见到您太好了，约翰逊先生。</a:t>
            </a:r>
            <a:endParaRPr lang="zh-CN" altLang="en-US" sz="2400" b="1" dirty="0"/>
          </a:p>
          <a:p>
            <a:pPr eaLnBrk="1" hangingPunct="1">
              <a:lnSpc>
                <a:spcPct val="80000"/>
              </a:lnSpc>
              <a:buNone/>
            </a:pPr>
            <a:r>
              <a:rPr lang="zh-CN" altLang="en-US" sz="2400" b="1" dirty="0"/>
              <a:t>  3）May I see your passport, please?</a:t>
            </a:r>
            <a:endParaRPr lang="zh-CN" altLang="en-US" sz="2400" b="1" dirty="0"/>
          </a:p>
          <a:p>
            <a:pPr eaLnBrk="1" hangingPunct="1">
              <a:lnSpc>
                <a:spcPct val="80000"/>
              </a:lnSpc>
              <a:buNone/>
            </a:pPr>
            <a:r>
              <a:rPr lang="zh-CN" altLang="en-US" sz="2400" b="1" dirty="0"/>
              <a:t>        请把护照给我。</a:t>
            </a:r>
            <a:endParaRPr lang="zh-CN" altLang="en-US" sz="2400" b="1" dirty="0"/>
          </a:p>
          <a:p>
            <a:pPr eaLnBrk="1" hangingPunct="1">
              <a:lnSpc>
                <a:spcPct val="80000"/>
              </a:lnSpc>
              <a:buNone/>
            </a:pPr>
            <a:r>
              <a:rPr lang="zh-CN" altLang="en-US" sz="2400" b="1" dirty="0"/>
              <a:t>  4）Could you fill in this form please?   请填写这份表格。</a:t>
            </a:r>
            <a:endParaRPr lang="zh-CN" altLang="en-US" sz="2400" b="1" dirty="0"/>
          </a:p>
          <a:p>
            <a:pPr eaLnBrk="1" hangingPunct="1">
              <a:lnSpc>
                <a:spcPct val="80000"/>
              </a:lnSpc>
              <a:buNone/>
            </a:pPr>
            <a:r>
              <a:rPr lang="zh-CN" altLang="en-US" sz="1000" b="1" dirty="0"/>
              <a:t>.</a:t>
            </a:r>
            <a:endParaRPr lang="zh-CN" altLang="en-US" sz="1000" b="1" dirty="0"/>
          </a:p>
          <a:p>
            <a:pPr eaLnBrk="1" hangingPunct="1">
              <a:lnSpc>
                <a:spcPct val="80000"/>
              </a:lnSpc>
            </a:pPr>
            <a:r>
              <a:rPr lang="zh-CN" altLang="en-US" sz="1000" b="1" dirty="0"/>
              <a:t>.</a:t>
            </a:r>
            <a:endParaRPr lang="zh-CN" altLang="en-US" sz="1000" b="1" dirty="0"/>
          </a:p>
          <a:p>
            <a:pPr algn="just" eaLnBrk="1" hangingPunct="1">
              <a:lnSpc>
                <a:spcPct val="80000"/>
              </a:lnSpc>
            </a:pPr>
            <a:r>
              <a:rPr lang="zh-CN" altLang="en-US" sz="1000" dirty="0"/>
              <a:t> </a:t>
            </a:r>
            <a:endParaRPr lang="zh-CN" altLang="en-US" sz="1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483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483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483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charRg st="12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483">
                                            <p:txEl>
                                              <p:charRg st="12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483">
                                            <p:txEl>
                                              <p:charRg st="12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483">
                                            <p:txEl>
                                              <p:charRg st="12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charRg st="16" end="6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483">
                                            <p:txEl>
                                              <p:charRg st="16" end="6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483">
                                            <p:txEl>
                                              <p:charRg st="16" end="6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483">
                                            <p:txEl>
                                              <p:charRg st="16" end="6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charRg st="62" end="6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483">
                                            <p:txEl>
                                              <p:charRg st="62" end="6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483">
                                            <p:txEl>
                                              <p:charRg st="62" end="6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483">
                                            <p:txEl>
                                              <p:charRg st="62" end="6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charRg st="65" end="1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483">
                                            <p:txEl>
                                              <p:charRg st="65" end="1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483">
                                            <p:txEl>
                                              <p:charRg st="65" end="1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483">
                                            <p:txEl>
                                              <p:charRg st="65" end="1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charRg st="111" end="1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483">
                                            <p:txEl>
                                              <p:charRg st="111" end="13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483">
                                            <p:txEl>
                                              <p:charRg st="111" end="13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0483">
                                            <p:txEl>
                                              <p:charRg st="111" end="13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charRg st="135" end="17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0483">
                                            <p:txEl>
                                              <p:charRg st="135" end="17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0483">
                                            <p:txEl>
                                              <p:charRg st="135" end="17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0483">
                                            <p:txEl>
                                              <p:charRg st="135" end="17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charRg st="172" end="18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0483">
                                            <p:txEl>
                                              <p:charRg st="172" end="18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0483">
                                            <p:txEl>
                                              <p:charRg st="172" end="18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0483">
                                            <p:txEl>
                                              <p:charRg st="172" end="18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charRg st="188" end="2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0483">
                                            <p:txEl>
                                              <p:charRg st="188" end="23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0483">
                                            <p:txEl>
                                              <p:charRg st="188" end="23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0483">
                                            <p:txEl>
                                              <p:charRg st="188" end="23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charRg st="239" end="2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0483">
                                            <p:txEl>
                                              <p:charRg st="239" end="24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0483">
                                            <p:txEl>
                                              <p:charRg st="239" end="24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0483">
                                            <p:txEl>
                                              <p:charRg st="239" end="24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charRg st="241" end="2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0483">
                                            <p:txEl>
                                              <p:charRg st="241" end="24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0483">
                                            <p:txEl>
                                              <p:charRg st="241" end="24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0483">
                                            <p:txEl>
                                              <p:charRg st="241" end="24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charRg st="243" end="2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0483">
                                            <p:txEl>
                                              <p:charRg st="243" end="24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0483">
                                            <p:txEl>
                                              <p:charRg st="243" end="24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0483">
                                            <p:txEl>
                                              <p:charRg st="243" end="24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6" name="Rectangle 2"/>
          <p:cNvSpPr>
            <a:spLocks noGrp="1"/>
          </p:cNvSpPr>
          <p:nvPr>
            <p:ph type="title" idx="4294967295"/>
          </p:nvPr>
        </p:nvSpPr>
        <p:spPr/>
        <p:txBody>
          <a:bodyPr vert="horz" wrap="square" anchor="ctr"/>
          <a:p>
            <a:pPr eaLnBrk="1" hangingPunct="1"/>
            <a:endParaRPr lang="zh-CN" altLang="en-US" dirty="0"/>
          </a:p>
        </p:txBody>
      </p:sp>
      <p:sp>
        <p:nvSpPr>
          <p:cNvPr id="21507" name="Rectangle 3"/>
          <p:cNvSpPr>
            <a:spLocks noGrp="1"/>
          </p:cNvSpPr>
          <p:nvPr>
            <p:ph type="body" idx="4294967295"/>
          </p:nvPr>
        </p:nvSpPr>
        <p:spPr/>
        <p:txBody>
          <a:bodyPr vert="horz" wrap="square" anchor="t"/>
          <a:p>
            <a:pPr eaLnBrk="1" hangingPunct="1">
              <a:lnSpc>
                <a:spcPct val="80000"/>
              </a:lnSpc>
              <a:buNone/>
            </a:pPr>
            <a:r>
              <a:rPr lang="zh-CN" altLang="en-US" b="1" dirty="0"/>
              <a:t>  5) What</a:t>
            </a:r>
            <a:r>
              <a:rPr lang="zh-CN" altLang="en-US" b="1" dirty="0">
                <a:latin typeface="Arial" panose="020B0604020202020204" pitchFamily="34" charset="0"/>
              </a:rPr>
              <a:t>’</a:t>
            </a:r>
            <a:r>
              <a:rPr lang="zh-CN" altLang="en-US" b="1" dirty="0"/>
              <a:t>s your nationality,</a:t>
            </a:r>
            <a:endParaRPr lang="zh-CN" altLang="en-US" b="1" dirty="0"/>
          </a:p>
          <a:p>
            <a:pPr eaLnBrk="1" hangingPunct="1">
              <a:lnSpc>
                <a:spcPct val="80000"/>
              </a:lnSpc>
              <a:buNone/>
            </a:pPr>
            <a:r>
              <a:rPr lang="zh-CN" altLang="en-US" b="1" dirty="0"/>
              <a:t>     please? 请问你的国籍？</a:t>
            </a:r>
            <a:endParaRPr lang="zh-CN" altLang="en-US" b="1" dirty="0"/>
          </a:p>
          <a:p>
            <a:pPr eaLnBrk="1" hangingPunct="1">
              <a:lnSpc>
                <a:spcPct val="80000"/>
              </a:lnSpc>
              <a:buNone/>
            </a:pPr>
            <a:r>
              <a:rPr lang="zh-CN" altLang="en-US" b="1" dirty="0"/>
              <a:t>  6）Could you sign your name please ? 请签名。</a:t>
            </a:r>
            <a:endParaRPr lang="zh-CN" altLang="en-US" b="1" dirty="0"/>
          </a:p>
          <a:p>
            <a:pPr eaLnBrk="1" hangingPunct="1">
              <a:lnSpc>
                <a:spcPct val="80000"/>
              </a:lnSpc>
              <a:buNone/>
            </a:pPr>
            <a:r>
              <a:rPr lang="zh-CN" altLang="en-US" b="1" dirty="0"/>
              <a:t>  7）Your room number is 821 </a:t>
            </a:r>
            <a:endParaRPr lang="zh-CN" altLang="en-US" b="1" dirty="0"/>
          </a:p>
          <a:p>
            <a:pPr eaLnBrk="1" hangingPunct="1">
              <a:lnSpc>
                <a:spcPct val="80000"/>
              </a:lnSpc>
              <a:buNone/>
            </a:pPr>
            <a:r>
              <a:rPr lang="zh-CN" altLang="en-US" b="1" dirty="0"/>
              <a:t>       on the eighth floor.   您的房间 是8楼的821</a:t>
            </a:r>
            <a:endParaRPr lang="zh-CN" altLang="en-US" b="1" dirty="0"/>
          </a:p>
          <a:p>
            <a:pPr eaLnBrk="1" hangingPunct="1">
              <a:lnSpc>
                <a:spcPct val="80000"/>
              </a:lnSpc>
              <a:buNone/>
            </a:pPr>
            <a:r>
              <a:rPr lang="zh-CN" altLang="en-US" b="1" dirty="0"/>
              <a:t>  8）Here is your key card. 这是您的匙牌。</a:t>
            </a:r>
            <a:endParaRPr lang="zh-CN" altLang="en-US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7" decel="100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7" accel="100000" fill="hold">
                                          <p:stCondLst>
                                            <p:cond delay="897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1507">
                                            <p:txEl>
                                              <p:charRg st="0" end="3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507">
                                            <p:txEl>
                                              <p:charRg st="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7" decel="100000" fill="hold"/>
                                        <p:tgtEl>
                                          <p:spTgt spid="21507">
                                            <p:txEl>
                                              <p:charRg st="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7" accel="100000" fill="hold">
                                          <p:stCondLst>
                                            <p:cond delay="897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30" end="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1507">
                                            <p:txEl>
                                              <p:charRg st="30" end="5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507">
                                            <p:txEl>
                                              <p:charRg st="30" end="5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7" decel="100000" fill="hold"/>
                                        <p:tgtEl>
                                          <p:spTgt spid="21507">
                                            <p:txEl>
                                              <p:charRg st="30" end="5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7" accel="100000" fill="hold">
                                          <p:stCondLst>
                                            <p:cond delay="897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30" end="5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51" end="9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1507">
                                            <p:txEl>
                                              <p:charRg st="51" end="9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507">
                                            <p:txEl>
                                              <p:charRg st="51" end="9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7" decel="100000" fill="hold"/>
                                        <p:tgtEl>
                                          <p:spTgt spid="21507">
                                            <p:txEl>
                                              <p:charRg st="51" end="9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7" accel="100000" fill="hold">
                                          <p:stCondLst>
                                            <p:cond delay="897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51" end="9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94" end="1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1507">
                                            <p:txEl>
                                              <p:charRg st="94" end="1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507">
                                            <p:txEl>
                                              <p:charRg st="94" end="12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7" decel="100000" fill="hold"/>
                                        <p:tgtEl>
                                          <p:spTgt spid="21507">
                                            <p:txEl>
                                              <p:charRg st="94" end="12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97" accel="100000" fill="hold">
                                          <p:stCondLst>
                                            <p:cond delay="897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94" end="12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123" end="16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1507">
                                            <p:txEl>
                                              <p:charRg st="123" end="16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1507">
                                            <p:txEl>
                                              <p:charRg st="123" end="16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7" decel="100000" fill="hold"/>
                                        <p:tgtEl>
                                          <p:spTgt spid="21507">
                                            <p:txEl>
                                              <p:charRg st="123" end="16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97" accel="100000" fill="hold">
                                          <p:stCondLst>
                                            <p:cond delay="897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123" end="16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166" end="20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1507">
                                            <p:txEl>
                                              <p:charRg st="166" end="20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1507">
                                            <p:txEl>
                                              <p:charRg st="166" end="20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97" decel="100000" fill="hold"/>
                                        <p:tgtEl>
                                          <p:spTgt spid="21507">
                                            <p:txEl>
                                              <p:charRg st="166" end="20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97" accel="100000" fill="hold">
                                          <p:stCondLst>
                                            <p:cond delay="897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166" end="20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/>
        <p:txBody>
          <a:bodyPr vert="horz" wrap="square" anchor="ctr"/>
          <a:p>
            <a:pPr eaLnBrk="1" hangingPunct="1"/>
            <a:endParaRPr lang="zh-CN" altLang="en-US" dirty="0"/>
          </a:p>
        </p:txBody>
      </p:sp>
      <p:sp>
        <p:nvSpPr>
          <p:cNvPr id="20482" name="Rectangle 3"/>
          <p:cNvSpPr>
            <a:spLocks noGrp="1"/>
          </p:cNvSpPr>
          <p:nvPr>
            <p:ph type="body" idx="4294967295"/>
          </p:nvPr>
        </p:nvSpPr>
        <p:spPr/>
        <p:txBody>
          <a:bodyPr vert="horz" wrap="square" anchor="t"/>
          <a:p>
            <a:pPr eaLnBrk="1" hangingPunct="1">
              <a:buNone/>
            </a:pPr>
            <a:r>
              <a:rPr lang="zh-CN" altLang="en-US" sz="2800" dirty="0"/>
              <a:t>9）I hope you will enjoy your stay in our hotel.  希望您入住愉快。</a:t>
            </a:r>
            <a:endParaRPr lang="zh-CN" altLang="en-US" sz="2800" dirty="0"/>
          </a:p>
          <a:p>
            <a:pPr eaLnBrk="1" hangingPunct="1">
              <a:buNone/>
            </a:pPr>
            <a:r>
              <a:rPr lang="zh-CN" altLang="en-US" sz="2800" dirty="0"/>
              <a:t>10）Please don</a:t>
            </a:r>
            <a:r>
              <a:rPr lang="zh-CN" altLang="en-US" sz="2800" dirty="0">
                <a:latin typeface="Arial" panose="020B0604020202020204" pitchFamily="34" charset="0"/>
              </a:rPr>
              <a:t>’</a:t>
            </a:r>
            <a:r>
              <a:rPr lang="zh-CN" altLang="en-US" sz="2800" dirty="0"/>
              <a:t>t leave anything behind. 请不要遗忘您的东西。</a:t>
            </a:r>
            <a:endParaRPr lang="zh-CN" altLang="en-US" sz="2800" dirty="0"/>
          </a:p>
          <a:p>
            <a:pPr eaLnBrk="1" hangingPunct="1">
              <a:buNone/>
            </a:pPr>
            <a:r>
              <a:rPr lang="zh-CN" altLang="en-US" sz="2800" dirty="0"/>
              <a:t>11) Is there anything  else I can do for you? 有什么能为您效劳吗？</a:t>
            </a:r>
            <a:endParaRPr lang="zh-CN" altLang="en-US" sz="2800" dirty="0"/>
          </a:p>
          <a:p>
            <a:pPr eaLnBrk="1" hangingPunct="1">
              <a:buNone/>
            </a:pPr>
            <a:r>
              <a:rPr lang="zh-CN" altLang="en-US" sz="2800" dirty="0"/>
              <a:t>12) There is a washroom at the end of the corridor. 洗手间在走廊尽头。 </a:t>
            </a:r>
            <a:endParaRPr lang="zh-CN" altLang="en-US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5" name="Rectangle 2"/>
          <p:cNvSpPr>
            <a:spLocks noGrp="1"/>
          </p:cNvSpPr>
          <p:nvPr>
            <p:ph type="title" idx="4294967295"/>
          </p:nvPr>
        </p:nvSpPr>
        <p:spPr/>
        <p:txBody>
          <a:bodyPr vert="horz" wrap="square" anchor="ctr"/>
          <a:p>
            <a:pPr eaLnBrk="1" hangingPunct="1"/>
            <a:r>
              <a:rPr lang="zh-CN" altLang="en-US" dirty="0"/>
              <a:t>Dialoge</a:t>
            </a:r>
            <a:endParaRPr lang="zh-CN" altLang="en-US" dirty="0"/>
          </a:p>
        </p:txBody>
      </p:sp>
      <p:sp>
        <p:nvSpPr>
          <p:cNvPr id="23555" name="Rectangle 3"/>
          <p:cNvSpPr>
            <a:spLocks noGrp="1"/>
          </p:cNvSpPr>
          <p:nvPr>
            <p:ph type="body" idx="4294967295"/>
          </p:nvPr>
        </p:nvSpPr>
        <p:spPr/>
        <p:txBody>
          <a:bodyPr vert="horz" wrap="square" anchor="t"/>
          <a:p>
            <a:pPr eaLnBrk="1" hangingPunct="1">
              <a:lnSpc>
                <a:spcPct val="80000"/>
              </a:lnSpc>
            </a:pPr>
            <a:r>
              <a:rPr lang="zh-CN" altLang="en-US" sz="2800" b="1" dirty="0"/>
              <a:t>A:  Good afternoon, madam. May I help you?</a:t>
            </a:r>
            <a:endParaRPr lang="zh-CN" altLang="en-US" sz="2800" b="1" dirty="0"/>
          </a:p>
          <a:p>
            <a:pPr eaLnBrk="1" hangingPunct="1">
              <a:lnSpc>
                <a:spcPct val="80000"/>
              </a:lnSpc>
            </a:pPr>
            <a:r>
              <a:rPr lang="zh-CN" altLang="en-US" sz="2800" b="1" dirty="0"/>
              <a:t>B:  I</a:t>
            </a:r>
            <a:r>
              <a:rPr lang="zh-CN" altLang="en-US" sz="2800" b="1" dirty="0">
                <a:latin typeface="Arial" panose="020B0604020202020204" pitchFamily="34" charset="0"/>
              </a:rPr>
              <a:t>’</a:t>
            </a:r>
            <a:r>
              <a:rPr lang="zh-CN" altLang="en-US" sz="2800" b="1" dirty="0"/>
              <a:t>d like to check in, please.</a:t>
            </a:r>
            <a:endParaRPr lang="zh-CN" altLang="en-US" sz="2800" b="1" dirty="0"/>
          </a:p>
          <a:p>
            <a:pPr eaLnBrk="1" hangingPunct="1">
              <a:lnSpc>
                <a:spcPct val="80000"/>
              </a:lnSpc>
            </a:pPr>
            <a:r>
              <a:rPr lang="zh-CN" altLang="en-US" sz="2800" b="1" dirty="0"/>
              <a:t>A:　Do you have a reservation with us?</a:t>
            </a:r>
            <a:endParaRPr lang="zh-CN" altLang="en-US" sz="2800" b="1" dirty="0"/>
          </a:p>
          <a:p>
            <a:pPr eaLnBrk="1" hangingPunct="1">
              <a:lnSpc>
                <a:spcPct val="80000"/>
              </a:lnSpc>
            </a:pPr>
            <a:r>
              <a:rPr lang="zh-CN" altLang="en-US" sz="2800" b="1" dirty="0"/>
              <a:t>B:  Yes, I made the reservation yesterday.</a:t>
            </a:r>
            <a:endParaRPr lang="zh-CN" altLang="en-US" sz="2800" b="1" dirty="0"/>
          </a:p>
          <a:p>
            <a:pPr eaLnBrk="1" hangingPunct="1">
              <a:lnSpc>
                <a:spcPct val="80000"/>
              </a:lnSpc>
            </a:pPr>
            <a:r>
              <a:rPr lang="zh-CN" altLang="en-US" sz="2800" b="1" dirty="0"/>
              <a:t>A:　May I have your name?</a:t>
            </a:r>
            <a:endParaRPr lang="zh-CN" altLang="en-US" sz="2800" b="1" dirty="0"/>
          </a:p>
          <a:p>
            <a:pPr eaLnBrk="1" hangingPunct="1">
              <a:lnSpc>
                <a:spcPct val="80000"/>
              </a:lnSpc>
            </a:pPr>
            <a:r>
              <a:rPr lang="zh-CN" altLang="en-US" sz="2800" b="1" dirty="0"/>
              <a:t>B:　Tina White. Reservation is for a suite for three nights.</a:t>
            </a:r>
            <a:endParaRPr lang="zh-CN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charRg st="0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555">
                                            <p:txEl>
                                              <p:charRg st="0" end="4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5">
                                            <p:txEl>
                                              <p:charRg st="0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5">
                                            <p:txEl>
                                              <p:charRg st="0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charRg st="43" end="7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555">
                                            <p:txEl>
                                              <p:charRg st="43" end="7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555">
                                            <p:txEl>
                                              <p:charRg st="43" end="7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555">
                                            <p:txEl>
                                              <p:charRg st="43" end="7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charRg st="77" end="1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555">
                                            <p:txEl>
                                              <p:charRg st="77" end="1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555">
                                            <p:txEl>
                                              <p:charRg st="77" end="1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555">
                                            <p:txEl>
                                              <p:charRg st="77" end="1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charRg st="115" end="1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3555">
                                            <p:txEl>
                                              <p:charRg st="115" end="15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555">
                                            <p:txEl>
                                              <p:charRg st="115" end="15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555">
                                            <p:txEl>
                                              <p:charRg st="115" end="15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charRg st="158" end="18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3555">
                                            <p:txEl>
                                              <p:charRg st="158" end="18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555">
                                            <p:txEl>
                                              <p:charRg st="158" end="18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555">
                                            <p:txEl>
                                              <p:charRg st="158" end="18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charRg st="183" end="2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3555">
                                            <p:txEl>
                                              <p:charRg st="183" end="24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555">
                                            <p:txEl>
                                              <p:charRg st="183" end="24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555">
                                            <p:txEl>
                                              <p:charRg st="183" end="24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8" name="Rectangle 2"/>
          <p:cNvSpPr>
            <a:spLocks noGrp="1"/>
          </p:cNvSpPr>
          <p:nvPr>
            <p:ph type="title" idx="4294967295"/>
          </p:nvPr>
        </p:nvSpPr>
        <p:spPr/>
        <p:txBody>
          <a:bodyPr vert="horz" wrap="square" anchor="ctr"/>
          <a:p>
            <a:pPr eaLnBrk="1" hangingPunct="1"/>
            <a:r>
              <a:rPr lang="zh-CN" altLang="en-US" dirty="0"/>
              <a:t>ruising.butterfly hotel</a:t>
            </a:r>
            <a:endParaRPr lang="zh-CN" altLang="en-US" dirty="0"/>
          </a:p>
        </p:txBody>
      </p:sp>
      <p:sp>
        <p:nvSpPr>
          <p:cNvPr id="24579" name="Rectangle 3"/>
          <p:cNvSpPr>
            <a:spLocks noGrp="1"/>
          </p:cNvSpPr>
          <p:nvPr>
            <p:ph type="body" idx="4294967295"/>
          </p:nvPr>
        </p:nvSpPr>
        <p:spPr/>
        <p:txBody>
          <a:bodyPr vert="horz" wrap="square" anchor="t"/>
          <a:p>
            <a:pPr eaLnBrk="1" hangingPunct="1">
              <a:lnSpc>
                <a:spcPct val="90000"/>
              </a:lnSpc>
            </a:pPr>
            <a:r>
              <a:rPr lang="zh-CN" altLang="en-US" sz="2800" b="1" dirty="0"/>
              <a:t>A:  Just a moment, please. </a:t>
            </a:r>
            <a:r>
              <a:rPr lang="zh-CN" altLang="en-US" sz="2800" b="1" dirty="0">
                <a:latin typeface="Arial" panose="020B0604020202020204" pitchFamily="34" charset="0"/>
              </a:rPr>
              <a:t>…</a:t>
            </a:r>
            <a:r>
              <a:rPr lang="zh-CN" altLang="en-US" sz="2800" b="1" dirty="0"/>
              <a:t> Yes, Mrs. Tina White, a suite, three nights. Could you fill out the registration card?</a:t>
            </a:r>
            <a:endParaRPr lang="zh-CN" altLang="en-US" sz="2800" b="1" dirty="0"/>
          </a:p>
          <a:p>
            <a:pPr eaLnBrk="1" hangingPunct="1">
              <a:lnSpc>
                <a:spcPct val="90000"/>
              </a:lnSpc>
            </a:pPr>
            <a:r>
              <a:rPr lang="zh-CN" altLang="en-US" sz="2800" b="1" dirty="0"/>
              <a:t>B:  All right.</a:t>
            </a:r>
            <a:endParaRPr lang="zh-CN" altLang="en-US" sz="2800" b="1" dirty="0"/>
          </a:p>
          <a:p>
            <a:pPr eaLnBrk="1" hangingPunct="1">
              <a:lnSpc>
                <a:spcPct val="90000"/>
              </a:lnSpc>
            </a:pPr>
            <a:r>
              <a:rPr lang="zh-CN" altLang="en-US" sz="2800" b="1" dirty="0"/>
              <a:t>A:  May I see your passport?</a:t>
            </a:r>
            <a:endParaRPr lang="zh-CN" altLang="en-US" sz="2800" b="1" dirty="0"/>
          </a:p>
          <a:p>
            <a:pPr eaLnBrk="1" hangingPunct="1">
              <a:lnSpc>
                <a:spcPct val="90000"/>
              </a:lnSpc>
            </a:pPr>
            <a:r>
              <a:rPr lang="zh-CN" altLang="en-US" sz="2800" b="1" dirty="0"/>
              <a:t>B:  Here you are.</a:t>
            </a:r>
            <a:endParaRPr lang="zh-CN" altLang="en-US" sz="2800" b="1" dirty="0"/>
          </a:p>
          <a:p>
            <a:pPr eaLnBrk="1" hangingPunct="1">
              <a:lnSpc>
                <a:spcPct val="90000"/>
              </a:lnSpc>
            </a:pPr>
            <a:r>
              <a:rPr lang="zh-CN" altLang="en-US" sz="2800" b="1" dirty="0"/>
              <a:t>A:  Thank you, Mrs. White. Your room is 1221. A bellboy will take you up and show you to your room. Enjoy your stay.</a:t>
            </a:r>
            <a:endParaRPr lang="zh-CN" altLang="en-US" sz="2800" b="1" dirty="0"/>
          </a:p>
          <a:p>
            <a:pPr eaLnBrk="1" hangingPunct="1">
              <a:lnSpc>
                <a:spcPct val="90000"/>
              </a:lnSpc>
            </a:pPr>
            <a:endParaRPr lang="zh-CN" altLang="en-US" sz="2800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99" decel="100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99" decel="100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99" decel="100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99" decel="100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99" accel="100000" fill="hold">
                                          <p:stCondLst>
                                            <p:cond delay="799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99" accel="100000" fill="hold">
                                          <p:stCondLst>
                                            <p:cond delay="799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charRg st="0" end="1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4579">
                                            <p:txEl>
                                              <p:charRg st="0" end="1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4579">
                                            <p:txEl>
                                              <p:charRg st="0" end="1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4579">
                                            <p:txEl>
                                              <p:charRg st="0" end="1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charRg st="116" end="1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4579">
                                            <p:txEl>
                                              <p:charRg st="116" end="13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4579">
                                            <p:txEl>
                                              <p:charRg st="116" end="13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4579">
                                            <p:txEl>
                                              <p:charRg st="116" end="13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charRg st="131" end="16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4579">
                                            <p:txEl>
                                              <p:charRg st="131" end="16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4579">
                                            <p:txEl>
                                              <p:charRg st="131" end="16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4579">
                                            <p:txEl>
                                              <p:charRg st="131" end="16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charRg st="160" end="17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4579">
                                            <p:txEl>
                                              <p:charRg st="160" end="17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4579">
                                            <p:txEl>
                                              <p:charRg st="160" end="17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4579">
                                            <p:txEl>
                                              <p:charRg st="160" end="17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charRg st="178" end="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4579">
                                            <p:txEl>
                                              <p:charRg st="178" end="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4579">
                                            <p:txEl>
                                              <p:charRg st="178" end="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4579">
                                            <p:txEl>
                                              <p:charRg st="178" end="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698" name="Rectangle 2"/>
          <p:cNvSpPr>
            <a:spLocks noGrp="1"/>
          </p:cNvSpPr>
          <p:nvPr>
            <p:ph type="title" idx="4294967295"/>
          </p:nvPr>
        </p:nvSpPr>
        <p:spPr/>
        <p:txBody>
          <a:bodyPr vert="horz" wrap="square" anchor="ctr"/>
          <a:p>
            <a:pPr eaLnBrk="1" hangingPunct="1"/>
            <a:r>
              <a:rPr lang="en-US" altLang="zh-CN" dirty="0"/>
              <a:t>2</a:t>
            </a:r>
            <a:r>
              <a:rPr lang="zh-CN" altLang="en-US" dirty="0"/>
              <a:t>.</a:t>
            </a:r>
            <a:r>
              <a:rPr lang="zh-CN" altLang="en-US" b="1" dirty="0"/>
              <a:t>Bellman and Operator </a:t>
            </a:r>
            <a:endParaRPr lang="zh-CN" altLang="en-US" b="1" dirty="0"/>
          </a:p>
        </p:txBody>
      </p:sp>
      <p:sp>
        <p:nvSpPr>
          <p:cNvPr id="29699" name="Rectangle 3"/>
          <p:cNvSpPr>
            <a:spLocks noGrp="1"/>
          </p:cNvSpPr>
          <p:nvPr>
            <p:ph type="body" idx="4294967295"/>
          </p:nvPr>
        </p:nvSpPr>
        <p:spPr/>
        <p:txBody>
          <a:bodyPr vert="horz" wrap="square" anchor="t"/>
          <a:p>
            <a:pPr eaLnBrk="1" hangingPunct="1">
              <a:lnSpc>
                <a:spcPct val="80000"/>
              </a:lnSpc>
            </a:pPr>
            <a:r>
              <a:rPr lang="zh-CN" altLang="en-US" sz="2400" b="1" dirty="0"/>
              <a:t>1. Welcome  to our hotel.    欢迎光临</a:t>
            </a:r>
            <a:endParaRPr lang="zh-CN" altLang="en-US" sz="2400" b="1" dirty="0"/>
          </a:p>
          <a:p>
            <a:pPr eaLnBrk="1" hangingPunct="1">
              <a:lnSpc>
                <a:spcPct val="80000"/>
              </a:lnSpc>
            </a:pPr>
            <a:r>
              <a:rPr lang="zh-CN" altLang="en-US" sz="2400" b="1" dirty="0"/>
              <a:t>2. This way, please.    请这边走。</a:t>
            </a:r>
            <a:endParaRPr lang="zh-CN" altLang="en-US" sz="2400" b="1" dirty="0"/>
          </a:p>
          <a:p>
            <a:pPr eaLnBrk="1" hangingPunct="1">
              <a:lnSpc>
                <a:spcPct val="80000"/>
              </a:lnSpc>
            </a:pPr>
            <a:r>
              <a:rPr lang="zh-CN" altLang="en-US" sz="2400" b="1" dirty="0"/>
              <a:t>3. May I help you with your suitcase? </a:t>
            </a:r>
            <a:endParaRPr lang="zh-CN" altLang="en-US" sz="2400" b="1" dirty="0"/>
          </a:p>
          <a:p>
            <a:pPr eaLnBrk="1" hangingPunct="1">
              <a:lnSpc>
                <a:spcPct val="80000"/>
              </a:lnSpc>
            </a:pPr>
            <a:r>
              <a:rPr lang="zh-CN" altLang="en-US" sz="2400" b="1" dirty="0"/>
              <a:t>    我帮你拿箱子好吗？</a:t>
            </a:r>
            <a:endParaRPr lang="zh-CN" altLang="en-US" sz="2400" b="1" dirty="0"/>
          </a:p>
          <a:p>
            <a:pPr eaLnBrk="1" hangingPunct="1">
              <a:lnSpc>
                <a:spcPct val="80000"/>
              </a:lnSpc>
            </a:pPr>
            <a:r>
              <a:rPr lang="zh-CN" altLang="en-US" sz="2400" b="1" dirty="0"/>
              <a:t>4. Shall I show you to your room now, sir?</a:t>
            </a:r>
            <a:endParaRPr lang="zh-CN" altLang="en-US" sz="2400" b="1" dirty="0"/>
          </a:p>
          <a:p>
            <a:pPr eaLnBrk="1" hangingPunct="1">
              <a:lnSpc>
                <a:spcPct val="80000"/>
              </a:lnSpc>
            </a:pPr>
            <a:r>
              <a:rPr lang="zh-CN" altLang="en-US" sz="2400" b="1" dirty="0"/>
              <a:t>   先生，我带您去房间好吗？</a:t>
            </a:r>
            <a:endParaRPr lang="zh-CN" altLang="en-US" sz="2400" b="1" dirty="0"/>
          </a:p>
          <a:p>
            <a:pPr eaLnBrk="1" hangingPunct="1">
              <a:lnSpc>
                <a:spcPct val="80000"/>
              </a:lnSpc>
            </a:pPr>
            <a:r>
              <a:rPr lang="zh-CN" altLang="en-US" sz="2400" b="1" dirty="0"/>
              <a:t>5. Are these your luggage ?</a:t>
            </a:r>
            <a:endParaRPr lang="zh-CN" altLang="en-US" sz="2400" b="1" dirty="0"/>
          </a:p>
          <a:p>
            <a:pPr eaLnBrk="1" hangingPunct="1">
              <a:lnSpc>
                <a:spcPct val="80000"/>
              </a:lnSpc>
            </a:pPr>
            <a:r>
              <a:rPr lang="zh-CN" altLang="en-US" sz="2400" b="1" dirty="0"/>
              <a:t>    这是您的行李吗？</a:t>
            </a:r>
            <a:endParaRPr lang="zh-CN" altLang="en-US" sz="2400" b="1" dirty="0"/>
          </a:p>
          <a:p>
            <a:pPr eaLnBrk="1" hangingPunct="1">
              <a:lnSpc>
                <a:spcPct val="80000"/>
              </a:lnSpc>
            </a:pPr>
            <a:r>
              <a:rPr lang="zh-CN" altLang="en-US" sz="2400" b="1" dirty="0"/>
              <a:t>6. How much luggage do you have in all ? </a:t>
            </a:r>
            <a:endParaRPr lang="zh-CN" altLang="en-US" sz="2400" b="1" dirty="0"/>
          </a:p>
          <a:p>
            <a:pPr eaLnBrk="1" hangingPunct="1">
              <a:lnSpc>
                <a:spcPct val="80000"/>
              </a:lnSpc>
            </a:pPr>
            <a:r>
              <a:rPr lang="zh-CN" altLang="en-US" sz="2400" b="1" dirty="0"/>
              <a:t>   您总共有几件行李？</a:t>
            </a:r>
            <a:endParaRPr lang="zh-CN" altLang="en-US" sz="2400" b="1" dirty="0"/>
          </a:p>
          <a:p>
            <a:pPr eaLnBrk="1" hangingPunct="1">
              <a:lnSpc>
                <a:spcPct val="80000"/>
              </a:lnSpc>
            </a:pPr>
            <a:endParaRPr lang="zh-CN" altLang="en-US" sz="2400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69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3" name="Rectangle 2"/>
          <p:cNvSpPr>
            <a:spLocks noGrp="1"/>
          </p:cNvSpPr>
          <p:nvPr>
            <p:ph type="title" idx="4294967295"/>
          </p:nvPr>
        </p:nvSpPr>
        <p:spPr/>
        <p:txBody>
          <a:bodyPr vert="horz" wrap="square" anchor="ctr"/>
          <a:p>
            <a:pPr eaLnBrk="1" hangingPunct="1"/>
            <a:r>
              <a:rPr lang="zh-CN" altLang="en-US" dirty="0"/>
              <a:t>ruising.butterfly hotel</a:t>
            </a:r>
            <a:endParaRPr lang="zh-CN" altLang="en-US" dirty="0"/>
          </a:p>
        </p:txBody>
      </p:sp>
      <p:sp>
        <p:nvSpPr>
          <p:cNvPr id="30723" name="Rectangle 3"/>
          <p:cNvSpPr>
            <a:spLocks noGrp="1"/>
          </p:cNvSpPr>
          <p:nvPr>
            <p:ph type="body" idx="4294967295"/>
          </p:nvPr>
        </p:nvSpPr>
        <p:spPr/>
        <p:txBody>
          <a:bodyPr vert="horz" wrap="square" anchor="t"/>
          <a:p>
            <a:pPr eaLnBrk="1" hangingPunct="1">
              <a:lnSpc>
                <a:spcPct val="80000"/>
              </a:lnSpc>
            </a:pPr>
            <a:endParaRPr lang="zh-CN" altLang="en-US" sz="2000" b="1" dirty="0"/>
          </a:p>
          <a:p>
            <a:pPr eaLnBrk="1" hangingPunct="1">
              <a:lnSpc>
                <a:spcPct val="80000"/>
              </a:lnSpc>
            </a:pPr>
            <a:r>
              <a:rPr lang="zh-CN" altLang="en-US" sz="2800" b="1" dirty="0"/>
              <a:t>7. After you, ma</a:t>
            </a:r>
            <a:r>
              <a:rPr lang="zh-CN" altLang="en-US" sz="2800" b="1" dirty="0">
                <a:latin typeface="Arial" panose="020B0604020202020204" pitchFamily="34" charset="0"/>
              </a:rPr>
              <a:t>’</a:t>
            </a:r>
            <a:r>
              <a:rPr lang="zh-CN" altLang="en-US" sz="2800" b="1" dirty="0"/>
              <a:t>am. 您先请，女士。</a:t>
            </a:r>
            <a:endParaRPr lang="zh-CN" altLang="en-US" sz="2800" b="1" dirty="0"/>
          </a:p>
          <a:p>
            <a:pPr eaLnBrk="1" hangingPunct="1">
              <a:lnSpc>
                <a:spcPct val="80000"/>
              </a:lnSpc>
            </a:pPr>
            <a:r>
              <a:rPr lang="zh-CN" altLang="en-US" sz="2800" b="1" dirty="0"/>
              <a:t>8. How do you like our hotel?</a:t>
            </a:r>
            <a:endParaRPr lang="zh-CN" altLang="en-US" sz="2800" b="1" dirty="0"/>
          </a:p>
          <a:p>
            <a:pPr eaLnBrk="1" hangingPunct="1">
              <a:lnSpc>
                <a:spcPct val="80000"/>
              </a:lnSpc>
            </a:pPr>
            <a:r>
              <a:rPr lang="zh-CN" altLang="en-US" sz="2800" b="1" dirty="0"/>
              <a:t>   您觉得我们酒店怎么样？</a:t>
            </a:r>
            <a:endParaRPr lang="zh-CN" altLang="en-US" sz="2800" b="1" dirty="0"/>
          </a:p>
          <a:p>
            <a:pPr eaLnBrk="1" hangingPunct="1">
              <a:lnSpc>
                <a:spcPct val="80000"/>
              </a:lnSpc>
            </a:pPr>
            <a:r>
              <a:rPr lang="zh-CN" altLang="en-US" sz="2800" b="1" dirty="0"/>
              <a:t>9. Turn left (right).</a:t>
            </a:r>
            <a:endParaRPr lang="zh-CN" altLang="en-US" sz="2800" b="1" dirty="0"/>
          </a:p>
          <a:p>
            <a:pPr eaLnBrk="1" hangingPunct="1">
              <a:lnSpc>
                <a:spcPct val="80000"/>
              </a:lnSpc>
            </a:pPr>
            <a:r>
              <a:rPr lang="zh-CN" altLang="en-US" sz="2800" b="1" dirty="0"/>
              <a:t>    左（右）转</a:t>
            </a:r>
            <a:endParaRPr lang="zh-CN" altLang="en-US" sz="2800" b="1" dirty="0"/>
          </a:p>
          <a:p>
            <a:pPr eaLnBrk="1" hangingPunct="1">
              <a:lnSpc>
                <a:spcPct val="80000"/>
              </a:lnSpc>
            </a:pPr>
            <a:r>
              <a:rPr lang="zh-CN" altLang="en-US" sz="2800" b="1" dirty="0"/>
              <a:t>10.I beg your pardon ?</a:t>
            </a:r>
            <a:endParaRPr lang="zh-CN" altLang="en-US" sz="2800" b="1" dirty="0"/>
          </a:p>
          <a:p>
            <a:pPr eaLnBrk="1" hangingPunct="1">
              <a:lnSpc>
                <a:spcPct val="80000"/>
              </a:lnSpc>
            </a:pPr>
            <a:r>
              <a:rPr lang="zh-CN" altLang="en-US" sz="2800" b="1" dirty="0"/>
              <a:t>    对不起请再说一遍好吗？</a:t>
            </a:r>
            <a:endParaRPr lang="zh-CN" altLang="en-US" sz="2800" b="1" dirty="0"/>
          </a:p>
          <a:p>
            <a:pPr eaLnBrk="1" hangingPunct="1">
              <a:lnSpc>
                <a:spcPct val="80000"/>
              </a:lnSpc>
            </a:pPr>
            <a:r>
              <a:rPr lang="zh-CN" altLang="en-US" sz="2800" b="1" dirty="0"/>
              <a:t>11. Would you like to take a taxi?  </a:t>
            </a:r>
            <a:endParaRPr lang="zh-CN" altLang="en-US" sz="2800" b="1" dirty="0"/>
          </a:p>
          <a:p>
            <a:pPr eaLnBrk="1" hangingPunct="1">
              <a:lnSpc>
                <a:spcPct val="80000"/>
              </a:lnSpc>
            </a:pPr>
            <a:r>
              <a:rPr lang="zh-CN" altLang="en-US" sz="2800" b="1" dirty="0"/>
              <a:t>     请问您要搭计程车吗？</a:t>
            </a:r>
            <a:endParaRPr lang="zh-CN" altLang="en-US" sz="2800" b="1" dirty="0"/>
          </a:p>
          <a:p>
            <a:pPr eaLnBrk="1" hangingPunct="1">
              <a:lnSpc>
                <a:spcPct val="80000"/>
              </a:lnSpc>
            </a:pPr>
            <a:r>
              <a:rPr lang="zh-CN" altLang="en-US" sz="2800" b="1" dirty="0"/>
              <a:t>     </a:t>
            </a:r>
            <a:endParaRPr lang="zh-CN" altLang="en-US" sz="2800" b="1" dirty="0"/>
          </a:p>
          <a:p>
            <a:pPr eaLnBrk="1" hangingPunct="1">
              <a:lnSpc>
                <a:spcPct val="80000"/>
              </a:lnSpc>
            </a:pP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charRg st="1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charRg st="30" end="6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charRg st="60" end="7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charRg st="75" end="9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charRg st="97" end="10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charRg st="107" end="1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charRg st="130" end="1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charRg st="146" end="18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charRg st="183" end="19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charRg st="199" end="20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7" name="Rectangle 2"/>
          <p:cNvSpPr>
            <a:spLocks noGrp="1"/>
          </p:cNvSpPr>
          <p:nvPr>
            <p:ph type="title" idx="4294967295"/>
          </p:nvPr>
        </p:nvSpPr>
        <p:spPr/>
        <p:txBody>
          <a:bodyPr vert="horz" wrap="square" anchor="ctr"/>
          <a:p>
            <a:pPr eaLnBrk="1" hangingPunct="1"/>
            <a:r>
              <a:rPr lang="zh-CN" altLang="en-US" dirty="0"/>
              <a:t>  英语中常用的称呼语</a:t>
            </a:r>
            <a:endParaRPr lang="zh-CN" altLang="en-US" dirty="0"/>
          </a:p>
        </p:txBody>
      </p:sp>
      <p:sp>
        <p:nvSpPr>
          <p:cNvPr id="6147" name="Rectangle 3"/>
          <p:cNvSpPr>
            <a:spLocks noGrp="1"/>
          </p:cNvSpPr>
          <p:nvPr>
            <p:ph type="body" idx="4294967295"/>
          </p:nvPr>
        </p:nvSpPr>
        <p:spPr/>
        <p:txBody>
          <a:bodyPr vert="horz" wrap="square" anchor="t"/>
          <a:p>
            <a:pPr eaLnBrk="1" hangingPunct="1">
              <a:lnSpc>
                <a:spcPct val="80000"/>
              </a:lnSpc>
              <a:buNone/>
            </a:pPr>
            <a:endParaRPr lang="zh-CN" altLang="en-US" sz="2000" dirty="0"/>
          </a:p>
          <a:p>
            <a:pPr eaLnBrk="1" hangingPunct="1">
              <a:lnSpc>
                <a:spcPct val="80000"/>
              </a:lnSpc>
              <a:buNone/>
            </a:pPr>
            <a:r>
              <a:rPr lang="zh-CN" altLang="en-US" sz="2000" dirty="0"/>
              <a:t> 1）对男士的称呼，常用 Mr.加上姓氏, </a:t>
            </a:r>
            <a:endParaRPr lang="zh-CN" altLang="en-US" sz="2000" dirty="0"/>
          </a:p>
          <a:p>
            <a:pPr eaLnBrk="1" hangingPunct="1">
              <a:lnSpc>
                <a:spcPct val="80000"/>
              </a:lnSpc>
              <a:buNone/>
            </a:pPr>
            <a:r>
              <a:rPr lang="zh-CN" altLang="en-US" sz="2000" dirty="0"/>
              <a:t>    如：对John Brown 先生应称为       Mr.Brown（布朗先生）</a:t>
            </a:r>
            <a:endParaRPr lang="zh-CN" altLang="en-US" sz="2000" dirty="0"/>
          </a:p>
          <a:p>
            <a:pPr eaLnBrk="1" hangingPunct="1">
              <a:lnSpc>
                <a:spcPct val="80000"/>
              </a:lnSpc>
              <a:buNone/>
            </a:pPr>
            <a:r>
              <a:rPr lang="zh-CN" altLang="en-US" sz="2000" dirty="0"/>
              <a:t> </a:t>
            </a:r>
            <a:endParaRPr lang="zh-CN" altLang="en-US" sz="2000" dirty="0"/>
          </a:p>
          <a:p>
            <a:pPr eaLnBrk="1" hangingPunct="1">
              <a:lnSpc>
                <a:spcPct val="80000"/>
              </a:lnSpc>
              <a:buNone/>
            </a:pPr>
            <a:r>
              <a:rPr lang="zh-CN" altLang="en-US" sz="2000" dirty="0"/>
              <a:t> 2）对女士的称呼，常用Mrs.  Miss 或 Ms.  对不同的对象应使用  不同的称呼：</a:t>
            </a:r>
            <a:endParaRPr lang="zh-CN" altLang="en-US" sz="2000" dirty="0"/>
          </a:p>
          <a:p>
            <a:pPr eaLnBrk="1" hangingPunct="1">
              <a:lnSpc>
                <a:spcPct val="80000"/>
              </a:lnSpc>
              <a:buNone/>
            </a:pPr>
            <a:r>
              <a:rPr lang="zh-CN" altLang="en-US" sz="2000" dirty="0"/>
              <a:t>  </a:t>
            </a:r>
            <a:endParaRPr lang="zh-CN" altLang="en-US" sz="2000" dirty="0"/>
          </a:p>
          <a:p>
            <a:pPr eaLnBrk="1" hangingPunct="1">
              <a:lnSpc>
                <a:spcPct val="80000"/>
              </a:lnSpc>
              <a:buNone/>
            </a:pPr>
            <a:r>
              <a:rPr lang="zh-CN" altLang="en-US" sz="2000" dirty="0"/>
              <a:t>   对已婚女性用Mrs.+其丈夫的姓 如：Mrs. Brown（布朗夫人）</a:t>
            </a:r>
            <a:endParaRPr lang="zh-CN" altLang="en-US" sz="2000" dirty="0"/>
          </a:p>
          <a:p>
            <a:pPr eaLnBrk="1" hangingPunct="1">
              <a:lnSpc>
                <a:spcPct val="80000"/>
              </a:lnSpc>
              <a:buNone/>
            </a:pPr>
            <a:r>
              <a:rPr lang="zh-CN" altLang="en-US" sz="2000" dirty="0"/>
              <a:t>  </a:t>
            </a:r>
            <a:endParaRPr lang="zh-CN" altLang="en-US" sz="2000" dirty="0"/>
          </a:p>
          <a:p>
            <a:pPr eaLnBrk="1" hangingPunct="1">
              <a:lnSpc>
                <a:spcPct val="80000"/>
              </a:lnSpc>
              <a:buNone/>
            </a:pPr>
            <a:r>
              <a:rPr lang="zh-CN" altLang="en-US" sz="2000" dirty="0"/>
              <a:t>   对未婚女性用Miss +姓氏  如：Miss Brown（布朗小姐）</a:t>
            </a:r>
            <a:endParaRPr lang="zh-CN" altLang="en-US" sz="2000" dirty="0"/>
          </a:p>
          <a:p>
            <a:pPr eaLnBrk="1" hangingPunct="1">
              <a:lnSpc>
                <a:spcPct val="80000"/>
              </a:lnSpc>
              <a:buNone/>
            </a:pPr>
            <a:r>
              <a:rPr lang="zh-CN" altLang="en-US" sz="2000" dirty="0"/>
              <a:t>  </a:t>
            </a:r>
            <a:endParaRPr lang="zh-CN" altLang="en-US" sz="2000" dirty="0"/>
          </a:p>
          <a:p>
            <a:pPr eaLnBrk="1" hangingPunct="1">
              <a:lnSpc>
                <a:spcPct val="80000"/>
              </a:lnSpc>
              <a:buNone/>
            </a:pPr>
            <a:r>
              <a:rPr lang="zh-CN" altLang="en-US" sz="2000" dirty="0"/>
              <a:t>   对婚姻状况不明的女性用Ms.+姓氏   如：Ms.Brown（布朗女士）</a:t>
            </a:r>
            <a:endParaRPr lang="zh-CN" altLang="en-US" sz="2000" dirty="0"/>
          </a:p>
          <a:p>
            <a:pPr eaLnBrk="1" hangingPunct="1">
              <a:lnSpc>
                <a:spcPct val="80000"/>
              </a:lnSpc>
              <a:buNone/>
            </a:pPr>
            <a:endParaRPr lang="zh-CN" altLang="en-US" sz="2000" dirty="0"/>
          </a:p>
          <a:p>
            <a:pPr eaLnBrk="1" hangingPunct="1">
              <a:lnSpc>
                <a:spcPct val="80000"/>
              </a:lnSpc>
              <a:buNone/>
            </a:pPr>
            <a:endParaRPr lang="zh-CN" altLang="en-US" sz="2000" dirty="0"/>
          </a:p>
          <a:p>
            <a:pPr eaLnBrk="1" hangingPunct="1">
              <a:lnSpc>
                <a:spcPct val="80000"/>
              </a:lnSpc>
              <a:buNone/>
            </a:pPr>
            <a:endParaRPr lang="zh-CN" altLang="en-US" sz="2000" dirty="0"/>
          </a:p>
          <a:p>
            <a:pPr eaLnBrk="1" hangingPunct="1">
              <a:lnSpc>
                <a:spcPct val="80000"/>
              </a:lnSpc>
              <a:buNone/>
            </a:pPr>
            <a:endParaRPr lang="zh-CN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charRg st="1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charRg st="24" end="6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charRg st="69" end="7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charRg st="71" end="1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charRg st="119" end="1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charRg st="122" end="16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charRg st="161" end="16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charRg st="164" end="20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charRg st="202" end="20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charRg st="205" end="2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1746" name="Rectangle 2"/>
          <p:cNvSpPr>
            <a:spLocks noGrp="1"/>
          </p:cNvSpPr>
          <p:nvPr>
            <p:ph type="title" idx="4294967295"/>
          </p:nvPr>
        </p:nvSpPr>
        <p:spPr/>
        <p:txBody>
          <a:bodyPr vert="horz" wrap="square" anchor="ctr"/>
          <a:p>
            <a:pPr eaLnBrk="1" hangingPunct="1"/>
            <a:endParaRPr lang="zh-CN" altLang="en-US" dirty="0"/>
          </a:p>
        </p:txBody>
      </p:sp>
      <p:sp>
        <p:nvSpPr>
          <p:cNvPr id="31747" name="Rectangle 3"/>
          <p:cNvSpPr>
            <a:spLocks noGrp="1"/>
          </p:cNvSpPr>
          <p:nvPr>
            <p:ph type="body" idx="4294967295"/>
          </p:nvPr>
        </p:nvSpPr>
        <p:spPr/>
        <p:txBody>
          <a:bodyPr vert="horz" wrap="square" anchor="t"/>
          <a:p>
            <a:pPr eaLnBrk="1" hangingPunct="1">
              <a:lnSpc>
                <a:spcPct val="80000"/>
              </a:lnSpc>
            </a:pPr>
            <a:r>
              <a:rPr lang="zh-CN" altLang="en-US" sz="2800" b="1" dirty="0"/>
              <a:t>12. Who is speaking, please?</a:t>
            </a:r>
            <a:endParaRPr lang="zh-CN" altLang="en-US" sz="2800" b="1" dirty="0"/>
          </a:p>
          <a:p>
            <a:pPr eaLnBrk="1" hangingPunct="1">
              <a:lnSpc>
                <a:spcPct val="80000"/>
              </a:lnSpc>
            </a:pPr>
            <a:r>
              <a:rPr lang="zh-CN" altLang="en-US" sz="2800" b="1" dirty="0"/>
              <a:t>请问您是谁？（电话用语）</a:t>
            </a:r>
            <a:endParaRPr lang="zh-CN" altLang="en-US" sz="2800" b="1" dirty="0"/>
          </a:p>
          <a:p>
            <a:pPr eaLnBrk="1" hangingPunct="1">
              <a:lnSpc>
                <a:spcPct val="80000"/>
              </a:lnSpc>
            </a:pPr>
            <a:endParaRPr lang="zh-CN" altLang="en-US" sz="2800" b="1" dirty="0"/>
          </a:p>
          <a:p>
            <a:pPr eaLnBrk="1" hangingPunct="1">
              <a:lnSpc>
                <a:spcPct val="80000"/>
              </a:lnSpc>
            </a:pPr>
            <a:r>
              <a:rPr lang="zh-CN" altLang="en-US" sz="2800" b="1" dirty="0"/>
              <a:t>13. I</a:t>
            </a:r>
            <a:r>
              <a:rPr lang="zh-CN" altLang="en-US" sz="2800" b="1" dirty="0">
                <a:latin typeface="Arial" panose="020B0604020202020204" pitchFamily="34" charset="0"/>
              </a:rPr>
              <a:t>’</a:t>
            </a:r>
            <a:r>
              <a:rPr lang="zh-CN" altLang="en-US" sz="2800" b="1" dirty="0"/>
              <a:t>ll switch you to Room 1120.</a:t>
            </a:r>
            <a:endParaRPr lang="zh-CN" altLang="en-US" sz="2800" b="1" dirty="0"/>
          </a:p>
          <a:p>
            <a:pPr eaLnBrk="1" hangingPunct="1">
              <a:lnSpc>
                <a:spcPct val="80000"/>
              </a:lnSpc>
            </a:pPr>
            <a:r>
              <a:rPr lang="zh-CN" altLang="en-US" sz="2800" b="1" dirty="0"/>
              <a:t>        我马上给你接1120房间。</a:t>
            </a:r>
            <a:endParaRPr lang="zh-CN" altLang="en-US" sz="2800" b="1" dirty="0"/>
          </a:p>
          <a:p>
            <a:pPr eaLnBrk="1" hangingPunct="1">
              <a:lnSpc>
                <a:spcPct val="80000"/>
              </a:lnSpc>
            </a:pPr>
            <a:r>
              <a:rPr lang="zh-CN" altLang="en-US" sz="2800" b="1" dirty="0"/>
              <a:t>14. If you need a morning call, please call the operator .</a:t>
            </a:r>
            <a:endParaRPr lang="zh-CN" altLang="en-US" sz="2800" b="1" dirty="0"/>
          </a:p>
          <a:p>
            <a:pPr eaLnBrk="1" hangingPunct="1">
              <a:lnSpc>
                <a:spcPct val="80000"/>
              </a:lnSpc>
            </a:pPr>
            <a:r>
              <a:rPr lang="zh-CN" altLang="en-US" sz="2800" b="1" dirty="0"/>
              <a:t>      如果您需要叫醒服务，请拨总机.</a:t>
            </a:r>
            <a:endParaRPr lang="zh-CN" altLang="en-US" sz="2800" b="1" dirty="0"/>
          </a:p>
          <a:p>
            <a:pPr eaLnBrk="1" hangingPunct="1">
              <a:lnSpc>
                <a:spcPct val="80000"/>
              </a:lnSpc>
            </a:pPr>
            <a:endParaRPr lang="zh-CN" altLang="en-US" sz="2800" b="1" dirty="0"/>
          </a:p>
          <a:p>
            <a:pPr eaLnBrk="1" hangingPunct="1">
              <a:lnSpc>
                <a:spcPct val="80000"/>
              </a:lnSpc>
            </a:pPr>
            <a:r>
              <a:rPr lang="zh-CN" altLang="en-US" sz="2800" b="1" dirty="0"/>
              <a:t>15.  Would you like to leave a   message?    您需要留言吗？</a:t>
            </a:r>
            <a:endParaRPr lang="zh-CN" altLang="en-US" sz="2800" b="1" dirty="0"/>
          </a:p>
          <a:p>
            <a:pPr eaLnBrk="1" hangingPunct="1">
              <a:lnSpc>
                <a:spcPct val="80000"/>
              </a:lnSpc>
            </a:pPr>
            <a:endParaRPr lang="zh-CN" altLang="en-US" sz="2800" b="1" dirty="0"/>
          </a:p>
          <a:p>
            <a:pPr algn="just" eaLnBrk="1" hangingPunct="1">
              <a:lnSpc>
                <a:spcPct val="80000"/>
              </a:lnSpc>
            </a:pPr>
            <a:r>
              <a:rPr lang="zh-CN" altLang="en-US" sz="2800" dirty="0"/>
              <a:t> </a:t>
            </a:r>
            <a:endParaRPr lang="zh-CN" altLang="en-US" sz="2800" dirty="0"/>
          </a:p>
          <a:p>
            <a:pPr eaLnBrk="1" hangingPunct="1">
              <a:lnSpc>
                <a:spcPct val="80000"/>
              </a:lnSpc>
            </a:pP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charRg st="0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charRg st="0" end="2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charRg st="29" end="4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charRg st="29" end="4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charRg st="43" end="7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charRg st="43" end="7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charRg st="77" end="9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charRg st="77" end="9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charRg st="99" end="1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charRg st="99" end="15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charRg st="158" end="18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charRg st="158" end="18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charRg st="181" end="2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charRg st="181" end="23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charRg st="235" end="2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charRg st="235" end="23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4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21" name="Rectangle 2"/>
          <p:cNvSpPr>
            <a:spLocks noGrp="1"/>
          </p:cNvSpPr>
          <p:nvPr>
            <p:ph type="title" idx="4294967295"/>
          </p:nvPr>
        </p:nvSpPr>
        <p:spPr/>
        <p:txBody>
          <a:bodyPr vert="horz" wrap="square" anchor="ctr"/>
          <a:p>
            <a:pPr eaLnBrk="1" hangingPunct="1"/>
            <a:endParaRPr lang="zh-CN" altLang="en-US" dirty="0"/>
          </a:p>
        </p:txBody>
      </p:sp>
      <p:sp>
        <p:nvSpPr>
          <p:cNvPr id="30722" name="Rectangle 3"/>
          <p:cNvSpPr>
            <a:spLocks noGrp="1"/>
          </p:cNvSpPr>
          <p:nvPr>
            <p:ph type="body" idx="4294967295"/>
          </p:nvPr>
        </p:nvSpPr>
        <p:spPr/>
        <p:txBody>
          <a:bodyPr vert="horz" wrap="square" anchor="t"/>
          <a:p>
            <a:pPr eaLnBrk="1" hangingPunct="1"/>
            <a:r>
              <a:rPr lang="zh-CN" altLang="en-US" dirty="0"/>
              <a:t>16）You can make a long distance call from your room.</a:t>
            </a:r>
            <a:endParaRPr lang="zh-CN" altLang="en-US" dirty="0"/>
          </a:p>
          <a:p>
            <a:pPr eaLnBrk="1" hangingPunct="1"/>
            <a:r>
              <a:rPr lang="zh-CN" altLang="en-US" dirty="0"/>
              <a:t>      您可以在房间里拨打长途电话。</a:t>
            </a:r>
            <a:endParaRPr lang="zh-CN" altLang="en-US" dirty="0"/>
          </a:p>
          <a:p>
            <a:pPr eaLnBrk="1" hangingPunct="1"/>
            <a:r>
              <a:rPr lang="zh-CN" altLang="en-US" dirty="0"/>
              <a:t>17)Could you hold the line, please? </a:t>
            </a:r>
            <a:endParaRPr lang="zh-CN" altLang="en-US" dirty="0"/>
          </a:p>
          <a:p>
            <a:pPr eaLnBrk="1" hangingPunct="1"/>
            <a:r>
              <a:rPr lang="zh-CN" altLang="en-US" dirty="0"/>
              <a:t>      请不要挂电话。</a:t>
            </a:r>
            <a:endParaRPr lang="zh-CN" alt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3794" name="Rectangle 2"/>
          <p:cNvSpPr>
            <a:spLocks noGrp="1"/>
          </p:cNvSpPr>
          <p:nvPr>
            <p:ph type="title" idx="4294967295"/>
          </p:nvPr>
        </p:nvSpPr>
        <p:spPr/>
        <p:txBody>
          <a:bodyPr vert="horz" wrap="square" anchor="ctr"/>
          <a:p>
            <a:pPr eaLnBrk="1" hangingPunct="1"/>
            <a:r>
              <a:rPr lang="en-US" altLang="zh-CN" dirty="0"/>
              <a:t>3</a:t>
            </a:r>
            <a:r>
              <a:rPr lang="zh-CN" altLang="en-US" dirty="0"/>
              <a:t>. Room attendant</a:t>
            </a:r>
            <a:endParaRPr lang="zh-CN" altLang="en-US" dirty="0"/>
          </a:p>
        </p:txBody>
      </p:sp>
      <p:sp>
        <p:nvSpPr>
          <p:cNvPr id="33795" name="Rectangle 3"/>
          <p:cNvSpPr>
            <a:spLocks noGrp="1"/>
          </p:cNvSpPr>
          <p:nvPr>
            <p:ph type="body" idx="4294967295"/>
          </p:nvPr>
        </p:nvSpPr>
        <p:spPr/>
        <p:txBody>
          <a:bodyPr vert="horz" wrap="square" anchor="t"/>
          <a:p>
            <a:pPr eaLnBrk="1" hangingPunct="1">
              <a:lnSpc>
                <a:spcPct val="80000"/>
              </a:lnSpc>
            </a:pPr>
            <a:r>
              <a:rPr lang="zh-CN" altLang="en-US" sz="2800" b="1" dirty="0"/>
              <a:t>1. Housekeeping, may I come in?</a:t>
            </a:r>
            <a:endParaRPr lang="zh-CN" altLang="en-US" sz="2800" b="1" dirty="0"/>
          </a:p>
          <a:p>
            <a:pPr eaLnBrk="1" hangingPunct="1">
              <a:lnSpc>
                <a:spcPct val="80000"/>
              </a:lnSpc>
            </a:pPr>
            <a:r>
              <a:rPr lang="zh-CN" altLang="en-US" sz="2800" b="1" dirty="0"/>
              <a:t>   客房服务员，我能进来吗？</a:t>
            </a:r>
            <a:endParaRPr lang="zh-CN" altLang="en-US" sz="2800" b="1" dirty="0"/>
          </a:p>
          <a:p>
            <a:pPr eaLnBrk="1" hangingPunct="1">
              <a:lnSpc>
                <a:spcPct val="80000"/>
              </a:lnSpc>
            </a:pPr>
            <a:r>
              <a:rPr lang="zh-CN" altLang="en-US" sz="2800" b="1" dirty="0"/>
              <a:t>2. Sorry to disturb you. Can I clean the room now?</a:t>
            </a:r>
            <a:endParaRPr lang="zh-CN" altLang="en-US" sz="2800" b="1" dirty="0"/>
          </a:p>
          <a:p>
            <a:pPr eaLnBrk="1" hangingPunct="1">
              <a:lnSpc>
                <a:spcPct val="80000"/>
              </a:lnSpc>
            </a:pPr>
            <a:r>
              <a:rPr lang="zh-CN" altLang="en-US" sz="2800" b="1" dirty="0"/>
              <a:t>   抱歉打扰您了，我现在可以打扫房间吗？</a:t>
            </a:r>
            <a:endParaRPr lang="zh-CN" altLang="en-US" sz="2800" b="1" dirty="0"/>
          </a:p>
          <a:p>
            <a:pPr eaLnBrk="1" hangingPunct="1">
              <a:lnSpc>
                <a:spcPct val="80000"/>
              </a:lnSpc>
            </a:pPr>
            <a:r>
              <a:rPr lang="zh-CN" altLang="en-US" sz="2800" b="1" dirty="0"/>
              <a:t>3. Would you mind if I do the </a:t>
            </a:r>
            <a:endParaRPr lang="zh-CN" altLang="en-US" sz="2800" b="1" dirty="0"/>
          </a:p>
          <a:p>
            <a:pPr eaLnBrk="1" hangingPunct="1">
              <a:lnSpc>
                <a:spcPct val="80000"/>
              </a:lnSpc>
            </a:pPr>
            <a:r>
              <a:rPr lang="zh-CN" altLang="en-US" sz="2800" b="1" dirty="0"/>
              <a:t>cleaning now? 我现在可以打扫房间吗？</a:t>
            </a:r>
            <a:endParaRPr lang="zh-CN" altLang="en-US" sz="2800" b="1" dirty="0"/>
          </a:p>
          <a:p>
            <a:pPr eaLnBrk="1" hangingPunct="1">
              <a:lnSpc>
                <a:spcPct val="80000"/>
              </a:lnSpc>
            </a:pPr>
            <a:endParaRPr lang="zh-CN" altLang="en-US" sz="2800" b="1" dirty="0"/>
          </a:p>
          <a:p>
            <a:pPr eaLnBrk="1" hangingPunct="1">
              <a:lnSpc>
                <a:spcPct val="80000"/>
              </a:lnSpc>
            </a:pPr>
            <a:r>
              <a:rPr lang="zh-CN" altLang="en-US" sz="2800" b="1" dirty="0"/>
              <a:t>4. What time would be convenient, sir?  先生，什么时间方便呢？</a:t>
            </a:r>
            <a:endParaRPr lang="zh-CN" altLang="en-US" sz="2800" b="1" dirty="0"/>
          </a:p>
          <a:p>
            <a:pPr eaLnBrk="1" hangingPunct="1">
              <a:lnSpc>
                <a:spcPct val="80000"/>
              </a:lnSpc>
            </a:pP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charRg st="0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charRg st="0" end="3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charRg st="32" end="4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charRg st="32" end="4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charRg st="48" end="9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charRg st="48" end="9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charRg st="99" end="1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charRg st="99" end="1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charRg st="121" end="1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charRg st="121" end="1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charRg st="152" end="17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charRg st="152" end="17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charRg st="179" end="2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charRg st="179" end="23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  <p:bldP spid="3379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4818" name="Rectangle 2"/>
          <p:cNvSpPr>
            <a:spLocks noGrp="1"/>
          </p:cNvSpPr>
          <p:nvPr>
            <p:ph type="title" idx="4294967295"/>
          </p:nvPr>
        </p:nvSpPr>
        <p:spPr/>
        <p:txBody>
          <a:bodyPr vert="horz" wrap="square" anchor="ctr"/>
          <a:p>
            <a:pPr eaLnBrk="1" hangingPunct="1"/>
            <a:endParaRPr lang="zh-CN" altLang="en-US" dirty="0"/>
          </a:p>
        </p:txBody>
      </p:sp>
      <p:sp>
        <p:nvSpPr>
          <p:cNvPr id="34819" name="Rectangle 3"/>
          <p:cNvSpPr>
            <a:spLocks noGrp="1"/>
          </p:cNvSpPr>
          <p:nvPr>
            <p:ph type="body" idx="4294967295"/>
          </p:nvPr>
        </p:nvSpPr>
        <p:spPr>
          <a:xfrm>
            <a:off x="684213" y="1989138"/>
            <a:ext cx="7772400" cy="4114800"/>
          </a:xfrm>
        </p:spPr>
        <p:txBody>
          <a:bodyPr vert="horz" wrap="square" anchor="t"/>
          <a:p>
            <a:pPr eaLnBrk="1" hangingPunct="1">
              <a:lnSpc>
                <a:spcPct val="80000"/>
              </a:lnSpc>
            </a:pPr>
            <a:r>
              <a:rPr lang="zh-CN" altLang="en-US" sz="2400" b="1" dirty="0"/>
              <a:t>5. The toilet doesn</a:t>
            </a:r>
            <a:r>
              <a:rPr lang="zh-CN" altLang="en-US" sz="2400" b="1" dirty="0">
                <a:latin typeface="Arial" panose="020B0604020202020204" pitchFamily="34" charset="0"/>
              </a:rPr>
              <a:t>’</a:t>
            </a:r>
            <a:r>
              <a:rPr lang="zh-CN" altLang="en-US" sz="2400" b="1" dirty="0"/>
              <a:t>t work in my room</a:t>
            </a:r>
            <a:endParaRPr lang="zh-CN" altLang="en-US" sz="2400" b="1" dirty="0"/>
          </a:p>
          <a:p>
            <a:pPr eaLnBrk="1" hangingPunct="1">
              <a:lnSpc>
                <a:spcPct val="80000"/>
              </a:lnSpc>
              <a:buNone/>
            </a:pPr>
            <a:r>
              <a:rPr lang="zh-CN" altLang="en-US" sz="2400" b="1" dirty="0"/>
              <a:t>        我房间的抽水马桶坏了。</a:t>
            </a:r>
            <a:endParaRPr lang="zh-CN" altLang="en-US" sz="2400" b="1" dirty="0"/>
          </a:p>
          <a:p>
            <a:pPr eaLnBrk="1" hangingPunct="1">
              <a:lnSpc>
                <a:spcPct val="80000"/>
              </a:lnSpc>
            </a:pPr>
            <a:r>
              <a:rPr lang="zh-CN" altLang="en-US" sz="2400" b="1" dirty="0"/>
              <a:t>6. Something is wrong with the heating in my room.</a:t>
            </a:r>
            <a:endParaRPr lang="zh-CN" altLang="en-US" sz="2400" b="1" dirty="0"/>
          </a:p>
          <a:p>
            <a:pPr eaLnBrk="1" hangingPunct="1">
              <a:lnSpc>
                <a:spcPct val="80000"/>
              </a:lnSpc>
            </a:pPr>
            <a:r>
              <a:rPr lang="zh-CN" altLang="en-US" sz="2400" b="1" dirty="0"/>
              <a:t>     我房间的暖气坏了。</a:t>
            </a:r>
            <a:endParaRPr lang="zh-CN" altLang="en-US" sz="2400" b="1" dirty="0"/>
          </a:p>
          <a:p>
            <a:pPr eaLnBrk="1" hangingPunct="1">
              <a:lnSpc>
                <a:spcPct val="80000"/>
              </a:lnSpc>
              <a:buNone/>
            </a:pPr>
            <a:r>
              <a:rPr lang="zh-CN" altLang="en-US" sz="2400" b="1" dirty="0"/>
              <a:t>    7.Sorry for the trouble/ inconvenience.</a:t>
            </a:r>
            <a:endParaRPr lang="zh-CN" altLang="en-US" sz="2400" b="1" dirty="0"/>
          </a:p>
          <a:p>
            <a:pPr eaLnBrk="1" hangingPunct="1">
              <a:lnSpc>
                <a:spcPct val="80000"/>
              </a:lnSpc>
              <a:buNone/>
            </a:pPr>
            <a:r>
              <a:rPr lang="zh-CN" altLang="en-US" sz="2400" b="1" dirty="0"/>
              <a:t>         对不起，给您带来不便。 </a:t>
            </a:r>
            <a:endParaRPr lang="zh-CN" altLang="en-US" sz="2400" b="1" dirty="0"/>
          </a:p>
          <a:p>
            <a:pPr eaLnBrk="1" hangingPunct="1">
              <a:lnSpc>
                <a:spcPct val="80000"/>
              </a:lnSpc>
            </a:pPr>
            <a:endParaRPr lang="zh-CN" altLang="en-US" sz="2400" b="1" dirty="0"/>
          </a:p>
          <a:p>
            <a:pPr eaLnBrk="1" hangingPunct="1">
              <a:lnSpc>
                <a:spcPct val="80000"/>
              </a:lnSpc>
            </a:pPr>
            <a:r>
              <a:rPr lang="zh-CN" altLang="en-US" sz="2400" b="1" dirty="0"/>
              <a:t> 8.   We</a:t>
            </a:r>
            <a:r>
              <a:rPr lang="zh-CN" altLang="en-US" sz="2400" b="1" dirty="0">
                <a:latin typeface="Arial" panose="020B0604020202020204" pitchFamily="34" charset="0"/>
              </a:rPr>
              <a:t>’</a:t>
            </a:r>
            <a:r>
              <a:rPr lang="zh-CN" altLang="en-US" sz="2400" b="1" dirty="0"/>
              <a:t>ll send someone to repair it right  now. What</a:t>
            </a:r>
            <a:r>
              <a:rPr lang="zh-CN" altLang="en-US" sz="2400" b="1" dirty="0">
                <a:latin typeface="Arial" panose="020B0604020202020204" pitchFamily="34" charset="0"/>
              </a:rPr>
              <a:t>’</a:t>
            </a:r>
            <a:r>
              <a:rPr lang="zh-CN" altLang="en-US" sz="2400" b="1" dirty="0"/>
              <a:t>s your room number?</a:t>
            </a:r>
            <a:endParaRPr lang="zh-CN" altLang="en-US" sz="2400" b="1" dirty="0"/>
          </a:p>
          <a:p>
            <a:pPr eaLnBrk="1" hangingPunct="1">
              <a:lnSpc>
                <a:spcPct val="80000"/>
              </a:lnSpc>
            </a:pPr>
            <a:r>
              <a:rPr lang="zh-CN" altLang="en-US" sz="2400" b="1" dirty="0"/>
              <a:t>      我们马上派人来修理。您的房号是多少？</a:t>
            </a:r>
            <a:endParaRPr lang="zh-CN" alt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charRg st="0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4819">
                                            <p:txEl>
                                              <p:charRg st="0" end="3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charRg st="38" end="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4819">
                                            <p:txEl>
                                              <p:charRg st="38" end="5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charRg st="58" end="10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4819">
                                            <p:txEl>
                                              <p:charRg st="58" end="10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charRg st="109" end="1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4819">
                                            <p:txEl>
                                              <p:charRg st="109" end="1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charRg st="124" end="16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4819">
                                            <p:txEl>
                                              <p:charRg st="124" end="16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charRg st="168" end="19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4819">
                                            <p:txEl>
                                              <p:charRg st="168" end="19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charRg st="191" end="26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4819">
                                            <p:txEl>
                                              <p:charRg st="191" end="26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charRg st="266" end="29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4819">
                                            <p:txEl>
                                              <p:charRg st="266" end="29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19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5842" name="Rectangle 2"/>
          <p:cNvSpPr>
            <a:spLocks noGrp="1"/>
          </p:cNvSpPr>
          <p:nvPr>
            <p:ph type="title" idx="4294967295"/>
          </p:nvPr>
        </p:nvSpPr>
        <p:spPr/>
        <p:txBody>
          <a:bodyPr vert="horz" wrap="square" anchor="ctr"/>
          <a:p>
            <a:pPr eaLnBrk="1" hangingPunct="1"/>
            <a:endParaRPr lang="zh-CN" altLang="en-US" dirty="0"/>
          </a:p>
        </p:txBody>
      </p:sp>
      <p:sp>
        <p:nvSpPr>
          <p:cNvPr id="35843" name="Rectangle 3"/>
          <p:cNvSpPr>
            <a:spLocks noGrp="1"/>
          </p:cNvSpPr>
          <p:nvPr>
            <p:ph type="body" idx="4294967295"/>
          </p:nvPr>
        </p:nvSpPr>
        <p:spPr/>
        <p:txBody>
          <a:bodyPr vert="horz" wrap="square" anchor="t"/>
          <a:p>
            <a:pPr eaLnBrk="1" hangingPunct="1">
              <a:lnSpc>
                <a:spcPct val="80000"/>
              </a:lnSpc>
              <a:buNone/>
            </a:pPr>
            <a:r>
              <a:rPr lang="zh-CN" altLang="en-US" sz="2800" b="1" dirty="0"/>
              <a:t> 9）I</a:t>
            </a:r>
            <a:r>
              <a:rPr lang="zh-CN" altLang="en-US" sz="2800" b="1" dirty="0">
                <a:latin typeface="Arial" panose="020B0604020202020204" pitchFamily="34" charset="0"/>
              </a:rPr>
              <a:t>’</a:t>
            </a:r>
            <a:r>
              <a:rPr lang="zh-CN" altLang="en-US" sz="2800" b="1" dirty="0"/>
              <a:t>ll come back in an hour.</a:t>
            </a:r>
            <a:endParaRPr lang="zh-CN" altLang="en-US" sz="2800" b="1" dirty="0"/>
          </a:p>
          <a:p>
            <a:pPr eaLnBrk="1" hangingPunct="1">
              <a:lnSpc>
                <a:spcPct val="80000"/>
              </a:lnSpc>
              <a:buNone/>
            </a:pPr>
            <a:r>
              <a:rPr lang="zh-CN" altLang="en-US" sz="2800" b="1" dirty="0"/>
              <a:t>      我将在一个小时以后回来。</a:t>
            </a:r>
            <a:endParaRPr lang="zh-CN" altLang="en-US" sz="2800" b="1" dirty="0"/>
          </a:p>
          <a:p>
            <a:pPr eaLnBrk="1" hangingPunct="1">
              <a:lnSpc>
                <a:spcPct val="80000"/>
              </a:lnSpc>
              <a:buNone/>
            </a:pPr>
            <a:endParaRPr lang="zh-CN" altLang="en-US" sz="2800" b="1" dirty="0"/>
          </a:p>
          <a:p>
            <a:pPr eaLnBrk="1" hangingPunct="1">
              <a:lnSpc>
                <a:spcPct val="80000"/>
              </a:lnSpc>
              <a:buNone/>
            </a:pPr>
            <a:r>
              <a:rPr lang="zh-CN" altLang="en-US" sz="2800" b="1" dirty="0"/>
              <a:t>10) Please don</a:t>
            </a:r>
            <a:r>
              <a:rPr lang="zh-CN" altLang="en-US" sz="2800" b="1" dirty="0">
                <a:latin typeface="Arial" panose="020B0604020202020204" pitchFamily="34" charset="0"/>
              </a:rPr>
              <a:t>’</a:t>
            </a:r>
            <a:r>
              <a:rPr lang="zh-CN" altLang="en-US" sz="2800" b="1" dirty="0"/>
              <a:t>t smoke here. </a:t>
            </a:r>
            <a:endParaRPr lang="zh-CN" altLang="en-US" sz="2800" b="1" dirty="0"/>
          </a:p>
          <a:p>
            <a:pPr eaLnBrk="1" hangingPunct="1">
              <a:lnSpc>
                <a:spcPct val="80000"/>
              </a:lnSpc>
              <a:buNone/>
            </a:pPr>
            <a:r>
              <a:rPr lang="zh-CN" altLang="en-US" sz="2800" b="1" dirty="0"/>
              <a:t>     这里不允许抽烟。</a:t>
            </a:r>
            <a:endParaRPr lang="zh-CN" altLang="en-US" sz="2800" b="1" dirty="0"/>
          </a:p>
          <a:p>
            <a:pPr eaLnBrk="1" hangingPunct="1">
              <a:lnSpc>
                <a:spcPct val="80000"/>
              </a:lnSpc>
              <a:buNone/>
            </a:pPr>
            <a:r>
              <a:rPr lang="zh-CN" altLang="en-US" sz="2800" b="1" dirty="0"/>
              <a:t> </a:t>
            </a:r>
            <a:endParaRPr lang="zh-CN" altLang="en-US" sz="2800" b="1" dirty="0"/>
          </a:p>
          <a:p>
            <a:pPr eaLnBrk="1" hangingPunct="1">
              <a:lnSpc>
                <a:spcPct val="80000"/>
              </a:lnSpc>
              <a:buNone/>
            </a:pPr>
            <a:r>
              <a:rPr lang="zh-CN" altLang="en-US" sz="2800" b="1" dirty="0"/>
              <a:t>      </a:t>
            </a:r>
            <a:endParaRPr lang="zh-CN" altLang="en-US" sz="2800" b="1" dirty="0"/>
          </a:p>
          <a:p>
            <a:pPr eaLnBrk="1" hangingPunct="1">
              <a:lnSpc>
                <a:spcPct val="80000"/>
              </a:lnSpc>
              <a:buNone/>
            </a:pPr>
            <a:r>
              <a:rPr lang="zh-CN" altLang="en-US" sz="2800" b="1" dirty="0"/>
              <a:t> </a:t>
            </a:r>
            <a:endParaRPr lang="zh-CN" altLang="en-US" sz="2800" b="1" dirty="0"/>
          </a:p>
          <a:p>
            <a:pPr eaLnBrk="1" hangingPunct="1">
              <a:lnSpc>
                <a:spcPct val="80000"/>
              </a:lnSpc>
            </a:pPr>
            <a:endParaRPr lang="zh-CN" altLang="en-US" sz="2800" b="1" dirty="0"/>
          </a:p>
          <a:p>
            <a:pPr eaLnBrk="1" hangingPunct="1">
              <a:lnSpc>
                <a:spcPct val="80000"/>
              </a:lnSpc>
            </a:pP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charRg st="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charRg st="0" end="3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charRg st="30" end="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charRg st="30" end="4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charRg st="50" end="8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charRg st="50" end="8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charRg st="80" end="9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charRg st="80" end="9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charRg st="94" end="9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charRg st="94" end="9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charRg st="96" end="10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charRg st="96" end="10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charRg st="103" end="10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charRg st="103" end="10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3584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6866" name="Rectangle 2"/>
          <p:cNvSpPr>
            <a:spLocks noGrp="1"/>
          </p:cNvSpPr>
          <p:nvPr>
            <p:ph type="title" idx="4294967295"/>
          </p:nvPr>
        </p:nvSpPr>
        <p:spPr/>
        <p:txBody>
          <a:bodyPr vert="horz" wrap="square" anchor="ctr"/>
          <a:p>
            <a:pPr eaLnBrk="1" hangingPunct="1"/>
            <a:r>
              <a:rPr lang="en-US" altLang="zh-CN" dirty="0"/>
              <a:t>4</a:t>
            </a:r>
            <a:r>
              <a:rPr lang="zh-CN" altLang="en-US" dirty="0"/>
              <a:t>.房间内用品和设备</a:t>
            </a:r>
            <a:endParaRPr lang="zh-CN" altLang="en-US" dirty="0"/>
          </a:p>
        </p:txBody>
      </p:sp>
      <p:sp>
        <p:nvSpPr>
          <p:cNvPr id="36867" name="Rectangle 3"/>
          <p:cNvSpPr>
            <a:spLocks noGrp="1"/>
          </p:cNvSpPr>
          <p:nvPr>
            <p:ph type="body" idx="4294967295"/>
          </p:nvPr>
        </p:nvSpPr>
        <p:spPr>
          <a:xfrm>
            <a:off x="684213" y="1916113"/>
            <a:ext cx="7772400" cy="4114800"/>
          </a:xfrm>
        </p:spPr>
        <p:txBody>
          <a:bodyPr vert="horz" wrap="square" anchor="t"/>
          <a:p>
            <a:pPr eaLnBrk="1" hangingPunct="1"/>
            <a:r>
              <a:rPr lang="zh-CN" altLang="en-US" b="1" dirty="0"/>
              <a:t>air-conditioner空调     cooling冷气    </a:t>
            </a:r>
            <a:endParaRPr lang="zh-CN" altLang="en-US" b="1" dirty="0"/>
          </a:p>
          <a:p>
            <a:pPr eaLnBrk="1" hangingPunct="1"/>
            <a:r>
              <a:rPr lang="zh-CN" altLang="en-US" b="1" dirty="0"/>
              <a:t>heating暖气                 curtain窗帘              </a:t>
            </a:r>
            <a:endParaRPr lang="zh-CN" altLang="en-US" b="1" dirty="0"/>
          </a:p>
          <a:p>
            <a:pPr eaLnBrk="1" hangingPunct="1"/>
            <a:r>
              <a:rPr lang="zh-CN" altLang="en-US" b="1" dirty="0"/>
              <a:t>bulb电灯泡               bathroom浴室   </a:t>
            </a:r>
            <a:endParaRPr lang="zh-CN" altLang="en-US" b="1" dirty="0"/>
          </a:p>
          <a:p>
            <a:pPr eaLnBrk="1" hangingPunct="1"/>
            <a:r>
              <a:rPr lang="zh-CN" altLang="en-US" b="1" dirty="0"/>
              <a:t>towel 毛巾                  soap  香皂                     bulb  灯泡                  toilet卫生间     wardrobe衣橱；衣柜 </a:t>
            </a:r>
            <a:endParaRPr lang="zh-CN" altLang="en-US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  <p:bldP spid="3686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7890" name="Rectangle 2"/>
          <p:cNvSpPr>
            <a:spLocks noGrp="1"/>
          </p:cNvSpPr>
          <p:nvPr>
            <p:ph type="title" idx="4294967295"/>
          </p:nvPr>
        </p:nvSpPr>
        <p:spPr/>
        <p:txBody>
          <a:bodyPr vert="horz" wrap="square" anchor="ctr"/>
          <a:p>
            <a:pPr eaLnBrk="1" hangingPunct="1"/>
            <a:endParaRPr lang="zh-CN" altLang="en-US" dirty="0"/>
          </a:p>
        </p:txBody>
      </p:sp>
      <p:sp>
        <p:nvSpPr>
          <p:cNvPr id="37891" name="Rectangle 3"/>
          <p:cNvSpPr>
            <a:spLocks noGrp="1"/>
          </p:cNvSpPr>
          <p:nvPr>
            <p:ph type="body" idx="4294967295"/>
          </p:nvPr>
        </p:nvSpPr>
        <p:spPr/>
        <p:txBody>
          <a:bodyPr vert="horz" wrap="square" anchor="t"/>
          <a:p>
            <a:pPr eaLnBrk="1" hangingPunct="1">
              <a:lnSpc>
                <a:spcPct val="80000"/>
              </a:lnSpc>
            </a:pPr>
            <a:r>
              <a:rPr lang="zh-CN" altLang="en-US" sz="2800" b="1" dirty="0"/>
              <a:t>washbasin脸盆             toothbrush牙刷 </a:t>
            </a:r>
            <a:endParaRPr lang="zh-CN" altLang="en-US" sz="2800" b="1" dirty="0"/>
          </a:p>
          <a:p>
            <a:pPr eaLnBrk="1" hangingPunct="1">
              <a:lnSpc>
                <a:spcPct val="80000"/>
              </a:lnSpc>
            </a:pPr>
            <a:endParaRPr lang="zh-CN" altLang="en-US" sz="2800" b="1" dirty="0"/>
          </a:p>
          <a:p>
            <a:pPr eaLnBrk="1" hangingPunct="1">
              <a:lnSpc>
                <a:spcPct val="80000"/>
              </a:lnSpc>
            </a:pPr>
            <a:r>
              <a:rPr lang="zh-CN" altLang="en-US" sz="2800" b="1" dirty="0"/>
              <a:t>toothpaste牙膏            shampoo洗发水         </a:t>
            </a:r>
            <a:endParaRPr lang="zh-CN" altLang="en-US" sz="2800" b="1" dirty="0"/>
          </a:p>
          <a:p>
            <a:pPr eaLnBrk="1" hangingPunct="1">
              <a:lnSpc>
                <a:spcPct val="80000"/>
              </a:lnSpc>
            </a:pPr>
            <a:endParaRPr lang="zh-CN" altLang="en-US" sz="2800" b="1" dirty="0"/>
          </a:p>
          <a:p>
            <a:pPr eaLnBrk="1" hangingPunct="1">
              <a:lnSpc>
                <a:spcPct val="80000"/>
              </a:lnSpc>
              <a:buNone/>
            </a:pPr>
            <a:r>
              <a:rPr lang="zh-CN" altLang="en-US" sz="2800" b="1" dirty="0"/>
              <a:t>    ashtray 烟灰缸                bed sheet床单           </a:t>
            </a:r>
            <a:endParaRPr lang="zh-CN" altLang="en-US" sz="2800" b="1" dirty="0"/>
          </a:p>
          <a:p>
            <a:pPr eaLnBrk="1" hangingPunct="1">
              <a:lnSpc>
                <a:spcPct val="80000"/>
              </a:lnSpc>
              <a:buNone/>
            </a:pPr>
            <a:r>
              <a:rPr lang="zh-CN" altLang="en-US" sz="2800" b="1" dirty="0"/>
              <a:t>  internet service   上网服务   hanger衣架                           </a:t>
            </a:r>
            <a:endParaRPr lang="zh-CN" altLang="en-US" sz="2800" b="1" dirty="0"/>
          </a:p>
          <a:p>
            <a:pPr eaLnBrk="1" hangingPunct="1">
              <a:lnSpc>
                <a:spcPct val="80000"/>
              </a:lnSpc>
              <a:buNone/>
            </a:pPr>
            <a:r>
              <a:rPr lang="zh-CN" altLang="en-US" sz="2800" b="1" dirty="0"/>
              <a:t>  mirror镜子          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charRg st="0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7891">
                                            <p:txEl>
                                              <p:charRg st="0" end="3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charRg st="39" end="8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7891">
                                            <p:txEl>
                                              <p:charRg st="39" end="8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charRg st="102" end="10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7891">
                                            <p:txEl>
                                              <p:charRg st="102" end="10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charRg st="158" end="2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7891">
                                            <p:txEl>
                                              <p:charRg st="158" end="2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charRg st="222" end="2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7891">
                                            <p:txEl>
                                              <p:charRg st="222" end="24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  <p:bldP spid="37891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6865" name="Rectangle 2"/>
          <p:cNvSpPr>
            <a:spLocks noGrp="1"/>
          </p:cNvSpPr>
          <p:nvPr>
            <p:ph type="title" idx="4294967295"/>
          </p:nvPr>
        </p:nvSpPr>
        <p:spPr/>
        <p:txBody>
          <a:bodyPr vert="horz" wrap="square" anchor="ctr"/>
          <a:p>
            <a:pPr eaLnBrk="1" hangingPunct="1"/>
            <a:endParaRPr lang="zh-CN" altLang="en-US" dirty="0"/>
          </a:p>
        </p:txBody>
      </p:sp>
      <p:sp>
        <p:nvSpPr>
          <p:cNvPr id="38915" name="Rectangle 3"/>
          <p:cNvSpPr>
            <a:spLocks noGrp="1"/>
          </p:cNvSpPr>
          <p:nvPr>
            <p:ph type="body" idx="4294967295"/>
          </p:nvPr>
        </p:nvSpPr>
        <p:spPr/>
        <p:txBody>
          <a:bodyPr vert="horz" wrap="square" anchor="t"/>
          <a:p>
            <a:pPr eaLnBrk="1" hangingPunct="1">
              <a:lnSpc>
                <a:spcPct val="90000"/>
              </a:lnSpc>
            </a:pPr>
            <a:r>
              <a:rPr lang="zh-CN" altLang="en-US" sz="2800" b="1" dirty="0"/>
              <a:t>laundry bag洗衣袋        </a:t>
            </a:r>
            <a:endParaRPr lang="zh-CN" altLang="en-US" sz="2800" b="1" dirty="0"/>
          </a:p>
          <a:p>
            <a:pPr eaLnBrk="1" hangingPunct="1">
              <a:lnSpc>
                <a:spcPct val="90000"/>
              </a:lnSpc>
            </a:pPr>
            <a:r>
              <a:rPr lang="zh-CN" altLang="en-US" sz="2800" b="1" dirty="0"/>
              <a:t>leak 漏水              make-up化妆品</a:t>
            </a:r>
            <a:endParaRPr lang="zh-CN" altLang="en-US" sz="2800" b="1" dirty="0"/>
          </a:p>
          <a:p>
            <a:pPr eaLnBrk="1" hangingPunct="1">
              <a:lnSpc>
                <a:spcPct val="90000"/>
              </a:lnSpc>
            </a:pPr>
            <a:r>
              <a:rPr lang="zh-CN" altLang="en-US" sz="2800" b="1" dirty="0"/>
              <a:t>shower 淋浴              blanket 毯子</a:t>
            </a:r>
            <a:endParaRPr lang="zh-CN" altLang="en-US" sz="2800" b="1" dirty="0"/>
          </a:p>
          <a:p>
            <a:pPr eaLnBrk="1" hangingPunct="1">
              <a:lnSpc>
                <a:spcPct val="90000"/>
              </a:lnSpc>
            </a:pPr>
            <a:r>
              <a:rPr lang="zh-CN" altLang="en-US" sz="2800" b="1" dirty="0"/>
              <a:t>Lounge 休息室             pants 裤子 </a:t>
            </a:r>
            <a:endParaRPr lang="zh-CN" altLang="en-US" sz="2800" b="1" dirty="0"/>
          </a:p>
          <a:p>
            <a:pPr eaLnBrk="1" hangingPunct="1">
              <a:lnSpc>
                <a:spcPct val="90000"/>
              </a:lnSpc>
            </a:pPr>
            <a:r>
              <a:rPr lang="zh-CN" altLang="en-US" sz="2800" b="1" dirty="0"/>
              <a:t>same-day service 当日可取</a:t>
            </a:r>
            <a:endParaRPr lang="zh-CN" altLang="en-US" sz="2800" b="1" dirty="0"/>
          </a:p>
          <a:p>
            <a:pPr eaLnBrk="1" hangingPunct="1">
              <a:lnSpc>
                <a:spcPct val="90000"/>
              </a:lnSpc>
            </a:pPr>
            <a:r>
              <a:rPr lang="zh-CN" altLang="en-US" sz="2400" b="1" dirty="0"/>
              <a:t>necklace 项链                          jeans   牛仔裤    </a:t>
            </a:r>
            <a:endParaRPr lang="zh-CN" altLang="en-US" sz="2400" b="1" dirty="0"/>
          </a:p>
          <a:p>
            <a:pPr eaLnBrk="1" hangingPunct="1">
              <a:lnSpc>
                <a:spcPct val="90000"/>
              </a:lnSpc>
            </a:pPr>
            <a:r>
              <a:rPr lang="zh-CN" altLang="en-US" sz="2400" b="1" dirty="0"/>
              <a:t> leather 皮革                             overcoat大衣</a:t>
            </a:r>
            <a:endParaRPr lang="zh-CN" altLang="en-US" sz="2400" b="1" dirty="0"/>
          </a:p>
          <a:p>
            <a:pPr eaLnBrk="1" hangingPunct="1">
              <a:lnSpc>
                <a:spcPct val="90000"/>
              </a:lnSpc>
            </a:pPr>
            <a:endParaRPr lang="zh-CN" altLang="en-US" sz="2400" b="1" dirty="0"/>
          </a:p>
          <a:p>
            <a:pPr algn="just" eaLnBrk="1" hangingPunct="1">
              <a:lnSpc>
                <a:spcPct val="90000"/>
              </a:lnSpc>
            </a:pPr>
            <a:r>
              <a:rPr lang="zh-CN" altLang="en-US" sz="1800" dirty="0"/>
              <a:t> </a:t>
            </a:r>
            <a:endParaRPr lang="zh-CN" altLang="en-US" sz="1800" dirty="0"/>
          </a:p>
          <a:p>
            <a:pPr eaLnBrk="1" hangingPunct="1">
              <a:lnSpc>
                <a:spcPct val="90000"/>
              </a:lnSpc>
            </a:pPr>
            <a:endParaRPr lang="zh-CN" alt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8915">
                                            <p:txEl>
                                              <p:charRg st="0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38915">
                                            <p:txEl>
                                              <p:charRg st="0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38915">
                                            <p:txEl>
                                              <p:charRg st="23" end="5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38915">
                                            <p:txEl>
                                              <p:charRg st="23" end="5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38915">
                                            <p:txEl>
                                              <p:charRg st="55" end="89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" dur="indefinite"/>
                                        <p:tgtEl>
                                          <p:spTgt spid="38915">
                                            <p:txEl>
                                              <p:charRg st="55" end="8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38915">
                                            <p:txEl>
                                              <p:charRg st="89" end="1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38915">
                                            <p:txEl>
                                              <p:charRg st="89" end="1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38915">
                                            <p:txEl>
                                              <p:charRg st="122" end="14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" dur="indefinite"/>
                                        <p:tgtEl>
                                          <p:spTgt spid="38915">
                                            <p:txEl>
                                              <p:charRg st="122" end="14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38915">
                                            <p:txEl>
                                              <p:charRg st="144" end="197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" dur="indefinite"/>
                                        <p:tgtEl>
                                          <p:spTgt spid="38915">
                                            <p:txEl>
                                              <p:charRg st="144" end="19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38915">
                                            <p:txEl>
                                              <p:charRg st="197" end="248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5" dur="indefinite"/>
                                        <p:tgtEl>
                                          <p:spTgt spid="38915">
                                            <p:txEl>
                                              <p:charRg st="197" end="24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38915">
                                            <p:txEl>
                                              <p:charRg st="249" end="2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8" dur="indefinite"/>
                                        <p:tgtEl>
                                          <p:spTgt spid="38915">
                                            <p:txEl>
                                              <p:charRg st="249" end="25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38915">
                                            <p:txEl>
                                              <p:charRg st="0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33" dur="indefinite"/>
                                        <p:tgtEl>
                                          <p:spTgt spid="38915">
                                            <p:txEl>
                                              <p:charRg st="0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37" dur="indefinite"/>
                                        <p:tgtEl>
                                          <p:spTgt spid="38915">
                                            <p:txEl>
                                              <p:charRg st="23" end="5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38" dur="indefinite"/>
                                        <p:tgtEl>
                                          <p:spTgt spid="38915">
                                            <p:txEl>
                                              <p:charRg st="23" end="5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38915">
                                            <p:txEl>
                                              <p:charRg st="55" end="89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43" dur="indefinite"/>
                                        <p:tgtEl>
                                          <p:spTgt spid="38915">
                                            <p:txEl>
                                              <p:charRg st="55" end="8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47" dur="indefinite"/>
                                        <p:tgtEl>
                                          <p:spTgt spid="38915">
                                            <p:txEl>
                                              <p:charRg st="89" end="1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48" dur="indefinite"/>
                                        <p:tgtEl>
                                          <p:spTgt spid="38915">
                                            <p:txEl>
                                              <p:charRg st="89" end="1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52" dur="indefinite"/>
                                        <p:tgtEl>
                                          <p:spTgt spid="38915">
                                            <p:txEl>
                                              <p:charRg st="122" end="14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53" dur="indefinite"/>
                                        <p:tgtEl>
                                          <p:spTgt spid="38915">
                                            <p:txEl>
                                              <p:charRg st="122" end="14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57" dur="indefinite"/>
                                        <p:tgtEl>
                                          <p:spTgt spid="38915">
                                            <p:txEl>
                                              <p:charRg st="144" end="197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58" dur="indefinite"/>
                                        <p:tgtEl>
                                          <p:spTgt spid="38915">
                                            <p:txEl>
                                              <p:charRg st="144" end="19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62" dur="indefinite"/>
                                        <p:tgtEl>
                                          <p:spTgt spid="38915">
                                            <p:txEl>
                                              <p:charRg st="197" end="248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63" dur="indefinite"/>
                                        <p:tgtEl>
                                          <p:spTgt spid="38915">
                                            <p:txEl>
                                              <p:charRg st="197" end="24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67" dur="indefinite"/>
                                        <p:tgtEl>
                                          <p:spTgt spid="38915">
                                            <p:txEl>
                                              <p:charRg st="249" end="2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68" dur="indefinite"/>
                                        <p:tgtEl>
                                          <p:spTgt spid="38915">
                                            <p:txEl>
                                              <p:charRg st="249" end="25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allAtOnce"/>
      <p:bldP spid="38915" grpI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8" name="Rectangle 2"/>
          <p:cNvSpPr>
            <a:spLocks noGrp="1"/>
          </p:cNvSpPr>
          <p:nvPr>
            <p:ph type="title" idx="4294967295"/>
          </p:nvPr>
        </p:nvSpPr>
        <p:spPr/>
        <p:txBody>
          <a:bodyPr vert="horz" wrap="square" anchor="ctr"/>
          <a:p>
            <a:pPr eaLnBrk="1" hangingPunct="1"/>
            <a:r>
              <a:rPr lang="zh-CN" altLang="en-US" dirty="0"/>
              <a:t>Dialoges</a:t>
            </a:r>
            <a:endParaRPr lang="zh-CN" altLang="en-US" dirty="0"/>
          </a:p>
        </p:txBody>
      </p:sp>
      <p:sp>
        <p:nvSpPr>
          <p:cNvPr id="39939" name="Rectangle 3"/>
          <p:cNvSpPr>
            <a:spLocks noGrp="1"/>
          </p:cNvSpPr>
          <p:nvPr>
            <p:ph type="body" idx="4294967295"/>
          </p:nvPr>
        </p:nvSpPr>
        <p:spPr/>
        <p:txBody>
          <a:bodyPr vert="horz" wrap="square" anchor="t"/>
          <a:p>
            <a:pPr eaLnBrk="1" hangingPunct="1"/>
            <a:r>
              <a:rPr lang="zh-CN" altLang="en-US" b="1" dirty="0"/>
              <a:t>                    (1)</a:t>
            </a:r>
            <a:endParaRPr lang="zh-CN" altLang="en-US" b="1" dirty="0"/>
          </a:p>
          <a:p>
            <a:pPr eaLnBrk="1" hangingPunct="1"/>
            <a:r>
              <a:rPr lang="zh-CN" altLang="en-US" b="1" dirty="0"/>
              <a:t>Roommaid = R          Guest = G</a:t>
            </a:r>
            <a:endParaRPr lang="zh-CN" altLang="en-US" b="1" dirty="0"/>
          </a:p>
          <a:p>
            <a:pPr eaLnBrk="1" hangingPunct="1"/>
            <a:r>
              <a:rPr lang="zh-CN" altLang="en-US" b="1" dirty="0"/>
              <a:t>R: Housekeeping, may I come in?</a:t>
            </a:r>
            <a:endParaRPr lang="zh-CN" altLang="en-US" b="1" dirty="0"/>
          </a:p>
          <a:p>
            <a:pPr eaLnBrk="1" hangingPunct="1"/>
            <a:r>
              <a:rPr lang="zh-CN" altLang="en-US" b="1" dirty="0"/>
              <a:t>G: Come on in, please.</a:t>
            </a:r>
            <a:endParaRPr lang="zh-CN" altLang="en-US" b="1" dirty="0"/>
          </a:p>
          <a:p>
            <a:pPr eaLnBrk="1" hangingPunct="1"/>
            <a:r>
              <a:rPr lang="zh-CN" altLang="en-US" b="1" dirty="0"/>
              <a:t>R: I</a:t>
            </a:r>
            <a:r>
              <a:rPr lang="zh-CN" altLang="en-US" b="1" dirty="0">
                <a:latin typeface="Arial" panose="020B0604020202020204" pitchFamily="34" charset="0"/>
              </a:rPr>
              <a:t>’</a:t>
            </a:r>
            <a:r>
              <a:rPr lang="zh-CN" altLang="en-US" b="1" dirty="0"/>
              <a:t>d like to clean the room. Can I do it now?</a:t>
            </a:r>
            <a:endParaRPr lang="zh-CN" altLang="en-US" b="1" dirty="0"/>
          </a:p>
          <a:p>
            <a:pPr eaLnBrk="1" hangingPunct="1"/>
            <a:r>
              <a:rPr lang="zh-CN" altLang="en-US" b="1" dirty="0"/>
              <a:t>G: Go ahead, please.</a:t>
            </a:r>
            <a:endParaRPr lang="zh-CN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charRg st="0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charRg st="0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charRg st="24" end="5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charRg st="24" end="5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charRg st="56" end="8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charRg st="56" end="8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charRg st="88" end="1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charRg st="88" end="1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charRg st="111" end="15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charRg st="111" end="15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charRg st="159" end="18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charRg st="159" end="18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39939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62" name="Rectangle 2"/>
          <p:cNvSpPr>
            <a:spLocks noGrp="1"/>
          </p:cNvSpPr>
          <p:nvPr>
            <p:ph type="title" idx="4294967295"/>
          </p:nvPr>
        </p:nvSpPr>
        <p:spPr>
          <a:xfrm>
            <a:off x="684213" y="0"/>
            <a:ext cx="7772400" cy="1462088"/>
          </a:xfrm>
        </p:spPr>
        <p:txBody>
          <a:bodyPr vert="horz" wrap="square" anchor="ctr"/>
          <a:p>
            <a:pPr eaLnBrk="1" hangingPunct="1"/>
            <a:endParaRPr lang="zh-CN" altLang="en-US" dirty="0"/>
          </a:p>
        </p:txBody>
      </p:sp>
      <p:sp>
        <p:nvSpPr>
          <p:cNvPr id="40963" name="Rectangle 3"/>
          <p:cNvSpPr>
            <a:spLocks noGrp="1"/>
          </p:cNvSpPr>
          <p:nvPr>
            <p:ph type="body" idx="4294967295"/>
          </p:nvPr>
        </p:nvSpPr>
        <p:spPr/>
        <p:txBody>
          <a:bodyPr vert="horz" wrap="square" anchor="t"/>
          <a:p>
            <a:pPr eaLnBrk="1" hangingPunct="1"/>
            <a:r>
              <a:rPr lang="zh-CN" altLang="en-US" sz="2800" dirty="0"/>
              <a:t>                         </a:t>
            </a:r>
            <a:r>
              <a:rPr lang="zh-CN" altLang="en-US" sz="2800" b="1" dirty="0"/>
              <a:t>( 2 )</a:t>
            </a:r>
            <a:endParaRPr lang="zh-CN" altLang="en-US" sz="2800" b="1" dirty="0"/>
          </a:p>
          <a:p>
            <a:pPr eaLnBrk="1" hangingPunct="1"/>
            <a:r>
              <a:rPr lang="zh-CN" altLang="en-US" sz="2800" b="1" dirty="0"/>
              <a:t>Clerk = K              Guest = G</a:t>
            </a:r>
            <a:endParaRPr lang="zh-CN" altLang="en-US" sz="2800" b="1" dirty="0"/>
          </a:p>
          <a:p>
            <a:pPr eaLnBrk="1" hangingPunct="1"/>
            <a:r>
              <a:rPr lang="zh-CN" altLang="en-US" sz="2800" b="1" dirty="0"/>
              <a:t>C: Housekeeping, May I help You?</a:t>
            </a:r>
            <a:endParaRPr lang="zh-CN" altLang="en-US" sz="2800" b="1" dirty="0"/>
          </a:p>
          <a:p>
            <a:pPr eaLnBrk="1" hangingPunct="1"/>
            <a:r>
              <a:rPr lang="zh-CN" altLang="en-US" sz="2800" b="1" dirty="0"/>
              <a:t>G: The faucet is leaking in my room.</a:t>
            </a:r>
            <a:endParaRPr lang="zh-CN" altLang="en-US" sz="2800" b="1" dirty="0"/>
          </a:p>
          <a:p>
            <a:pPr eaLnBrk="1" hangingPunct="1"/>
            <a:r>
              <a:rPr lang="zh-CN" altLang="en-US" sz="2800" b="1" dirty="0"/>
              <a:t>C: May I have your room number?</a:t>
            </a:r>
            <a:endParaRPr lang="zh-CN" altLang="en-US" sz="2800" b="1" dirty="0"/>
          </a:p>
          <a:p>
            <a:pPr eaLnBrk="1" hangingPunct="1"/>
            <a:r>
              <a:rPr lang="zh-CN" altLang="en-US" sz="2800" b="1" dirty="0"/>
              <a:t>G: 1024.</a:t>
            </a:r>
            <a:endParaRPr lang="zh-CN" altLang="en-US" sz="2800" b="1" dirty="0"/>
          </a:p>
          <a:p>
            <a:pPr eaLnBrk="1" hangingPunct="1"/>
            <a:r>
              <a:rPr lang="zh-CN" altLang="en-US" sz="2800" b="1" dirty="0"/>
              <a:t>C: Sorry for the trouble. We</a:t>
            </a:r>
            <a:r>
              <a:rPr lang="zh-CN" altLang="en-US" sz="2800" b="1" dirty="0">
                <a:latin typeface="Arial" panose="020B0604020202020204" pitchFamily="34" charset="0"/>
              </a:rPr>
              <a:t>’</a:t>
            </a:r>
            <a:r>
              <a:rPr lang="zh-CN" altLang="en-US" sz="2800" b="1" dirty="0"/>
              <a:t>ll send someone to repair it now.</a:t>
            </a:r>
            <a:endParaRPr lang="zh-CN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charRg st="0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963">
                                            <p:txEl>
                                              <p:charRg st="0" end="3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charRg st="31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0963">
                                            <p:txEl>
                                              <p:charRg st="31" end="6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charRg st="64" end="9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63">
                                            <p:txEl>
                                              <p:charRg st="64" end="9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charRg st="97" end="1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0963">
                                            <p:txEl>
                                              <p:charRg st="97" end="13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charRg st="134" end="16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0963">
                                            <p:txEl>
                                              <p:charRg st="134" end="16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charRg st="166" end="17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0963">
                                            <p:txEl>
                                              <p:charRg st="166" end="17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charRg st="175" end="2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0963">
                                            <p:txEl>
                                              <p:charRg st="175" end="23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  <p:bldP spid="4096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Rectangle 2"/>
          <p:cNvSpPr>
            <a:spLocks noGrp="1"/>
          </p:cNvSpPr>
          <p:nvPr>
            <p:ph type="title" idx="4294967295"/>
          </p:nvPr>
        </p:nvSpPr>
        <p:spPr>
          <a:xfrm>
            <a:off x="684213" y="333375"/>
            <a:ext cx="7772400" cy="1462088"/>
          </a:xfrm>
        </p:spPr>
        <p:txBody>
          <a:bodyPr vert="horz" wrap="square" anchor="ctr"/>
          <a:p>
            <a:pPr eaLnBrk="1" hangingPunct="1"/>
            <a:r>
              <a:rPr lang="zh-CN" altLang="en-US" sz="3200" dirty="0"/>
              <a:t>   3)在不知道客人姓名时，男士称sir （先生），女士称madam或 Ma</a:t>
            </a:r>
            <a:r>
              <a:rPr lang="zh-CN" altLang="en-US" sz="3200" dirty="0">
                <a:latin typeface="Arial" panose="020B0604020202020204" pitchFamily="34" charset="0"/>
              </a:rPr>
              <a:t>’</a:t>
            </a:r>
            <a:r>
              <a:rPr lang="zh-CN" altLang="en-US" sz="3200" dirty="0"/>
              <a:t>am（女士）</a:t>
            </a:r>
            <a:br>
              <a:rPr lang="zh-CN" altLang="en-US" sz="3200" dirty="0"/>
            </a:br>
            <a:endParaRPr lang="zh-CN" altLang="en-US" sz="3200" dirty="0"/>
          </a:p>
        </p:txBody>
      </p:sp>
      <p:sp>
        <p:nvSpPr>
          <p:cNvPr id="7171" name="Rectangle 3"/>
          <p:cNvSpPr>
            <a:spLocks noGrp="1"/>
          </p:cNvSpPr>
          <p:nvPr>
            <p:ph type="body" idx="4294967295"/>
          </p:nvPr>
        </p:nvSpPr>
        <p:spPr/>
        <p:txBody>
          <a:bodyPr vert="horz" wrap="square" anchor="t"/>
          <a:p>
            <a:pPr marL="609600" indent="-609600" eaLnBrk="1" hangingPunct="1">
              <a:buNone/>
            </a:pPr>
            <a:r>
              <a:rPr lang="zh-CN" altLang="en-US" dirty="0"/>
              <a:t>For Example:</a:t>
            </a:r>
            <a:endParaRPr lang="zh-CN" altLang="en-US" dirty="0"/>
          </a:p>
          <a:p>
            <a:pPr marL="609600" indent="-609600" eaLnBrk="1" hangingPunct="1">
              <a:buAutoNum type="arabicParenR"/>
            </a:pPr>
            <a:r>
              <a:rPr lang="zh-CN" altLang="en-US" dirty="0"/>
              <a:t>Good morning ,sir /madam.</a:t>
            </a:r>
            <a:endParaRPr lang="zh-CN" altLang="en-US" dirty="0"/>
          </a:p>
          <a:p>
            <a:pPr marL="609600" indent="-609600" eaLnBrk="1" hangingPunct="1">
              <a:buAutoNum type="arabicParenR"/>
            </a:pPr>
            <a:r>
              <a:rPr lang="zh-CN" altLang="en-US" dirty="0"/>
              <a:t>Nice to see you, Mr. Wang. </a:t>
            </a:r>
            <a:endParaRPr lang="zh-CN" altLang="en-US" dirty="0"/>
          </a:p>
          <a:p>
            <a:pPr marL="609600" indent="-609600" eaLnBrk="1" hangingPunct="1">
              <a:buAutoNum type="arabicParenR"/>
            </a:pPr>
            <a:r>
              <a:rPr lang="zh-CN" altLang="en-US" dirty="0"/>
              <a:t> I</a:t>
            </a:r>
            <a:r>
              <a:rPr lang="zh-CN" altLang="en-US" dirty="0">
                <a:latin typeface="Arial" panose="020B0604020202020204" pitchFamily="34" charset="0"/>
              </a:rPr>
              <a:t>’</a:t>
            </a:r>
            <a:r>
              <a:rPr lang="zh-CN" altLang="en-US" dirty="0"/>
              <a:t>m sorry, Ms. Smith.</a:t>
            </a:r>
            <a:endParaRPr lang="zh-CN" altLang="en-US" dirty="0"/>
          </a:p>
          <a:p>
            <a:pPr marL="609600" indent="-609600" eaLnBrk="1" hangingPunct="1">
              <a:buAutoNum type="arabicParenR"/>
            </a:pPr>
            <a:r>
              <a:rPr lang="zh-CN" altLang="en-US" dirty="0"/>
              <a:t> Good-bye, Mrs. White.</a:t>
            </a:r>
            <a:endParaRPr lang="zh-CN" altLang="en-US" dirty="0"/>
          </a:p>
          <a:p>
            <a:pPr marL="609600" indent="-609600" eaLnBrk="1" hangingPunct="1">
              <a:buAutoNum type="arabicParenR"/>
            </a:pPr>
            <a:r>
              <a:rPr lang="zh-CN" altLang="en-US" dirty="0"/>
              <a:t>This way, please ,sir. </a:t>
            </a:r>
            <a:endParaRPr lang="zh-CN" altLang="en-US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9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9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charRg st="0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171">
                                            <p:txEl>
                                              <p:charRg st="0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1">
                                            <p:txEl>
                                              <p:charRg st="0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>
                                            <p:txEl>
                                              <p:charRg st="0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charRg st="13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171">
                                            <p:txEl>
                                              <p:charRg st="13" end="3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171">
                                            <p:txEl>
                                              <p:charRg st="13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1">
                                            <p:txEl>
                                              <p:charRg st="13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charRg st="39" end="6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171">
                                            <p:txEl>
                                              <p:charRg st="39" end="6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171">
                                            <p:txEl>
                                              <p:charRg st="39" end="6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71">
                                            <p:txEl>
                                              <p:charRg st="39" end="6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charRg st="67" end="9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171">
                                            <p:txEl>
                                              <p:charRg st="67" end="9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171">
                                            <p:txEl>
                                              <p:charRg st="67" end="9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171">
                                            <p:txEl>
                                              <p:charRg st="67" end="9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charRg st="90" end="1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171">
                                            <p:txEl>
                                              <p:charRg st="90" end="1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171">
                                            <p:txEl>
                                              <p:charRg st="90" end="1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171">
                                            <p:txEl>
                                              <p:charRg st="90" end="1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charRg st="113" end="1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171">
                                            <p:txEl>
                                              <p:charRg st="113" end="13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171">
                                            <p:txEl>
                                              <p:charRg st="113" end="13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171">
                                            <p:txEl>
                                              <p:charRg st="113" end="13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1986" name="Rectangle 2"/>
          <p:cNvSpPr>
            <a:spLocks noGrp="1"/>
          </p:cNvSpPr>
          <p:nvPr>
            <p:ph type="title" idx="4294967295"/>
          </p:nvPr>
        </p:nvSpPr>
        <p:spPr/>
        <p:txBody>
          <a:bodyPr vert="horz" wrap="square" anchor="ctr"/>
          <a:p>
            <a:pPr eaLnBrk="1" hangingPunct="1"/>
            <a:r>
              <a:rPr lang="zh-CN" altLang="en-US" dirty="0"/>
              <a:t>10.Food &amp; beverage</a:t>
            </a:r>
            <a:br>
              <a:rPr lang="zh-CN" altLang="en-US" dirty="0"/>
            </a:br>
            <a:r>
              <a:rPr lang="zh-CN" altLang="en-US" dirty="0"/>
              <a:t>  （餐饮服务）</a:t>
            </a:r>
            <a:endParaRPr lang="zh-CN" altLang="en-US" dirty="0"/>
          </a:p>
        </p:txBody>
      </p:sp>
      <p:sp>
        <p:nvSpPr>
          <p:cNvPr id="41987" name="Rectangle 3"/>
          <p:cNvSpPr>
            <a:spLocks noGrp="1"/>
          </p:cNvSpPr>
          <p:nvPr>
            <p:ph type="body" idx="4294967295"/>
          </p:nvPr>
        </p:nvSpPr>
        <p:spPr/>
        <p:txBody>
          <a:bodyPr vert="horz" wrap="square" anchor="t"/>
          <a:p>
            <a:pPr eaLnBrk="1" hangingPunct="1">
              <a:lnSpc>
                <a:spcPct val="80000"/>
              </a:lnSpc>
            </a:pPr>
            <a:r>
              <a:rPr lang="zh-CN" altLang="en-US" sz="2800" dirty="0"/>
              <a:t>Sentences （句子）</a:t>
            </a:r>
            <a:endParaRPr lang="zh-CN" altLang="en-US" sz="2800" dirty="0"/>
          </a:p>
          <a:p>
            <a:pPr eaLnBrk="1" hangingPunct="1">
              <a:lnSpc>
                <a:spcPct val="80000"/>
              </a:lnSpc>
            </a:pPr>
            <a:endParaRPr lang="zh-CN" altLang="en-US" sz="2800" b="1" dirty="0"/>
          </a:p>
          <a:p>
            <a:pPr eaLnBrk="1" hangingPunct="1">
              <a:lnSpc>
                <a:spcPct val="80000"/>
              </a:lnSpc>
            </a:pPr>
            <a:r>
              <a:rPr lang="zh-CN" altLang="en-US" sz="2800" b="1" dirty="0"/>
              <a:t>1. I</a:t>
            </a:r>
            <a:r>
              <a:rPr lang="zh-CN" altLang="en-US" sz="2800" b="1" dirty="0">
                <a:latin typeface="Arial" panose="020B0604020202020204" pitchFamily="34" charset="0"/>
              </a:rPr>
              <a:t>’</a:t>
            </a:r>
            <a:r>
              <a:rPr lang="zh-CN" altLang="en-US" sz="2800" b="1" dirty="0"/>
              <a:t>d like to book a table for four for this evening.</a:t>
            </a:r>
            <a:endParaRPr lang="zh-CN" altLang="en-US" sz="2800" b="1" dirty="0"/>
          </a:p>
          <a:p>
            <a:pPr eaLnBrk="1" hangingPunct="1">
              <a:lnSpc>
                <a:spcPct val="80000"/>
              </a:lnSpc>
            </a:pPr>
            <a:r>
              <a:rPr lang="zh-CN" altLang="en-US" sz="2800" b="1" dirty="0"/>
              <a:t>  我想订一个今天晚上的四人桌。</a:t>
            </a:r>
            <a:endParaRPr lang="zh-CN" altLang="en-US" sz="2800" b="1" dirty="0"/>
          </a:p>
          <a:p>
            <a:pPr eaLnBrk="1" hangingPunct="1">
              <a:lnSpc>
                <a:spcPct val="80000"/>
              </a:lnSpc>
            </a:pPr>
            <a:r>
              <a:rPr lang="zh-CN" altLang="en-US" sz="2800" b="1" dirty="0"/>
              <a:t>2. For how many, please?</a:t>
            </a:r>
            <a:endParaRPr lang="zh-CN" altLang="en-US" sz="2800" b="1" dirty="0"/>
          </a:p>
          <a:p>
            <a:pPr eaLnBrk="1" hangingPunct="1">
              <a:lnSpc>
                <a:spcPct val="80000"/>
              </a:lnSpc>
            </a:pPr>
            <a:r>
              <a:rPr lang="zh-CN" altLang="en-US" sz="2800" b="1" dirty="0"/>
              <a:t>   请问有几位？</a:t>
            </a:r>
            <a:endParaRPr lang="zh-CN" altLang="en-US" sz="2800" b="1" dirty="0"/>
          </a:p>
          <a:p>
            <a:pPr eaLnBrk="1" hangingPunct="1">
              <a:lnSpc>
                <a:spcPct val="80000"/>
              </a:lnSpc>
            </a:pPr>
            <a:r>
              <a:rPr lang="zh-CN" altLang="en-US" sz="2800" b="1" dirty="0"/>
              <a:t>3. May I have your name?</a:t>
            </a:r>
            <a:endParaRPr lang="zh-CN" altLang="en-US" sz="2800" b="1" dirty="0"/>
          </a:p>
          <a:p>
            <a:pPr eaLnBrk="1" hangingPunct="1">
              <a:lnSpc>
                <a:spcPct val="80000"/>
              </a:lnSpc>
            </a:pPr>
            <a:r>
              <a:rPr lang="zh-CN" altLang="en-US" sz="2800" b="1" dirty="0"/>
              <a:t>   请问您贵姓？</a:t>
            </a:r>
            <a:endParaRPr lang="zh-CN" altLang="en-US" sz="2800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  <p:bldP spid="4198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3010" name="Rectangle 2"/>
          <p:cNvSpPr>
            <a:spLocks noGrp="1"/>
          </p:cNvSpPr>
          <p:nvPr>
            <p:ph type="title" idx="4294967295"/>
          </p:nvPr>
        </p:nvSpPr>
        <p:spPr/>
        <p:txBody>
          <a:bodyPr vert="horz" wrap="square" anchor="ctr"/>
          <a:p>
            <a:pPr eaLnBrk="1" hangingPunct="1"/>
            <a:endParaRPr lang="zh-CN" altLang="en-US" dirty="0"/>
          </a:p>
        </p:txBody>
      </p:sp>
      <p:sp>
        <p:nvSpPr>
          <p:cNvPr id="43011" name="Rectangle 3"/>
          <p:cNvSpPr>
            <a:spLocks noGrp="1"/>
          </p:cNvSpPr>
          <p:nvPr>
            <p:ph type="body" idx="4294967295"/>
          </p:nvPr>
        </p:nvSpPr>
        <p:spPr/>
        <p:txBody>
          <a:bodyPr vert="horz" wrap="square" anchor="t"/>
          <a:p>
            <a:pPr eaLnBrk="1" hangingPunct="1">
              <a:lnSpc>
                <a:spcPct val="80000"/>
              </a:lnSpc>
            </a:pPr>
            <a:r>
              <a:rPr lang="zh-CN" altLang="en-US" sz="2800" b="1" dirty="0"/>
              <a:t>4. For what time, sir?</a:t>
            </a:r>
            <a:endParaRPr lang="zh-CN" altLang="en-US" sz="2800" b="1" dirty="0"/>
          </a:p>
          <a:p>
            <a:pPr eaLnBrk="1" hangingPunct="1">
              <a:lnSpc>
                <a:spcPct val="80000"/>
              </a:lnSpc>
            </a:pPr>
            <a:r>
              <a:rPr lang="zh-CN" altLang="en-US" sz="2800" b="1" dirty="0"/>
              <a:t> 请问几点？</a:t>
            </a:r>
            <a:endParaRPr lang="zh-CN" altLang="en-US" sz="2800" b="1" dirty="0"/>
          </a:p>
          <a:p>
            <a:pPr eaLnBrk="1" hangingPunct="1">
              <a:lnSpc>
                <a:spcPct val="80000"/>
              </a:lnSpc>
            </a:pPr>
            <a:r>
              <a:rPr lang="zh-CN" altLang="en-US" sz="2800" b="1" dirty="0"/>
              <a:t>5. Welcome to our restaurant. Do you have a reservation?</a:t>
            </a:r>
            <a:endParaRPr lang="zh-CN" altLang="en-US" sz="2800" b="1" dirty="0"/>
          </a:p>
          <a:p>
            <a:pPr eaLnBrk="1" hangingPunct="1">
              <a:lnSpc>
                <a:spcPct val="80000"/>
              </a:lnSpc>
            </a:pPr>
            <a:r>
              <a:rPr lang="zh-CN" altLang="en-US" sz="2800" b="1" dirty="0"/>
              <a:t> 欢迎光临我们酒店。您有预定吗？</a:t>
            </a:r>
            <a:endParaRPr lang="zh-CN" altLang="en-US" sz="2800" b="1" dirty="0"/>
          </a:p>
          <a:p>
            <a:pPr eaLnBrk="1" hangingPunct="1">
              <a:lnSpc>
                <a:spcPct val="80000"/>
              </a:lnSpc>
            </a:pPr>
            <a:r>
              <a:rPr lang="zh-CN" altLang="en-US" sz="2800" b="1" dirty="0"/>
              <a:t>6. Follow me, please.</a:t>
            </a:r>
            <a:r>
              <a:rPr lang="zh-CN" altLang="en-US" sz="2800" dirty="0"/>
              <a:t> 请跟我来。</a:t>
            </a:r>
            <a:endParaRPr lang="zh-CN" altLang="en-US" sz="2800" dirty="0"/>
          </a:p>
          <a:p>
            <a:pPr eaLnBrk="1" hangingPunct="1">
              <a:lnSpc>
                <a:spcPct val="80000"/>
              </a:lnSpc>
            </a:pPr>
            <a:endParaRPr lang="zh-CN" altLang="en-US" sz="2800" b="1" dirty="0"/>
          </a:p>
          <a:p>
            <a:pPr eaLnBrk="1" hangingPunct="1">
              <a:lnSpc>
                <a:spcPct val="80000"/>
              </a:lnSpc>
            </a:pPr>
            <a:r>
              <a:rPr lang="zh-CN" altLang="en-US" sz="2800" b="1" dirty="0"/>
              <a:t>7. Will this table be all right?</a:t>
            </a:r>
            <a:endParaRPr lang="zh-CN" altLang="en-US" sz="2800" b="1" dirty="0"/>
          </a:p>
          <a:p>
            <a:pPr eaLnBrk="1" hangingPunct="1">
              <a:lnSpc>
                <a:spcPct val="80000"/>
              </a:lnSpc>
            </a:pPr>
            <a:r>
              <a:rPr lang="zh-CN" altLang="en-US" sz="2800" b="1" dirty="0"/>
              <a:t>   这张桌子可以吗？</a:t>
            </a:r>
            <a:endParaRPr lang="zh-CN" altLang="en-US" sz="2800" b="1" dirty="0"/>
          </a:p>
          <a:p>
            <a:pPr eaLnBrk="1" hangingPunct="1">
              <a:lnSpc>
                <a:spcPct val="80000"/>
              </a:lnSpc>
            </a:pPr>
            <a:r>
              <a:rPr lang="zh-CN" altLang="en-US" sz="2000" b="1" dirty="0"/>
              <a:t> </a:t>
            </a:r>
            <a:r>
              <a:rPr lang="zh-CN" altLang="en-US" sz="2000" dirty="0"/>
              <a:t> </a:t>
            </a:r>
            <a:endParaRPr lang="zh-CN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charRg st="0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3011">
                                            <p:txEl>
                                              <p:charRg st="0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charRg st="23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3011">
                                            <p:txEl>
                                              <p:charRg st="23" end="3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charRg st="30" end="8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3011">
                                            <p:txEl>
                                              <p:charRg st="30" end="8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charRg st="87" end="10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3011">
                                            <p:txEl>
                                              <p:charRg st="87" end="10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charRg st="104" end="1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3011">
                                            <p:txEl>
                                              <p:charRg st="104" end="13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charRg st="133" end="16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3011">
                                            <p:txEl>
                                              <p:charRg st="133" end="16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charRg st="166" end="17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3011">
                                            <p:txEl>
                                              <p:charRg st="166" end="17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charRg st="178" end="18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3011">
                                            <p:txEl>
                                              <p:charRg st="178" end="18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  <p:bldP spid="43011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4034" name="Rectangle 2"/>
          <p:cNvSpPr>
            <a:spLocks noGrp="1"/>
          </p:cNvSpPr>
          <p:nvPr>
            <p:ph type="title" idx="4294967295"/>
          </p:nvPr>
        </p:nvSpPr>
        <p:spPr/>
        <p:txBody>
          <a:bodyPr vert="horz" wrap="square" anchor="ctr"/>
          <a:p>
            <a:pPr eaLnBrk="1" hangingPunct="1"/>
            <a:endParaRPr lang="zh-CN" altLang="en-US" dirty="0"/>
          </a:p>
        </p:txBody>
      </p:sp>
      <p:sp>
        <p:nvSpPr>
          <p:cNvPr id="41986" name="Rectangle 3"/>
          <p:cNvSpPr>
            <a:spLocks noGrp="1"/>
          </p:cNvSpPr>
          <p:nvPr>
            <p:ph type="body" idx="4294967295"/>
          </p:nvPr>
        </p:nvSpPr>
        <p:spPr/>
        <p:txBody>
          <a:bodyPr vert="horz" wrap="square" anchor="t"/>
          <a:p>
            <a:pPr eaLnBrk="1" hangingPunct="1"/>
            <a:r>
              <a:rPr lang="zh-CN" altLang="en-US" dirty="0"/>
              <a:t>8. </a:t>
            </a:r>
            <a:r>
              <a:rPr lang="zh-CN" altLang="en-US" b="1" dirty="0"/>
              <a:t>Here</a:t>
            </a:r>
            <a:r>
              <a:rPr lang="zh-CN" altLang="en-US" b="1" dirty="0">
                <a:latin typeface="Arial" panose="020B0604020202020204" pitchFamily="34" charset="0"/>
              </a:rPr>
              <a:t>’</a:t>
            </a:r>
            <a:r>
              <a:rPr lang="zh-CN" altLang="en-US" b="1" dirty="0"/>
              <a:t>s the menu.</a:t>
            </a:r>
            <a:r>
              <a:rPr lang="zh-CN" altLang="en-US" dirty="0"/>
              <a:t> 这是菜单。</a:t>
            </a:r>
            <a:endParaRPr lang="zh-CN" altLang="en-US" dirty="0"/>
          </a:p>
          <a:p>
            <a:pPr eaLnBrk="1" hangingPunct="1"/>
            <a:r>
              <a:rPr lang="zh-CN" altLang="en-US" b="1" dirty="0"/>
              <a:t>9. May I take your order now?</a:t>
            </a:r>
            <a:endParaRPr lang="zh-CN" altLang="en-US" b="1" dirty="0"/>
          </a:p>
          <a:p>
            <a:pPr eaLnBrk="1" hangingPunct="1"/>
            <a:r>
              <a:rPr lang="zh-CN" altLang="en-US" b="1" dirty="0"/>
              <a:t>  您现在要点菜吗？</a:t>
            </a:r>
            <a:endParaRPr lang="zh-CN" altLang="en-US" b="1" dirty="0"/>
          </a:p>
          <a:p>
            <a:pPr eaLnBrk="1" hangingPunct="1"/>
            <a:r>
              <a:rPr lang="zh-CN" altLang="en-US" b="1" dirty="0"/>
              <a:t>10. What would you like to have</a:t>
            </a:r>
            <a:endParaRPr lang="zh-CN" altLang="en-US" b="1" dirty="0"/>
          </a:p>
          <a:p>
            <a:pPr eaLnBrk="1" hangingPunct="1"/>
            <a:r>
              <a:rPr lang="zh-CN" altLang="en-US" b="1" dirty="0"/>
              <a:t> （drink）?</a:t>
            </a:r>
            <a:endParaRPr lang="zh-CN" altLang="en-US" b="1" dirty="0"/>
          </a:p>
          <a:p>
            <a:pPr eaLnBrk="1" hangingPunct="1"/>
            <a:r>
              <a:rPr lang="zh-CN" altLang="en-US" b="1" dirty="0"/>
              <a:t>  您想吃点（喝点）什么？</a:t>
            </a:r>
            <a:endParaRPr lang="zh-CN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40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5058" name="Rectangle 2"/>
          <p:cNvSpPr>
            <a:spLocks noGrp="1"/>
          </p:cNvSpPr>
          <p:nvPr>
            <p:ph type="title" idx="4294967295"/>
          </p:nvPr>
        </p:nvSpPr>
        <p:spPr/>
        <p:txBody>
          <a:bodyPr vert="horz" wrap="square" anchor="ctr"/>
          <a:p>
            <a:pPr eaLnBrk="1" hangingPunct="1"/>
            <a:endParaRPr lang="zh-CN" altLang="en-US" dirty="0"/>
          </a:p>
        </p:txBody>
      </p:sp>
      <p:sp>
        <p:nvSpPr>
          <p:cNvPr id="45059" name="Rectangle 3"/>
          <p:cNvSpPr>
            <a:spLocks noGrp="1"/>
          </p:cNvSpPr>
          <p:nvPr>
            <p:ph type="body" idx="4294967295"/>
          </p:nvPr>
        </p:nvSpPr>
        <p:spPr/>
        <p:txBody>
          <a:bodyPr vert="horz" wrap="square" anchor="t"/>
          <a:p>
            <a:pPr eaLnBrk="1" hangingPunct="1">
              <a:lnSpc>
                <a:spcPct val="90000"/>
              </a:lnSpc>
            </a:pPr>
            <a:r>
              <a:rPr lang="zh-CN" altLang="en-US" dirty="0"/>
              <a:t>11. </a:t>
            </a:r>
            <a:r>
              <a:rPr lang="zh-CN" altLang="en-US" b="1" dirty="0"/>
              <a:t>You can try </a:t>
            </a:r>
            <a:r>
              <a:rPr lang="zh-CN" altLang="en-US" b="1" dirty="0">
                <a:latin typeface="Arial" panose="020B0604020202020204" pitchFamily="34" charset="0"/>
              </a:rPr>
              <a:t>…</a:t>
            </a:r>
            <a:r>
              <a:rPr lang="zh-CN" altLang="en-US" b="1" dirty="0"/>
              <a:t> today.</a:t>
            </a:r>
            <a:r>
              <a:rPr lang="zh-CN" altLang="en-US" dirty="0"/>
              <a:t> </a:t>
            </a:r>
            <a:endParaRPr lang="zh-CN" altLang="en-US" dirty="0"/>
          </a:p>
          <a:p>
            <a:pPr eaLnBrk="1" hangingPunct="1">
              <a:lnSpc>
                <a:spcPct val="90000"/>
              </a:lnSpc>
            </a:pPr>
            <a:r>
              <a:rPr lang="zh-CN" altLang="en-US" dirty="0"/>
              <a:t>  您今天可以尝一尝......</a:t>
            </a:r>
            <a:endParaRPr lang="zh-CN" altLang="en-US" dirty="0"/>
          </a:p>
          <a:p>
            <a:pPr eaLnBrk="1" hangingPunct="1">
              <a:lnSpc>
                <a:spcPct val="90000"/>
              </a:lnSpc>
            </a:pPr>
            <a:r>
              <a:rPr lang="zh-CN" altLang="en-US" b="1" dirty="0"/>
              <a:t>12. How would you like your steak, rare, medium or well-done? 牛排要几成熟呢？三成，五成还是全熟？</a:t>
            </a:r>
            <a:endParaRPr lang="zh-CN" altLang="en-US" b="1" dirty="0"/>
          </a:p>
          <a:p>
            <a:pPr eaLnBrk="1" hangingPunct="1">
              <a:lnSpc>
                <a:spcPct val="90000"/>
              </a:lnSpc>
            </a:pPr>
            <a:r>
              <a:rPr lang="zh-CN" altLang="en-US" b="1" dirty="0"/>
              <a:t>13. What else would you like?</a:t>
            </a:r>
            <a:endParaRPr lang="zh-CN" altLang="en-US" b="1" dirty="0"/>
          </a:p>
          <a:p>
            <a:pPr eaLnBrk="1" hangingPunct="1">
              <a:lnSpc>
                <a:spcPct val="90000"/>
              </a:lnSpc>
            </a:pPr>
            <a:r>
              <a:rPr lang="zh-CN" altLang="en-US" b="1" dirty="0"/>
              <a:t>   还需要别的吗？</a:t>
            </a:r>
            <a:endParaRPr lang="zh-CN" altLang="en-US" b="1" dirty="0"/>
          </a:p>
        </p:txBody>
      </p:sp>
      <p:sp>
        <p:nvSpPr>
          <p:cNvPr id="43011" name="Rectangle 4"/>
          <p:cNvSpPr/>
          <p:nvPr/>
        </p:nvSpPr>
        <p:spPr>
          <a:xfrm>
            <a:off x="539750" y="3213100"/>
            <a:ext cx="793750" cy="366713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r>
              <a:rPr lang="zh-CN" altLang="en-US" b="1" dirty="0">
                <a:latin typeface="Arial Black" panose="020B0A04020102020204" pitchFamily="2" charset="0"/>
                <a:ea typeface="宋体" panose="02010600030101010101" pitchFamily="2" charset="-122"/>
              </a:rPr>
              <a:t>        </a:t>
            </a:r>
            <a:endParaRPr lang="zh-CN" altLang="en-US" sz="2800" b="1" dirty="0">
              <a:latin typeface="Arial Black" panose="020B0A04020102020204" pitchFamily="2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charRg st="0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5059">
                                            <p:txEl>
                                              <p:charRg st="0" end="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5059">
                                            <p:txEl>
                                              <p:charRg st="0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5059">
                                            <p:txEl>
                                              <p:charRg st="0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charRg st="26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5059">
                                            <p:txEl>
                                              <p:charRg st="26" end="4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5059">
                                            <p:txEl>
                                              <p:charRg st="26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5059">
                                            <p:txEl>
                                              <p:charRg st="26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charRg st="43" end="1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5059">
                                            <p:txEl>
                                              <p:charRg st="43" end="1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5059">
                                            <p:txEl>
                                              <p:charRg st="43" end="12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5059">
                                            <p:txEl>
                                              <p:charRg st="43" end="12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charRg st="124" end="15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5059">
                                            <p:txEl>
                                              <p:charRg st="124" end="15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5059">
                                            <p:txEl>
                                              <p:charRg st="124" end="15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5059">
                                            <p:txEl>
                                              <p:charRg st="124" end="15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charRg st="154" end="16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5059">
                                            <p:txEl>
                                              <p:charRg st="154" end="16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5059">
                                            <p:txEl>
                                              <p:charRg st="154" end="16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5059">
                                            <p:txEl>
                                              <p:charRg st="154" end="16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  <p:bldP spid="45059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6082" name="Rectangle 2"/>
          <p:cNvSpPr>
            <a:spLocks noGrp="1"/>
          </p:cNvSpPr>
          <p:nvPr>
            <p:ph type="title" idx="4294967295"/>
          </p:nvPr>
        </p:nvSpPr>
        <p:spPr/>
        <p:txBody>
          <a:bodyPr vert="horz" wrap="square" anchor="ctr"/>
          <a:p>
            <a:pPr eaLnBrk="1" hangingPunct="1"/>
            <a:endParaRPr lang="zh-CN" altLang="en-US" dirty="0"/>
          </a:p>
        </p:txBody>
      </p:sp>
      <p:sp>
        <p:nvSpPr>
          <p:cNvPr id="46083" name="Rectangle 3"/>
          <p:cNvSpPr>
            <a:spLocks noGrp="1"/>
          </p:cNvSpPr>
          <p:nvPr>
            <p:ph type="body" idx="4294967295"/>
          </p:nvPr>
        </p:nvSpPr>
        <p:spPr/>
        <p:txBody>
          <a:bodyPr vert="horz" wrap="square" anchor="t"/>
          <a:p>
            <a:pPr eaLnBrk="1" hangingPunct="1">
              <a:lnSpc>
                <a:spcPct val="90000"/>
              </a:lnSpc>
            </a:pPr>
            <a:r>
              <a:rPr lang="zh-CN" altLang="en-US" b="1" dirty="0"/>
              <a:t>14. This is all what you</a:t>
            </a:r>
            <a:r>
              <a:rPr lang="zh-CN" altLang="en-US" b="1" dirty="0">
                <a:latin typeface="Arial" panose="020B0604020202020204" pitchFamily="34" charset="0"/>
              </a:rPr>
              <a:t>’</a:t>
            </a:r>
            <a:r>
              <a:rPr lang="zh-CN" altLang="en-US" b="1" dirty="0"/>
              <a:t>ve ordered. Please enjoy your meal / food. 这些就是您点的菜。请慢用。</a:t>
            </a:r>
            <a:endParaRPr lang="zh-CN" altLang="en-US" b="1" dirty="0"/>
          </a:p>
          <a:p>
            <a:pPr eaLnBrk="1" hangingPunct="1">
              <a:lnSpc>
                <a:spcPct val="90000"/>
              </a:lnSpc>
            </a:pPr>
            <a:endParaRPr lang="zh-CN" altLang="en-US" b="1" dirty="0"/>
          </a:p>
          <a:p>
            <a:pPr eaLnBrk="1" hangingPunct="1">
              <a:lnSpc>
                <a:spcPct val="90000"/>
              </a:lnSpc>
            </a:pPr>
            <a:r>
              <a:rPr lang="zh-CN" altLang="en-US" b="1" dirty="0"/>
              <a:t>15.   Is everything to your     satisfaction? 您对菜还满意吧？</a:t>
            </a:r>
            <a:endParaRPr lang="zh-CN" altLang="en-US" b="1" dirty="0"/>
          </a:p>
          <a:p>
            <a:pPr eaLnBrk="1" hangingPunct="1">
              <a:lnSpc>
                <a:spcPct val="90000"/>
              </a:lnSpc>
            </a:pPr>
            <a:endParaRPr lang="zh-CN" altLang="en-US" b="1" dirty="0"/>
          </a:p>
          <a:p>
            <a:pPr eaLnBrk="1" hangingPunct="1">
              <a:lnSpc>
                <a:spcPct val="90000"/>
              </a:lnSpc>
            </a:pPr>
            <a:r>
              <a:rPr lang="zh-CN" altLang="en-US" b="1" dirty="0"/>
              <a:t>16. Here is your bill. 这是账单。</a:t>
            </a:r>
            <a:endParaRPr lang="zh-CN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charRg st="0" end="8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6083">
                                            <p:txEl>
                                              <p:charRg st="0" end="8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charRg st="83" end="1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6083">
                                            <p:txEl>
                                              <p:charRg st="83" end="13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charRg st="139" end="16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6083">
                                            <p:txEl>
                                              <p:charRg st="139" end="16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7106" name="Rectangle 2"/>
          <p:cNvSpPr>
            <a:spLocks noGrp="1"/>
          </p:cNvSpPr>
          <p:nvPr>
            <p:ph type="title" idx="4294967295"/>
          </p:nvPr>
        </p:nvSpPr>
        <p:spPr/>
        <p:txBody>
          <a:bodyPr vert="horz" wrap="square" anchor="ctr"/>
          <a:p>
            <a:pPr eaLnBrk="1" hangingPunct="1"/>
            <a:r>
              <a:rPr lang="zh-CN" altLang="en-US"/>
              <a:t>食品词汇</a:t>
            </a:r>
            <a:endParaRPr lang="zh-CN" altLang="en-US"/>
          </a:p>
        </p:txBody>
      </p:sp>
      <p:sp>
        <p:nvSpPr>
          <p:cNvPr id="47107" name="Rectangle 3"/>
          <p:cNvSpPr>
            <a:spLocks noGrp="1"/>
          </p:cNvSpPr>
          <p:nvPr>
            <p:ph type="body" idx="4294967295"/>
          </p:nvPr>
        </p:nvSpPr>
        <p:spPr/>
        <p:txBody>
          <a:bodyPr vert="horz" wrap="square" anchor="t"/>
          <a:p>
            <a:pPr eaLnBrk="1" hangingPunct="1"/>
            <a:r>
              <a:rPr lang="zh-CN" altLang="en-US" b="1" dirty="0"/>
              <a:t>bacon熏肉         steamed bun 馒头    </a:t>
            </a:r>
            <a:endParaRPr lang="zh-CN" altLang="en-US" b="1" dirty="0"/>
          </a:p>
          <a:p>
            <a:pPr eaLnBrk="1" hangingPunct="1"/>
            <a:r>
              <a:rPr lang="zh-CN" altLang="en-US" b="1" dirty="0"/>
              <a:t>steamed stuffed bun包子     </a:t>
            </a:r>
            <a:endParaRPr lang="zh-CN" altLang="en-US" b="1" dirty="0"/>
          </a:p>
          <a:p>
            <a:pPr eaLnBrk="1" hangingPunct="1"/>
            <a:r>
              <a:rPr lang="zh-CN" altLang="en-US" b="1" dirty="0"/>
              <a:t>rice gruel 米粥           bread 面包</a:t>
            </a:r>
            <a:r>
              <a:rPr lang="zh-CN" altLang="en-US" dirty="0"/>
              <a:t> </a:t>
            </a:r>
            <a:endParaRPr lang="zh-CN" altLang="en-US" dirty="0"/>
          </a:p>
          <a:p>
            <a:pPr eaLnBrk="1" hangingPunct="1"/>
            <a:r>
              <a:rPr lang="zh-CN" altLang="en-US" b="1" dirty="0"/>
              <a:t>cabbage圆白菜;卷心菜  cheese奶酪    </a:t>
            </a:r>
            <a:endParaRPr lang="zh-CN" altLang="en-US" b="1" dirty="0"/>
          </a:p>
          <a:p>
            <a:pPr eaLnBrk="1" hangingPunct="1"/>
            <a:r>
              <a:rPr lang="zh-CN" altLang="en-US" b="1" dirty="0"/>
              <a:t>butter黄油           sugar糖   </a:t>
            </a:r>
            <a:endParaRPr lang="zh-CN" altLang="en-US" b="1" dirty="0"/>
          </a:p>
          <a:p>
            <a:pPr eaLnBrk="1" hangingPunct="1"/>
            <a:r>
              <a:rPr lang="zh-CN" altLang="en-US" b="1" dirty="0"/>
              <a:t>chips薯片</a:t>
            </a:r>
            <a:r>
              <a:rPr lang="zh-CN" altLang="en-US" dirty="0"/>
              <a:t>             </a:t>
            </a:r>
            <a:r>
              <a:rPr lang="zh-CN" altLang="en-US" b="1" dirty="0"/>
              <a:t>chocolate巧克力</a:t>
            </a:r>
            <a:r>
              <a:rPr lang="zh-CN" altLang="en-US" dirty="0"/>
              <a:t> </a:t>
            </a:r>
            <a:endParaRPr lang="zh-CN" altLang="en-US" dirty="0"/>
          </a:p>
          <a:p>
            <a:pPr eaLnBrk="1" hangingPunct="1"/>
            <a:r>
              <a:rPr lang="zh-CN" altLang="en-US" b="1" dirty="0"/>
              <a:t>snack 小吃</a:t>
            </a:r>
            <a:r>
              <a:rPr lang="zh-CN" altLang="en-US" dirty="0"/>
              <a:t>     </a:t>
            </a:r>
            <a:r>
              <a:rPr lang="zh-CN" altLang="en-US" b="1" dirty="0"/>
              <a:t>local flavor地方风味</a:t>
            </a:r>
            <a:r>
              <a:rPr lang="zh-CN" altLang="en-US" dirty="0"/>
              <a:t> 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charRg st="0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7107">
                                            <p:txEl>
                                              <p:charRg st="0" end="3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charRg st="35" end="6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7107">
                                            <p:txEl>
                                              <p:charRg st="35" end="6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charRg st="62" end="9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7107">
                                            <p:txEl>
                                              <p:charRg st="62" end="9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charRg st="96" end="1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7107">
                                            <p:txEl>
                                              <p:charRg st="96" end="1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charRg st="125" end="15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47107">
                                            <p:txEl>
                                              <p:charRg st="125" end="15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charRg st="154" end="18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47107">
                                            <p:txEl>
                                              <p:charRg st="154" end="18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charRg st="188" end="2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47107">
                                            <p:txEl>
                                              <p:charRg st="188" end="2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  <p:bldP spid="47107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8130" name="Rectangle 2"/>
          <p:cNvSpPr>
            <a:spLocks noGrp="1"/>
          </p:cNvSpPr>
          <p:nvPr>
            <p:ph type="title" idx="4294967295"/>
          </p:nvPr>
        </p:nvSpPr>
        <p:spPr/>
        <p:txBody>
          <a:bodyPr vert="horz" wrap="square" anchor="ctr"/>
          <a:p>
            <a:pPr eaLnBrk="1" hangingPunct="1"/>
            <a:endParaRPr lang="zh-CN" altLang="en-US" dirty="0"/>
          </a:p>
        </p:txBody>
      </p:sp>
      <p:sp>
        <p:nvSpPr>
          <p:cNvPr id="48131" name="Rectangle 3"/>
          <p:cNvSpPr>
            <a:spLocks noGrp="1"/>
          </p:cNvSpPr>
          <p:nvPr>
            <p:ph type="body" idx="4294967295"/>
          </p:nvPr>
        </p:nvSpPr>
        <p:spPr/>
        <p:txBody>
          <a:bodyPr vert="horz" wrap="square" anchor="t"/>
          <a:p>
            <a:pPr eaLnBrk="1" hangingPunct="1"/>
            <a:r>
              <a:rPr lang="zh-CN" altLang="en-US" b="1" dirty="0"/>
              <a:t>dessert甜点          ham火腿 </a:t>
            </a:r>
            <a:endParaRPr lang="zh-CN" altLang="en-US" b="1" dirty="0"/>
          </a:p>
          <a:p>
            <a:pPr eaLnBrk="1" hangingPunct="1"/>
            <a:r>
              <a:rPr lang="zh-CN" altLang="en-US" b="1" dirty="0"/>
              <a:t>hamburger汉堡包    hot dog热狗   </a:t>
            </a:r>
            <a:endParaRPr lang="zh-CN" altLang="en-US" b="1" dirty="0"/>
          </a:p>
          <a:p>
            <a:pPr eaLnBrk="1" hangingPunct="1"/>
            <a:r>
              <a:rPr lang="zh-CN" altLang="en-US" b="1" dirty="0"/>
              <a:t>jam果酱</a:t>
            </a:r>
            <a:r>
              <a:rPr lang="zh-CN" altLang="en-US" dirty="0"/>
              <a:t>                 </a:t>
            </a:r>
            <a:r>
              <a:rPr lang="zh-CN" altLang="en-US" b="1" dirty="0"/>
              <a:t>ketchup番茄酱</a:t>
            </a:r>
            <a:r>
              <a:rPr lang="zh-CN" altLang="en-US" dirty="0"/>
              <a:t> </a:t>
            </a:r>
            <a:endParaRPr lang="zh-CN" altLang="en-US" dirty="0"/>
          </a:p>
          <a:p>
            <a:pPr eaLnBrk="1" hangingPunct="1"/>
            <a:r>
              <a:rPr lang="zh-CN" altLang="en-US" b="1" dirty="0"/>
              <a:t>main course 主菜</a:t>
            </a:r>
            <a:r>
              <a:rPr lang="zh-CN" altLang="en-US" dirty="0"/>
              <a:t> </a:t>
            </a:r>
            <a:endParaRPr lang="zh-CN" altLang="en-US" dirty="0"/>
          </a:p>
          <a:p>
            <a:pPr eaLnBrk="1" hangingPunct="1"/>
            <a:r>
              <a:rPr lang="zh-CN" altLang="en-US" b="1" dirty="0"/>
              <a:t>pizza比萨              noodles面条 </a:t>
            </a:r>
            <a:endParaRPr lang="zh-CN" altLang="en-US" b="1" dirty="0"/>
          </a:p>
          <a:p>
            <a:pPr eaLnBrk="1" hangingPunct="1"/>
            <a:r>
              <a:rPr lang="zh-CN" altLang="en-US" b="1" dirty="0"/>
              <a:t>potato 土豆          mushroom蘑菇</a:t>
            </a:r>
            <a:r>
              <a:rPr lang="zh-CN" altLang="en-US" dirty="0"/>
              <a:t> </a:t>
            </a:r>
            <a:endParaRPr lang="zh-CN" altLang="en-US" dirty="0"/>
          </a:p>
          <a:p>
            <a:pPr eaLnBrk="1" hangingPunct="1"/>
            <a:r>
              <a:rPr lang="zh-CN" altLang="en-US" b="1" dirty="0"/>
              <a:t>steak牛排               beef 牛肉</a:t>
            </a:r>
            <a:r>
              <a:rPr lang="zh-CN" altLang="en-US" dirty="0"/>
              <a:t> 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charRg st="0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charRg st="0" end="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charRg st="26" end="5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charRg st="26" end="5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charRg st="55" end="8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charRg st="55" end="8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charRg st="89" end="10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charRg st="89" end="10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charRg st="105" end="1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charRg st="105" end="13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charRg st="137" end="16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charRg st="137" end="16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charRg st="168" end="19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charRg st="168" end="19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  <p:bldP spid="48131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7105" name="Rectangle 2"/>
          <p:cNvSpPr>
            <a:spLocks noGrp="1"/>
          </p:cNvSpPr>
          <p:nvPr>
            <p:ph type="title" idx="4294967295"/>
          </p:nvPr>
        </p:nvSpPr>
        <p:spPr/>
        <p:txBody>
          <a:bodyPr vert="horz" wrap="square" anchor="ctr"/>
          <a:p>
            <a:pPr eaLnBrk="1" hangingPunct="1"/>
            <a:endParaRPr lang="zh-CN" altLang="en-US" dirty="0"/>
          </a:p>
        </p:txBody>
      </p:sp>
      <p:sp>
        <p:nvSpPr>
          <p:cNvPr id="49155" name="Rectangle 3"/>
          <p:cNvSpPr>
            <a:spLocks noGrp="1"/>
          </p:cNvSpPr>
          <p:nvPr>
            <p:ph type="body" idx="4294967295"/>
          </p:nvPr>
        </p:nvSpPr>
        <p:spPr/>
        <p:txBody>
          <a:bodyPr vert="horz" wrap="square" anchor="t"/>
          <a:p>
            <a:pPr eaLnBrk="1" hangingPunct="1"/>
            <a:r>
              <a:rPr lang="zh-CN" altLang="en-US" b="1" dirty="0"/>
              <a:t>chicken鸡肉         duck鸭  </a:t>
            </a:r>
            <a:endParaRPr lang="zh-CN" altLang="en-US" b="1" dirty="0"/>
          </a:p>
          <a:p>
            <a:pPr eaLnBrk="1" hangingPunct="1"/>
            <a:r>
              <a:rPr lang="zh-CN" altLang="en-US" b="1" dirty="0"/>
              <a:t>Beijing Roast Duck北京烤鸭  </a:t>
            </a:r>
            <a:endParaRPr lang="zh-CN" altLang="en-US" b="1" dirty="0"/>
          </a:p>
          <a:p>
            <a:pPr eaLnBrk="1" hangingPunct="1"/>
            <a:r>
              <a:rPr lang="zh-CN" altLang="en-US" b="1" dirty="0"/>
              <a:t>mutton羊肉           fish鱼  </a:t>
            </a:r>
            <a:endParaRPr lang="zh-CN" altLang="en-US" b="1" dirty="0"/>
          </a:p>
          <a:p>
            <a:pPr eaLnBrk="1" hangingPunct="1"/>
            <a:r>
              <a:rPr lang="zh-CN" altLang="en-US" b="1" dirty="0"/>
              <a:t>pork猪肉   </a:t>
            </a:r>
            <a:endParaRPr lang="zh-CN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charRg st="0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charRg st="26" end="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charRg st="51" end="7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charRg st="78" end="8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0178" name="Rectangle 2"/>
          <p:cNvSpPr>
            <a:spLocks noGrp="1"/>
          </p:cNvSpPr>
          <p:nvPr>
            <p:ph type="title" idx="4294967295"/>
          </p:nvPr>
        </p:nvSpPr>
        <p:spPr/>
        <p:txBody>
          <a:bodyPr vert="horz" wrap="square" anchor="ctr"/>
          <a:p>
            <a:pPr eaLnBrk="1" hangingPunct="1"/>
            <a:r>
              <a:rPr lang="zh-CN" altLang="en-US"/>
              <a:t>酒水饮料</a:t>
            </a:r>
            <a:endParaRPr lang="zh-CN" altLang="en-US"/>
          </a:p>
        </p:txBody>
      </p:sp>
      <p:sp>
        <p:nvSpPr>
          <p:cNvPr id="50179" name="Rectangle 3"/>
          <p:cNvSpPr>
            <a:spLocks noGrp="1"/>
          </p:cNvSpPr>
          <p:nvPr>
            <p:ph type="body" idx="4294967295"/>
          </p:nvPr>
        </p:nvSpPr>
        <p:spPr/>
        <p:txBody>
          <a:bodyPr vert="horz" wrap="square" anchor="t"/>
          <a:p>
            <a:pPr eaLnBrk="1" hangingPunct="1"/>
            <a:r>
              <a:rPr lang="zh-CN" altLang="en-US" b="1" dirty="0"/>
              <a:t>black tea红茶      green tea绿茶   </a:t>
            </a:r>
            <a:endParaRPr lang="zh-CN" altLang="en-US" b="1" dirty="0"/>
          </a:p>
          <a:p>
            <a:pPr eaLnBrk="1" hangingPunct="1"/>
            <a:r>
              <a:rPr lang="zh-CN" altLang="en-US" b="1" dirty="0"/>
              <a:t>jasmine tea茉莉花茶   </a:t>
            </a:r>
            <a:endParaRPr lang="zh-CN" altLang="en-US" b="1" dirty="0"/>
          </a:p>
          <a:p>
            <a:pPr eaLnBrk="1" hangingPunct="1"/>
            <a:r>
              <a:rPr lang="zh-CN" altLang="en-US" b="1" dirty="0"/>
              <a:t>black coffee清咖啡    </a:t>
            </a:r>
            <a:endParaRPr lang="zh-CN" altLang="en-US" b="1" dirty="0"/>
          </a:p>
          <a:p>
            <a:pPr eaLnBrk="1" hangingPunct="1"/>
            <a:r>
              <a:rPr lang="zh-CN" altLang="en-US" b="1" dirty="0"/>
              <a:t>white coffee加奶的咖啡</a:t>
            </a:r>
            <a:endParaRPr lang="zh-CN" altLang="en-US" b="1" dirty="0"/>
          </a:p>
          <a:p>
            <a:pPr eaLnBrk="1" hangingPunct="1"/>
            <a:r>
              <a:rPr lang="zh-CN" altLang="en-US" dirty="0"/>
              <a:t> </a:t>
            </a:r>
            <a:r>
              <a:rPr lang="zh-CN" altLang="en-US" b="1" dirty="0"/>
              <a:t>milk牛奶             yogurt酸奶  </a:t>
            </a:r>
            <a:endParaRPr lang="zh-CN" altLang="en-US" b="1" dirty="0"/>
          </a:p>
          <a:p>
            <a:pPr eaLnBrk="1" hangingPunct="1"/>
            <a:r>
              <a:rPr lang="zh-CN" altLang="en-US" b="1" dirty="0"/>
              <a:t>sprite雪碧            juice果汁</a:t>
            </a:r>
            <a:r>
              <a:rPr lang="zh-CN" altLang="en-US" dirty="0"/>
              <a:t> 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charRg st="0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0179">
                                            <p:txEl>
                                              <p:charRg st="0" end="3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charRg st="32" end="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0179">
                                            <p:txEl>
                                              <p:charRg st="32" end="5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charRg st="51" end="7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0179">
                                            <p:txEl>
                                              <p:charRg st="51" end="7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charRg st="71" end="8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0179">
                                            <p:txEl>
                                              <p:charRg st="71" end="8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charRg st="89" end="1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0179">
                                            <p:txEl>
                                              <p:charRg st="89" end="1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charRg st="120" end="1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0179">
                                            <p:txEl>
                                              <p:charRg st="120" end="14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/>
      <p:bldP spid="50179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02" name="Rectangle 2"/>
          <p:cNvSpPr>
            <a:spLocks noGrp="1"/>
          </p:cNvSpPr>
          <p:nvPr>
            <p:ph type="title" idx="4294967295"/>
          </p:nvPr>
        </p:nvSpPr>
        <p:spPr/>
        <p:txBody>
          <a:bodyPr vert="horz" wrap="square" anchor="ctr"/>
          <a:p>
            <a:pPr eaLnBrk="1" hangingPunct="1"/>
            <a:endParaRPr lang="zh-CN" altLang="en-US" dirty="0"/>
          </a:p>
        </p:txBody>
      </p:sp>
      <p:sp>
        <p:nvSpPr>
          <p:cNvPr id="51203" name="Rectangle 3"/>
          <p:cNvSpPr>
            <a:spLocks noGrp="1"/>
          </p:cNvSpPr>
          <p:nvPr>
            <p:ph type="body" idx="4294967295"/>
          </p:nvPr>
        </p:nvSpPr>
        <p:spPr/>
        <p:txBody>
          <a:bodyPr vert="horz" wrap="square" anchor="t"/>
          <a:p>
            <a:pPr lvl="1" eaLnBrk="1" hangingPunct="1">
              <a:buNone/>
            </a:pPr>
            <a:r>
              <a:rPr lang="zh-CN" altLang="en-US" sz="3200" b="1" dirty="0"/>
              <a:t>mineral water矿泉水</a:t>
            </a:r>
            <a:r>
              <a:rPr lang="zh-CN" altLang="en-US" sz="3200" dirty="0"/>
              <a:t>    </a:t>
            </a:r>
            <a:endParaRPr lang="zh-CN" altLang="en-US" sz="3200" dirty="0"/>
          </a:p>
          <a:p>
            <a:pPr lvl="1" eaLnBrk="1" hangingPunct="1">
              <a:buNone/>
            </a:pPr>
            <a:r>
              <a:rPr lang="zh-CN" altLang="en-US" sz="3200" b="1" dirty="0"/>
              <a:t>iced water冰水</a:t>
            </a:r>
            <a:r>
              <a:rPr lang="zh-CN" altLang="en-US" sz="3200" dirty="0"/>
              <a:t>     </a:t>
            </a:r>
            <a:r>
              <a:rPr lang="zh-CN" altLang="en-US" sz="3200" b="1" dirty="0"/>
              <a:t>ice cube冰块      </a:t>
            </a:r>
            <a:endParaRPr lang="zh-CN" altLang="en-US" sz="3200" b="1" dirty="0"/>
          </a:p>
          <a:p>
            <a:pPr lvl="1" eaLnBrk="1" hangingPunct="1">
              <a:buNone/>
            </a:pPr>
            <a:r>
              <a:rPr lang="zh-CN" altLang="en-US" sz="3200" b="1" dirty="0"/>
              <a:t>lemonade 柠檬水</a:t>
            </a:r>
            <a:endParaRPr lang="zh-CN" altLang="en-US" sz="3200" b="1" dirty="0"/>
          </a:p>
          <a:p>
            <a:pPr eaLnBrk="1" hangingPunct="1"/>
            <a:r>
              <a:rPr lang="zh-CN" altLang="en-US" b="1" dirty="0"/>
              <a:t> wine 葡萄酒         whisky威士忌   </a:t>
            </a:r>
            <a:endParaRPr lang="zh-CN" altLang="en-US" b="1" dirty="0"/>
          </a:p>
          <a:p>
            <a:pPr eaLnBrk="1" hangingPunct="1"/>
            <a:r>
              <a:rPr lang="zh-CN" altLang="en-US" b="1" dirty="0"/>
              <a:t> brandy白兰地       cocktail鸡尾酒</a:t>
            </a:r>
            <a:endParaRPr lang="zh-CN" altLang="en-US" b="1" dirty="0"/>
          </a:p>
          <a:p>
            <a:pPr eaLnBrk="1" hangingPunct="1"/>
            <a:endParaRPr lang="zh-CN" altLang="en-US" b="1" dirty="0"/>
          </a:p>
          <a:p>
            <a:pPr eaLnBrk="1" hangingPunct="1"/>
            <a:endParaRPr lang="zh-CN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03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charRg st="21" end="5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charRg st="21" end="5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charRg st="55" end="6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1203">
                                            <p:txEl>
                                              <p:charRg st="55" end="6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charRg st="68" end="9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1203">
                                            <p:txEl>
                                              <p:charRg st="68" end="9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charRg st="99" end="1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1203">
                                            <p:txEl>
                                              <p:charRg st="99" end="12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Rectangle 2"/>
          <p:cNvSpPr>
            <a:spLocks noGrp="1"/>
          </p:cNvSpPr>
          <p:nvPr>
            <p:ph type="title" idx="4294967295"/>
          </p:nvPr>
        </p:nvSpPr>
        <p:spPr/>
        <p:txBody>
          <a:bodyPr vert="horz" wrap="square" anchor="ctr"/>
          <a:p>
            <a:pPr eaLnBrk="1" hangingPunct="1"/>
            <a:r>
              <a:rPr lang="zh-CN" altLang="en-US" sz="4000" b="1" dirty="0"/>
              <a:t>3.Hotels(酒店）departments （部门）    and clerks（人 员）</a:t>
            </a:r>
            <a:endParaRPr lang="zh-CN" altLang="en-US" sz="4000" b="1" dirty="0"/>
          </a:p>
        </p:txBody>
      </p:sp>
      <p:sp>
        <p:nvSpPr>
          <p:cNvPr id="11267" name="Rectangle 3"/>
          <p:cNvSpPr>
            <a:spLocks noGrp="1"/>
          </p:cNvSpPr>
          <p:nvPr>
            <p:ph type="body" idx="4294967295"/>
          </p:nvPr>
        </p:nvSpPr>
        <p:spPr/>
        <p:txBody>
          <a:bodyPr vert="horz" wrap="square" anchor="t"/>
          <a:p>
            <a:pPr marL="609600" indent="-609600" eaLnBrk="1" hangingPunct="1">
              <a:lnSpc>
                <a:spcPct val="90000"/>
              </a:lnSpc>
              <a:buNone/>
            </a:pPr>
            <a:endParaRPr lang="zh-CN" altLang="en-US" sz="2400" b="1" dirty="0"/>
          </a:p>
          <a:p>
            <a:pPr marL="609600" indent="-609600" eaLnBrk="1" hangingPunct="1">
              <a:lnSpc>
                <a:spcPct val="90000"/>
              </a:lnSpc>
            </a:pPr>
            <a:r>
              <a:rPr lang="zh-CN" altLang="en-US" sz="2800" b="1" dirty="0"/>
              <a:t>hotel（酒店）, inn, guest house（旅馆）                      </a:t>
            </a:r>
            <a:endParaRPr lang="zh-CN" altLang="en-US" sz="2800" b="1" dirty="0"/>
          </a:p>
          <a:p>
            <a:pPr marL="609600" indent="-609600" eaLnBrk="1" hangingPunct="1">
              <a:lnSpc>
                <a:spcPct val="90000"/>
              </a:lnSpc>
            </a:pPr>
            <a:r>
              <a:rPr lang="zh-CN" altLang="en-US" sz="2800" b="1" dirty="0"/>
              <a:t>Front desk / office（前台，总台）        </a:t>
            </a:r>
            <a:endParaRPr lang="zh-CN" altLang="en-US" sz="2800" b="1" dirty="0"/>
          </a:p>
          <a:p>
            <a:pPr marL="609600" indent="-609600" eaLnBrk="1" hangingPunct="1">
              <a:lnSpc>
                <a:spcPct val="90000"/>
              </a:lnSpc>
            </a:pPr>
            <a:r>
              <a:rPr lang="zh-CN" altLang="en-US" sz="2800" b="1" dirty="0"/>
              <a:t>Housekeeping Department</a:t>
            </a:r>
            <a:endParaRPr lang="zh-CN" altLang="en-US" sz="2800" b="1" dirty="0"/>
          </a:p>
          <a:p>
            <a:pPr marL="609600" indent="-609600" eaLnBrk="1" hangingPunct="1">
              <a:lnSpc>
                <a:spcPct val="90000"/>
              </a:lnSpc>
            </a:pPr>
            <a:r>
              <a:rPr lang="zh-CN" altLang="en-US" sz="2800" b="1" dirty="0"/>
              <a:t>（客房部）</a:t>
            </a:r>
            <a:endParaRPr lang="zh-CN" altLang="en-US" sz="2800" b="1" dirty="0"/>
          </a:p>
          <a:p>
            <a:pPr marL="609600" indent="-609600" eaLnBrk="1" hangingPunct="1">
              <a:lnSpc>
                <a:spcPct val="90000"/>
              </a:lnSpc>
            </a:pPr>
            <a:r>
              <a:rPr lang="zh-CN" altLang="en-US" sz="2800" b="1" dirty="0"/>
              <a:t>Food &amp; Beverage Department</a:t>
            </a:r>
            <a:endParaRPr lang="zh-CN" altLang="en-US" sz="2800" b="1" dirty="0"/>
          </a:p>
          <a:p>
            <a:pPr marL="609600" indent="-609600" eaLnBrk="1" hangingPunct="1">
              <a:lnSpc>
                <a:spcPct val="90000"/>
              </a:lnSpc>
            </a:pPr>
            <a:r>
              <a:rPr lang="zh-CN" altLang="en-US" sz="2800" dirty="0"/>
              <a:t>（餐饮部）</a:t>
            </a:r>
            <a:endParaRPr lang="zh-CN" altLang="en-US" sz="2800" dirty="0"/>
          </a:p>
          <a:p>
            <a:pPr marL="609600" indent="-609600" eaLnBrk="1" hangingPunct="1">
              <a:lnSpc>
                <a:spcPct val="90000"/>
              </a:lnSpc>
            </a:pPr>
            <a:r>
              <a:rPr lang="zh-CN" altLang="en-US" sz="2800" dirty="0"/>
              <a:t> lobby 大堂      restaurant 餐厅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charRg st="1" end="5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charRg st="1" end="5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charRg st="55" end="9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charRg st="55" end="9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charRg st="90" end="1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charRg st="90" end="1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charRg st="114" end="1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charRg st="114" end="1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charRg st="120" end="14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267">
                                            <p:txEl>
                                              <p:charRg st="120" end="14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charRg st="147" end="15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267">
                                            <p:txEl>
                                              <p:charRg st="147" end="15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charRg st="153" end="18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267">
                                            <p:txEl>
                                              <p:charRg st="153" end="18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2226" name="Rectangle 2"/>
          <p:cNvSpPr>
            <a:spLocks noGrp="1"/>
          </p:cNvSpPr>
          <p:nvPr>
            <p:ph type="title" idx="4294967295"/>
          </p:nvPr>
        </p:nvSpPr>
        <p:spPr/>
        <p:txBody>
          <a:bodyPr vert="horz" wrap="square" anchor="ctr"/>
          <a:p>
            <a:pPr eaLnBrk="1" hangingPunct="1"/>
            <a:r>
              <a:rPr lang="zh-CN" altLang="en-US" b="1" dirty="0"/>
              <a:t>Fruit (水果)</a:t>
            </a:r>
            <a:endParaRPr lang="zh-CN" altLang="en-US" b="1" dirty="0"/>
          </a:p>
        </p:txBody>
      </p:sp>
      <p:sp>
        <p:nvSpPr>
          <p:cNvPr id="52227" name="Rectangle 3"/>
          <p:cNvSpPr>
            <a:spLocks noGrp="1"/>
          </p:cNvSpPr>
          <p:nvPr>
            <p:ph type="body" idx="4294967295"/>
          </p:nvPr>
        </p:nvSpPr>
        <p:spPr/>
        <p:txBody>
          <a:bodyPr vert="horz" wrap="square" anchor="t"/>
          <a:p>
            <a:pPr eaLnBrk="1" hangingPunct="1"/>
            <a:r>
              <a:rPr lang="zh-CN" altLang="en-US" b="1" dirty="0"/>
              <a:t>banana香蕉               pear梨   </a:t>
            </a:r>
            <a:endParaRPr lang="zh-CN" altLang="en-US" b="1" dirty="0"/>
          </a:p>
          <a:p>
            <a:pPr eaLnBrk="1" hangingPunct="1"/>
            <a:r>
              <a:rPr lang="zh-CN" altLang="en-US" b="1" dirty="0"/>
              <a:t>strawberry草莓         cherry樱桃 </a:t>
            </a:r>
            <a:endParaRPr lang="zh-CN" altLang="en-US" b="1" dirty="0"/>
          </a:p>
          <a:p>
            <a:pPr eaLnBrk="1" hangingPunct="1"/>
            <a:r>
              <a:rPr lang="zh-CN" altLang="en-US" b="1" dirty="0"/>
              <a:t>lemon柠檬</a:t>
            </a:r>
            <a:r>
              <a:rPr lang="zh-CN" altLang="en-US" dirty="0"/>
              <a:t>                   </a:t>
            </a:r>
            <a:r>
              <a:rPr lang="zh-CN" altLang="en-US" b="1" dirty="0"/>
              <a:t>peach桃    </a:t>
            </a:r>
            <a:endParaRPr lang="zh-CN" altLang="en-US" b="1" dirty="0"/>
          </a:p>
          <a:p>
            <a:pPr eaLnBrk="1" hangingPunct="1"/>
            <a:r>
              <a:rPr lang="zh-CN" altLang="en-US" b="1" dirty="0"/>
              <a:t>water melon西瓜    </a:t>
            </a:r>
            <a:endParaRPr lang="zh-CN" altLang="en-US" b="1" dirty="0"/>
          </a:p>
          <a:p>
            <a:pPr eaLnBrk="1" hangingPunct="1"/>
            <a:r>
              <a:rPr lang="zh-CN" altLang="en-US" b="1" dirty="0"/>
              <a:t>Hami melon哈密瓜</a:t>
            </a:r>
            <a:endParaRPr lang="zh-CN" altLang="en-US" b="1" dirty="0"/>
          </a:p>
          <a:p>
            <a:pPr eaLnBrk="1" hangingPunct="1"/>
            <a:r>
              <a:rPr lang="zh-CN" altLang="en-US" dirty="0"/>
              <a:t> </a:t>
            </a:r>
            <a:r>
              <a:rPr lang="zh-CN" altLang="en-US" b="1" dirty="0"/>
              <a:t>lychee荔枝         </a:t>
            </a:r>
            <a:r>
              <a:rPr lang="zh-CN" altLang="en-US" dirty="0"/>
              <a:t> </a:t>
            </a:r>
            <a:r>
              <a:rPr lang="zh-CN" altLang="en-US" b="1" dirty="0"/>
              <a:t>Kiwi fruit 猕猴桃</a:t>
            </a:r>
            <a:endParaRPr lang="zh-CN" altLang="en-US" b="1" dirty="0"/>
          </a:p>
          <a:p>
            <a:pPr eaLnBrk="1" hangingPunct="1"/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charRg st="0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2227">
                                            <p:txEl>
                                              <p:charRg st="0" end="3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charRg st="32" end="6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2227">
                                            <p:txEl>
                                              <p:charRg st="32" end="6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charRg st="63" end="10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2227">
                                            <p:txEl>
                                              <p:charRg st="63" end="10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charRg st="100" end="1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2227">
                                            <p:txEl>
                                              <p:charRg st="100" end="1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charRg st="118" end="1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2227">
                                            <p:txEl>
                                              <p:charRg st="118" end="13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charRg st="132" end="16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2227">
                                            <p:txEl>
                                              <p:charRg st="132" end="16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01" name="Rectangle 2"/>
          <p:cNvSpPr>
            <a:spLocks noGrp="1"/>
          </p:cNvSpPr>
          <p:nvPr>
            <p:ph type="title" idx="4294967295"/>
          </p:nvPr>
        </p:nvSpPr>
        <p:spPr/>
        <p:txBody>
          <a:bodyPr vert="horz" wrap="square" anchor="ctr"/>
          <a:p>
            <a:pPr eaLnBrk="1" hangingPunct="1"/>
            <a:r>
              <a:rPr lang="zh-CN" altLang="en-US" b="1"/>
              <a:t>调味品</a:t>
            </a:r>
            <a:r>
              <a:rPr lang="zh-CN" altLang="en-US"/>
              <a:t> </a:t>
            </a:r>
            <a:endParaRPr lang="zh-CN" altLang="en-US"/>
          </a:p>
        </p:txBody>
      </p:sp>
      <p:sp>
        <p:nvSpPr>
          <p:cNvPr id="53251" name="Rectangle 3"/>
          <p:cNvSpPr>
            <a:spLocks noGrp="1"/>
          </p:cNvSpPr>
          <p:nvPr>
            <p:ph type="body" idx="4294967295"/>
          </p:nvPr>
        </p:nvSpPr>
        <p:spPr/>
        <p:txBody>
          <a:bodyPr vert="horz" wrap="square" anchor="t"/>
          <a:p>
            <a:pPr eaLnBrk="1" hangingPunct="1"/>
            <a:r>
              <a:rPr lang="zh-CN" altLang="en-US" b="1" dirty="0"/>
              <a:t>cooking oil食用油        salt盐</a:t>
            </a:r>
            <a:r>
              <a:rPr lang="zh-CN" altLang="en-US" dirty="0"/>
              <a:t> </a:t>
            </a:r>
            <a:endParaRPr lang="zh-CN" altLang="en-US" dirty="0"/>
          </a:p>
          <a:p>
            <a:pPr eaLnBrk="1" hangingPunct="1"/>
            <a:r>
              <a:rPr lang="zh-CN" altLang="en-US" b="1" dirty="0"/>
              <a:t>gourmet powder味精   </a:t>
            </a:r>
            <a:endParaRPr lang="zh-CN" altLang="en-US" b="1" dirty="0"/>
          </a:p>
          <a:p>
            <a:pPr eaLnBrk="1" hangingPunct="1"/>
            <a:r>
              <a:rPr lang="zh-CN" altLang="en-US" b="1" dirty="0"/>
              <a:t>soy sauce酱油          vinegar醋   </a:t>
            </a:r>
            <a:endParaRPr lang="zh-CN" altLang="en-US" b="1" dirty="0"/>
          </a:p>
          <a:p>
            <a:pPr eaLnBrk="1" hangingPunct="1"/>
            <a:r>
              <a:rPr lang="zh-CN" altLang="en-US" b="1" dirty="0"/>
              <a:t>olive oil橄榄油  Chinese onion大葱</a:t>
            </a:r>
            <a:endParaRPr lang="zh-CN" altLang="en-US" b="1" dirty="0"/>
          </a:p>
          <a:p>
            <a:pPr eaLnBrk="1" hangingPunct="1"/>
            <a:r>
              <a:rPr lang="zh-CN" altLang="en-US" b="1" dirty="0"/>
              <a:t>ginger姜                  garlic大蒜   </a:t>
            </a:r>
            <a:endParaRPr lang="zh-CN" altLang="en-US" b="1" dirty="0"/>
          </a:p>
          <a:p>
            <a:pPr eaLnBrk="1" hangingPunct="1"/>
            <a:r>
              <a:rPr lang="zh-CN" altLang="en-US" b="1" dirty="0"/>
              <a:t>pepper胡椒              chilli红辣椒</a:t>
            </a:r>
            <a:endParaRPr lang="zh-CN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charRg st="0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3251">
                                            <p:txEl>
                                              <p:charRg st="0" end="2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251">
                                            <p:txEl>
                                              <p:charRg st="0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3251">
                                            <p:txEl>
                                              <p:charRg st="0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charRg st="29" end="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3251">
                                            <p:txEl>
                                              <p:charRg st="29" end="4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3251">
                                            <p:txEl>
                                              <p:charRg st="29" end="4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3251">
                                            <p:txEl>
                                              <p:charRg st="29" end="4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charRg st="49" end="8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3251">
                                            <p:txEl>
                                              <p:charRg st="49" end="8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3251">
                                            <p:txEl>
                                              <p:charRg st="49" end="8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3251">
                                            <p:txEl>
                                              <p:charRg st="49" end="8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charRg st="82" end="1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3251">
                                            <p:txEl>
                                              <p:charRg st="82" end="1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3251">
                                            <p:txEl>
                                              <p:charRg st="82" end="1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3251">
                                            <p:txEl>
                                              <p:charRg st="82" end="1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charRg st="112" end="1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3251">
                                            <p:txEl>
                                              <p:charRg st="112" end="14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3251">
                                            <p:txEl>
                                              <p:charRg st="112" end="14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3251">
                                            <p:txEl>
                                              <p:charRg st="112" end="14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charRg st="149" end="18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3251">
                                            <p:txEl>
                                              <p:charRg st="149" end="18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3251">
                                            <p:txEl>
                                              <p:charRg st="149" end="18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3251">
                                            <p:txEl>
                                              <p:charRg st="149" end="18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2225" name="Rectangle 2"/>
          <p:cNvSpPr>
            <a:spLocks noGrp="1"/>
          </p:cNvSpPr>
          <p:nvPr>
            <p:ph type="title" idx="4294967295"/>
          </p:nvPr>
        </p:nvSpPr>
        <p:spPr/>
        <p:txBody>
          <a:bodyPr vert="horz" wrap="square" anchor="ctr"/>
          <a:p>
            <a:pPr eaLnBrk="1" hangingPunct="1"/>
            <a:r>
              <a:rPr lang="zh-CN" altLang="en-US" b="1"/>
              <a:t>烹饪常用动词</a:t>
            </a:r>
            <a:r>
              <a:rPr lang="zh-CN" altLang="en-US"/>
              <a:t> </a:t>
            </a:r>
            <a:endParaRPr lang="zh-CN" altLang="en-US"/>
          </a:p>
        </p:txBody>
      </p:sp>
      <p:sp>
        <p:nvSpPr>
          <p:cNvPr id="54275" name="Rectangle 3"/>
          <p:cNvSpPr>
            <a:spLocks noGrp="1"/>
          </p:cNvSpPr>
          <p:nvPr>
            <p:ph type="body" idx="4294967295"/>
          </p:nvPr>
        </p:nvSpPr>
        <p:spPr/>
        <p:txBody>
          <a:bodyPr vert="horz" wrap="square" anchor="t"/>
          <a:p>
            <a:pPr eaLnBrk="1" hangingPunct="1"/>
            <a:r>
              <a:rPr lang="zh-CN" altLang="en-US" sz="2800" b="1" dirty="0"/>
              <a:t>pan-fry   煎               stir-fry 炒，翻炒</a:t>
            </a:r>
            <a:endParaRPr lang="zh-CN" altLang="en-US" sz="2800" b="1" dirty="0"/>
          </a:p>
          <a:p>
            <a:pPr eaLnBrk="1" hangingPunct="1"/>
            <a:r>
              <a:rPr lang="zh-CN" altLang="en-US" sz="2800" b="1" dirty="0"/>
              <a:t>deep-fry  炸 ，深炸  </a:t>
            </a:r>
            <a:endParaRPr lang="zh-CN" altLang="en-US" sz="2800" b="1" dirty="0"/>
          </a:p>
          <a:p>
            <a:pPr eaLnBrk="1" hangingPunct="1"/>
            <a:r>
              <a:rPr lang="zh-CN" altLang="en-US" sz="2800" b="1" dirty="0"/>
              <a:t>sauted 炒，嫩煎</a:t>
            </a:r>
            <a:endParaRPr lang="zh-CN" altLang="en-US" sz="2800" b="1" dirty="0"/>
          </a:p>
          <a:p>
            <a:pPr eaLnBrk="1" hangingPunct="1"/>
            <a:r>
              <a:rPr lang="zh-CN" altLang="en-US" sz="2800" b="1" dirty="0"/>
              <a:t>dry-fry 干煸                    dry-stew 烧</a:t>
            </a:r>
            <a:endParaRPr lang="zh-CN" altLang="en-US" sz="2800" b="1" dirty="0"/>
          </a:p>
          <a:p>
            <a:pPr eaLnBrk="1" hangingPunct="1"/>
            <a:r>
              <a:rPr lang="zh-CN" altLang="en-US" sz="2800" b="1" dirty="0"/>
              <a:t>steam 蒸                        boil 煮</a:t>
            </a:r>
            <a:endParaRPr lang="zh-CN" altLang="en-US" sz="2800" b="1" dirty="0"/>
          </a:p>
          <a:p>
            <a:pPr eaLnBrk="1" hangingPunct="1"/>
            <a:r>
              <a:rPr lang="zh-CN" altLang="en-US" sz="2800" b="1" dirty="0"/>
              <a:t>braise  煨，焖               stew 炖，烩，煨</a:t>
            </a:r>
            <a:endParaRPr lang="zh-CN" altLang="en-US" sz="2800" b="1" dirty="0"/>
          </a:p>
          <a:p>
            <a:pPr eaLnBrk="1" hangingPunct="1"/>
            <a:r>
              <a:rPr lang="zh-CN" altLang="en-US" sz="2800" b="1" dirty="0"/>
              <a:t>bake   烤，焙               roast 烤</a:t>
            </a:r>
            <a:endParaRPr lang="zh-CN" altLang="en-US" sz="2800" b="1" dirty="0"/>
          </a:p>
          <a:p>
            <a:pPr eaLnBrk="1" hangingPunct="1"/>
            <a:r>
              <a:rPr lang="zh-CN" altLang="en-US" sz="2800" b="1" dirty="0"/>
              <a:t>smoke  熏                    grill 扒</a:t>
            </a:r>
            <a:endParaRPr lang="zh-CN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charRg st="0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4275">
                                            <p:txEl>
                                              <p:charRg st="0" end="4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4275">
                                            <p:txEl>
                                              <p:charRg st="0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4275">
                                            <p:txEl>
                                              <p:charRg st="0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charRg st="40" end="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4275">
                                            <p:txEl>
                                              <p:charRg st="40" end="5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4275">
                                            <p:txEl>
                                              <p:charRg st="40" end="5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4275">
                                            <p:txEl>
                                              <p:charRg st="40" end="5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charRg st="58" end="7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4275">
                                            <p:txEl>
                                              <p:charRg st="58" end="7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4275">
                                            <p:txEl>
                                              <p:charRg st="58" end="7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4275">
                                            <p:txEl>
                                              <p:charRg st="58" end="7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charRg st="70" end="1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4275">
                                            <p:txEl>
                                              <p:charRg st="70" end="1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4275">
                                            <p:txEl>
                                              <p:charRg st="70" end="1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4275">
                                            <p:txEl>
                                              <p:charRg st="70" end="1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charRg st="111" end="1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4275">
                                            <p:txEl>
                                              <p:charRg st="111" end="14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4275">
                                            <p:txEl>
                                              <p:charRg st="111" end="14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4275">
                                            <p:txEl>
                                              <p:charRg st="111" end="14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charRg st="149" end="18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4275">
                                            <p:txEl>
                                              <p:charRg st="149" end="18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4275">
                                            <p:txEl>
                                              <p:charRg st="149" end="18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4275">
                                            <p:txEl>
                                              <p:charRg st="149" end="18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charRg st="186" end="2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4275">
                                            <p:txEl>
                                              <p:charRg st="186" end="2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4275">
                                            <p:txEl>
                                              <p:charRg st="186" end="2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4275">
                                            <p:txEl>
                                              <p:charRg st="186" end="2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charRg st="219" end="25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4275">
                                            <p:txEl>
                                              <p:charRg st="219" end="25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4275">
                                            <p:txEl>
                                              <p:charRg st="219" end="25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4275">
                                            <p:txEl>
                                              <p:charRg st="219" end="25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3249" name="Rectangle 2"/>
          <p:cNvSpPr>
            <a:spLocks noGrp="1"/>
          </p:cNvSpPr>
          <p:nvPr>
            <p:ph type="title" idx="4294967295"/>
          </p:nvPr>
        </p:nvSpPr>
        <p:spPr/>
        <p:txBody>
          <a:bodyPr vert="horz" wrap="square" anchor="ctr"/>
          <a:p>
            <a:pPr eaLnBrk="1" hangingPunct="1"/>
            <a:r>
              <a:rPr lang="zh-CN" altLang="en-US"/>
              <a:t>菜名</a:t>
            </a:r>
            <a:endParaRPr lang="zh-CN" altLang="en-US"/>
          </a:p>
        </p:txBody>
      </p:sp>
      <p:sp>
        <p:nvSpPr>
          <p:cNvPr id="55299" name="Rectangle 3"/>
          <p:cNvSpPr>
            <a:spLocks noGrp="1"/>
          </p:cNvSpPr>
          <p:nvPr>
            <p:ph type="body" idx="4294967295"/>
          </p:nvPr>
        </p:nvSpPr>
        <p:spPr/>
        <p:txBody>
          <a:bodyPr vert="horz" wrap="square" anchor="t"/>
          <a:p>
            <a:pPr eaLnBrk="1" hangingPunct="1"/>
            <a:r>
              <a:rPr lang="zh-CN" altLang="en-US" sz="2800" b="1" dirty="0"/>
              <a:t>stir-fried shredded pork in fish flavor 鱼香肉丝</a:t>
            </a:r>
            <a:endParaRPr lang="zh-CN" altLang="en-US" sz="2800" b="1" dirty="0"/>
          </a:p>
          <a:p>
            <a:pPr eaLnBrk="1" hangingPunct="1"/>
            <a:r>
              <a:rPr lang="zh-CN" altLang="en-US" sz="2800" b="1" dirty="0"/>
              <a:t>fried rice with egg 蛋炒饭</a:t>
            </a:r>
            <a:endParaRPr lang="zh-CN" altLang="en-US" sz="2800" b="1" dirty="0"/>
          </a:p>
          <a:p>
            <a:pPr eaLnBrk="1" hangingPunct="1"/>
            <a:r>
              <a:rPr lang="zh-CN" altLang="en-US" sz="2800" b="1" dirty="0"/>
              <a:t>fried noodles 炒面</a:t>
            </a:r>
            <a:endParaRPr lang="zh-CN" altLang="en-US" sz="2800" b="1" dirty="0"/>
          </a:p>
          <a:p>
            <a:pPr eaLnBrk="1" hangingPunct="1"/>
            <a:r>
              <a:rPr lang="zh-CN" altLang="en-US" sz="2800" b="1" dirty="0"/>
              <a:t>boiled egg 煮鸡蛋</a:t>
            </a:r>
            <a:endParaRPr lang="zh-CN" altLang="en-US" sz="2800" b="1" dirty="0"/>
          </a:p>
          <a:p>
            <a:pPr eaLnBrk="1" hangingPunct="1"/>
            <a:r>
              <a:rPr lang="zh-CN" altLang="en-US" sz="2800" b="1" dirty="0"/>
              <a:t>roast duck 烤鸭</a:t>
            </a:r>
            <a:endParaRPr lang="zh-CN" altLang="en-US" sz="2800" b="1" dirty="0"/>
          </a:p>
          <a:p>
            <a:pPr eaLnBrk="1" hangingPunct="1"/>
            <a:r>
              <a:rPr lang="zh-CN" altLang="en-US" sz="2800" b="1" dirty="0"/>
              <a:t>smoked duck 烟熏鸭子</a:t>
            </a:r>
            <a:endParaRPr lang="zh-CN" altLang="en-US" sz="2800" b="1" dirty="0"/>
          </a:p>
          <a:p>
            <a:pPr eaLnBrk="1" hangingPunct="1"/>
            <a:r>
              <a:rPr lang="zh-CN" altLang="en-US" sz="2800" b="1" dirty="0"/>
              <a:t>sauted vegetable 炒青菜</a:t>
            </a:r>
            <a:endParaRPr lang="zh-CN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charRg st="0" end="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5299">
                                            <p:txEl>
                                              <p:charRg st="0" end="4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5299">
                                            <p:txEl>
                                              <p:charRg st="0" end="4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5299">
                                            <p:txEl>
                                              <p:charRg st="0" end="4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charRg st="45" end="6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5299">
                                            <p:txEl>
                                              <p:charRg st="45" end="6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5299">
                                            <p:txEl>
                                              <p:charRg st="45" end="6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5299">
                                            <p:txEl>
                                              <p:charRg st="45" end="6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charRg st="69" end="8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5299">
                                            <p:txEl>
                                              <p:charRg st="69" end="8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5299">
                                            <p:txEl>
                                              <p:charRg st="69" end="8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5299">
                                            <p:txEl>
                                              <p:charRg st="69" end="8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charRg st="86" end="10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5299">
                                            <p:txEl>
                                              <p:charRg st="86" end="10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5299">
                                            <p:txEl>
                                              <p:charRg st="86" end="10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5299">
                                            <p:txEl>
                                              <p:charRg st="86" end="10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charRg st="101" end="1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5299">
                                            <p:txEl>
                                              <p:charRg st="101" end="1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5299">
                                            <p:txEl>
                                              <p:charRg st="101" end="1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5299">
                                            <p:txEl>
                                              <p:charRg st="101" end="1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charRg st="115" end="1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5299">
                                            <p:txEl>
                                              <p:charRg st="115" end="13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5299">
                                            <p:txEl>
                                              <p:charRg st="115" end="13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5299">
                                            <p:txEl>
                                              <p:charRg st="115" end="13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charRg st="132" end="15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5299">
                                            <p:txEl>
                                              <p:charRg st="132" end="15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5299">
                                            <p:txEl>
                                              <p:charRg st="132" end="15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5299">
                                            <p:txEl>
                                              <p:charRg st="132" end="15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6322" name="Rectangle 2"/>
          <p:cNvSpPr>
            <a:spLocks noGrp="1"/>
          </p:cNvSpPr>
          <p:nvPr>
            <p:ph type="title" idx="4294967295"/>
          </p:nvPr>
        </p:nvSpPr>
        <p:spPr/>
        <p:txBody>
          <a:bodyPr vert="horz" wrap="square" anchor="ctr"/>
          <a:p>
            <a:pPr eaLnBrk="1" hangingPunct="1"/>
            <a:endParaRPr lang="zh-CN" altLang="en-US" dirty="0"/>
          </a:p>
        </p:txBody>
      </p:sp>
      <p:sp>
        <p:nvSpPr>
          <p:cNvPr id="56323" name="Rectangle 3"/>
          <p:cNvSpPr>
            <a:spLocks noGrp="1"/>
          </p:cNvSpPr>
          <p:nvPr>
            <p:ph type="body" idx="4294967295"/>
          </p:nvPr>
        </p:nvSpPr>
        <p:spPr/>
        <p:txBody>
          <a:bodyPr vert="horz" wrap="square" anchor="t"/>
          <a:p>
            <a:pPr eaLnBrk="1" hangingPunct="1">
              <a:lnSpc>
                <a:spcPct val="90000"/>
              </a:lnSpc>
            </a:pPr>
            <a:r>
              <a:rPr lang="zh-CN" altLang="en-US" b="1" dirty="0"/>
              <a:t>twice-cooked pork with chilly sauce     回锅肉</a:t>
            </a:r>
            <a:endParaRPr lang="zh-CN" altLang="en-US" b="1" dirty="0"/>
          </a:p>
          <a:p>
            <a:pPr eaLnBrk="1" hangingPunct="1">
              <a:lnSpc>
                <a:spcPct val="90000"/>
              </a:lnSpc>
            </a:pPr>
            <a:r>
              <a:rPr lang="zh-CN" altLang="en-US" b="1" dirty="0"/>
              <a:t>Gongbao chicken  宫保鸡丁</a:t>
            </a:r>
            <a:endParaRPr lang="zh-CN" altLang="en-US" b="1" dirty="0"/>
          </a:p>
          <a:p>
            <a:pPr eaLnBrk="1" hangingPunct="1">
              <a:lnSpc>
                <a:spcPct val="90000"/>
              </a:lnSpc>
            </a:pPr>
            <a:r>
              <a:rPr lang="zh-CN" altLang="en-US" b="1" dirty="0"/>
              <a:t>Mapo beancurd 麻婆豆腐</a:t>
            </a:r>
            <a:endParaRPr lang="zh-CN" altLang="en-US" b="1" dirty="0"/>
          </a:p>
          <a:p>
            <a:pPr eaLnBrk="1" hangingPunct="1">
              <a:lnSpc>
                <a:spcPct val="90000"/>
              </a:lnSpc>
            </a:pPr>
            <a:r>
              <a:rPr lang="zh-CN" altLang="en-US" b="1" dirty="0"/>
              <a:t>sweet and sour fish 糖醋鱼</a:t>
            </a:r>
            <a:endParaRPr lang="zh-CN" altLang="en-US" b="1" dirty="0"/>
          </a:p>
          <a:p>
            <a:pPr eaLnBrk="1" hangingPunct="1">
              <a:lnSpc>
                <a:spcPct val="90000"/>
              </a:lnSpc>
            </a:pPr>
            <a:r>
              <a:rPr lang="zh-CN" altLang="en-US" b="1" dirty="0"/>
              <a:t>dry-fried sliced pork 盐煎肉</a:t>
            </a:r>
            <a:endParaRPr lang="zh-CN" altLang="en-US" b="1" dirty="0"/>
          </a:p>
          <a:p>
            <a:pPr eaLnBrk="1" hangingPunct="1">
              <a:lnSpc>
                <a:spcPct val="90000"/>
              </a:lnSpc>
            </a:pPr>
            <a:r>
              <a:rPr lang="zh-CN" altLang="en-US" b="1" dirty="0"/>
              <a:t>stir-fried shredded pork with green pepper 青椒肉丝</a:t>
            </a:r>
            <a:endParaRPr lang="zh-CN" altLang="en-US" b="1" dirty="0"/>
          </a:p>
          <a:p>
            <a:pPr eaLnBrk="1" hangingPunct="1">
              <a:lnSpc>
                <a:spcPct val="90000"/>
              </a:lnSpc>
            </a:pPr>
            <a:endParaRPr lang="zh-CN" altLang="en-US" b="1" dirty="0"/>
          </a:p>
          <a:p>
            <a:pPr eaLnBrk="1" hangingPunct="1">
              <a:lnSpc>
                <a:spcPct val="90000"/>
              </a:lnSpc>
            </a:pPr>
            <a:endParaRPr lang="zh-CN" altLang="en-US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charRg st="0" end="4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6323">
                                            <p:txEl>
                                              <p:charRg st="0" end="4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6323">
                                            <p:txEl>
                                              <p:charRg st="0" end="4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6323">
                                            <p:txEl>
                                              <p:charRg st="0" end="4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charRg st="44" end="6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6323">
                                            <p:txEl>
                                              <p:charRg st="44" end="6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6323">
                                            <p:txEl>
                                              <p:charRg st="44" end="6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6323">
                                            <p:txEl>
                                              <p:charRg st="44" end="6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charRg st="66" end="8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6323">
                                            <p:txEl>
                                              <p:charRg st="66" end="8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6323">
                                            <p:txEl>
                                              <p:charRg st="66" end="8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6323">
                                            <p:txEl>
                                              <p:charRg st="66" end="8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charRg st="85" end="10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6323">
                                            <p:txEl>
                                              <p:charRg st="85" end="10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6323">
                                            <p:txEl>
                                              <p:charRg st="85" end="10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6323">
                                            <p:txEl>
                                              <p:charRg st="85" end="10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charRg st="109" end="1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6323">
                                            <p:txEl>
                                              <p:charRg st="109" end="13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6323">
                                            <p:txEl>
                                              <p:charRg st="109" end="13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6323">
                                            <p:txEl>
                                              <p:charRg st="109" end="13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charRg st="135" end="18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6323">
                                            <p:txEl>
                                              <p:charRg st="135" end="18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6323">
                                            <p:txEl>
                                              <p:charRg st="135" end="18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6323">
                                            <p:txEl>
                                              <p:charRg st="135" end="18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7346" name="Rectangle 2"/>
          <p:cNvSpPr>
            <a:spLocks noGrp="1"/>
          </p:cNvSpPr>
          <p:nvPr>
            <p:ph type="title" idx="4294967295"/>
          </p:nvPr>
        </p:nvSpPr>
        <p:spPr/>
        <p:txBody>
          <a:bodyPr vert="horz" wrap="square" anchor="ctr"/>
          <a:p>
            <a:pPr eaLnBrk="1" hangingPunct="1"/>
            <a:endParaRPr lang="zh-CN" altLang="en-US" dirty="0"/>
          </a:p>
        </p:txBody>
      </p:sp>
      <p:sp>
        <p:nvSpPr>
          <p:cNvPr id="57347" name="Rectangle 3"/>
          <p:cNvSpPr>
            <a:spLocks noGrp="1"/>
          </p:cNvSpPr>
          <p:nvPr>
            <p:ph type="body" idx="4294967295"/>
          </p:nvPr>
        </p:nvSpPr>
        <p:spPr/>
        <p:txBody>
          <a:bodyPr vert="horz" wrap="square" anchor="t"/>
          <a:p>
            <a:pPr eaLnBrk="1" hangingPunct="1"/>
            <a:r>
              <a:rPr lang="zh-CN" altLang="en-US" sz="2800" b="1" dirty="0"/>
              <a:t>assorted cold dishes 什锦冷拼</a:t>
            </a:r>
            <a:endParaRPr lang="zh-CN" altLang="en-US" sz="2800" b="1" dirty="0"/>
          </a:p>
          <a:p>
            <a:pPr eaLnBrk="1" hangingPunct="1"/>
            <a:r>
              <a:rPr lang="zh-CN" altLang="en-US" sz="2800" b="1" dirty="0"/>
              <a:t>shredded pork with celery </a:t>
            </a:r>
            <a:endParaRPr lang="zh-CN" altLang="en-US" sz="2800" b="1" dirty="0"/>
          </a:p>
          <a:p>
            <a:pPr eaLnBrk="1" hangingPunct="1"/>
            <a:r>
              <a:rPr lang="zh-CN" altLang="en-US" sz="2800" b="1" dirty="0"/>
              <a:t>芹菜肉丝</a:t>
            </a:r>
            <a:endParaRPr lang="zh-CN" altLang="en-US" sz="2800" b="1" dirty="0"/>
          </a:p>
          <a:p>
            <a:pPr eaLnBrk="1" hangingPunct="1"/>
            <a:r>
              <a:rPr lang="zh-CN" altLang="en-US" sz="2800" b="1" dirty="0"/>
              <a:t>hot and spicy boiled pork fillet</a:t>
            </a:r>
            <a:endParaRPr lang="zh-CN" altLang="en-US" sz="2800" b="1" dirty="0"/>
          </a:p>
          <a:p>
            <a:pPr eaLnBrk="1" hangingPunct="1"/>
            <a:r>
              <a:rPr lang="zh-CN" altLang="en-US" sz="2800" b="1" dirty="0"/>
              <a:t>水煮肉片</a:t>
            </a:r>
            <a:endParaRPr lang="zh-CN" altLang="en-US" sz="2800" b="1" dirty="0"/>
          </a:p>
          <a:p>
            <a:pPr eaLnBrk="1" hangingPunct="1"/>
            <a:r>
              <a:rPr lang="zh-CN" altLang="en-US" sz="2800" b="1" dirty="0"/>
              <a:t>sweet and sour carp with crisp skin</a:t>
            </a:r>
            <a:endParaRPr lang="zh-CN" altLang="en-US" sz="2800" b="1" dirty="0"/>
          </a:p>
          <a:p>
            <a:pPr eaLnBrk="1" hangingPunct="1"/>
            <a:r>
              <a:rPr lang="zh-CN" altLang="en-US" sz="2800" b="1" dirty="0"/>
              <a:t>糖醋脆皮鱼</a:t>
            </a:r>
            <a:endParaRPr lang="zh-CN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charRg st="0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7347">
                                            <p:txEl>
                                              <p:charRg st="0" end="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charRg st="26" end="5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7347">
                                            <p:txEl>
                                              <p:charRg st="26" end="5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charRg st="53" end="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7347">
                                            <p:txEl>
                                              <p:charRg st="53" end="5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charRg st="58" end="9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57347">
                                            <p:txEl>
                                              <p:charRg st="58" end="9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charRg st="91" end="9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57347">
                                            <p:txEl>
                                              <p:charRg st="91" end="9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charRg st="96" end="1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57347">
                                            <p:txEl>
                                              <p:charRg st="96" end="13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charRg st="132" end="1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57347">
                                            <p:txEl>
                                              <p:charRg st="132" end="13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6321" name="Rectangle 2"/>
          <p:cNvSpPr>
            <a:spLocks noGrp="1"/>
          </p:cNvSpPr>
          <p:nvPr>
            <p:ph type="title" idx="4294967295"/>
          </p:nvPr>
        </p:nvSpPr>
        <p:spPr/>
        <p:txBody>
          <a:bodyPr vert="horz" wrap="square" anchor="ctr"/>
          <a:p>
            <a:pPr eaLnBrk="1" hangingPunct="1"/>
            <a:r>
              <a:rPr lang="zh-CN" altLang="en-US" dirty="0"/>
              <a:t>Tongue Twister (绕口令)</a:t>
            </a:r>
            <a:endParaRPr lang="zh-CN" altLang="en-US" dirty="0"/>
          </a:p>
        </p:txBody>
      </p:sp>
      <p:sp>
        <p:nvSpPr>
          <p:cNvPr id="56322" name="Rectangle 3"/>
          <p:cNvSpPr>
            <a:spLocks noGrp="1"/>
          </p:cNvSpPr>
          <p:nvPr>
            <p:ph type="body" idx="4294967295"/>
          </p:nvPr>
        </p:nvSpPr>
        <p:spPr/>
        <p:txBody>
          <a:bodyPr vert="horz" wrap="square" anchor="t"/>
          <a:p>
            <a:pPr marL="609600" indent="-609600" eaLnBrk="1" hangingPunct="1">
              <a:buAutoNum type="arabicPeriod"/>
            </a:pPr>
            <a:r>
              <a:rPr lang="zh-CN" altLang="en-US" dirty="0"/>
              <a:t>A good cook could cook as much cookies as a good cook who could cook cookies .</a:t>
            </a:r>
            <a:endParaRPr lang="zh-CN" altLang="en-US" dirty="0"/>
          </a:p>
          <a:p>
            <a:pPr marL="609600" indent="-609600" eaLnBrk="1" hangingPunct="1">
              <a:buNone/>
            </a:pPr>
            <a:endParaRPr lang="zh-CN" altLang="en-US" dirty="0"/>
          </a:p>
          <a:p>
            <a:pPr marL="609600" indent="-609600" eaLnBrk="1" hangingPunct="1">
              <a:buNone/>
            </a:pPr>
            <a:r>
              <a:rPr lang="zh-CN" altLang="en-US" dirty="0"/>
              <a:t>2.  A big black bug bit a big black bear and made the big black bear bleed blood.</a:t>
            </a:r>
            <a:endParaRPr lang="zh-CN" alt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7345" name="Rectangle 2"/>
          <p:cNvSpPr>
            <a:spLocks noGrp="1"/>
          </p:cNvSpPr>
          <p:nvPr>
            <p:ph type="title" idx="4294967295"/>
          </p:nvPr>
        </p:nvSpPr>
        <p:spPr/>
        <p:txBody>
          <a:bodyPr vert="horz" wrap="square" anchor="ctr"/>
          <a:p>
            <a:pPr eaLnBrk="1" hangingPunct="1"/>
            <a:endParaRPr lang="zh-CN" altLang="en-US" dirty="0"/>
          </a:p>
        </p:txBody>
      </p:sp>
      <p:sp>
        <p:nvSpPr>
          <p:cNvPr id="57346" name="Rectangle 3"/>
          <p:cNvSpPr>
            <a:spLocks noGrp="1"/>
          </p:cNvSpPr>
          <p:nvPr>
            <p:ph type="body" idx="4294967295"/>
          </p:nvPr>
        </p:nvSpPr>
        <p:spPr/>
        <p:txBody>
          <a:bodyPr vert="horz" wrap="square" anchor="t"/>
          <a:p>
            <a:pPr eaLnBrk="1" hangingPunct="1">
              <a:buNone/>
            </a:pPr>
            <a:r>
              <a:rPr lang="zh-CN" altLang="en-US" dirty="0"/>
              <a:t>3.  Never trouble about trouble     until trouble troubles you!</a:t>
            </a:r>
            <a:endParaRPr lang="zh-CN" altLang="en-US" dirty="0"/>
          </a:p>
          <a:p>
            <a:pPr eaLnBrk="1" hangingPunct="1"/>
            <a:endParaRPr lang="zh-CN" altLang="en-US" dirty="0"/>
          </a:p>
          <a:p>
            <a:pPr eaLnBrk="1" hangingPunct="1">
              <a:buNone/>
            </a:pPr>
            <a:r>
              <a:rPr lang="zh-CN" altLang="en-US" dirty="0"/>
              <a:t>4. Where is the watch I put in my pocket to take to the shop because it had stopped?</a:t>
            </a:r>
            <a:endParaRPr lang="zh-CN" alt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8369" name="Rectangle 2"/>
          <p:cNvSpPr>
            <a:spLocks noGrp="1"/>
          </p:cNvSpPr>
          <p:nvPr>
            <p:ph type="title" idx="4294967295"/>
          </p:nvPr>
        </p:nvSpPr>
        <p:spPr/>
        <p:txBody>
          <a:bodyPr vert="horz" wrap="square" anchor="ctr"/>
          <a:p>
            <a:pPr eaLnBrk="1" hangingPunct="1"/>
            <a:r>
              <a:rPr lang="zh-CN" altLang="en-US" dirty="0"/>
              <a:t>Proverb（谚语）</a:t>
            </a:r>
            <a:endParaRPr lang="zh-CN" altLang="en-US" dirty="0"/>
          </a:p>
        </p:txBody>
      </p:sp>
      <p:sp>
        <p:nvSpPr>
          <p:cNvPr id="58370" name="Rectangle 3"/>
          <p:cNvSpPr>
            <a:spLocks noGrp="1"/>
          </p:cNvSpPr>
          <p:nvPr>
            <p:ph type="body" idx="4294967295"/>
          </p:nvPr>
        </p:nvSpPr>
        <p:spPr/>
        <p:txBody>
          <a:bodyPr vert="horz" wrap="square" anchor="t"/>
          <a:p>
            <a:pPr eaLnBrk="1" hangingPunct="1"/>
            <a:r>
              <a:rPr lang="zh-CN" altLang="en-US" dirty="0"/>
              <a:t>1. Health is better than wealth.</a:t>
            </a:r>
            <a:endParaRPr lang="zh-CN" altLang="en-US" dirty="0"/>
          </a:p>
          <a:p>
            <a:pPr eaLnBrk="1" hangingPunct="1"/>
            <a:r>
              <a:rPr lang="zh-CN" altLang="en-US" dirty="0"/>
              <a:t>     健康胜于财富。</a:t>
            </a:r>
            <a:endParaRPr lang="zh-CN" altLang="en-US" dirty="0"/>
          </a:p>
          <a:p>
            <a:pPr eaLnBrk="1" hangingPunct="1"/>
            <a:r>
              <a:rPr lang="zh-CN" altLang="en-US" dirty="0"/>
              <a:t>2. First come, first served.</a:t>
            </a:r>
            <a:endParaRPr lang="zh-CN" altLang="en-US" dirty="0"/>
          </a:p>
          <a:p>
            <a:pPr eaLnBrk="1" hangingPunct="1"/>
            <a:r>
              <a:rPr lang="zh-CN" altLang="en-US" dirty="0"/>
              <a:t>     先来先招呼。</a:t>
            </a:r>
            <a:endParaRPr lang="zh-CN" altLang="en-US" dirty="0"/>
          </a:p>
          <a:p>
            <a:pPr eaLnBrk="1" hangingPunct="1"/>
            <a:r>
              <a:rPr lang="zh-CN" altLang="en-US" dirty="0"/>
              <a:t>3. Love me, love my dog.爱屋及乌</a:t>
            </a:r>
            <a:endParaRPr lang="zh-CN" altLang="en-US" dirty="0"/>
          </a:p>
          <a:p>
            <a:pPr eaLnBrk="1" hangingPunct="1"/>
            <a:r>
              <a:rPr lang="zh-CN" altLang="en-US" dirty="0"/>
              <a:t>4. Easy come, easy go.</a:t>
            </a:r>
            <a:endParaRPr lang="zh-CN" altLang="en-US" dirty="0"/>
          </a:p>
          <a:p>
            <a:pPr eaLnBrk="1" hangingPunct="1"/>
            <a:r>
              <a:rPr lang="zh-CN" altLang="en-US" dirty="0"/>
              <a:t>     易得之，易失之</a:t>
            </a:r>
            <a:endParaRPr lang="zh-CN" altLang="en-US" dirty="0"/>
          </a:p>
          <a:p>
            <a:pPr eaLnBrk="1" hangingPunct="1"/>
            <a:endParaRPr lang="zh-CN" alt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9393" name="Rectangle 2"/>
          <p:cNvSpPr>
            <a:spLocks noGrp="1"/>
          </p:cNvSpPr>
          <p:nvPr>
            <p:ph type="title" idx="4294967295"/>
          </p:nvPr>
        </p:nvSpPr>
        <p:spPr/>
        <p:txBody>
          <a:bodyPr vert="horz" wrap="square" anchor="ctr"/>
          <a:p>
            <a:pPr eaLnBrk="1" hangingPunct="1"/>
            <a:endParaRPr lang="zh-CN" altLang="en-US" dirty="0"/>
          </a:p>
        </p:txBody>
      </p:sp>
      <p:sp>
        <p:nvSpPr>
          <p:cNvPr id="59394" name="Rectangle 3"/>
          <p:cNvSpPr>
            <a:spLocks noGrp="1"/>
          </p:cNvSpPr>
          <p:nvPr>
            <p:ph type="body" idx="4294967295"/>
          </p:nvPr>
        </p:nvSpPr>
        <p:spPr/>
        <p:txBody>
          <a:bodyPr vert="horz" wrap="square" anchor="t"/>
          <a:p>
            <a:pPr eaLnBrk="1" hangingPunct="1"/>
            <a:r>
              <a:rPr lang="zh-CN" altLang="en-US" dirty="0"/>
              <a:t>5. Seeing is believing.  眼见为实</a:t>
            </a:r>
            <a:endParaRPr lang="zh-CN" altLang="en-US" dirty="0"/>
          </a:p>
          <a:p>
            <a:pPr eaLnBrk="1" hangingPunct="1"/>
            <a:r>
              <a:rPr lang="zh-CN" altLang="en-US" dirty="0"/>
              <a:t>6.Great minds think alike.</a:t>
            </a:r>
            <a:endParaRPr lang="zh-CN" altLang="en-US" dirty="0"/>
          </a:p>
          <a:p>
            <a:pPr eaLnBrk="1" hangingPunct="1"/>
            <a:r>
              <a:rPr lang="zh-CN" altLang="en-US" dirty="0"/>
              <a:t>     英雄所见略同</a:t>
            </a:r>
            <a:endParaRPr lang="zh-CN" altLang="en-US" dirty="0"/>
          </a:p>
          <a:p>
            <a:pPr eaLnBrk="1" hangingPunct="1"/>
            <a:r>
              <a:rPr lang="zh-CN" altLang="en-US" dirty="0"/>
              <a:t>7. The early bird catches the     worm.      捷足先登</a:t>
            </a:r>
            <a:endParaRPr lang="zh-CN" altLang="en-US" dirty="0"/>
          </a:p>
          <a:p>
            <a:pPr eaLnBrk="1" hangingPunct="1"/>
            <a:r>
              <a:rPr lang="zh-CN" altLang="en-US" dirty="0"/>
              <a:t>8. When in Rome , do as the Romans do.    入乡随俗</a:t>
            </a:r>
            <a:endParaRPr lang="zh-CN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1" name="Rectangle 2"/>
          <p:cNvSpPr>
            <a:spLocks noGrp="1"/>
          </p:cNvSpPr>
          <p:nvPr>
            <p:ph type="title" idx="4294967295"/>
          </p:nvPr>
        </p:nvSpPr>
        <p:spPr>
          <a:xfrm>
            <a:off x="539750" y="-239712"/>
            <a:ext cx="7772400" cy="1458912"/>
          </a:xfrm>
        </p:spPr>
        <p:txBody>
          <a:bodyPr vert="horz" wrap="square" anchor="ctr"/>
          <a:p>
            <a:pPr eaLnBrk="1" hangingPunct="1"/>
            <a:r>
              <a:rPr lang="zh-CN" altLang="en-US" dirty="0"/>
              <a:t>Clerk（人员）</a:t>
            </a:r>
            <a:endParaRPr lang="zh-CN" altLang="en-US" dirty="0"/>
          </a:p>
        </p:txBody>
      </p:sp>
      <p:sp>
        <p:nvSpPr>
          <p:cNvPr id="12291" name="Rectangle 3"/>
          <p:cNvSpPr>
            <a:spLocks noGrp="1"/>
          </p:cNvSpPr>
          <p:nvPr>
            <p:ph type="body" idx="4294967295"/>
          </p:nvPr>
        </p:nvSpPr>
        <p:spPr>
          <a:xfrm>
            <a:off x="539750" y="1412875"/>
            <a:ext cx="7772400" cy="4114800"/>
          </a:xfrm>
        </p:spPr>
        <p:txBody>
          <a:bodyPr vert="horz" wrap="square" anchor="t"/>
          <a:p>
            <a:pPr eaLnBrk="1" hangingPunct="1">
              <a:lnSpc>
                <a:spcPct val="80000"/>
              </a:lnSpc>
            </a:pPr>
            <a:r>
              <a:rPr lang="zh-CN" altLang="en-US" sz="3600" b="1" dirty="0"/>
              <a:t>general manager（总经理）           </a:t>
            </a:r>
            <a:endParaRPr lang="zh-CN" altLang="en-US" sz="3600" b="1" dirty="0"/>
          </a:p>
          <a:p>
            <a:pPr eaLnBrk="1" hangingPunct="1">
              <a:lnSpc>
                <a:spcPct val="80000"/>
              </a:lnSpc>
            </a:pPr>
            <a:r>
              <a:rPr lang="zh-CN" altLang="en-US" sz="3600" b="1" dirty="0"/>
              <a:t>assistant general manager（副总经理）</a:t>
            </a:r>
            <a:endParaRPr lang="zh-CN" altLang="en-US" sz="3600" b="1" dirty="0"/>
          </a:p>
          <a:p>
            <a:pPr eaLnBrk="1" hangingPunct="1">
              <a:lnSpc>
                <a:spcPct val="80000"/>
              </a:lnSpc>
            </a:pPr>
            <a:r>
              <a:rPr lang="zh-CN" altLang="en-US" sz="3600" b="1" dirty="0"/>
              <a:t>department manager（部门经理）                </a:t>
            </a:r>
            <a:endParaRPr lang="zh-CN" altLang="en-US" sz="3600" b="1" dirty="0"/>
          </a:p>
          <a:p>
            <a:pPr eaLnBrk="1" hangingPunct="1">
              <a:lnSpc>
                <a:spcPct val="80000"/>
              </a:lnSpc>
            </a:pPr>
            <a:r>
              <a:rPr lang="zh-CN" altLang="en-US" sz="3600" b="1" dirty="0"/>
              <a:t>assistant manager（大堂副理)</a:t>
            </a:r>
            <a:endParaRPr lang="zh-CN" altLang="en-US" sz="3600" b="1" dirty="0"/>
          </a:p>
          <a:p>
            <a:pPr eaLnBrk="1" hangingPunct="1">
              <a:lnSpc>
                <a:spcPct val="80000"/>
              </a:lnSpc>
            </a:pPr>
            <a:r>
              <a:rPr lang="zh-CN" altLang="en-US" sz="3600" b="1" dirty="0"/>
              <a:t>supervisor(主管）                      captain（行李房领班）</a:t>
            </a:r>
            <a:endParaRPr lang="zh-CN" altLang="en-US" sz="3600" b="1" dirty="0"/>
          </a:p>
          <a:p>
            <a:pPr eaLnBrk="1" hangingPunct="1">
              <a:lnSpc>
                <a:spcPct val="80000"/>
              </a:lnSpc>
            </a:pPr>
            <a:r>
              <a:rPr lang="zh-CN" altLang="en-US" sz="3600" b="1" dirty="0"/>
              <a:t>doorman(门童）           bellman / bellboy （行李员）</a:t>
            </a:r>
            <a:endParaRPr lang="zh-CN" alt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charRg st="0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1">
                                            <p:txEl>
                                              <p:charRg st="0" end="3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1">
                                            <p:txEl>
                                              <p:charRg st="0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1">
                                            <p:txEl>
                                              <p:charRg st="0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charRg st="32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291">
                                            <p:txEl>
                                              <p:charRg st="32" end="6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91">
                                            <p:txEl>
                                              <p:charRg st="32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291">
                                            <p:txEl>
                                              <p:charRg st="32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charRg st="64" end="10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291">
                                            <p:txEl>
                                              <p:charRg st="64" end="10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291">
                                            <p:txEl>
                                              <p:charRg st="64" end="10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291">
                                            <p:txEl>
                                              <p:charRg st="64" end="10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charRg st="105" end="1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291">
                                            <p:txEl>
                                              <p:charRg st="105" end="12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291">
                                            <p:txEl>
                                              <p:charRg st="105" end="12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291">
                                            <p:txEl>
                                              <p:charRg st="105" end="12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charRg st="129" end="18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291">
                                            <p:txEl>
                                              <p:charRg st="129" end="18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291">
                                            <p:txEl>
                                              <p:charRg st="129" end="18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291">
                                            <p:txEl>
                                              <p:charRg st="129" end="18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charRg st="180" end="2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291">
                                            <p:txEl>
                                              <p:charRg st="180" end="2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291">
                                            <p:txEl>
                                              <p:charRg st="180" end="22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291">
                                            <p:txEl>
                                              <p:charRg st="180" end="22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5" name="Rectangle 2"/>
          <p:cNvSpPr>
            <a:spLocks noGrp="1"/>
          </p:cNvSpPr>
          <p:nvPr>
            <p:ph type="title" idx="4294967295"/>
          </p:nvPr>
        </p:nvSpPr>
        <p:spPr/>
        <p:txBody>
          <a:bodyPr vert="horz" wrap="square" anchor="ctr"/>
          <a:p>
            <a:pPr eaLnBrk="1" hangingPunct="1"/>
            <a:r>
              <a:rPr lang="zh-CN" altLang="en-US" dirty="0"/>
              <a:t>Clerk（人员）</a:t>
            </a:r>
            <a:endParaRPr lang="zh-CN" altLang="en-US" dirty="0"/>
          </a:p>
        </p:txBody>
      </p:sp>
      <p:sp>
        <p:nvSpPr>
          <p:cNvPr id="13315" name="Rectangle 3"/>
          <p:cNvSpPr>
            <a:spLocks noGrp="1"/>
          </p:cNvSpPr>
          <p:nvPr>
            <p:ph type="body" idx="4294967295"/>
          </p:nvPr>
        </p:nvSpPr>
        <p:spPr/>
        <p:txBody>
          <a:bodyPr vert="horz" wrap="square" anchor="t"/>
          <a:p>
            <a:pPr eaLnBrk="1" hangingPunct="1">
              <a:lnSpc>
                <a:spcPct val="80000"/>
              </a:lnSpc>
            </a:pPr>
            <a:r>
              <a:rPr lang="zh-CN" altLang="en-US" b="1" dirty="0"/>
              <a:t>operator（总机，接线员）         receptionist（接待员）</a:t>
            </a:r>
            <a:endParaRPr lang="zh-CN" altLang="en-US" b="1" dirty="0"/>
          </a:p>
          <a:p>
            <a:pPr eaLnBrk="1" hangingPunct="1">
              <a:lnSpc>
                <a:spcPct val="80000"/>
              </a:lnSpc>
            </a:pPr>
            <a:r>
              <a:rPr lang="zh-CN" altLang="en-US" b="1" dirty="0"/>
              <a:t>cashier（收银员）              </a:t>
            </a:r>
            <a:endParaRPr lang="zh-CN" altLang="en-US" b="1" dirty="0"/>
          </a:p>
          <a:p>
            <a:pPr eaLnBrk="1" hangingPunct="1">
              <a:lnSpc>
                <a:spcPct val="80000"/>
              </a:lnSpc>
            </a:pPr>
            <a:r>
              <a:rPr lang="zh-CN" altLang="en-US" b="1" dirty="0"/>
              <a:t>roommaid / room attendant（客房服务员）</a:t>
            </a:r>
            <a:endParaRPr lang="zh-CN" altLang="en-US" b="1" dirty="0"/>
          </a:p>
          <a:p>
            <a:pPr eaLnBrk="1" hangingPunct="1">
              <a:lnSpc>
                <a:spcPct val="80000"/>
              </a:lnSpc>
            </a:pPr>
            <a:r>
              <a:rPr lang="zh-CN" altLang="en-US" b="1" dirty="0"/>
              <a:t>repairman（维修工）                   </a:t>
            </a:r>
            <a:endParaRPr lang="zh-CN" altLang="en-US" b="1" dirty="0"/>
          </a:p>
          <a:p>
            <a:pPr eaLnBrk="1" hangingPunct="1">
              <a:lnSpc>
                <a:spcPct val="80000"/>
              </a:lnSpc>
            </a:pPr>
            <a:r>
              <a:rPr lang="zh-CN" altLang="en-US" b="1" dirty="0"/>
              <a:t>waiter  /   waitress （餐厅男、女服务员）  </a:t>
            </a:r>
            <a:endParaRPr lang="zh-CN" altLang="en-US" b="1" dirty="0"/>
          </a:p>
          <a:p>
            <a:pPr eaLnBrk="1" hangingPunct="1">
              <a:lnSpc>
                <a:spcPct val="80000"/>
              </a:lnSpc>
            </a:pPr>
            <a:r>
              <a:rPr lang="zh-CN" altLang="en-US" b="1" dirty="0"/>
              <a:t>cook （厨师）       chef  （大厨）       </a:t>
            </a:r>
            <a:endParaRPr lang="zh-CN" altLang="en-US" b="1" dirty="0"/>
          </a:p>
          <a:p>
            <a:pPr eaLnBrk="1" hangingPunct="1">
              <a:lnSpc>
                <a:spcPct val="80000"/>
              </a:lnSpc>
            </a:pPr>
            <a:r>
              <a:rPr lang="zh-CN" altLang="en-US" b="1" dirty="0"/>
              <a:t>barman / bartender （酒吧服务员）</a:t>
            </a:r>
            <a:endParaRPr lang="zh-CN" altLang="en-US" b="1" dirty="0"/>
          </a:p>
          <a:p>
            <a:pPr eaLnBrk="1" hangingPunct="1">
              <a:lnSpc>
                <a:spcPct val="80000"/>
              </a:lnSpc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charRg st="0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5">
                                            <p:txEl>
                                              <p:charRg st="0" end="4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5">
                                            <p:txEl>
                                              <p:charRg st="0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5">
                                            <p:txEl>
                                              <p:charRg st="0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charRg st="43" end="7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315">
                                            <p:txEl>
                                              <p:charRg st="43" end="7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5">
                                            <p:txEl>
                                              <p:charRg st="43" end="7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15">
                                            <p:txEl>
                                              <p:charRg st="43" end="7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charRg st="70" end="10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315">
                                            <p:txEl>
                                              <p:charRg st="70" end="10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315">
                                            <p:txEl>
                                              <p:charRg st="70" end="10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315">
                                            <p:txEl>
                                              <p:charRg st="70" end="10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charRg st="103" end="1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315">
                                            <p:txEl>
                                              <p:charRg st="103" end="13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315">
                                            <p:txEl>
                                              <p:charRg st="103" end="13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315">
                                            <p:txEl>
                                              <p:charRg st="103" end="13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charRg st="137" end="17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315">
                                            <p:txEl>
                                              <p:charRg st="137" end="17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315">
                                            <p:txEl>
                                              <p:charRg st="137" end="17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315">
                                            <p:txEl>
                                              <p:charRg st="137" end="17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charRg st="171" end="20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315">
                                            <p:txEl>
                                              <p:charRg st="171" end="20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315">
                                            <p:txEl>
                                              <p:charRg st="171" end="20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315">
                                            <p:txEl>
                                              <p:charRg st="171" end="20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charRg st="205" end="2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315">
                                            <p:txEl>
                                              <p:charRg st="205" end="23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315">
                                            <p:txEl>
                                              <p:charRg st="205" end="23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315">
                                            <p:txEl>
                                              <p:charRg st="205" end="23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8" name="Rectangle 2"/>
          <p:cNvSpPr>
            <a:spLocks noGrp="1"/>
          </p:cNvSpPr>
          <p:nvPr>
            <p:ph type="title" idx="4294967295"/>
          </p:nvPr>
        </p:nvSpPr>
        <p:spPr/>
        <p:txBody>
          <a:bodyPr vert="horz" wrap="square" anchor="ctr"/>
          <a:p>
            <a:pPr eaLnBrk="1" hangingPunct="1"/>
            <a:r>
              <a:rPr lang="zh-CN" altLang="en-US" dirty="0"/>
              <a:t>4.Reservation / booking（预定）</a:t>
            </a:r>
            <a:endParaRPr lang="zh-CN" altLang="en-US" dirty="0"/>
          </a:p>
        </p:txBody>
      </p:sp>
      <p:sp>
        <p:nvSpPr>
          <p:cNvPr id="14339" name="Rectangle 3"/>
          <p:cNvSpPr>
            <a:spLocks noGrp="1"/>
          </p:cNvSpPr>
          <p:nvPr>
            <p:ph type="body" idx="4294967295"/>
          </p:nvPr>
        </p:nvSpPr>
        <p:spPr/>
        <p:txBody>
          <a:bodyPr vert="horz" wrap="square" anchor="t"/>
          <a:p>
            <a:pPr eaLnBrk="1" hangingPunct="1"/>
            <a:r>
              <a:rPr lang="zh-CN" altLang="en-US" sz="2400" b="1" dirty="0"/>
              <a:t>Sentences（句子）:</a:t>
            </a:r>
            <a:endParaRPr lang="zh-CN" altLang="en-US" sz="2400" b="1" dirty="0"/>
          </a:p>
          <a:p>
            <a:pPr eaLnBrk="1" hangingPunct="1"/>
            <a:r>
              <a:rPr lang="zh-CN" altLang="en-US" sz="2400" b="1" dirty="0"/>
              <a:t>1）</a:t>
            </a:r>
            <a:r>
              <a:rPr lang="en-US" altLang="zh-CN" sz="2400" b="1" dirty="0"/>
              <a:t>May</a:t>
            </a:r>
            <a:r>
              <a:rPr lang="zh-CN" altLang="en-US" sz="2400" b="1" dirty="0"/>
              <a:t> I help you? 您需要帮忙吗？</a:t>
            </a:r>
            <a:endParaRPr lang="zh-CN" altLang="en-US" sz="2400" b="1" dirty="0"/>
          </a:p>
          <a:p>
            <a:pPr eaLnBrk="1" hangingPunct="1"/>
            <a:r>
              <a:rPr lang="zh-CN" altLang="en-US" sz="2400" b="1" dirty="0"/>
              <a:t>2）For what dates?  /   For how   long?</a:t>
            </a:r>
            <a:endParaRPr lang="zh-CN" altLang="en-US" sz="2400" b="1" dirty="0"/>
          </a:p>
          <a:p>
            <a:pPr eaLnBrk="1" hangingPunct="1"/>
            <a:r>
              <a:rPr lang="zh-CN" altLang="en-US" sz="2400" b="1" dirty="0"/>
              <a:t>   您要订哪一天的房？/ 要住几天？</a:t>
            </a:r>
            <a:endParaRPr lang="zh-CN" altLang="en-US" sz="2400" b="1" dirty="0"/>
          </a:p>
          <a:p>
            <a:pPr eaLnBrk="1" hangingPunct="1"/>
            <a:r>
              <a:rPr lang="zh-CN" altLang="en-US" sz="2400" b="1" dirty="0"/>
              <a:t>3）How long do you want to stay here?</a:t>
            </a:r>
            <a:endParaRPr lang="zh-CN" altLang="en-US" sz="2400" b="1" dirty="0"/>
          </a:p>
          <a:p>
            <a:pPr eaLnBrk="1" hangingPunct="1"/>
            <a:r>
              <a:rPr lang="zh-CN" altLang="en-US" sz="2400" b="1" dirty="0"/>
              <a:t>   您要住几天？</a:t>
            </a:r>
            <a:endParaRPr lang="zh-CN" altLang="en-US" sz="2400" b="1" dirty="0"/>
          </a:p>
          <a:p>
            <a:pPr eaLnBrk="1" hangingPunct="1"/>
            <a:r>
              <a:rPr lang="zh-CN" altLang="en-US" sz="2400" b="1" dirty="0"/>
              <a:t>4）Do you want a single room or </a:t>
            </a:r>
            <a:endParaRPr lang="zh-CN" altLang="en-US" sz="2400" b="1" dirty="0"/>
          </a:p>
          <a:p>
            <a:pPr eaLnBrk="1" hangingPunct="1"/>
            <a:r>
              <a:rPr lang="zh-CN" altLang="en-US" sz="2400" b="1" dirty="0"/>
              <a:t> a double ro</a:t>
            </a:r>
            <a:r>
              <a:rPr lang="en-US" altLang="zh-CN" sz="2400" b="1" dirty="0"/>
              <a:t>o</a:t>
            </a:r>
            <a:r>
              <a:rPr lang="zh-CN" altLang="en-US" sz="2400" b="1" dirty="0"/>
              <a:t>m?</a:t>
            </a:r>
            <a:endParaRPr lang="zh-CN" altLang="en-US" sz="2400" b="1" dirty="0"/>
          </a:p>
          <a:p>
            <a:pPr eaLnBrk="1" hangingPunct="1"/>
            <a:r>
              <a:rPr lang="zh-CN" altLang="en-US" sz="2400" b="1" dirty="0"/>
              <a:t>   您要单人房还是大床房？</a:t>
            </a:r>
            <a:endParaRPr lang="zh-CN" altLang="en-US" sz="2400" b="1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9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9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charRg st="0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339">
                                            <p:txEl>
                                              <p:charRg st="0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39">
                                            <p:txEl>
                                              <p:charRg st="0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39">
                                            <p:txEl>
                                              <p:charRg st="0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charRg st="15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4339">
                                            <p:txEl>
                                              <p:charRg st="15" end="4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339">
                                            <p:txEl>
                                              <p:charRg st="15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339">
                                            <p:txEl>
                                              <p:charRg st="15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charRg st="41" end="8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339">
                                            <p:txEl>
                                              <p:charRg st="41" end="8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339">
                                            <p:txEl>
                                              <p:charRg st="41" end="8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339">
                                            <p:txEl>
                                              <p:charRg st="41" end="8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charRg st="80" end="10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339">
                                            <p:txEl>
                                              <p:charRg st="80" end="10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339">
                                            <p:txEl>
                                              <p:charRg st="80" end="10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339">
                                            <p:txEl>
                                              <p:charRg st="80" end="10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charRg st="100" end="1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4339">
                                            <p:txEl>
                                              <p:charRg st="100" end="13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339">
                                            <p:txEl>
                                              <p:charRg st="100" end="13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339">
                                            <p:txEl>
                                              <p:charRg st="100" end="13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charRg st="137" end="14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4339">
                                            <p:txEl>
                                              <p:charRg st="137" end="14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339">
                                            <p:txEl>
                                              <p:charRg st="137" end="14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339">
                                            <p:txEl>
                                              <p:charRg st="137" end="14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charRg st="147" end="17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4339">
                                            <p:txEl>
                                              <p:charRg st="147" end="17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339">
                                            <p:txEl>
                                              <p:charRg st="147" end="17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339">
                                            <p:txEl>
                                              <p:charRg st="147" end="17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charRg st="179" end="1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4339">
                                            <p:txEl>
                                              <p:charRg st="179" end="1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339">
                                            <p:txEl>
                                              <p:charRg st="179" end="1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339">
                                            <p:txEl>
                                              <p:charRg st="179" end="1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charRg st="195" end="2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4339">
                                            <p:txEl>
                                              <p:charRg st="195" end="2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4339">
                                            <p:txEl>
                                              <p:charRg st="195" end="2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339">
                                            <p:txEl>
                                              <p:charRg st="195" end="2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Rectangle 2"/>
          <p:cNvSpPr>
            <a:spLocks noGrp="1"/>
          </p:cNvSpPr>
          <p:nvPr>
            <p:ph type="title" idx="4294967295"/>
          </p:nvPr>
        </p:nvSpPr>
        <p:spPr>
          <a:xfrm>
            <a:off x="539750" y="0"/>
            <a:ext cx="7772400" cy="1462088"/>
          </a:xfrm>
        </p:spPr>
        <p:txBody>
          <a:bodyPr vert="horz" wrap="square" anchor="ctr"/>
          <a:p>
            <a:pPr eaLnBrk="1" hangingPunct="1"/>
            <a:endParaRPr lang="zh-CN" altLang="en-US" dirty="0"/>
          </a:p>
        </p:txBody>
      </p:sp>
      <p:sp>
        <p:nvSpPr>
          <p:cNvPr id="15363" name="Rectangle 3"/>
          <p:cNvSpPr>
            <a:spLocks noGrp="1"/>
          </p:cNvSpPr>
          <p:nvPr>
            <p:ph type="body" idx="4294967295"/>
          </p:nvPr>
        </p:nvSpPr>
        <p:spPr>
          <a:xfrm>
            <a:off x="395288" y="1196975"/>
            <a:ext cx="7772400" cy="4114800"/>
          </a:xfrm>
        </p:spPr>
        <p:txBody>
          <a:bodyPr vert="horz" wrap="square" anchor="t"/>
          <a:p>
            <a:pPr eaLnBrk="1" hangingPunct="1">
              <a:lnSpc>
                <a:spcPct val="90000"/>
              </a:lnSpc>
            </a:pPr>
            <a:r>
              <a:rPr lang="zh-CN" altLang="en-US" sz="2800" b="1" dirty="0"/>
              <a:t> </a:t>
            </a:r>
            <a:endParaRPr lang="zh-CN" altLang="en-US" sz="2800" b="1" dirty="0"/>
          </a:p>
          <a:p>
            <a:pPr eaLnBrk="1" hangingPunct="1">
              <a:lnSpc>
                <a:spcPct val="90000"/>
              </a:lnSpc>
            </a:pPr>
            <a:r>
              <a:rPr lang="zh-CN" altLang="en-US" sz="2800" b="1" dirty="0"/>
              <a:t>5)-What kind of room would you like?</a:t>
            </a:r>
            <a:endParaRPr lang="zh-CN" altLang="en-US" sz="2800" b="1" dirty="0"/>
          </a:p>
          <a:p>
            <a:pPr eaLnBrk="1" hangingPunct="1">
              <a:lnSpc>
                <a:spcPct val="90000"/>
              </a:lnSpc>
            </a:pPr>
            <a:r>
              <a:rPr lang="zh-CN" altLang="en-US" sz="2800" b="1" dirty="0"/>
              <a:t>   您想要什么房间？</a:t>
            </a:r>
            <a:endParaRPr lang="zh-CN" altLang="en-US" sz="2800" b="1" dirty="0"/>
          </a:p>
          <a:p>
            <a:pPr eaLnBrk="1" hangingPunct="1">
              <a:lnSpc>
                <a:spcPct val="90000"/>
              </a:lnSpc>
            </a:pPr>
            <a:r>
              <a:rPr lang="zh-CN" altLang="en-US" sz="2800" b="1" dirty="0"/>
              <a:t>   -A standard room.（标准间）</a:t>
            </a:r>
            <a:endParaRPr lang="zh-CN" altLang="en-US" sz="2800" b="1" dirty="0"/>
          </a:p>
          <a:p>
            <a:pPr eaLnBrk="1" hangingPunct="1">
              <a:lnSpc>
                <a:spcPct val="90000"/>
              </a:lnSpc>
            </a:pPr>
            <a:r>
              <a:rPr lang="zh-CN" altLang="en-US" sz="2800" b="1" dirty="0"/>
              <a:t> （A twin-bed room 双床间 / A single room单人间 / A double  room 大床间/ A suite 套房）</a:t>
            </a:r>
            <a:endParaRPr lang="zh-CN" altLang="en-US" sz="2800" b="1" dirty="0"/>
          </a:p>
          <a:p>
            <a:pPr eaLnBrk="1" hangingPunct="1">
              <a:lnSpc>
                <a:spcPct val="90000"/>
              </a:lnSpc>
            </a:pPr>
            <a:r>
              <a:rPr lang="zh-CN" altLang="en-US" sz="2800" b="1" dirty="0"/>
              <a:t>6）For a single room the price would be 35 dollars.</a:t>
            </a:r>
            <a:endParaRPr lang="zh-CN" altLang="en-US" sz="2800" b="1" dirty="0"/>
          </a:p>
          <a:p>
            <a:pPr eaLnBrk="1" hangingPunct="1">
              <a:lnSpc>
                <a:spcPct val="90000"/>
              </a:lnSpc>
            </a:pPr>
            <a:r>
              <a:rPr lang="zh-CN" altLang="en-US" sz="2800" b="1" dirty="0"/>
              <a:t>   单人间的价格是35美元。</a:t>
            </a:r>
            <a:endParaRPr lang="en-US" altLang="zh-CN" sz="2800" b="1" dirty="0"/>
          </a:p>
          <a:p>
            <a:pPr eaLnBrk="1" hangingPunct="1">
              <a:lnSpc>
                <a:spcPct val="90000"/>
              </a:lnSpc>
            </a:pPr>
            <a:r>
              <a:rPr lang="en-US" altLang="zh-CN" sz="2800" b="1" dirty="0"/>
              <a:t>The room rate is 518 yuan pernight include two breakfast.</a:t>
            </a:r>
            <a:endParaRPr lang="en-US" altLang="zh-CN" sz="2800" b="1" dirty="0"/>
          </a:p>
          <a:p>
            <a:pPr eaLnBrk="1" hangingPunct="1">
              <a:lnSpc>
                <a:spcPct val="90000"/>
              </a:lnSpc>
            </a:pPr>
            <a:r>
              <a:rPr lang="zh-CN" altLang="en-US" sz="2800" b="1" dirty="0"/>
              <a:t>房价是</a:t>
            </a:r>
            <a:r>
              <a:rPr lang="en-US" altLang="zh-CN" sz="2800" b="1" dirty="0"/>
              <a:t>518</a:t>
            </a:r>
            <a:r>
              <a:rPr lang="zh-CN" altLang="en-US" sz="2800" b="1" dirty="0"/>
              <a:t>元</a:t>
            </a:r>
            <a:r>
              <a:rPr lang="en-US" altLang="zh-CN" sz="2800" b="1" dirty="0"/>
              <a:t>/</a:t>
            </a:r>
            <a:r>
              <a:rPr lang="zh-CN" altLang="en-US" sz="2800" b="1" dirty="0"/>
              <a:t>晚，房价含两份早餐。</a:t>
            </a:r>
            <a:endParaRPr lang="zh-CN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9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9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9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9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charRg st="2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charRg st="2" end="3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charRg st="39" end="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charRg st="39" end="5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charRg st="51" end="7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charRg st="51" end="7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charRg st="77" end="1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charRg st="77" end="1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charRg st="152" end="20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charRg st="152" end="20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charRg st="203" end="2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charRg st="203" end="2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charRg st="219" end="27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charRg st="219" end="27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charRg st="277" end="29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charRg st="277" end="29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6" name="Rectangle 2"/>
          <p:cNvSpPr>
            <a:spLocks noGrp="1"/>
          </p:cNvSpPr>
          <p:nvPr>
            <p:ph type="title" idx="4294967295"/>
          </p:nvPr>
        </p:nvSpPr>
        <p:spPr/>
        <p:txBody>
          <a:bodyPr vert="horz" wrap="square" anchor="ctr"/>
          <a:p>
            <a:pPr eaLnBrk="1" hangingPunct="1"/>
            <a:endParaRPr lang="zh-CN" altLang="en-US" dirty="0"/>
          </a:p>
        </p:txBody>
      </p:sp>
      <p:sp>
        <p:nvSpPr>
          <p:cNvPr id="16387" name="Rectangle 3"/>
          <p:cNvSpPr>
            <a:spLocks noGrp="1"/>
          </p:cNvSpPr>
          <p:nvPr>
            <p:ph type="body" idx="4294967295"/>
          </p:nvPr>
        </p:nvSpPr>
        <p:spPr/>
        <p:txBody>
          <a:bodyPr vert="horz" wrap="square" anchor="t"/>
          <a:p>
            <a:pPr eaLnBrk="1" hangingPunct="1"/>
            <a:r>
              <a:rPr lang="zh-CN" altLang="en-US" sz="2800" b="1" dirty="0"/>
              <a:t>7）Sorry, sir，all rooms are taken. / we   are fully    booked now.</a:t>
            </a:r>
            <a:endParaRPr lang="zh-CN" altLang="en-US" sz="2800" b="1" dirty="0"/>
          </a:p>
          <a:p>
            <a:pPr eaLnBrk="1" hangingPunct="1"/>
            <a:r>
              <a:rPr lang="zh-CN" altLang="en-US" sz="2800" b="1" dirty="0"/>
              <a:t>    抱歉，先生。我们没有空房间了。</a:t>
            </a:r>
            <a:endParaRPr lang="zh-CN" altLang="en-US" sz="2800" b="1" dirty="0"/>
          </a:p>
          <a:p>
            <a:pPr eaLnBrk="1" hangingPunct="1"/>
            <a:r>
              <a:rPr lang="zh-CN" altLang="en-US" sz="2800" b="1" dirty="0"/>
              <a:t>8) For how many ,please?</a:t>
            </a:r>
            <a:endParaRPr lang="zh-CN" altLang="en-US" sz="2800" b="1" dirty="0"/>
          </a:p>
          <a:p>
            <a:pPr eaLnBrk="1" hangingPunct="1"/>
            <a:r>
              <a:rPr lang="zh-CN" altLang="en-US" sz="2800" b="1" dirty="0"/>
              <a:t>    你们有几个人呢？</a:t>
            </a:r>
            <a:endParaRPr lang="zh-CN" altLang="en-US" sz="2800" b="1" dirty="0"/>
          </a:p>
          <a:p>
            <a:pPr eaLnBrk="1" hangingPunct="1"/>
            <a:r>
              <a:rPr lang="zh-CN" altLang="en-US" sz="2800" b="1" dirty="0"/>
              <a:t>9) I</a:t>
            </a:r>
            <a:r>
              <a:rPr lang="zh-CN" altLang="en-US" sz="2800" b="1" dirty="0">
                <a:latin typeface="Arial" panose="020B0604020202020204" pitchFamily="34" charset="0"/>
              </a:rPr>
              <a:t>’</a:t>
            </a:r>
            <a:r>
              <a:rPr lang="zh-CN" altLang="en-US" sz="2800" b="1" dirty="0"/>
              <a:t>d like to confirm your reservation.</a:t>
            </a:r>
            <a:endParaRPr lang="zh-CN" altLang="en-US" sz="2800" b="1" dirty="0"/>
          </a:p>
          <a:p>
            <a:pPr eaLnBrk="1" hangingPunct="1"/>
            <a:r>
              <a:rPr lang="zh-CN" altLang="en-US" sz="2800" b="1" dirty="0"/>
              <a:t>    我想确认一下你的预定。</a:t>
            </a:r>
            <a:endParaRPr lang="zh-CN" altLang="en-US" sz="2800" b="1" dirty="0"/>
          </a:p>
          <a:p>
            <a:pPr eaLnBrk="1" hangingPunct="1"/>
            <a:endParaRPr lang="zh-CN" altLang="en-US" sz="2800" dirty="0"/>
          </a:p>
          <a:p>
            <a:pPr eaLnBrk="1" hangingPunct="1"/>
            <a:endParaRPr lang="zh-CN" altLang="en-US" sz="2800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29800">
                                          <p:val>
                                            <p:strVal val="#ppt_h/2"/>
                                          </p:val>
                                        </p:tav>
                                        <p:tav tm="398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59700">
                                          <p:val>
                                            <p:strVal val="#ppt_h"/>
                                          </p:val>
                                        </p:tav>
                                        <p:tav tm="69800">
                                          <p:val>
                                            <p:strVal val="#ppt_h/2"/>
                                          </p:val>
                                        </p:tav>
                                        <p:tav tm="799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19900">
                                          <p:val>
                                            <p:strVal val="#ppt_y-.2"/>
                                          </p:val>
                                        </p:tav>
                                        <p:tav tm="29800">
                                          <p:val>
                                            <p:strVal val="#ppt_y"/>
                                          </p:val>
                                        </p:tav>
                                        <p:tav tm="398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597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800">
                                          <p:val>
                                            <p:strVal val="#ppt_y"/>
                                          </p:val>
                                        </p:tav>
                                        <p:tav tm="799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charRg st="0" end="6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charRg st="0" end="6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charRg st="0" end="6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charRg st="0" end="6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charRg st="66" end="8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charRg st="66" end="8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charRg st="66" end="8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charRg st="66" end="8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charRg st="86" end="1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charRg st="86" end="1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charRg st="86" end="1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charRg st="86" end="1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charRg st="111" end="1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charRg st="111" end="1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charRg st="111" end="12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charRg st="111" end="12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charRg st="124" end="16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charRg st="124" end="16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charRg st="124" end="16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charRg st="124" end="16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charRg st="165" end="18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charRg st="165" end="18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charRg st="165" end="18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charRg st="165" end="18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/>
    </p:bldLst>
  </p:timing>
</p:sld>
</file>

<file path=ppt/tags/tag1.xml><?xml version="1.0" encoding="utf-8"?>
<p:tagLst xmlns:p="http://schemas.openxmlformats.org/presentationml/2006/main">
  <p:tag name="KSO_WM_SLIDE_MODEL_TYPE" val="cover"/>
</p:tagLst>
</file>

<file path=ppt/theme/theme1.xml><?xml version="1.0" encoding="utf-8"?>
<a:theme xmlns:a="http://schemas.openxmlformats.org/drawingml/2006/main" name="Fireworks">
  <a:themeElements>
    <a:clrScheme name="">
      <a:dk1>
        <a:srgbClr val="FFCC00"/>
      </a:dk1>
      <a:lt1>
        <a:srgbClr val="000000"/>
      </a:lt1>
      <a:dk2>
        <a:srgbClr val="FFFFFF"/>
      </a:dk2>
      <a:lt2>
        <a:srgbClr val="AF273E"/>
      </a:lt2>
      <a:accent1>
        <a:srgbClr val="FF8B17"/>
      </a:accent1>
      <a:accent2>
        <a:srgbClr val="FFE103"/>
      </a:accent2>
      <a:accent3>
        <a:srgbClr val="AAAAAA"/>
      </a:accent3>
      <a:accent4>
        <a:srgbClr val="DCAF00"/>
      </a:accent4>
      <a:accent5>
        <a:srgbClr val="FFC5AA"/>
      </a:accent5>
      <a:accent6>
        <a:srgbClr val="E5CA02"/>
      </a:accent6>
      <a:hlink>
        <a:srgbClr val="FF3399"/>
      </a:hlink>
      <a:folHlink>
        <a:srgbClr val="FE1F08"/>
      </a:folHlink>
    </a:clrScheme>
    <a:fontScheme name="">
      <a:majorFont>
        <a:latin typeface="Arial Black"/>
        <a:ea typeface="宋体"/>
        <a:cs typeface=""/>
      </a:majorFont>
      <a:minorFont>
        <a:latin typeface="Arial Black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FFCC00"/>
        </a:dk1>
        <a:lt1>
          <a:srgbClr val="000000"/>
        </a:lt1>
        <a:dk2>
          <a:srgbClr val="FFFFFF"/>
        </a:dk2>
        <a:lt2>
          <a:srgbClr val="AF273E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CAF00"/>
        </a:accent4>
        <a:accent5>
          <a:srgbClr val="FFC5AA"/>
        </a:accent5>
        <a:accent6>
          <a:srgbClr val="E5CA02"/>
        </a:accent6>
        <a:hlink>
          <a:srgbClr val="FF3399"/>
        </a:hlink>
        <a:folHlink>
          <a:srgbClr val="FE1F0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CCFFFF"/>
        </a:dk1>
        <a:lt1>
          <a:srgbClr val="000066"/>
        </a:lt1>
        <a:dk2>
          <a:srgbClr val="00FFFF"/>
        </a:dk2>
        <a:lt2>
          <a:srgbClr val="0000A4"/>
        </a:lt2>
        <a:accent1>
          <a:srgbClr val="51B2E3"/>
        </a:accent1>
        <a:accent2>
          <a:srgbClr val="04E8AC"/>
        </a:accent2>
        <a:accent3>
          <a:srgbClr val="AAAAB9"/>
        </a:accent3>
        <a:accent4>
          <a:srgbClr val="AFDCDC"/>
        </a:accent4>
        <a:accent5>
          <a:srgbClr val="B3D5EE"/>
        </a:accent5>
        <a:accent6>
          <a:srgbClr val="03D09A"/>
        </a:accent6>
        <a:hlink>
          <a:srgbClr val="FF3399"/>
        </a:hlink>
        <a:folHlink>
          <a:srgbClr val="8F5FD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CC00"/>
        </a:dk1>
        <a:lt1>
          <a:srgbClr val="000000"/>
        </a:lt1>
        <a:dk2>
          <a:srgbClr val="FFFFFF"/>
        </a:dk2>
        <a:lt2>
          <a:srgbClr val="9F237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CAF00"/>
        </a:accent4>
        <a:accent5>
          <a:srgbClr val="AED0EB"/>
        </a:accent5>
        <a:accent6>
          <a:srgbClr val="E502CF"/>
        </a:accent6>
        <a:hlink>
          <a:srgbClr val="FF3399"/>
        </a:hlink>
        <a:folHlink>
          <a:srgbClr val="753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CC00"/>
        </a:dk1>
        <a:lt1>
          <a:srgbClr val="000000"/>
        </a:lt1>
        <a:dk2>
          <a:srgbClr val="FFFFFF"/>
        </a:dk2>
        <a:lt2>
          <a:srgbClr val="00603B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CAF00"/>
        </a:accent4>
        <a:accent5>
          <a:srgbClr val="AED0EB"/>
        </a:accent5>
        <a:accent6>
          <a:srgbClr val="05E115"/>
        </a:accent6>
        <a:hlink>
          <a:srgbClr val="FF3399"/>
        </a:hlink>
        <a:folHlink>
          <a:srgbClr val="753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3366"/>
        </a:lt1>
        <a:dk2>
          <a:srgbClr val="FFFFFF"/>
        </a:dk2>
        <a:lt2>
          <a:srgbClr val="FF6600"/>
        </a:lt2>
        <a:accent1>
          <a:srgbClr val="FF99FF"/>
        </a:accent1>
        <a:accent2>
          <a:srgbClr val="FFFF99"/>
        </a:accent2>
        <a:accent3>
          <a:srgbClr val="AAADB9"/>
        </a:accent3>
        <a:accent4>
          <a:srgbClr val="DCDCDC"/>
        </a:accent4>
        <a:accent5>
          <a:srgbClr val="FFCAFF"/>
        </a:accent5>
        <a:accent6>
          <a:srgbClr val="E5E589"/>
        </a:accent6>
        <a:hlink>
          <a:srgbClr val="FF3399"/>
        </a:hlink>
        <a:folHlink>
          <a:srgbClr val="FF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5E589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Fireworks">
  <a:themeElements>
    <a:clrScheme name="">
      <a:dk1>
        <a:srgbClr val="FFCC00"/>
      </a:dk1>
      <a:lt1>
        <a:srgbClr val="000000"/>
      </a:lt1>
      <a:dk2>
        <a:srgbClr val="FFFFFF"/>
      </a:dk2>
      <a:lt2>
        <a:srgbClr val="AF273E"/>
      </a:lt2>
      <a:accent1>
        <a:srgbClr val="FF8B17"/>
      </a:accent1>
      <a:accent2>
        <a:srgbClr val="FFE103"/>
      </a:accent2>
      <a:accent3>
        <a:srgbClr val="AAAAAA"/>
      </a:accent3>
      <a:accent4>
        <a:srgbClr val="DCAF00"/>
      </a:accent4>
      <a:accent5>
        <a:srgbClr val="FFC5AA"/>
      </a:accent5>
      <a:accent6>
        <a:srgbClr val="E5CA02"/>
      </a:accent6>
      <a:hlink>
        <a:srgbClr val="FF3399"/>
      </a:hlink>
      <a:folHlink>
        <a:srgbClr val="FE1F08"/>
      </a:folHlink>
    </a:clrScheme>
    <a:fontScheme name="">
      <a:majorFont>
        <a:latin typeface="Arial Black"/>
        <a:ea typeface="宋体"/>
        <a:cs typeface=""/>
      </a:majorFont>
      <a:minorFont>
        <a:latin typeface="Arial Black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FFCC00"/>
        </a:dk1>
        <a:lt1>
          <a:srgbClr val="000000"/>
        </a:lt1>
        <a:dk2>
          <a:srgbClr val="FFFFFF"/>
        </a:dk2>
        <a:lt2>
          <a:srgbClr val="AF273E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CAF00"/>
        </a:accent4>
        <a:accent5>
          <a:srgbClr val="FFC5AA"/>
        </a:accent5>
        <a:accent6>
          <a:srgbClr val="E5CA02"/>
        </a:accent6>
        <a:hlink>
          <a:srgbClr val="FF3399"/>
        </a:hlink>
        <a:folHlink>
          <a:srgbClr val="FE1F0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CCFFFF"/>
        </a:dk1>
        <a:lt1>
          <a:srgbClr val="000066"/>
        </a:lt1>
        <a:dk2>
          <a:srgbClr val="00FFFF"/>
        </a:dk2>
        <a:lt2>
          <a:srgbClr val="0000A4"/>
        </a:lt2>
        <a:accent1>
          <a:srgbClr val="51B2E3"/>
        </a:accent1>
        <a:accent2>
          <a:srgbClr val="04E8AC"/>
        </a:accent2>
        <a:accent3>
          <a:srgbClr val="AAAAB9"/>
        </a:accent3>
        <a:accent4>
          <a:srgbClr val="AFDCDC"/>
        </a:accent4>
        <a:accent5>
          <a:srgbClr val="B3D5EE"/>
        </a:accent5>
        <a:accent6>
          <a:srgbClr val="03D09A"/>
        </a:accent6>
        <a:hlink>
          <a:srgbClr val="FF3399"/>
        </a:hlink>
        <a:folHlink>
          <a:srgbClr val="8F5FD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CC00"/>
        </a:dk1>
        <a:lt1>
          <a:srgbClr val="000000"/>
        </a:lt1>
        <a:dk2>
          <a:srgbClr val="FFFFFF"/>
        </a:dk2>
        <a:lt2>
          <a:srgbClr val="9F237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CAF00"/>
        </a:accent4>
        <a:accent5>
          <a:srgbClr val="AED0EB"/>
        </a:accent5>
        <a:accent6>
          <a:srgbClr val="E502CF"/>
        </a:accent6>
        <a:hlink>
          <a:srgbClr val="FF3399"/>
        </a:hlink>
        <a:folHlink>
          <a:srgbClr val="753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CC00"/>
        </a:dk1>
        <a:lt1>
          <a:srgbClr val="000000"/>
        </a:lt1>
        <a:dk2>
          <a:srgbClr val="FFFFFF"/>
        </a:dk2>
        <a:lt2>
          <a:srgbClr val="00603B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CAF00"/>
        </a:accent4>
        <a:accent5>
          <a:srgbClr val="AED0EB"/>
        </a:accent5>
        <a:accent6>
          <a:srgbClr val="05E115"/>
        </a:accent6>
        <a:hlink>
          <a:srgbClr val="FF3399"/>
        </a:hlink>
        <a:folHlink>
          <a:srgbClr val="753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3366"/>
        </a:lt1>
        <a:dk2>
          <a:srgbClr val="FFFFFF"/>
        </a:dk2>
        <a:lt2>
          <a:srgbClr val="FF6600"/>
        </a:lt2>
        <a:accent1>
          <a:srgbClr val="FF99FF"/>
        </a:accent1>
        <a:accent2>
          <a:srgbClr val="FFFF99"/>
        </a:accent2>
        <a:accent3>
          <a:srgbClr val="AAADB9"/>
        </a:accent3>
        <a:accent4>
          <a:srgbClr val="DCDCDC"/>
        </a:accent4>
        <a:accent5>
          <a:srgbClr val="FFCAFF"/>
        </a:accent5>
        <a:accent6>
          <a:srgbClr val="E5E589"/>
        </a:accent6>
        <a:hlink>
          <a:srgbClr val="FF3399"/>
        </a:hlink>
        <a:folHlink>
          <a:srgbClr val="FF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5E589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Fireworks</Template>
  <TotalTime>0</TotalTime>
  <Words>9631</Words>
  <Application>WPS 演示</Application>
  <PresentationFormat>全屏显示(4:3)</PresentationFormat>
  <Paragraphs>443</Paragraphs>
  <Slides>49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49</vt:i4>
      </vt:variant>
    </vt:vector>
  </HeadingPairs>
  <TitlesOfParts>
    <vt:vector size="61" baseType="lpstr">
      <vt:lpstr>Arial</vt:lpstr>
      <vt:lpstr>宋体</vt:lpstr>
      <vt:lpstr>Wingdings</vt:lpstr>
      <vt:lpstr>Arial Black</vt:lpstr>
      <vt:lpstr>Times New Roman</vt:lpstr>
      <vt:lpstr>Ravie</vt:lpstr>
      <vt:lpstr>Segoe Print</vt:lpstr>
      <vt:lpstr>微软雅黑</vt:lpstr>
      <vt:lpstr>Arial Unicode MS</vt:lpstr>
      <vt:lpstr>Calibri</vt:lpstr>
      <vt:lpstr>Fireworks</vt:lpstr>
      <vt:lpstr>1_Fireworks</vt:lpstr>
      <vt:lpstr>Checking in at the Hotel</vt:lpstr>
      <vt:lpstr>  英语中常用的称呼语</vt:lpstr>
      <vt:lpstr>   3)在不知道客人姓名时，男士称sir （先生），女士称madam或 Ma’am（女士） </vt:lpstr>
      <vt:lpstr>3.Hotels(酒店）departments （部门）    and clerks（人 员）</vt:lpstr>
      <vt:lpstr>Clerk（人员）</vt:lpstr>
      <vt:lpstr>Clerk（人员）</vt:lpstr>
      <vt:lpstr>4.Reservation / booking（预定）</vt:lpstr>
      <vt:lpstr>PowerPoint 演示文稿</vt:lpstr>
      <vt:lpstr>PowerPoint 演示文稿</vt:lpstr>
      <vt:lpstr>Dialoges （对话）  </vt:lpstr>
      <vt:lpstr>PowerPoint 演示文稿</vt:lpstr>
      <vt:lpstr>PowerPoint 演示文稿</vt:lpstr>
      <vt:lpstr>5. Check-in （入住登记）</vt:lpstr>
      <vt:lpstr>PowerPoint 演示文稿</vt:lpstr>
      <vt:lpstr>PowerPoint 演示文稿</vt:lpstr>
      <vt:lpstr>Dialoge</vt:lpstr>
      <vt:lpstr>ruising.butterfly hotel</vt:lpstr>
      <vt:lpstr>2.Bellman and Operator </vt:lpstr>
      <vt:lpstr>ruising.butterfly hotel</vt:lpstr>
      <vt:lpstr>PowerPoint 演示文稿</vt:lpstr>
      <vt:lpstr>PowerPoint 演示文稿</vt:lpstr>
      <vt:lpstr>3. Room attendant</vt:lpstr>
      <vt:lpstr>PowerPoint 演示文稿</vt:lpstr>
      <vt:lpstr>PowerPoint 演示文稿</vt:lpstr>
      <vt:lpstr>4.房间内用品和设备</vt:lpstr>
      <vt:lpstr>PowerPoint 演示文稿</vt:lpstr>
      <vt:lpstr>PowerPoint 演示文稿</vt:lpstr>
      <vt:lpstr>Dialoges</vt:lpstr>
      <vt:lpstr>PowerPoint 演示文稿</vt:lpstr>
      <vt:lpstr>10.Food &amp; beverage   （餐饮服务）</vt:lpstr>
      <vt:lpstr>PowerPoint 演示文稿</vt:lpstr>
      <vt:lpstr>PowerPoint 演示文稿</vt:lpstr>
      <vt:lpstr>PowerPoint 演示文稿</vt:lpstr>
      <vt:lpstr>PowerPoint 演示文稿</vt:lpstr>
      <vt:lpstr>食品词汇</vt:lpstr>
      <vt:lpstr>PowerPoint 演示文稿</vt:lpstr>
      <vt:lpstr>PowerPoint 演示文稿</vt:lpstr>
      <vt:lpstr>酒水饮料</vt:lpstr>
      <vt:lpstr>PowerPoint 演示文稿</vt:lpstr>
      <vt:lpstr>Fruit (水果)</vt:lpstr>
      <vt:lpstr>调味品 </vt:lpstr>
      <vt:lpstr>烹饪常用动词 </vt:lpstr>
      <vt:lpstr>菜名</vt:lpstr>
      <vt:lpstr>PowerPoint 演示文稿</vt:lpstr>
      <vt:lpstr>PowerPoint 演示文稿</vt:lpstr>
      <vt:lpstr>Tongue Twister (绕口令)</vt:lpstr>
      <vt:lpstr>PowerPoint 演示文稿</vt:lpstr>
      <vt:lpstr>Proverb（谚语）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酒店服务英语</dc:title>
  <dc:creator>wantie</dc:creator>
  <cp:lastModifiedBy>Administrator</cp:lastModifiedBy>
  <cp:revision>187</cp:revision>
  <dcterms:created xsi:type="dcterms:W3CDTF">2011-03-10T03:12:00Z</dcterms:created>
  <dcterms:modified xsi:type="dcterms:W3CDTF">2019-10-24T15:26:33Z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2052-11.1.0.8907</vt:lpwstr>
  </property>
</Properties>
</file>