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3"/>
    <p:sldId id="257" r:id="rId4"/>
    <p:sldId id="258" r:id="rId5"/>
    <p:sldId id="259" r:id="rId6"/>
    <p:sldId id="271" r:id="rId7"/>
    <p:sldId id="262" r:id="rId8"/>
    <p:sldId id="289" r:id="rId9"/>
    <p:sldId id="275" r:id="rId10"/>
    <p:sldId id="274" r:id="rId11"/>
    <p:sldId id="277" r:id="rId12"/>
    <p:sldId id="264" r:id="rId14"/>
    <p:sldId id="272" r:id="rId15"/>
    <p:sldId id="291" r:id="rId16"/>
    <p:sldId id="292" r:id="rId17"/>
    <p:sldId id="293" r:id="rId18"/>
    <p:sldId id="294" r:id="rId19"/>
    <p:sldId id="296" r:id="rId20"/>
    <p:sldId id="295" r:id="rId21"/>
    <p:sldId id="279" r:id="rId22"/>
    <p:sldId id="280" r:id="rId23"/>
    <p:sldId id="273" r:id="rId24"/>
    <p:sldId id="290" r:id="rId25"/>
    <p:sldId id="270" r:id="rId26"/>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684" y="-96"/>
      </p:cViewPr>
      <p:guideLst>
        <p:guide orient="horz" pos="1682"/>
        <p:guide pos="288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buFont typeface="Arial" panose="020B0604020202020204" pitchFamily="34" charset="0"/>
              <a:buNone/>
              <a:defRPr/>
            </a:lvl1pPr>
          </a:lstStyle>
          <a:p>
            <a:pPr>
              <a:defRPr/>
            </a:pPr>
            <a:fld id="{02502694-58B8-461A-812A-3213081E7AEE}" type="datetime1">
              <a:rPr lang="zh-CN" altLang="en-US"/>
            </a:fld>
            <a:endParaRPr lang="zh-CN" altLang="en-US" sz="1200"/>
          </a:p>
        </p:txBody>
      </p:sp>
      <p:sp>
        <p:nvSpPr>
          <p:cNvPr id="2052" name="幻灯片图像占位符 3"/>
          <p:cNvSpPr>
            <a:spLocks noGrp="1" noRot="1" noChangeAspect="1" noChangeArrowheads="1"/>
          </p:cNvSpPr>
          <p:nvPr>
            <p:ph type="sldImg" idx="2"/>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备注占位符 4"/>
          <p:cNvSpPr>
            <a:spLocks noGrp="1" noRot="1" noChangeAspect="1"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altLang="zh-CN" smtClean="0"/>
              <a:t>单击此处编辑母版文本样式</a:t>
            </a:r>
            <a:endParaRPr lang="zh-CN" altLang="zh-CN" smtClean="0"/>
          </a:p>
          <a:p>
            <a:pPr>
              <a:defRPr/>
            </a:pPr>
            <a:r>
              <a:rPr lang="zh-CN" altLang="zh-CN" smtClean="0"/>
              <a:t>第二级</a:t>
            </a:r>
            <a:endParaRPr lang="zh-CN" altLang="zh-CN" smtClean="0"/>
          </a:p>
          <a:p>
            <a:pPr>
              <a:defRPr/>
            </a:pPr>
            <a:r>
              <a:rPr lang="zh-CN" altLang="zh-CN" smtClean="0"/>
              <a:t>第三级</a:t>
            </a:r>
            <a:endParaRPr lang="zh-CN" altLang="zh-CN" smtClean="0"/>
          </a:p>
          <a:p>
            <a:pPr>
              <a:defRPr/>
            </a:pPr>
            <a:r>
              <a:rPr lang="zh-CN" altLang="zh-CN" smtClean="0"/>
              <a:t>第四级</a:t>
            </a:r>
            <a:endParaRPr lang="zh-CN" altLang="zh-CN" smtClean="0"/>
          </a:p>
          <a:p>
            <a:pPr>
              <a:defRPr/>
            </a:pPr>
            <a:r>
              <a:rPr lang="zh-CN" altLang="zh-CN" smtClean="0"/>
              <a:t>第五级</a:t>
            </a:r>
            <a:endParaRPr lang="zh-CN" altLang="zh-CN" smtClean="0"/>
          </a:p>
        </p:txBody>
      </p:sp>
      <p:sp>
        <p:nvSpPr>
          <p:cNvPr id="2054" name="页脚占位符 5"/>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buFont typeface="Arial" panose="020B0604020202020204" pitchFamily="34" charset="0"/>
              <a:buNone/>
              <a:defRPr sz="1200"/>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1" hangingPunct="1">
              <a:buFont typeface="Arial" panose="020B0604020202020204" pitchFamily="34" charset="0"/>
              <a:buNone/>
              <a:defRPr smtClean="0"/>
            </a:lvl1pPr>
          </a:lstStyle>
          <a:p>
            <a:pPr>
              <a:defRPr/>
            </a:pPr>
            <a:fld id="{31BA6EAE-05EB-4580-9E24-73162A666BEA}" type="slidenum">
              <a:rPr lang="zh-CN" altLang="en-US"/>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日期占位符 2"/>
          <p:cNvSpPr>
            <a:spLocks noGrp="1"/>
          </p:cNvSpPr>
          <p:nvPr>
            <p:ph type="dt" idx="1"/>
          </p:nvPr>
        </p:nvSpPr>
        <p:spPr/>
        <p:txBody>
          <a:bodyPr/>
          <a:p>
            <a:pPr>
              <a:defRPr/>
            </a:pPr>
            <a:fld id="{02502694-58B8-461A-812A-3213081E7AEE}" type="datetime1">
              <a:rPr lang="zh-CN" altLang="en-US"/>
            </a:fld>
            <a:endParaRPr lang="zh-CN" altLang="en-US" sz="1200"/>
          </a:p>
        </p:txBody>
      </p:sp>
      <p:sp>
        <p:nvSpPr>
          <p:cNvPr id="4" name="灯片编号占位符 3"/>
          <p:cNvSpPr>
            <a:spLocks noGrp="1"/>
          </p:cNvSpPr>
          <p:nvPr>
            <p:ph type="sldNum" sz="quarter" idx="5"/>
          </p:nvPr>
        </p:nvSpPr>
        <p:spPr/>
        <p:txBody>
          <a:bodyPr/>
          <a:p>
            <a:pPr>
              <a:defRPr/>
            </a:pPr>
            <a:fld id="{31BA6EAE-05EB-4580-9E24-73162A666BEA}" type="slidenum">
              <a:rPr lang="zh-CN" altLang="en-US"/>
            </a:fld>
            <a:endParaRPr lang="zh-CN" altLang="en-US" sz="1200"/>
          </a:p>
        </p:txBody>
      </p:sp>
      <p:sp>
        <p:nvSpPr>
          <p:cNvPr id="5" name="文本占位符 4"/>
          <p:cNvSpPr>
            <a:spLocks noGrp="1"/>
          </p:cNvSpPr>
          <p:nvPr>
            <p:ph type="body" sz="quarter"/>
          </p:nvPr>
        </p:nvSpPr>
        <p:spPr>
          <a:xfrm>
            <a:off x="662016" y="3931500"/>
            <a:ext cx="5296132" cy="3216682"/>
          </a:xfrm>
          <a:prstGeom prst="rect">
            <a:avLst/>
          </a:prstGeom>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日期占位符 2"/>
          <p:cNvSpPr>
            <a:spLocks noGrp="1"/>
          </p:cNvSpPr>
          <p:nvPr>
            <p:ph type="dt" idx="1"/>
          </p:nvPr>
        </p:nvSpPr>
        <p:spPr/>
        <p:txBody>
          <a:bodyPr/>
          <a:p>
            <a:pPr>
              <a:defRPr/>
            </a:pPr>
            <a:fld id="{02502694-58B8-461A-812A-3213081E7AEE}" type="datetime1">
              <a:rPr lang="zh-CN" altLang="en-US"/>
            </a:fld>
            <a:endParaRPr lang="zh-CN" altLang="en-US" sz="1200"/>
          </a:p>
        </p:txBody>
      </p:sp>
      <p:sp>
        <p:nvSpPr>
          <p:cNvPr id="4" name="灯片编号占位符 3"/>
          <p:cNvSpPr>
            <a:spLocks noGrp="1"/>
          </p:cNvSpPr>
          <p:nvPr>
            <p:ph type="sldNum" sz="quarter" idx="5"/>
          </p:nvPr>
        </p:nvSpPr>
        <p:spPr/>
        <p:txBody>
          <a:bodyPr/>
          <a:p>
            <a:pPr>
              <a:defRPr/>
            </a:pPr>
            <a:fld id="{31BA6EAE-05EB-4580-9E24-73162A666BEA}" type="slidenum">
              <a:rPr lang="zh-CN" altLang="en-US"/>
            </a:fld>
            <a:endParaRPr lang="zh-CN" altLang="en-US" sz="1200"/>
          </a:p>
        </p:txBody>
      </p:sp>
      <p:sp>
        <p:nvSpPr>
          <p:cNvPr id="5" name="文本占位符 4"/>
          <p:cNvSpPr>
            <a:spLocks noGrp="1"/>
          </p:cNvSpPr>
          <p:nvPr>
            <p:ph type="body" sz="quarter"/>
          </p:nvPr>
        </p:nvSpPr>
        <p:spPr>
          <a:xfrm>
            <a:off x="662016" y="3931500"/>
            <a:ext cx="5296132" cy="3216682"/>
          </a:xfrm>
          <a:prstGeom prst="rect">
            <a:avLst/>
          </a:prstGeom>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2BCD5FFC-A74D-403C-A3F4-3C5F218C0755}"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DA9434B7-97CB-495B-B33E-BE6245FEFC58}"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D2F16078-8723-4BA4-AB34-67C3F33DE504}"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C78C1F8E-5AF5-4174-BDE6-801969646E08}"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2E5643CD-FA95-42C4-BF1B-00A5C552F725}"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56484848-0780-4187-BFEF-24B331D474CD}"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6F0D6F08-99FD-4DA6-BE0F-84BCC2ACBDAC}"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2EC4A4D9-D5B6-44B0-B498-E33591AD8A31}"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noChangeArrowheads="1"/>
          </p:cNvSpPr>
          <p:nvPr>
            <p:ph type="dt" sz="half" idx="10"/>
          </p:nvPr>
        </p:nvSpPr>
        <p:spPr/>
        <p:txBody>
          <a:bodyPr/>
          <a:lstStyle>
            <a:lvl1pPr>
              <a:defRPr/>
            </a:lvl1pPr>
          </a:lstStyle>
          <a:p>
            <a:pPr>
              <a:defRPr/>
            </a:pPr>
            <a:fld id="{1D9B00FE-465F-4BA5-9682-720D2A32B883}"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F37A9CE6-1885-4F06-8591-75AA3C761E6C}"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noChangeArrowheads="1"/>
          </p:cNvSpPr>
          <p:nvPr>
            <p:ph type="dt" sz="half" idx="10"/>
          </p:nvPr>
        </p:nvSpPr>
        <p:spPr/>
        <p:txBody>
          <a:bodyPr/>
          <a:lstStyle>
            <a:lvl1pPr>
              <a:defRPr/>
            </a:lvl1pPr>
          </a:lstStyle>
          <a:p>
            <a:pPr>
              <a:defRPr/>
            </a:pPr>
            <a:fld id="{F8CF802F-DFDA-49F4-BE9A-6363E11EA08B}"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229E3B2C-E81B-4B91-A712-07BE076C369F}"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noChangeArrowheads="1"/>
          </p:cNvSpPr>
          <p:nvPr>
            <p:ph type="dt" sz="half" idx="10"/>
          </p:nvPr>
        </p:nvSpPr>
        <p:spPr/>
        <p:txBody>
          <a:bodyPr/>
          <a:lstStyle>
            <a:lvl1pPr>
              <a:defRPr/>
            </a:lvl1pPr>
          </a:lstStyle>
          <a:p>
            <a:pPr>
              <a:defRPr/>
            </a:pPr>
            <a:fld id="{E7E13F7D-F170-46BD-8F15-CDAE77A14D0E}"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pPr>
              <a:defRPr/>
            </a:pPr>
            <a:fld id="{8B09FC66-8478-41B4-A936-318CE26920CB}"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3E8FDE93-C9F7-4EB3-8361-64630CB77026}"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422ED8A5-0DA4-40B8-8908-C78890782FD0}"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F7C766A0-C775-432B-ADDD-2FAD2AE1ABFD}"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pPr>
              <a:defRPr/>
            </a:pPr>
            <a:fld id="{D9C5492F-123E-49F6-B7D3-AFB4460B29C8}"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noChangeArrowheads="1"/>
          </p:cNvSpPr>
          <p:nvPr>
            <p:ph type="dt" sz="half" idx="10"/>
          </p:nvPr>
        </p:nvSpPr>
        <p:spPr/>
        <p:txBody>
          <a:bodyPr/>
          <a:lstStyle>
            <a:lvl1pPr>
              <a:defRPr/>
            </a:lvl1pPr>
          </a:lstStyle>
          <a:p>
            <a:pPr>
              <a:defRPr/>
            </a:pPr>
            <a:fld id="{F0F0270F-4F41-4A39-86A6-6EA0DF649CAF}"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32AE9A63-AD1E-42BF-841B-35DB72F3AE79}"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noChangeArrowheads="1"/>
          </p:cNvSpPr>
          <p:nvPr>
            <p:ph type="dt" sz="half" idx="10"/>
          </p:nvPr>
        </p:nvSpPr>
        <p:spPr/>
        <p:txBody>
          <a:bodyPr/>
          <a:lstStyle>
            <a:lvl1pPr>
              <a:defRPr/>
            </a:lvl1pPr>
          </a:lstStyle>
          <a:p>
            <a:pPr>
              <a:defRPr/>
            </a:pPr>
            <a:fld id="{1821E2B6-1597-48C3-82AC-6A0A43D2AD39}"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63411D22-69E0-46EE-BC7C-A2AB6F84B420}"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sym typeface="Calibri" panose="020F0502020204030204" pitchFamily="34" charset="0"/>
              </a:rPr>
              <a:t>单击此处编辑母版标题样式</a:t>
            </a:r>
            <a:endParaRPr lang="zh-CN" altLang="zh-CN" smtClean="0">
              <a:sym typeface="Calibri" panose="020F0502020204030204" pitchFamily="34" charset="0"/>
            </a:endParaRPr>
          </a:p>
        </p:txBody>
      </p:sp>
      <p:sp>
        <p:nvSpPr>
          <p:cNvPr id="1027" name="文本占位符 2"/>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sym typeface="Calibri" panose="020F0502020204030204" pitchFamily="34" charset="0"/>
              </a:rPr>
              <a:t>单击此处编辑母版文本样式</a:t>
            </a:r>
            <a:endParaRPr lang="zh-CN" altLang="zh-CN" smtClean="0">
              <a:sym typeface="Calibri" panose="020F0502020204030204" pitchFamily="34" charset="0"/>
            </a:endParaRPr>
          </a:p>
          <a:p>
            <a:pPr lvl="1"/>
            <a:r>
              <a:rPr lang="zh-CN" altLang="zh-CN" smtClean="0">
                <a:sym typeface="Calibri" panose="020F0502020204030204" pitchFamily="34" charset="0"/>
              </a:rPr>
              <a:t>第二级</a:t>
            </a:r>
            <a:endParaRPr lang="zh-CN" altLang="zh-CN" smtClean="0">
              <a:sym typeface="Calibri" panose="020F0502020204030204" pitchFamily="34" charset="0"/>
            </a:endParaRPr>
          </a:p>
          <a:p>
            <a:pPr lvl="2"/>
            <a:r>
              <a:rPr lang="zh-CN" altLang="zh-CN" smtClean="0">
                <a:sym typeface="Calibri" panose="020F0502020204030204" pitchFamily="34" charset="0"/>
              </a:rPr>
              <a:t>第三级</a:t>
            </a:r>
            <a:endParaRPr lang="zh-CN" altLang="zh-CN" smtClean="0">
              <a:sym typeface="Calibri" panose="020F0502020204030204" pitchFamily="34" charset="0"/>
            </a:endParaRPr>
          </a:p>
          <a:p>
            <a:pPr lvl="3"/>
            <a:r>
              <a:rPr lang="zh-CN" altLang="zh-CN" smtClean="0">
                <a:sym typeface="Calibri" panose="020F0502020204030204" pitchFamily="34" charset="0"/>
              </a:rPr>
              <a:t>第四级</a:t>
            </a:r>
            <a:endParaRPr lang="zh-CN" altLang="zh-CN" smtClean="0">
              <a:sym typeface="Calibri" panose="020F0502020204030204" pitchFamily="34" charset="0"/>
            </a:endParaRPr>
          </a:p>
          <a:p>
            <a:pPr lvl="4"/>
            <a:r>
              <a:rPr lang="zh-CN" altLang="zh-CN" smtClean="0">
                <a:sym typeface="Calibri" panose="020F0502020204030204" pitchFamily="34" charset="0"/>
              </a:rPr>
              <a:t>第五级</a:t>
            </a:r>
            <a:endParaRPr lang="zh-CN" altLang="zh-CN" smtClean="0">
              <a:sym typeface="Calibri" panose="020F0502020204030204" pitchFamily="34" charset="0"/>
            </a:endParaRPr>
          </a:p>
        </p:txBody>
      </p:sp>
      <p:sp>
        <p:nvSpPr>
          <p:cNvPr id="1028" name="日期占位符 3"/>
          <p:cNvSpPr>
            <a:spLocks noGrp="1" noChangeArrowheads="1"/>
          </p:cNvSpPr>
          <p:nvPr>
            <p:ph type="dt" sz="half" idx="2"/>
          </p:nvPr>
        </p:nvSpPr>
        <p:spPr bwMode="auto">
          <a:xfrm>
            <a:off x="457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latin typeface="+mn-lt"/>
                <a:ea typeface="+mn-ea"/>
                <a:sym typeface="微软雅黑" panose="020B0503020204020204" pitchFamily="34" charset="-122"/>
              </a:defRPr>
            </a:lvl1pPr>
          </a:lstStyle>
          <a:p>
            <a:pPr>
              <a:defRPr/>
            </a:pPr>
            <a:fld id="{1CD75141-E5B2-4205-A0DB-6F5F5B93ACE2}"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1029" name="页脚占位符 4"/>
          <p:cNvSpPr>
            <a:spLocks noGrp="1" noChangeArrowheads="1"/>
          </p:cNvSpPr>
          <p:nvPr>
            <p:ph type="ftr" sz="quarter" idx="3"/>
          </p:nvPr>
        </p:nvSpPr>
        <p:spPr bwMode="auto">
          <a:xfrm>
            <a:off x="3124200" y="4767263"/>
            <a:ext cx="2895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latin typeface="+mn-lt"/>
                <a:ea typeface="+mn-ea"/>
                <a:sym typeface="微软雅黑" panose="020B0503020204020204" pitchFamily="34" charset="-122"/>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6553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smtClean="0">
                <a:solidFill>
                  <a:srgbClr val="898989"/>
                </a:solidFill>
                <a:latin typeface="微软雅黑" panose="020B0503020204020204" pitchFamily="34" charset="-122"/>
                <a:ea typeface="微软雅黑" panose="020B0503020204020204" pitchFamily="34" charset="-122"/>
                <a:sym typeface="微软雅黑" panose="020B0503020204020204" pitchFamily="34" charset="-122"/>
              </a:defRPr>
            </a:lvl1pPr>
          </a:lstStyle>
          <a:p>
            <a:pPr>
              <a:defRPr/>
            </a:pPr>
            <a:fld id="{FFFE5A4E-493D-4887-A622-D971A743CB5F}"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914400" indent="-914400" algn="ctr" rtl="0" eaLnBrk="0" fontAlgn="base" hangingPunct="0">
        <a:spcBef>
          <a:spcPct val="0"/>
        </a:spcBef>
        <a:spcAft>
          <a:spcPct val="0"/>
        </a:spcAft>
        <a:defRPr sz="3200" b="1">
          <a:solidFill>
            <a:srgbClr val="3F3F3F"/>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3200" b="1">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914400" indent="-914400" algn="ctr" rtl="0" eaLnBrk="0" fontAlgn="base" hangingPunct="0">
        <a:spcBef>
          <a:spcPct val="0"/>
        </a:spcBef>
        <a:spcAft>
          <a:spcPct val="0"/>
        </a:spcAft>
        <a:defRPr sz="3200" b="1">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914400" indent="-914400" algn="ctr" rtl="0" eaLnBrk="0" fontAlgn="base" hangingPunct="0">
        <a:spcBef>
          <a:spcPct val="0"/>
        </a:spcBef>
        <a:spcAft>
          <a:spcPct val="0"/>
        </a:spcAft>
        <a:defRPr sz="3200" b="1">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914400" indent="-914400" algn="ctr" rtl="0" eaLnBrk="0" fontAlgn="base" hangingPunct="0">
        <a:spcBef>
          <a:spcPct val="0"/>
        </a:spcBef>
        <a:spcAft>
          <a:spcPct val="0"/>
        </a:spcAft>
        <a:defRPr sz="3200" b="1">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1371600" indent="-914400" algn="ctr" rtl="0" fontAlgn="base">
        <a:spcBef>
          <a:spcPct val="0"/>
        </a:spcBef>
        <a:spcAft>
          <a:spcPct val="0"/>
        </a:spcAft>
        <a:defRPr sz="3200" b="1">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1828800" indent="-914400" algn="ctr" rtl="0" fontAlgn="base">
        <a:spcBef>
          <a:spcPct val="0"/>
        </a:spcBef>
        <a:spcAft>
          <a:spcPct val="0"/>
        </a:spcAft>
        <a:defRPr sz="3200" b="1">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2286000" indent="-914400" algn="ctr" rtl="0" fontAlgn="base">
        <a:spcBef>
          <a:spcPct val="0"/>
        </a:spcBef>
        <a:spcAft>
          <a:spcPct val="0"/>
        </a:spcAft>
        <a:defRPr sz="3200" b="1">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2743200" indent="-914400" algn="ctr" rtl="0" fontAlgn="base">
        <a:spcBef>
          <a:spcPct val="0"/>
        </a:spcBef>
        <a:spcAft>
          <a:spcPct val="0"/>
        </a:spcAft>
        <a:defRPr sz="3200" b="1">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a:solidFill>
            <a:srgbClr val="3F3F3F"/>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a:solidFill>
            <a:srgbClr val="3F3F3F"/>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a:solidFill>
            <a:srgbClr val="3F3F3F"/>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a:solidFill>
            <a:srgbClr val="3F3F3F"/>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400">
          <a:solidFill>
            <a:srgbClr val="3F3F3F"/>
          </a:solidFill>
          <a:latin typeface="+mn-lt"/>
          <a:ea typeface="+mn-ea"/>
          <a:sym typeface="Calibri" panose="020F0502020204030204" pitchFamily="34" charset="0"/>
        </a:defRPr>
      </a:lvl5pPr>
      <a:lvl6pPr marL="2514600" indent="-228600" algn="l" rtl="0" fontAlgn="base">
        <a:spcBef>
          <a:spcPct val="20000"/>
        </a:spcBef>
        <a:spcAft>
          <a:spcPct val="0"/>
        </a:spcAft>
        <a:buFont typeface="Arial" panose="020B0604020202020204" pitchFamily="34" charset="0"/>
        <a:buChar char="»"/>
        <a:defRPr sz="1400">
          <a:solidFill>
            <a:srgbClr val="3F3F3F"/>
          </a:solidFill>
          <a:latin typeface="+mn-lt"/>
          <a:ea typeface="+mn-ea"/>
          <a:sym typeface="Calibri" panose="020F0502020204030204" pitchFamily="34" charset="0"/>
        </a:defRPr>
      </a:lvl6pPr>
      <a:lvl7pPr marL="2971800" indent="-228600" algn="l" rtl="0" fontAlgn="base">
        <a:spcBef>
          <a:spcPct val="20000"/>
        </a:spcBef>
        <a:spcAft>
          <a:spcPct val="0"/>
        </a:spcAft>
        <a:buFont typeface="Arial" panose="020B0604020202020204" pitchFamily="34" charset="0"/>
        <a:buChar char="»"/>
        <a:defRPr sz="1400">
          <a:solidFill>
            <a:srgbClr val="3F3F3F"/>
          </a:solidFill>
          <a:latin typeface="+mn-lt"/>
          <a:ea typeface="+mn-ea"/>
          <a:sym typeface="Calibri" panose="020F0502020204030204" pitchFamily="34" charset="0"/>
        </a:defRPr>
      </a:lvl7pPr>
      <a:lvl8pPr marL="3429000" indent="-228600" algn="l" rtl="0" fontAlgn="base">
        <a:spcBef>
          <a:spcPct val="20000"/>
        </a:spcBef>
        <a:spcAft>
          <a:spcPct val="0"/>
        </a:spcAft>
        <a:buFont typeface="Arial" panose="020B0604020202020204" pitchFamily="34" charset="0"/>
        <a:buChar char="»"/>
        <a:defRPr sz="1400">
          <a:solidFill>
            <a:srgbClr val="3F3F3F"/>
          </a:solidFill>
          <a:latin typeface="+mn-lt"/>
          <a:ea typeface="+mn-ea"/>
          <a:sym typeface="Calibri" panose="020F0502020204030204" pitchFamily="34" charset="0"/>
        </a:defRPr>
      </a:lvl8pPr>
      <a:lvl9pPr marL="3886200" indent="-228600" algn="l" rtl="0" fontAlgn="base">
        <a:spcBef>
          <a:spcPct val="20000"/>
        </a:spcBef>
        <a:spcAft>
          <a:spcPct val="0"/>
        </a:spcAft>
        <a:buFont typeface="Arial" panose="020B0604020202020204" pitchFamily="34" charset="0"/>
        <a:buChar char="»"/>
        <a:defRPr sz="1400">
          <a:solidFill>
            <a:srgbClr val="3F3F3F"/>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9" Type="http://schemas.openxmlformats.org/officeDocument/2006/relationships/slideLayout" Target="../slideLayouts/slideLayout1.xml"/><Relationship Id="rId18" Type="http://schemas.openxmlformats.org/officeDocument/2006/relationships/tags" Target="../tags/tag1.xml"/><Relationship Id="rId17" Type="http://schemas.openxmlformats.org/officeDocument/2006/relationships/image" Target="../media/image17.png"/><Relationship Id="rId16" Type="http://schemas.openxmlformats.org/officeDocument/2006/relationships/image" Target="../media/image16.png"/><Relationship Id="rId15" Type="http://schemas.openxmlformats.org/officeDocument/2006/relationships/image" Target="../media/image15.png"/><Relationship Id="rId14" Type="http://schemas.openxmlformats.org/officeDocument/2006/relationships/image" Target="../media/image14.png"/><Relationship Id="rId13" Type="http://schemas.openxmlformats.org/officeDocument/2006/relationships/image" Target="../media/image13.png"/><Relationship Id="rId12" Type="http://schemas.openxmlformats.org/officeDocument/2006/relationships/image" Target="../media/image12.png"/><Relationship Id="rId11" Type="http://schemas.openxmlformats.org/officeDocument/2006/relationships/image" Target="../media/image11.png"/><Relationship Id="rId10" Type="http://schemas.openxmlformats.org/officeDocument/2006/relationships/image" Target="../media/image10.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15.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16.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17.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18.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hyperlink" Target="&#20986;&#34892;&#26041;&#24335;\3.1.1-1&#20056;&#20844;&#20132;%20&#23454;&#29992;&#65306;&#22312;&#33521;&#22269;&#20056;&#22352;&#20844;&#20849;&#20132;&#36890;&#26102;&#30340;&#31036;&#33410;%20&#30475;&#35270;&#39057;&#23398;&#33521;&#35821;%20&#26631;&#28165;(270P).avi" TargetMode="External"/><Relationship Id="rId4" Type="http://schemas.openxmlformats.org/officeDocument/2006/relationships/image" Target="../media/image26.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20.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hyperlink" Target="&#20986;&#34892;&#26041;&#24335;\25&#20056;&#20844;&#20132;.MTS" TargetMode="External"/><Relationship Id="rId5" Type="http://schemas.openxmlformats.org/officeDocument/2006/relationships/image" Target="../media/image26.png"/><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28.jpeg"/><Relationship Id="rId6" Type="http://schemas.openxmlformats.org/officeDocument/2006/relationships/hyperlink" Target="&#20986;&#34892;&#26041;&#24335;\&#22269;&#22806;&#20960;&#20010;&#23459;&#20256;&#20154;&#20204;&#20986;&#34892;&#22810;&#25645;&#20844;&#20132;&#36710;&#30340;&#20844;&#30410;&#24191;&#21578;,%20&#30528;&#23454;&#35753;&#20154;&#33041;&#27934;&#22823;&#24320;-_&#26631;&#28165;.kux" TargetMode="External"/><Relationship Id="rId5" Type="http://schemas.openxmlformats.org/officeDocument/2006/relationships/image" Target="../media/image27.png"/><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23.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8" Type="http://schemas.openxmlformats.org/officeDocument/2006/relationships/slideLayout" Target="../slideLayouts/slideLayout1.xml"/><Relationship Id="rId17" Type="http://schemas.openxmlformats.org/officeDocument/2006/relationships/image" Target="../media/image17.png"/><Relationship Id="rId16" Type="http://schemas.openxmlformats.org/officeDocument/2006/relationships/image" Target="../media/image16.png"/><Relationship Id="rId15" Type="http://schemas.openxmlformats.org/officeDocument/2006/relationships/image" Target="../media/image15.png"/><Relationship Id="rId14" Type="http://schemas.openxmlformats.org/officeDocument/2006/relationships/image" Target="../media/image14.png"/><Relationship Id="rId13" Type="http://schemas.openxmlformats.org/officeDocument/2006/relationships/image" Target="../media/image13.png"/><Relationship Id="rId12" Type="http://schemas.openxmlformats.org/officeDocument/2006/relationships/image" Target="../media/image12.png"/><Relationship Id="rId11" Type="http://schemas.openxmlformats.org/officeDocument/2006/relationships/image" Target="../media/image11.png"/><Relationship Id="rId10" Type="http://schemas.openxmlformats.org/officeDocument/2006/relationships/image" Target="../media/image10.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9.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9.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7.png"/><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6"/>
          <p:cNvSpPr>
            <a:spLocks noChangeArrowheads="1"/>
          </p:cNvSpPr>
          <p:nvPr/>
        </p:nvSpPr>
        <p:spPr bwMode="auto">
          <a:xfrm>
            <a:off x="0" y="0"/>
            <a:ext cx="9144000" cy="5143500"/>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3075" name="矩形 290"/>
          <p:cNvSpPr>
            <a:spLocks noChangeArrowheads="1"/>
          </p:cNvSpPr>
          <p:nvPr/>
        </p:nvSpPr>
        <p:spPr bwMode="auto">
          <a:xfrm>
            <a:off x="-20638" y="3954463"/>
            <a:ext cx="9177338" cy="1189037"/>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3076" name="任意多边形 292"/>
          <p:cNvSpPr>
            <a:spLocks noChangeArrowheads="1"/>
          </p:cNvSpPr>
          <p:nvPr/>
        </p:nvSpPr>
        <p:spPr bwMode="auto">
          <a:xfrm>
            <a:off x="8407400" y="126047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3077" name="Group 5"/>
          <p:cNvGrpSpPr/>
          <p:nvPr/>
        </p:nvGrpSpPr>
        <p:grpSpPr bwMode="auto">
          <a:xfrm>
            <a:off x="444500" y="482600"/>
            <a:ext cx="555625" cy="557213"/>
            <a:chOff x="0" y="0"/>
            <a:chExt cx="1238504" cy="1238506"/>
          </a:xfrm>
        </p:grpSpPr>
        <p:sp>
          <p:nvSpPr>
            <p:cNvPr id="3146" name="圆角矩形 581"/>
            <p:cNvSpPr>
              <a:spLocks noChangeArrowheads="1"/>
            </p:cNvSpPr>
            <p:nvPr/>
          </p:nvSpPr>
          <p:spPr bwMode="auto">
            <a:xfrm rot="5400000">
              <a:off x="-1" y="1"/>
              <a:ext cx="1238506" cy="1238504"/>
            </a:xfrm>
            <a:custGeom>
              <a:avLst/>
              <a:gdLst>
                <a:gd name="T0" fmla="*/ 952349 w 1238506"/>
                <a:gd name="T1" fmla="*/ 633360 h 1238504"/>
                <a:gd name="T2" fmla="*/ 958327 w 1238506"/>
                <a:gd name="T3" fmla="*/ 574062 h 1238504"/>
                <a:gd name="T4" fmla="*/ 954904 w 1238506"/>
                <a:gd name="T5" fmla="*/ 540101 h 1238504"/>
                <a:gd name="T6" fmla="*/ 1191877 w 1238506"/>
                <a:gd name="T7" fmla="*/ 540102 h 1238504"/>
                <a:gd name="T8" fmla="*/ 1238506 w 1238506"/>
                <a:gd name="T9" fmla="*/ 586731 h 1238504"/>
                <a:gd name="T10" fmla="*/ 1238505 w 1238506"/>
                <a:gd name="T11" fmla="*/ 586730 h 1238504"/>
                <a:gd name="T12" fmla="*/ 1191876 w 1238506"/>
                <a:gd name="T13" fmla="*/ 633360 h 1238504"/>
                <a:gd name="T14" fmla="*/ 952349 w 1238506"/>
                <a:gd name="T15" fmla="*/ 633360 h 1238504"/>
                <a:gd name="T16" fmla="*/ 848649 w 1238506"/>
                <a:gd name="T17" fmla="*/ 321344 h 1238504"/>
                <a:gd name="T18" fmla="*/ 1021141 w 1238506"/>
                <a:gd name="T19" fmla="*/ 148853 h 1238504"/>
                <a:gd name="T20" fmla="*/ 1087085 w 1238506"/>
                <a:gd name="T21" fmla="*/ 148853 h 1238504"/>
                <a:gd name="T22" fmla="*/ 1087084 w 1238506"/>
                <a:gd name="T23" fmla="*/ 148853 h 1238504"/>
                <a:gd name="T24" fmla="*/ 1087084 w 1238506"/>
                <a:gd name="T25" fmla="*/ 214796 h 1238504"/>
                <a:gd name="T26" fmla="*/ 907206 w 1238506"/>
                <a:gd name="T27" fmla="*/ 394674 h 1238504"/>
                <a:gd name="T28" fmla="*/ 848649 w 1238506"/>
                <a:gd name="T29" fmla="*/ 321344 h 1238504"/>
                <a:gd name="T30" fmla="*/ 815456 w 1238506"/>
                <a:gd name="T31" fmla="*/ 854168 h 1238504"/>
                <a:gd name="T32" fmla="*/ 871067 w 1238506"/>
                <a:gd name="T33" fmla="*/ 802548 h 1238504"/>
                <a:gd name="T34" fmla="*/ 1046631 w 1238506"/>
                <a:gd name="T35" fmla="*/ 978112 h 1238504"/>
                <a:gd name="T36" fmla="*/ 1046631 w 1238506"/>
                <a:gd name="T37" fmla="*/ 1031728 h 1238504"/>
                <a:gd name="T38" fmla="*/ 1046631 w 1238506"/>
                <a:gd name="T39" fmla="*/ 1031727 h 1238504"/>
                <a:gd name="T40" fmla="*/ 993015 w 1238506"/>
                <a:gd name="T41" fmla="*/ 1031727 h 1238504"/>
                <a:gd name="T42" fmla="*/ 815456 w 1238506"/>
                <a:gd name="T43" fmla="*/ 854168 h 1238504"/>
                <a:gd name="T44" fmla="*/ 581116 w 1238506"/>
                <a:gd name="T45" fmla="*/ 228415 h 1238504"/>
                <a:gd name="T46" fmla="*/ 581116 w 1238506"/>
                <a:gd name="T47" fmla="*/ 36000 h 1238504"/>
                <a:gd name="T48" fmla="*/ 617116 w 1238506"/>
                <a:gd name="T49" fmla="*/ 0 h 1238504"/>
                <a:gd name="T50" fmla="*/ 653116 w 1238506"/>
                <a:gd name="T51" fmla="*/ 36000 h 1238504"/>
                <a:gd name="T52" fmla="*/ 653116 w 1238506"/>
                <a:gd name="T53" fmla="*/ 229892 h 1238504"/>
                <a:gd name="T54" fmla="*/ 609789 w 1238506"/>
                <a:gd name="T55" fmla="*/ 225524 h 1238504"/>
                <a:gd name="T56" fmla="*/ 581116 w 1238506"/>
                <a:gd name="T57" fmla="*/ 228415 h 1238504"/>
                <a:gd name="T58" fmla="*/ 581116 w 1238506"/>
                <a:gd name="T59" fmla="*/ 1202504 h 1238504"/>
                <a:gd name="T60" fmla="*/ 581116 w 1238506"/>
                <a:gd name="T61" fmla="*/ 919710 h 1238504"/>
                <a:gd name="T62" fmla="*/ 609789 w 1238506"/>
                <a:gd name="T63" fmla="*/ 922600 h 1238504"/>
                <a:gd name="T64" fmla="*/ 653116 w 1238506"/>
                <a:gd name="T65" fmla="*/ 918232 h 1238504"/>
                <a:gd name="T66" fmla="*/ 653116 w 1238506"/>
                <a:gd name="T67" fmla="*/ 1202504 h 1238504"/>
                <a:gd name="T68" fmla="*/ 617116 w 1238506"/>
                <a:gd name="T69" fmla="*/ 1238504 h 1238504"/>
                <a:gd name="T70" fmla="*/ 581116 w 1238506"/>
                <a:gd name="T71" fmla="*/ 1202504 h 1238504"/>
                <a:gd name="T72" fmla="*/ 197671 w 1238506"/>
                <a:gd name="T73" fmla="*/ 991635 h 1238504"/>
                <a:gd name="T74" fmla="*/ 211329 w 1238506"/>
                <a:gd name="T75" fmla="*/ 958662 h 1238504"/>
                <a:gd name="T76" fmla="*/ 357070 w 1238506"/>
                <a:gd name="T77" fmla="*/ 812922 h 1238504"/>
                <a:gd name="T78" fmla="*/ 430401 w 1238506"/>
                <a:gd name="T79" fmla="*/ 871479 h 1238504"/>
                <a:gd name="T80" fmla="*/ 277273 w 1238506"/>
                <a:gd name="T81" fmla="*/ 1024607 h 1238504"/>
                <a:gd name="T82" fmla="*/ 211329 w 1238506"/>
                <a:gd name="T83" fmla="*/ 1024607 h 1238504"/>
                <a:gd name="T84" fmla="*/ 197671 w 1238506"/>
                <a:gd name="T85" fmla="*/ 991635 h 1238504"/>
                <a:gd name="T86" fmla="*/ 192983 w 1238506"/>
                <a:gd name="T87" fmla="*/ 215992 h 1238504"/>
                <a:gd name="T88" fmla="*/ 204087 w 1238506"/>
                <a:gd name="T89" fmla="*/ 189184 h 1238504"/>
                <a:gd name="T90" fmla="*/ 257704 w 1238506"/>
                <a:gd name="T91" fmla="*/ 189184 h 1238504"/>
                <a:gd name="T92" fmla="*/ 381303 w 1238506"/>
                <a:gd name="T93" fmla="*/ 312784 h 1238504"/>
                <a:gd name="T94" fmla="*/ 329683 w 1238506"/>
                <a:gd name="T95" fmla="*/ 368396 h 1238504"/>
                <a:gd name="T96" fmla="*/ 204087 w 1238506"/>
                <a:gd name="T97" fmla="*/ 242800 h 1238504"/>
                <a:gd name="T98" fmla="*/ 192983 w 1238506"/>
                <a:gd name="T99" fmla="*/ 215992 h 1238504"/>
                <a:gd name="T100" fmla="*/ 0 w 1238506"/>
                <a:gd name="T101" fmla="*/ 586730 h 1238504"/>
                <a:gd name="T102" fmla="*/ 46630 w 1238506"/>
                <a:gd name="T103" fmla="*/ 540101 h 1238504"/>
                <a:gd name="T104" fmla="*/ 264675 w 1238506"/>
                <a:gd name="T105" fmla="*/ 540101 h 1238504"/>
                <a:gd name="T106" fmla="*/ 261251 w 1238506"/>
                <a:gd name="T107" fmla="*/ 574062 h 1238504"/>
                <a:gd name="T108" fmla="*/ 267229 w 1238506"/>
                <a:gd name="T109" fmla="*/ 633360 h 1238504"/>
                <a:gd name="T110" fmla="*/ 46630 w 1238506"/>
                <a:gd name="T111" fmla="*/ 633360 h 1238504"/>
                <a:gd name="T112" fmla="*/ 0 w 1238506"/>
                <a:gd name="T113" fmla="*/ 586730 h 123850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38506"/>
                <a:gd name="T172" fmla="*/ 0 h 1238504"/>
                <a:gd name="T173" fmla="*/ 1238506 w 1238506"/>
                <a:gd name="T174" fmla="*/ 1238504 h 123850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38506" h="1238504">
                  <a:moveTo>
                    <a:pt x="952349" y="633360"/>
                  </a:moveTo>
                  <a:lnTo>
                    <a:pt x="958327" y="574062"/>
                  </a:lnTo>
                  <a:cubicBezTo>
                    <a:pt x="958327" y="562545"/>
                    <a:pt x="957768" y="551159"/>
                    <a:pt x="954904" y="540101"/>
                  </a:cubicBezTo>
                  <a:cubicBezTo>
                    <a:pt x="1033895" y="540101"/>
                    <a:pt x="1112886" y="540102"/>
                    <a:pt x="1191877" y="540102"/>
                  </a:cubicBezTo>
                  <a:cubicBezTo>
                    <a:pt x="1217629" y="540102"/>
                    <a:pt x="1238506" y="560979"/>
                    <a:pt x="1238506" y="586731"/>
                  </a:cubicBezTo>
                  <a:lnTo>
                    <a:pt x="1238505" y="586730"/>
                  </a:lnTo>
                  <a:cubicBezTo>
                    <a:pt x="1238505" y="612483"/>
                    <a:pt x="1217628" y="633360"/>
                    <a:pt x="1191876" y="633360"/>
                  </a:cubicBezTo>
                  <a:lnTo>
                    <a:pt x="952349" y="633360"/>
                  </a:lnTo>
                  <a:close/>
                  <a:moveTo>
                    <a:pt x="848649" y="321344"/>
                  </a:moveTo>
                  <a:cubicBezTo>
                    <a:pt x="906147" y="263847"/>
                    <a:pt x="963644" y="206350"/>
                    <a:pt x="1021141" y="148853"/>
                  </a:cubicBezTo>
                  <a:cubicBezTo>
                    <a:pt x="1039351" y="130643"/>
                    <a:pt x="1068875" y="130643"/>
                    <a:pt x="1087085" y="148853"/>
                  </a:cubicBezTo>
                  <a:lnTo>
                    <a:pt x="1087084" y="148853"/>
                  </a:lnTo>
                  <a:cubicBezTo>
                    <a:pt x="1105294" y="167063"/>
                    <a:pt x="1105294" y="196587"/>
                    <a:pt x="1087084" y="214796"/>
                  </a:cubicBezTo>
                  <a:lnTo>
                    <a:pt x="907206" y="394674"/>
                  </a:lnTo>
                  <a:cubicBezTo>
                    <a:pt x="891942" y="366984"/>
                    <a:pt x="872030" y="342346"/>
                    <a:pt x="848649" y="321344"/>
                  </a:cubicBezTo>
                  <a:close/>
                  <a:moveTo>
                    <a:pt x="815456" y="854168"/>
                  </a:moveTo>
                  <a:cubicBezTo>
                    <a:pt x="836604" y="839927"/>
                    <a:pt x="855412" y="822640"/>
                    <a:pt x="871067" y="802548"/>
                  </a:cubicBezTo>
                  <a:cubicBezTo>
                    <a:pt x="929589" y="861069"/>
                    <a:pt x="988110" y="919590"/>
                    <a:pt x="1046631" y="978112"/>
                  </a:cubicBezTo>
                  <a:cubicBezTo>
                    <a:pt x="1061437" y="992918"/>
                    <a:pt x="1061437" y="1016922"/>
                    <a:pt x="1046631" y="1031728"/>
                  </a:cubicBezTo>
                  <a:lnTo>
                    <a:pt x="1046631" y="1031727"/>
                  </a:lnTo>
                  <a:cubicBezTo>
                    <a:pt x="1031826" y="1046533"/>
                    <a:pt x="1007821" y="1046533"/>
                    <a:pt x="993015" y="1031727"/>
                  </a:cubicBezTo>
                  <a:lnTo>
                    <a:pt x="815456" y="854168"/>
                  </a:lnTo>
                  <a:close/>
                  <a:moveTo>
                    <a:pt x="581116" y="228415"/>
                  </a:moveTo>
                  <a:lnTo>
                    <a:pt x="581116" y="36000"/>
                  </a:lnTo>
                  <a:cubicBezTo>
                    <a:pt x="581116" y="16118"/>
                    <a:pt x="597234" y="0"/>
                    <a:pt x="617116" y="0"/>
                  </a:cubicBezTo>
                  <a:cubicBezTo>
                    <a:pt x="636999" y="0"/>
                    <a:pt x="653116" y="16118"/>
                    <a:pt x="653116" y="36000"/>
                  </a:cubicBezTo>
                  <a:lnTo>
                    <a:pt x="653116" y="229892"/>
                  </a:lnTo>
                  <a:lnTo>
                    <a:pt x="609789" y="225524"/>
                  </a:lnTo>
                  <a:cubicBezTo>
                    <a:pt x="600087" y="225524"/>
                    <a:pt x="590477" y="225921"/>
                    <a:pt x="581116" y="228415"/>
                  </a:cubicBezTo>
                  <a:close/>
                  <a:moveTo>
                    <a:pt x="581116" y="1202504"/>
                  </a:moveTo>
                  <a:lnTo>
                    <a:pt x="581116" y="919710"/>
                  </a:lnTo>
                  <a:lnTo>
                    <a:pt x="609789" y="922600"/>
                  </a:lnTo>
                  <a:cubicBezTo>
                    <a:pt x="624533" y="922600"/>
                    <a:pt x="639063" y="921685"/>
                    <a:pt x="653116" y="918232"/>
                  </a:cubicBezTo>
                  <a:lnTo>
                    <a:pt x="653116" y="1202504"/>
                  </a:lnTo>
                  <a:cubicBezTo>
                    <a:pt x="653116" y="1222386"/>
                    <a:pt x="636999" y="1238504"/>
                    <a:pt x="617116" y="1238504"/>
                  </a:cubicBezTo>
                  <a:cubicBezTo>
                    <a:pt x="597234" y="1238504"/>
                    <a:pt x="581116" y="1222386"/>
                    <a:pt x="581116" y="1202504"/>
                  </a:cubicBezTo>
                  <a:close/>
                  <a:moveTo>
                    <a:pt x="197671" y="991635"/>
                  </a:moveTo>
                  <a:cubicBezTo>
                    <a:pt x="197671" y="979701"/>
                    <a:pt x="202224" y="967767"/>
                    <a:pt x="211329" y="958662"/>
                  </a:cubicBezTo>
                  <a:lnTo>
                    <a:pt x="357070" y="812922"/>
                  </a:lnTo>
                  <a:cubicBezTo>
                    <a:pt x="378072" y="836302"/>
                    <a:pt x="402710" y="856215"/>
                    <a:pt x="430401" y="871479"/>
                  </a:cubicBezTo>
                  <a:lnTo>
                    <a:pt x="277273" y="1024607"/>
                  </a:lnTo>
                  <a:cubicBezTo>
                    <a:pt x="259063" y="1042816"/>
                    <a:pt x="229539" y="1042816"/>
                    <a:pt x="211329" y="1024607"/>
                  </a:cubicBezTo>
                  <a:cubicBezTo>
                    <a:pt x="202224" y="1015502"/>
                    <a:pt x="197671" y="1003568"/>
                    <a:pt x="197671" y="991635"/>
                  </a:cubicBezTo>
                  <a:close/>
                  <a:moveTo>
                    <a:pt x="192983" y="215992"/>
                  </a:moveTo>
                  <a:cubicBezTo>
                    <a:pt x="192983" y="206290"/>
                    <a:pt x="196684" y="196587"/>
                    <a:pt x="204087" y="189184"/>
                  </a:cubicBezTo>
                  <a:cubicBezTo>
                    <a:pt x="218893" y="174378"/>
                    <a:pt x="242899" y="174378"/>
                    <a:pt x="257704" y="189184"/>
                  </a:cubicBezTo>
                  <a:lnTo>
                    <a:pt x="381303" y="312784"/>
                  </a:lnTo>
                  <a:cubicBezTo>
                    <a:pt x="361211" y="328439"/>
                    <a:pt x="343924" y="347247"/>
                    <a:pt x="329683" y="368396"/>
                  </a:cubicBezTo>
                  <a:lnTo>
                    <a:pt x="204087" y="242800"/>
                  </a:lnTo>
                  <a:cubicBezTo>
                    <a:pt x="196684" y="235397"/>
                    <a:pt x="192983" y="225695"/>
                    <a:pt x="192983" y="215992"/>
                  </a:cubicBezTo>
                  <a:close/>
                  <a:moveTo>
                    <a:pt x="0" y="586730"/>
                  </a:moveTo>
                  <a:cubicBezTo>
                    <a:pt x="0" y="560978"/>
                    <a:pt x="20877" y="540101"/>
                    <a:pt x="46630" y="540101"/>
                  </a:cubicBezTo>
                  <a:lnTo>
                    <a:pt x="264675" y="540101"/>
                  </a:lnTo>
                  <a:lnTo>
                    <a:pt x="261251" y="574062"/>
                  </a:lnTo>
                  <a:cubicBezTo>
                    <a:pt x="261251" y="594332"/>
                    <a:pt x="262981" y="614197"/>
                    <a:pt x="267229" y="633360"/>
                  </a:cubicBezTo>
                  <a:lnTo>
                    <a:pt x="46630" y="633360"/>
                  </a:lnTo>
                  <a:cubicBezTo>
                    <a:pt x="20877" y="633360"/>
                    <a:pt x="0" y="612483"/>
                    <a:pt x="0" y="586730"/>
                  </a:cubicBezTo>
                  <a:close/>
                </a:path>
              </a:pathLst>
            </a:custGeom>
            <a:solidFill>
              <a:srgbClr val="D497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47" name="椭圆 295"/>
            <p:cNvSpPr>
              <a:spLocks noChangeArrowheads="1"/>
            </p:cNvSpPr>
            <p:nvPr/>
          </p:nvSpPr>
          <p:spPr bwMode="auto">
            <a:xfrm>
              <a:off x="359760" y="305107"/>
              <a:ext cx="609364" cy="609364"/>
            </a:xfrm>
            <a:prstGeom prst="ellipse">
              <a:avLst/>
            </a:prstGeom>
            <a:solidFill>
              <a:srgbClr val="D4971E"/>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grpSp>
      <p:sp>
        <p:nvSpPr>
          <p:cNvPr id="3078" name="任意多边形 296"/>
          <p:cNvSpPr>
            <a:spLocks noChangeArrowheads="1"/>
          </p:cNvSpPr>
          <p:nvPr/>
        </p:nvSpPr>
        <p:spPr bwMode="auto">
          <a:xfrm>
            <a:off x="687388" y="620713"/>
            <a:ext cx="1282700" cy="444500"/>
          </a:xfrm>
          <a:custGeom>
            <a:avLst/>
            <a:gdLst>
              <a:gd name="T0" fmla="*/ 46829 w 1483473"/>
              <a:gd name="T1" fmla="*/ 374108 h 513674"/>
              <a:gd name="T2" fmla="*/ 152005 w 1483473"/>
              <a:gd name="T3" fmla="*/ 131827 h 513674"/>
              <a:gd name="T4" fmla="*/ 425460 w 1483473"/>
              <a:gd name="T5" fmla="*/ 79157 h 513674"/>
              <a:gd name="T6" fmla="*/ 730468 w 1483473"/>
              <a:gd name="T7" fmla="*/ 163429 h 513674"/>
              <a:gd name="T8" fmla="*/ 1109100 w 1483473"/>
              <a:gd name="T9" fmla="*/ 384641 h 513674"/>
              <a:gd name="T10" fmla="*/ 46829 w 1483473"/>
              <a:gd name="T11" fmla="*/ 374108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79" name="矩形 5"/>
          <p:cNvSpPr>
            <a:spLocks noChangeArrowheads="1"/>
          </p:cNvSpPr>
          <p:nvPr/>
        </p:nvSpPr>
        <p:spPr bwMode="auto">
          <a:xfrm>
            <a:off x="3060700" y="3814763"/>
            <a:ext cx="6096000" cy="139700"/>
          </a:xfrm>
          <a:custGeom>
            <a:avLst/>
            <a:gdLst>
              <a:gd name="T0" fmla="*/ 142631 w 6312986"/>
              <a:gd name="T1" fmla="*/ 0 h 140315"/>
              <a:gd name="T2" fmla="*/ 5886472 w 6312986"/>
              <a:gd name="T3" fmla="*/ 0 h 140315"/>
              <a:gd name="T4" fmla="*/ 5886472 w 6312986"/>
              <a:gd name="T5" fmla="*/ 139088 h 140315"/>
              <a:gd name="T6" fmla="*/ 0 w 6312986"/>
              <a:gd name="T7" fmla="*/ 139088 h 140315"/>
              <a:gd name="T8" fmla="*/ 142631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3080" name="Group 10"/>
          <p:cNvGrpSpPr/>
          <p:nvPr/>
        </p:nvGrpSpPr>
        <p:grpSpPr bwMode="auto">
          <a:xfrm>
            <a:off x="4225925" y="987425"/>
            <a:ext cx="4945063" cy="1517650"/>
            <a:chOff x="0" y="0"/>
            <a:chExt cx="4944547" cy="1517351"/>
          </a:xfrm>
        </p:grpSpPr>
        <p:sp>
          <p:nvSpPr>
            <p:cNvPr id="3134" name="任意多边形 8"/>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3135" name="Group 12"/>
            <p:cNvGrpSpPr/>
            <p:nvPr/>
          </p:nvGrpSpPr>
          <p:grpSpPr bwMode="auto">
            <a:xfrm rot="-6526732" flipH="1" flipV="1">
              <a:off x="-9335" y="9334"/>
              <a:ext cx="551019" cy="532352"/>
              <a:chOff x="0" y="0"/>
              <a:chExt cx="2652289" cy="2562439"/>
            </a:xfrm>
          </p:grpSpPr>
          <p:sp>
            <p:nvSpPr>
              <p:cNvPr id="3136" name="任意多边形 10"/>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37" name="任意多边形 11"/>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38" name="任意多边形 12"/>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39" name="任意多边形 13"/>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40" name="任意多边形 14"/>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41" name="矩形 15"/>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42" name="矩形 16"/>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43" name="矩形 17"/>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44" name="矩形 18"/>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45" name="任意多边形 19"/>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3081" name="矩形 333"/>
          <p:cNvSpPr>
            <a:spLocks noChangeArrowheads="1"/>
          </p:cNvSpPr>
          <p:nvPr/>
        </p:nvSpPr>
        <p:spPr bwMode="auto">
          <a:xfrm>
            <a:off x="7505700" y="482600"/>
            <a:ext cx="1258888" cy="649288"/>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grpSp>
        <p:nvGrpSpPr>
          <p:cNvPr id="3082" name="Group 24"/>
          <p:cNvGrpSpPr/>
          <p:nvPr/>
        </p:nvGrpSpPr>
        <p:grpSpPr bwMode="auto">
          <a:xfrm>
            <a:off x="3492500" y="3486150"/>
            <a:ext cx="409575" cy="355600"/>
            <a:chOff x="0" y="0"/>
            <a:chExt cx="795907" cy="692904"/>
          </a:xfrm>
        </p:grpSpPr>
        <p:sp>
          <p:nvSpPr>
            <p:cNvPr id="3122" name="Rectangle 35"/>
            <p:cNvSpPr>
              <a:spLocks noChangeArrowheads="1"/>
            </p:cNvSpPr>
            <p:nvPr/>
          </p:nvSpPr>
          <p:spPr bwMode="auto">
            <a:xfrm>
              <a:off x="507508" y="322107"/>
              <a:ext cx="61800" cy="337089"/>
            </a:xfrm>
            <a:prstGeom prst="rect">
              <a:avLst/>
            </a:prstGeom>
            <a:solidFill>
              <a:srgbClr val="4D2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23" name="Oval 36"/>
            <p:cNvSpPr>
              <a:spLocks noChangeArrowheads="1"/>
            </p:cNvSpPr>
            <p:nvPr/>
          </p:nvSpPr>
          <p:spPr bwMode="auto">
            <a:xfrm>
              <a:off x="338963" y="0"/>
              <a:ext cx="402635" cy="402634"/>
            </a:xfrm>
            <a:prstGeom prst="ellipse">
              <a:avLst/>
            </a:prstGeom>
            <a:solidFill>
              <a:srgbClr val="73680B"/>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24" name="Freeform 37"/>
            <p:cNvSpPr>
              <a:spLocks noChangeArrowheads="1"/>
            </p:cNvSpPr>
            <p:nvPr/>
          </p:nvSpPr>
          <p:spPr bwMode="auto">
            <a:xfrm>
              <a:off x="338963" y="0"/>
              <a:ext cx="194763" cy="402634"/>
            </a:xfrm>
            <a:custGeom>
              <a:avLst/>
              <a:gdLst>
                <a:gd name="T0" fmla="*/ 862105140 w 44"/>
                <a:gd name="T1" fmla="*/ 0 h 91"/>
                <a:gd name="T2" fmla="*/ 0 w 44"/>
                <a:gd name="T3" fmla="*/ 900524125 h 91"/>
                <a:gd name="T4" fmla="*/ 862105140 w 44"/>
                <a:gd name="T5" fmla="*/ 1781474043 h 91"/>
                <a:gd name="T6" fmla="*/ 862105140 w 44"/>
                <a:gd name="T7" fmla="*/ 0 h 91"/>
                <a:gd name="T8" fmla="*/ 0 60000 65536"/>
                <a:gd name="T9" fmla="*/ 0 60000 65536"/>
                <a:gd name="T10" fmla="*/ 0 60000 65536"/>
                <a:gd name="T11" fmla="*/ 0 60000 65536"/>
                <a:gd name="T12" fmla="*/ 0 w 44"/>
                <a:gd name="T13" fmla="*/ 0 h 91"/>
                <a:gd name="T14" fmla="*/ 44 w 44"/>
                <a:gd name="T15" fmla="*/ 91 h 91"/>
              </a:gdLst>
              <a:ahLst/>
              <a:cxnLst>
                <a:cxn ang="T8">
                  <a:pos x="T0" y="T1"/>
                </a:cxn>
                <a:cxn ang="T9">
                  <a:pos x="T2" y="T3"/>
                </a:cxn>
                <a:cxn ang="T10">
                  <a:pos x="T4" y="T5"/>
                </a:cxn>
                <a:cxn ang="T11">
                  <a:pos x="T6" y="T7"/>
                </a:cxn>
              </a:cxnLst>
              <a:rect l="T12" t="T13" r="T14" b="T15"/>
              <a:pathLst>
                <a:path w="44" h="91">
                  <a:moveTo>
                    <a:pt x="44" y="0"/>
                  </a:moveTo>
                  <a:cubicBezTo>
                    <a:pt x="20" y="1"/>
                    <a:pt x="0" y="21"/>
                    <a:pt x="0" y="46"/>
                  </a:cubicBezTo>
                  <a:cubicBezTo>
                    <a:pt x="0" y="71"/>
                    <a:pt x="20" y="91"/>
                    <a:pt x="44" y="91"/>
                  </a:cubicBezTo>
                  <a:lnTo>
                    <a:pt x="44" y="0"/>
                  </a:lnTo>
                  <a:close/>
                </a:path>
              </a:pathLst>
            </a:custGeom>
            <a:solidFill>
              <a:srgbClr val="8C8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25" name="Rectangle 38"/>
            <p:cNvSpPr>
              <a:spLocks noChangeArrowheads="1"/>
            </p:cNvSpPr>
            <p:nvPr/>
          </p:nvSpPr>
          <p:spPr bwMode="auto">
            <a:xfrm>
              <a:off x="136709" y="387652"/>
              <a:ext cx="48691" cy="271544"/>
            </a:xfrm>
            <a:prstGeom prst="rect">
              <a:avLst/>
            </a:prstGeom>
            <a:solidFill>
              <a:srgbClr val="4D2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26" name="Oval 39"/>
            <p:cNvSpPr>
              <a:spLocks noChangeArrowheads="1"/>
            </p:cNvSpPr>
            <p:nvPr/>
          </p:nvSpPr>
          <p:spPr bwMode="auto">
            <a:xfrm>
              <a:off x="0" y="131090"/>
              <a:ext cx="318363" cy="320234"/>
            </a:xfrm>
            <a:prstGeom prst="ellipse">
              <a:avLst/>
            </a:prstGeom>
            <a:solidFill>
              <a:srgbClr val="73680B"/>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27" name="Freeform 40"/>
            <p:cNvSpPr>
              <a:spLocks noChangeArrowheads="1"/>
            </p:cNvSpPr>
            <p:nvPr/>
          </p:nvSpPr>
          <p:spPr bwMode="auto">
            <a:xfrm>
              <a:off x="0" y="131090"/>
              <a:ext cx="153563" cy="320234"/>
            </a:xfrm>
            <a:custGeom>
              <a:avLst/>
              <a:gdLst>
                <a:gd name="T0" fmla="*/ 673759856 w 35"/>
                <a:gd name="T1" fmla="*/ 0 h 72"/>
                <a:gd name="T2" fmla="*/ 0 w 35"/>
                <a:gd name="T3" fmla="*/ 712151491 h 72"/>
                <a:gd name="T4" fmla="*/ 673759856 w 35"/>
                <a:gd name="T5" fmla="*/ 1424302983 h 72"/>
                <a:gd name="T6" fmla="*/ 673759856 w 35"/>
                <a:gd name="T7" fmla="*/ 0 h 72"/>
                <a:gd name="T8" fmla="*/ 0 60000 65536"/>
                <a:gd name="T9" fmla="*/ 0 60000 65536"/>
                <a:gd name="T10" fmla="*/ 0 60000 65536"/>
                <a:gd name="T11" fmla="*/ 0 60000 65536"/>
                <a:gd name="T12" fmla="*/ 0 w 35"/>
                <a:gd name="T13" fmla="*/ 0 h 72"/>
                <a:gd name="T14" fmla="*/ 35 w 35"/>
                <a:gd name="T15" fmla="*/ 72 h 72"/>
              </a:gdLst>
              <a:ahLst/>
              <a:cxnLst>
                <a:cxn ang="T8">
                  <a:pos x="T0" y="T1"/>
                </a:cxn>
                <a:cxn ang="T9">
                  <a:pos x="T2" y="T3"/>
                </a:cxn>
                <a:cxn ang="T10">
                  <a:pos x="T4" y="T5"/>
                </a:cxn>
                <a:cxn ang="T11">
                  <a:pos x="T6" y="T7"/>
                </a:cxn>
              </a:cxnLst>
              <a:rect l="T12" t="T13" r="T14" b="T15"/>
              <a:pathLst>
                <a:path w="35" h="72">
                  <a:moveTo>
                    <a:pt x="35" y="0"/>
                  </a:moveTo>
                  <a:cubicBezTo>
                    <a:pt x="16" y="1"/>
                    <a:pt x="0" y="17"/>
                    <a:pt x="0" y="36"/>
                  </a:cubicBezTo>
                  <a:cubicBezTo>
                    <a:pt x="0" y="56"/>
                    <a:pt x="16" y="72"/>
                    <a:pt x="35" y="72"/>
                  </a:cubicBezTo>
                  <a:lnTo>
                    <a:pt x="35" y="0"/>
                  </a:lnTo>
                  <a:close/>
                </a:path>
              </a:pathLst>
            </a:custGeom>
            <a:solidFill>
              <a:srgbClr val="8C8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28" name="Rectangle 41"/>
            <p:cNvSpPr>
              <a:spLocks noChangeArrowheads="1"/>
            </p:cNvSpPr>
            <p:nvPr/>
          </p:nvSpPr>
          <p:spPr bwMode="auto">
            <a:xfrm>
              <a:off x="707889" y="565559"/>
              <a:ext cx="20600" cy="127345"/>
            </a:xfrm>
            <a:prstGeom prst="rect">
              <a:avLst/>
            </a:prstGeom>
            <a:solidFill>
              <a:srgbClr val="4D2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29" name="Oval 42"/>
            <p:cNvSpPr>
              <a:spLocks noChangeArrowheads="1"/>
            </p:cNvSpPr>
            <p:nvPr/>
          </p:nvSpPr>
          <p:spPr bwMode="auto">
            <a:xfrm>
              <a:off x="640471" y="445706"/>
              <a:ext cx="155436" cy="151690"/>
            </a:xfrm>
            <a:prstGeom prst="ellipse">
              <a:avLst/>
            </a:prstGeom>
            <a:solidFill>
              <a:srgbClr val="73680B"/>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30" name="Freeform 43"/>
            <p:cNvSpPr>
              <a:spLocks noChangeArrowheads="1"/>
            </p:cNvSpPr>
            <p:nvPr/>
          </p:nvSpPr>
          <p:spPr bwMode="auto">
            <a:xfrm>
              <a:off x="640471" y="445706"/>
              <a:ext cx="74909" cy="151690"/>
            </a:xfrm>
            <a:custGeom>
              <a:avLst/>
              <a:gdLst>
                <a:gd name="T0" fmla="*/ 330079899 w 17"/>
                <a:gd name="T1" fmla="*/ 0 h 34"/>
                <a:gd name="T2" fmla="*/ 0 w 17"/>
                <a:gd name="T3" fmla="*/ 338380237 h 34"/>
                <a:gd name="T4" fmla="*/ 330079899 w 17"/>
                <a:gd name="T5" fmla="*/ 676760474 h 34"/>
                <a:gd name="T6" fmla="*/ 330079899 w 17"/>
                <a:gd name="T7" fmla="*/ 0 h 34"/>
                <a:gd name="T8" fmla="*/ 0 60000 65536"/>
                <a:gd name="T9" fmla="*/ 0 60000 65536"/>
                <a:gd name="T10" fmla="*/ 0 60000 65536"/>
                <a:gd name="T11" fmla="*/ 0 60000 65536"/>
                <a:gd name="T12" fmla="*/ 0 w 17"/>
                <a:gd name="T13" fmla="*/ 0 h 34"/>
                <a:gd name="T14" fmla="*/ 17 w 17"/>
                <a:gd name="T15" fmla="*/ 34 h 34"/>
              </a:gdLst>
              <a:ahLst/>
              <a:cxnLst>
                <a:cxn ang="T8">
                  <a:pos x="T0" y="T1"/>
                </a:cxn>
                <a:cxn ang="T9">
                  <a:pos x="T2" y="T3"/>
                </a:cxn>
                <a:cxn ang="T10">
                  <a:pos x="T4" y="T5"/>
                </a:cxn>
                <a:cxn ang="T11">
                  <a:pos x="T6" y="T7"/>
                </a:cxn>
              </a:cxnLst>
              <a:rect l="T12" t="T13" r="T14" b="T15"/>
              <a:pathLst>
                <a:path w="17" h="34">
                  <a:moveTo>
                    <a:pt x="17" y="0"/>
                  </a:moveTo>
                  <a:cubicBezTo>
                    <a:pt x="8" y="0"/>
                    <a:pt x="0" y="8"/>
                    <a:pt x="0" y="17"/>
                  </a:cubicBezTo>
                  <a:cubicBezTo>
                    <a:pt x="0" y="26"/>
                    <a:pt x="8" y="34"/>
                    <a:pt x="17" y="34"/>
                  </a:cubicBezTo>
                  <a:lnTo>
                    <a:pt x="17" y="0"/>
                  </a:lnTo>
                  <a:close/>
                </a:path>
              </a:pathLst>
            </a:custGeom>
            <a:solidFill>
              <a:srgbClr val="8C8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31" name="Rectangle 44"/>
            <p:cNvSpPr>
              <a:spLocks noChangeArrowheads="1"/>
            </p:cNvSpPr>
            <p:nvPr/>
          </p:nvSpPr>
          <p:spPr bwMode="auto">
            <a:xfrm>
              <a:off x="410126" y="565559"/>
              <a:ext cx="22473" cy="127345"/>
            </a:xfrm>
            <a:prstGeom prst="rect">
              <a:avLst/>
            </a:prstGeom>
            <a:solidFill>
              <a:srgbClr val="4D2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32" name="Oval 45"/>
            <p:cNvSpPr>
              <a:spLocks noChangeArrowheads="1"/>
            </p:cNvSpPr>
            <p:nvPr/>
          </p:nvSpPr>
          <p:spPr bwMode="auto">
            <a:xfrm>
              <a:off x="348326" y="445706"/>
              <a:ext cx="149818" cy="151690"/>
            </a:xfrm>
            <a:prstGeom prst="ellipse">
              <a:avLst/>
            </a:prstGeom>
            <a:solidFill>
              <a:srgbClr val="73680B"/>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33" name="Freeform 46"/>
            <p:cNvSpPr>
              <a:spLocks noChangeArrowheads="1"/>
            </p:cNvSpPr>
            <p:nvPr/>
          </p:nvSpPr>
          <p:spPr bwMode="auto">
            <a:xfrm>
              <a:off x="348326" y="445706"/>
              <a:ext cx="71163" cy="151690"/>
            </a:xfrm>
            <a:custGeom>
              <a:avLst/>
              <a:gdLst>
                <a:gd name="T0" fmla="*/ 316510786 w 16"/>
                <a:gd name="T1" fmla="*/ 0 h 34"/>
                <a:gd name="T2" fmla="*/ 0 w 16"/>
                <a:gd name="T3" fmla="*/ 338380237 h 34"/>
                <a:gd name="T4" fmla="*/ 316510786 w 16"/>
                <a:gd name="T5" fmla="*/ 676760474 h 34"/>
                <a:gd name="T6" fmla="*/ 316510786 w 16"/>
                <a:gd name="T7" fmla="*/ 0 h 34"/>
                <a:gd name="T8" fmla="*/ 0 60000 65536"/>
                <a:gd name="T9" fmla="*/ 0 60000 65536"/>
                <a:gd name="T10" fmla="*/ 0 60000 65536"/>
                <a:gd name="T11" fmla="*/ 0 60000 65536"/>
                <a:gd name="T12" fmla="*/ 0 w 16"/>
                <a:gd name="T13" fmla="*/ 0 h 34"/>
                <a:gd name="T14" fmla="*/ 16 w 16"/>
                <a:gd name="T15" fmla="*/ 34 h 34"/>
              </a:gdLst>
              <a:ahLst/>
              <a:cxnLst>
                <a:cxn ang="T8">
                  <a:pos x="T0" y="T1"/>
                </a:cxn>
                <a:cxn ang="T9">
                  <a:pos x="T2" y="T3"/>
                </a:cxn>
                <a:cxn ang="T10">
                  <a:pos x="T4" y="T5"/>
                </a:cxn>
                <a:cxn ang="T11">
                  <a:pos x="T6" y="T7"/>
                </a:cxn>
              </a:cxnLst>
              <a:rect l="T12" t="T13" r="T14" b="T15"/>
              <a:pathLst>
                <a:path w="16" h="34">
                  <a:moveTo>
                    <a:pt x="16" y="0"/>
                  </a:moveTo>
                  <a:cubicBezTo>
                    <a:pt x="7" y="0"/>
                    <a:pt x="0" y="8"/>
                    <a:pt x="0" y="17"/>
                  </a:cubicBezTo>
                  <a:cubicBezTo>
                    <a:pt x="0" y="26"/>
                    <a:pt x="7" y="34"/>
                    <a:pt x="16" y="34"/>
                  </a:cubicBezTo>
                  <a:lnTo>
                    <a:pt x="16" y="0"/>
                  </a:lnTo>
                  <a:close/>
                </a:path>
              </a:pathLst>
            </a:custGeom>
            <a:solidFill>
              <a:srgbClr val="8C8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3083" name="Group 37"/>
          <p:cNvGrpSpPr/>
          <p:nvPr/>
        </p:nvGrpSpPr>
        <p:grpSpPr bwMode="auto">
          <a:xfrm>
            <a:off x="5562600" y="2659063"/>
            <a:ext cx="3354388" cy="1155700"/>
            <a:chOff x="0" y="0"/>
            <a:chExt cx="5275952" cy="1817717"/>
          </a:xfrm>
        </p:grpSpPr>
        <p:grpSp>
          <p:nvGrpSpPr>
            <p:cNvPr id="3103" name="Group 38"/>
            <p:cNvGrpSpPr/>
            <p:nvPr/>
          </p:nvGrpSpPr>
          <p:grpSpPr bwMode="auto">
            <a:xfrm>
              <a:off x="3408690" y="325536"/>
              <a:ext cx="502418" cy="1492181"/>
              <a:chOff x="0" y="0"/>
              <a:chExt cx="502418" cy="1492181"/>
            </a:xfrm>
          </p:grpSpPr>
          <p:sp>
            <p:nvSpPr>
              <p:cNvPr id="3119" name="矩形 335"/>
              <p:cNvSpPr>
                <a:spLocks noChangeArrowheads="1"/>
              </p:cNvSpPr>
              <p:nvPr/>
            </p:nvSpPr>
            <p:spPr bwMode="auto">
              <a:xfrm>
                <a:off x="0" y="0"/>
                <a:ext cx="130629" cy="1487156"/>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20" name="任意多边形 336"/>
              <p:cNvSpPr>
                <a:spLocks noChangeArrowheads="1"/>
              </p:cNvSpPr>
              <p:nvPr/>
            </p:nvSpPr>
            <p:spPr bwMode="auto">
              <a:xfrm>
                <a:off x="50242" y="5025"/>
                <a:ext cx="256233" cy="1482131"/>
              </a:xfrm>
              <a:custGeom>
                <a:avLst/>
                <a:gdLst>
                  <a:gd name="T0" fmla="*/ 0 w 256233"/>
                  <a:gd name="T1" fmla="*/ 0 h 1482131"/>
                  <a:gd name="T2" fmla="*/ 195943 w 256233"/>
                  <a:gd name="T3" fmla="*/ 180870 h 1482131"/>
                  <a:gd name="T4" fmla="*/ 256233 w 256233"/>
                  <a:gd name="T5" fmla="*/ 1482131 h 1482131"/>
                  <a:gd name="T6" fmla="*/ 80387 w 256233"/>
                  <a:gd name="T7" fmla="*/ 1477107 h 1482131"/>
                  <a:gd name="T8" fmla="*/ 0 w 256233"/>
                  <a:gd name="T9" fmla="*/ 0 h 1482131"/>
                  <a:gd name="T10" fmla="*/ 0 60000 65536"/>
                  <a:gd name="T11" fmla="*/ 0 60000 65536"/>
                  <a:gd name="T12" fmla="*/ 0 60000 65536"/>
                  <a:gd name="T13" fmla="*/ 0 60000 65536"/>
                  <a:gd name="T14" fmla="*/ 0 60000 65536"/>
                  <a:gd name="T15" fmla="*/ 0 w 256233"/>
                  <a:gd name="T16" fmla="*/ 0 h 1482131"/>
                  <a:gd name="T17" fmla="*/ 256233 w 256233"/>
                  <a:gd name="T18" fmla="*/ 1482131 h 1482131"/>
                </a:gdLst>
                <a:ahLst/>
                <a:cxnLst>
                  <a:cxn ang="T10">
                    <a:pos x="T0" y="T1"/>
                  </a:cxn>
                  <a:cxn ang="T11">
                    <a:pos x="T2" y="T3"/>
                  </a:cxn>
                  <a:cxn ang="T12">
                    <a:pos x="T4" y="T5"/>
                  </a:cxn>
                  <a:cxn ang="T13">
                    <a:pos x="T6" y="T7"/>
                  </a:cxn>
                  <a:cxn ang="T14">
                    <a:pos x="T8" y="T9"/>
                  </a:cxn>
                </a:cxnLst>
                <a:rect l="T15" t="T16" r="T17" b="T18"/>
                <a:pathLst>
                  <a:path w="256233" h="1482131">
                    <a:moveTo>
                      <a:pt x="0" y="0"/>
                    </a:moveTo>
                    <a:lnTo>
                      <a:pt x="195943" y="180870"/>
                    </a:lnTo>
                    <a:lnTo>
                      <a:pt x="256233" y="1482131"/>
                    </a:lnTo>
                    <a:lnTo>
                      <a:pt x="80387" y="1477107"/>
                    </a:lnTo>
                    <a:lnTo>
                      <a:pt x="0" y="0"/>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21" name="任意多边形 337"/>
              <p:cNvSpPr>
                <a:spLocks noChangeArrowheads="1"/>
              </p:cNvSpPr>
              <p:nvPr/>
            </p:nvSpPr>
            <p:spPr bwMode="auto">
              <a:xfrm>
                <a:off x="241161" y="150726"/>
                <a:ext cx="261257" cy="1341455"/>
              </a:xfrm>
              <a:custGeom>
                <a:avLst/>
                <a:gdLst>
                  <a:gd name="T0" fmla="*/ 0 w 261257"/>
                  <a:gd name="T1" fmla="*/ 35169 h 1341455"/>
                  <a:gd name="T2" fmla="*/ 190918 w 261257"/>
                  <a:gd name="T3" fmla="*/ 0 h 1341455"/>
                  <a:gd name="T4" fmla="*/ 261257 w 261257"/>
                  <a:gd name="T5" fmla="*/ 1336430 h 1341455"/>
                  <a:gd name="T6" fmla="*/ 60290 w 261257"/>
                  <a:gd name="T7" fmla="*/ 1341455 h 1341455"/>
                  <a:gd name="T8" fmla="*/ 0 w 261257"/>
                  <a:gd name="T9" fmla="*/ 35169 h 1341455"/>
                  <a:gd name="T10" fmla="*/ 0 60000 65536"/>
                  <a:gd name="T11" fmla="*/ 0 60000 65536"/>
                  <a:gd name="T12" fmla="*/ 0 60000 65536"/>
                  <a:gd name="T13" fmla="*/ 0 60000 65536"/>
                  <a:gd name="T14" fmla="*/ 0 60000 65536"/>
                  <a:gd name="T15" fmla="*/ 0 w 261257"/>
                  <a:gd name="T16" fmla="*/ 0 h 1341455"/>
                  <a:gd name="T17" fmla="*/ 261257 w 261257"/>
                  <a:gd name="T18" fmla="*/ 1341455 h 1341455"/>
                </a:gdLst>
                <a:ahLst/>
                <a:cxnLst>
                  <a:cxn ang="T10">
                    <a:pos x="T0" y="T1"/>
                  </a:cxn>
                  <a:cxn ang="T11">
                    <a:pos x="T2" y="T3"/>
                  </a:cxn>
                  <a:cxn ang="T12">
                    <a:pos x="T4" y="T5"/>
                  </a:cxn>
                  <a:cxn ang="T13">
                    <a:pos x="T6" y="T7"/>
                  </a:cxn>
                  <a:cxn ang="T14">
                    <a:pos x="T8" y="T9"/>
                  </a:cxn>
                </a:cxnLst>
                <a:rect l="T15" t="T16" r="T17" b="T18"/>
                <a:pathLst>
                  <a:path w="261257" h="1341455">
                    <a:moveTo>
                      <a:pt x="0" y="35169"/>
                    </a:moveTo>
                    <a:lnTo>
                      <a:pt x="190918" y="0"/>
                    </a:lnTo>
                    <a:lnTo>
                      <a:pt x="261257" y="1336430"/>
                    </a:lnTo>
                    <a:lnTo>
                      <a:pt x="60290" y="1341455"/>
                    </a:lnTo>
                    <a:lnTo>
                      <a:pt x="0" y="35169"/>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3104" name="任意多边形 318"/>
            <p:cNvSpPr>
              <a:spLocks noChangeArrowheads="1"/>
            </p:cNvSpPr>
            <p:nvPr/>
          </p:nvSpPr>
          <p:spPr bwMode="auto">
            <a:xfrm>
              <a:off x="2087442" y="0"/>
              <a:ext cx="395974" cy="1817717"/>
            </a:xfrm>
            <a:custGeom>
              <a:avLst/>
              <a:gdLst>
                <a:gd name="T0" fmla="*/ 32336 w 395974"/>
                <a:gd name="T1" fmla="*/ 41968 h 1817717"/>
                <a:gd name="T2" fmla="*/ 32336 w 395974"/>
                <a:gd name="T3" fmla="*/ 87687 h 1817717"/>
                <a:gd name="T4" fmla="*/ 212849 w 395974"/>
                <a:gd name="T5" fmla="*/ 87687 h 1817717"/>
                <a:gd name="T6" fmla="*/ 212849 w 395974"/>
                <a:gd name="T7" fmla="*/ 41968 h 1817717"/>
                <a:gd name="T8" fmla="*/ 32336 w 395974"/>
                <a:gd name="T9" fmla="*/ 41968 h 1817717"/>
                <a:gd name="T10" fmla="*/ 210589 w 395974"/>
                <a:gd name="T11" fmla="*/ 0 h 1817717"/>
                <a:gd name="T12" fmla="*/ 354676 w 395974"/>
                <a:gd name="T13" fmla="*/ 60960 h 1817717"/>
                <a:gd name="T14" fmla="*/ 387927 w 395974"/>
                <a:gd name="T15" fmla="*/ 110837 h 1817717"/>
                <a:gd name="T16" fmla="*/ 395974 w 395974"/>
                <a:gd name="T17" fmla="*/ 1817717 h 1817717"/>
                <a:gd name="T18" fmla="*/ 4883 w 395974"/>
                <a:gd name="T19" fmla="*/ 1816473 h 1817717"/>
                <a:gd name="T20" fmla="*/ 0 w 395974"/>
                <a:gd name="T21" fmla="*/ 11084 h 1817717"/>
                <a:gd name="T22" fmla="*/ 210589 w 395974"/>
                <a:gd name="T23" fmla="*/ 0 h 18177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5974"/>
                <a:gd name="T37" fmla="*/ 0 h 1817717"/>
                <a:gd name="T38" fmla="*/ 395974 w 395974"/>
                <a:gd name="T39" fmla="*/ 1817717 h 18177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5974" h="1817717">
                  <a:moveTo>
                    <a:pt x="32336" y="41968"/>
                  </a:moveTo>
                  <a:lnTo>
                    <a:pt x="32336" y="87687"/>
                  </a:lnTo>
                  <a:lnTo>
                    <a:pt x="212849" y="87687"/>
                  </a:lnTo>
                  <a:lnTo>
                    <a:pt x="212849" y="41968"/>
                  </a:lnTo>
                  <a:lnTo>
                    <a:pt x="32336" y="41968"/>
                  </a:lnTo>
                  <a:close/>
                  <a:moveTo>
                    <a:pt x="210589" y="0"/>
                  </a:moveTo>
                  <a:lnTo>
                    <a:pt x="354676" y="60960"/>
                  </a:lnTo>
                  <a:lnTo>
                    <a:pt x="387927" y="110837"/>
                  </a:lnTo>
                  <a:cubicBezTo>
                    <a:pt x="390609" y="679797"/>
                    <a:pt x="393292" y="1248757"/>
                    <a:pt x="395974" y="1817717"/>
                  </a:cubicBezTo>
                  <a:lnTo>
                    <a:pt x="4883" y="1816473"/>
                  </a:lnTo>
                  <a:cubicBezTo>
                    <a:pt x="3255" y="1208327"/>
                    <a:pt x="1628" y="619230"/>
                    <a:pt x="0" y="11084"/>
                  </a:cubicBezTo>
                  <a:lnTo>
                    <a:pt x="210589" y="0"/>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05" name="矩形 319"/>
            <p:cNvSpPr>
              <a:spLocks noChangeArrowheads="1"/>
            </p:cNvSpPr>
            <p:nvPr/>
          </p:nvSpPr>
          <p:spPr bwMode="auto">
            <a:xfrm>
              <a:off x="1716964" y="1372370"/>
              <a:ext cx="148281" cy="445347"/>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06" name="任意多边形 320"/>
            <p:cNvSpPr>
              <a:spLocks noChangeArrowheads="1"/>
            </p:cNvSpPr>
            <p:nvPr/>
          </p:nvSpPr>
          <p:spPr bwMode="auto">
            <a:xfrm>
              <a:off x="4296699" y="515755"/>
              <a:ext cx="351692" cy="1301962"/>
            </a:xfrm>
            <a:custGeom>
              <a:avLst/>
              <a:gdLst>
                <a:gd name="T0" fmla="*/ 0 w 351692"/>
                <a:gd name="T1" fmla="*/ 0 h 1301962"/>
                <a:gd name="T2" fmla="*/ 216040 w 351692"/>
                <a:gd name="T3" fmla="*/ 130629 h 1301962"/>
                <a:gd name="T4" fmla="*/ 237712 w 351692"/>
                <a:gd name="T5" fmla="*/ 362835 h 1301962"/>
                <a:gd name="T6" fmla="*/ 276329 w 351692"/>
                <a:gd name="T7" fmla="*/ 372489 h 1301962"/>
                <a:gd name="T8" fmla="*/ 351692 w 351692"/>
                <a:gd name="T9" fmla="*/ 1286889 h 1301962"/>
                <a:gd name="T10" fmla="*/ 60290 w 351692"/>
                <a:gd name="T11" fmla="*/ 1301962 h 1301962"/>
                <a:gd name="T12" fmla="*/ 40124 w 351692"/>
                <a:gd name="T13" fmla="*/ 507442 h 1301962"/>
                <a:gd name="T14" fmla="*/ 0 w 351692"/>
                <a:gd name="T15" fmla="*/ 507442 h 1301962"/>
                <a:gd name="T16" fmla="*/ 0 w 351692"/>
                <a:gd name="T17" fmla="*/ 0 h 13019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1692"/>
                <a:gd name="T28" fmla="*/ 0 h 1301962"/>
                <a:gd name="T29" fmla="*/ 351692 w 351692"/>
                <a:gd name="T30" fmla="*/ 1301962 h 13019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1692" h="1301962">
                  <a:moveTo>
                    <a:pt x="0" y="0"/>
                  </a:moveTo>
                  <a:lnTo>
                    <a:pt x="216040" y="130629"/>
                  </a:lnTo>
                  <a:lnTo>
                    <a:pt x="237712" y="362835"/>
                  </a:lnTo>
                  <a:lnTo>
                    <a:pt x="276329" y="372489"/>
                  </a:lnTo>
                  <a:lnTo>
                    <a:pt x="351692" y="1286889"/>
                  </a:lnTo>
                  <a:lnTo>
                    <a:pt x="60290" y="1301962"/>
                  </a:lnTo>
                  <a:lnTo>
                    <a:pt x="40124" y="507442"/>
                  </a:lnTo>
                  <a:lnTo>
                    <a:pt x="0" y="507442"/>
                  </a:lnTo>
                  <a:lnTo>
                    <a:pt x="0" y="0"/>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07" name="矩形 321"/>
            <p:cNvSpPr>
              <a:spLocks noChangeArrowheads="1"/>
            </p:cNvSpPr>
            <p:nvPr/>
          </p:nvSpPr>
          <p:spPr bwMode="auto">
            <a:xfrm>
              <a:off x="4893140" y="531110"/>
              <a:ext cx="211647" cy="1286607"/>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08" name="矩形 31"/>
            <p:cNvSpPr>
              <a:spLocks noChangeArrowheads="1"/>
            </p:cNvSpPr>
            <p:nvPr/>
          </p:nvSpPr>
          <p:spPr bwMode="auto">
            <a:xfrm>
              <a:off x="1323329" y="1126452"/>
              <a:ext cx="183570" cy="691265"/>
            </a:xfrm>
            <a:custGeom>
              <a:avLst/>
              <a:gdLst>
                <a:gd name="T0" fmla="*/ 0 w 183570"/>
                <a:gd name="T1" fmla="*/ 0 h 691265"/>
                <a:gd name="T2" fmla="*/ 183570 w 183570"/>
                <a:gd name="T3" fmla="*/ 53340 h 691265"/>
                <a:gd name="T4" fmla="*/ 183570 w 183570"/>
                <a:gd name="T5" fmla="*/ 691265 h 691265"/>
                <a:gd name="T6" fmla="*/ 0 w 183570"/>
                <a:gd name="T7" fmla="*/ 691265 h 691265"/>
                <a:gd name="T8" fmla="*/ 0 w 183570"/>
                <a:gd name="T9" fmla="*/ 0 h 691265"/>
                <a:gd name="T10" fmla="*/ 0 60000 65536"/>
                <a:gd name="T11" fmla="*/ 0 60000 65536"/>
                <a:gd name="T12" fmla="*/ 0 60000 65536"/>
                <a:gd name="T13" fmla="*/ 0 60000 65536"/>
                <a:gd name="T14" fmla="*/ 0 60000 65536"/>
                <a:gd name="T15" fmla="*/ 0 w 183570"/>
                <a:gd name="T16" fmla="*/ 0 h 691265"/>
                <a:gd name="T17" fmla="*/ 183570 w 183570"/>
                <a:gd name="T18" fmla="*/ 691265 h 691265"/>
              </a:gdLst>
              <a:ahLst/>
              <a:cxnLst>
                <a:cxn ang="T10">
                  <a:pos x="T0" y="T1"/>
                </a:cxn>
                <a:cxn ang="T11">
                  <a:pos x="T2" y="T3"/>
                </a:cxn>
                <a:cxn ang="T12">
                  <a:pos x="T4" y="T5"/>
                </a:cxn>
                <a:cxn ang="T13">
                  <a:pos x="T6" y="T7"/>
                </a:cxn>
                <a:cxn ang="T14">
                  <a:pos x="T8" y="T9"/>
                </a:cxn>
              </a:cxnLst>
              <a:rect l="T15" t="T16" r="T17" b="T18"/>
              <a:pathLst>
                <a:path w="183570" h="691265">
                  <a:moveTo>
                    <a:pt x="0" y="0"/>
                  </a:moveTo>
                  <a:lnTo>
                    <a:pt x="183570" y="53340"/>
                  </a:lnTo>
                  <a:lnTo>
                    <a:pt x="183570" y="691265"/>
                  </a:lnTo>
                  <a:lnTo>
                    <a:pt x="0" y="691265"/>
                  </a:lnTo>
                  <a:lnTo>
                    <a:pt x="0" y="0"/>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09" name="任意多边形 323"/>
            <p:cNvSpPr>
              <a:spLocks noChangeArrowheads="1"/>
            </p:cNvSpPr>
            <p:nvPr/>
          </p:nvSpPr>
          <p:spPr bwMode="auto">
            <a:xfrm>
              <a:off x="1500213" y="1127258"/>
              <a:ext cx="216750" cy="690459"/>
            </a:xfrm>
            <a:custGeom>
              <a:avLst/>
              <a:gdLst>
                <a:gd name="T0" fmla="*/ 2942 w 229500"/>
                <a:gd name="T1" fmla="*/ 148434 h 704336"/>
                <a:gd name="T2" fmla="*/ 44890 w 229500"/>
                <a:gd name="T3" fmla="*/ 94997 h 704336"/>
                <a:gd name="T4" fmla="*/ 61423 w 229500"/>
                <a:gd name="T5" fmla="*/ 94997 h 704336"/>
                <a:gd name="T6" fmla="*/ 83466 w 229500"/>
                <a:gd name="T7" fmla="*/ 5938 h 704336"/>
                <a:gd name="T8" fmla="*/ 204708 w 229500"/>
                <a:gd name="T9" fmla="*/ 0 h 704336"/>
                <a:gd name="T10" fmla="*/ 193687 w 229500"/>
                <a:gd name="T11" fmla="*/ 676855 h 704336"/>
                <a:gd name="T12" fmla="*/ 2715 w 229500"/>
                <a:gd name="T13" fmla="*/ 675322 h 704336"/>
                <a:gd name="T14" fmla="*/ 2942 w 229500"/>
                <a:gd name="T15" fmla="*/ 148434 h 704336"/>
                <a:gd name="T16" fmla="*/ 0 60000 65536"/>
                <a:gd name="T17" fmla="*/ 0 60000 65536"/>
                <a:gd name="T18" fmla="*/ 0 60000 65536"/>
                <a:gd name="T19" fmla="*/ 0 60000 65536"/>
                <a:gd name="T20" fmla="*/ 0 60000 65536"/>
                <a:gd name="T21" fmla="*/ 0 60000 65536"/>
                <a:gd name="T22" fmla="*/ 0 60000 65536"/>
                <a:gd name="T23" fmla="*/ 0 60000 65536"/>
                <a:gd name="T24" fmla="*/ 0 w 229500"/>
                <a:gd name="T25" fmla="*/ 0 h 704336"/>
                <a:gd name="T26" fmla="*/ 229500 w 229500"/>
                <a:gd name="T27" fmla="*/ 704336 h 704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9500" h="704336">
                  <a:moveTo>
                    <a:pt x="3298" y="154460"/>
                  </a:moveTo>
                  <a:lnTo>
                    <a:pt x="50327" y="98854"/>
                  </a:lnTo>
                  <a:lnTo>
                    <a:pt x="68862" y="98854"/>
                  </a:lnTo>
                  <a:lnTo>
                    <a:pt x="93575" y="6179"/>
                  </a:lnTo>
                  <a:lnTo>
                    <a:pt x="229500" y="0"/>
                  </a:lnTo>
                  <a:lnTo>
                    <a:pt x="217143" y="704336"/>
                  </a:lnTo>
                  <a:lnTo>
                    <a:pt x="3044" y="702741"/>
                  </a:lnTo>
                  <a:cubicBezTo>
                    <a:pt x="5104" y="521509"/>
                    <a:pt x="-4940" y="348049"/>
                    <a:pt x="3298" y="154460"/>
                  </a:cubicBez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3110" name="Group 48"/>
            <p:cNvGrpSpPr/>
            <p:nvPr/>
          </p:nvGrpSpPr>
          <p:grpSpPr bwMode="auto">
            <a:xfrm>
              <a:off x="0" y="182454"/>
              <a:ext cx="858757" cy="1635263"/>
              <a:chOff x="0" y="0"/>
              <a:chExt cx="858757" cy="1635263"/>
            </a:xfrm>
          </p:grpSpPr>
          <p:sp>
            <p:nvSpPr>
              <p:cNvPr id="3113" name="任意多边形 327"/>
              <p:cNvSpPr>
                <a:spLocks noChangeArrowheads="1"/>
              </p:cNvSpPr>
              <p:nvPr/>
            </p:nvSpPr>
            <p:spPr bwMode="auto">
              <a:xfrm>
                <a:off x="0" y="314857"/>
                <a:ext cx="191411" cy="872515"/>
              </a:xfrm>
              <a:custGeom>
                <a:avLst/>
                <a:gdLst>
                  <a:gd name="T0" fmla="*/ 2613 w 191411"/>
                  <a:gd name="T1" fmla="*/ 871614 h 872515"/>
                  <a:gd name="T2" fmla="*/ 0 w 191411"/>
                  <a:gd name="T3" fmla="*/ 0 h 872515"/>
                  <a:gd name="T4" fmla="*/ 92598 w 191411"/>
                  <a:gd name="T5" fmla="*/ 0 h 872515"/>
                  <a:gd name="T6" fmla="*/ 81023 w 191411"/>
                  <a:gd name="T7" fmla="*/ 208345 h 872515"/>
                  <a:gd name="T8" fmla="*/ 185195 w 191411"/>
                  <a:gd name="T9" fmla="*/ 208345 h 872515"/>
                  <a:gd name="T10" fmla="*/ 191411 w 191411"/>
                  <a:gd name="T11" fmla="*/ 872515 h 872515"/>
                  <a:gd name="T12" fmla="*/ 2613 w 191411"/>
                  <a:gd name="T13" fmla="*/ 871614 h 872515"/>
                  <a:gd name="T14" fmla="*/ 0 60000 65536"/>
                  <a:gd name="T15" fmla="*/ 0 60000 65536"/>
                  <a:gd name="T16" fmla="*/ 0 60000 65536"/>
                  <a:gd name="T17" fmla="*/ 0 60000 65536"/>
                  <a:gd name="T18" fmla="*/ 0 60000 65536"/>
                  <a:gd name="T19" fmla="*/ 0 60000 65536"/>
                  <a:gd name="T20" fmla="*/ 0 60000 65536"/>
                  <a:gd name="T21" fmla="*/ 0 w 191411"/>
                  <a:gd name="T22" fmla="*/ 0 h 872515"/>
                  <a:gd name="T23" fmla="*/ 191411 w 191411"/>
                  <a:gd name="T24" fmla="*/ 872515 h 8725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1411" h="872515">
                    <a:moveTo>
                      <a:pt x="2613" y="871614"/>
                    </a:moveTo>
                    <a:lnTo>
                      <a:pt x="0" y="0"/>
                    </a:lnTo>
                    <a:lnTo>
                      <a:pt x="92598" y="0"/>
                    </a:lnTo>
                    <a:lnTo>
                      <a:pt x="81023" y="208345"/>
                    </a:lnTo>
                    <a:lnTo>
                      <a:pt x="185195" y="208345"/>
                    </a:lnTo>
                    <a:lnTo>
                      <a:pt x="191411" y="872515"/>
                    </a:lnTo>
                    <a:lnTo>
                      <a:pt x="2613" y="871614"/>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14" name="任意多边形 328"/>
              <p:cNvSpPr>
                <a:spLocks noChangeArrowheads="1"/>
              </p:cNvSpPr>
              <p:nvPr/>
            </p:nvSpPr>
            <p:spPr bwMode="auto">
              <a:xfrm>
                <a:off x="92598" y="338006"/>
                <a:ext cx="81023" cy="231493"/>
              </a:xfrm>
              <a:custGeom>
                <a:avLst/>
                <a:gdLst>
                  <a:gd name="T0" fmla="*/ 11574 w 81023"/>
                  <a:gd name="T1" fmla="*/ 0 h 231493"/>
                  <a:gd name="T2" fmla="*/ 81023 w 81023"/>
                  <a:gd name="T3" fmla="*/ 0 h 231493"/>
                  <a:gd name="T4" fmla="*/ 81023 w 81023"/>
                  <a:gd name="T5" fmla="*/ 231493 h 231493"/>
                  <a:gd name="T6" fmla="*/ 0 w 81023"/>
                  <a:gd name="T7" fmla="*/ 219919 h 231493"/>
                  <a:gd name="T8" fmla="*/ 11574 w 81023"/>
                  <a:gd name="T9" fmla="*/ 0 h 231493"/>
                  <a:gd name="T10" fmla="*/ 0 60000 65536"/>
                  <a:gd name="T11" fmla="*/ 0 60000 65536"/>
                  <a:gd name="T12" fmla="*/ 0 60000 65536"/>
                  <a:gd name="T13" fmla="*/ 0 60000 65536"/>
                  <a:gd name="T14" fmla="*/ 0 60000 65536"/>
                  <a:gd name="T15" fmla="*/ 0 w 81023"/>
                  <a:gd name="T16" fmla="*/ 0 h 231493"/>
                  <a:gd name="T17" fmla="*/ 81023 w 81023"/>
                  <a:gd name="T18" fmla="*/ 231493 h 231493"/>
                </a:gdLst>
                <a:ahLst/>
                <a:cxnLst>
                  <a:cxn ang="T10">
                    <a:pos x="T0" y="T1"/>
                  </a:cxn>
                  <a:cxn ang="T11">
                    <a:pos x="T2" y="T3"/>
                  </a:cxn>
                  <a:cxn ang="T12">
                    <a:pos x="T4" y="T5"/>
                  </a:cxn>
                  <a:cxn ang="T13">
                    <a:pos x="T6" y="T7"/>
                  </a:cxn>
                  <a:cxn ang="T14">
                    <a:pos x="T8" y="T9"/>
                  </a:cxn>
                </a:cxnLst>
                <a:rect l="T15" t="T16" r="T17" b="T18"/>
                <a:pathLst>
                  <a:path w="81023" h="231493">
                    <a:moveTo>
                      <a:pt x="11574" y="0"/>
                    </a:moveTo>
                    <a:lnTo>
                      <a:pt x="81023" y="0"/>
                    </a:lnTo>
                    <a:lnTo>
                      <a:pt x="81023" y="231493"/>
                    </a:lnTo>
                    <a:lnTo>
                      <a:pt x="0" y="219919"/>
                    </a:lnTo>
                    <a:lnTo>
                      <a:pt x="11574"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15" name="任意多边形 329"/>
              <p:cNvSpPr>
                <a:spLocks noChangeArrowheads="1"/>
              </p:cNvSpPr>
              <p:nvPr/>
            </p:nvSpPr>
            <p:spPr bwMode="auto">
              <a:xfrm>
                <a:off x="169004" y="350473"/>
                <a:ext cx="416689" cy="1284790"/>
              </a:xfrm>
              <a:custGeom>
                <a:avLst/>
                <a:gdLst>
                  <a:gd name="T0" fmla="*/ 0 w 416689"/>
                  <a:gd name="T1" fmla="*/ 194969 h 1284790"/>
                  <a:gd name="T2" fmla="*/ 3558 w 416689"/>
                  <a:gd name="T3" fmla="*/ 902 h 1284790"/>
                  <a:gd name="T4" fmla="*/ 275991 w 416689"/>
                  <a:gd name="T5" fmla="*/ 0 h 1284790"/>
                  <a:gd name="T6" fmla="*/ 289367 w 416689"/>
                  <a:gd name="T7" fmla="*/ 137095 h 1284790"/>
                  <a:gd name="T8" fmla="*/ 335666 w 416689"/>
                  <a:gd name="T9" fmla="*/ 148670 h 1284790"/>
                  <a:gd name="T10" fmla="*/ 416689 w 416689"/>
                  <a:gd name="T11" fmla="*/ 148670 h 1284790"/>
                  <a:gd name="T12" fmla="*/ 383804 w 416689"/>
                  <a:gd name="T13" fmla="*/ 1284790 h 1284790"/>
                  <a:gd name="T14" fmla="*/ 8918 w 416689"/>
                  <a:gd name="T15" fmla="*/ 1283890 h 1284790"/>
                  <a:gd name="T16" fmla="*/ 0 w 416689"/>
                  <a:gd name="T17" fmla="*/ 194969 h 12847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16689"/>
                  <a:gd name="T28" fmla="*/ 0 h 1284790"/>
                  <a:gd name="T29" fmla="*/ 416689 w 416689"/>
                  <a:gd name="T30" fmla="*/ 1284790 h 12847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16689" h="1284790">
                    <a:moveTo>
                      <a:pt x="0" y="194969"/>
                    </a:moveTo>
                    <a:lnTo>
                      <a:pt x="3558" y="902"/>
                    </a:lnTo>
                    <a:lnTo>
                      <a:pt x="275991" y="0"/>
                    </a:lnTo>
                    <a:lnTo>
                      <a:pt x="289367" y="137095"/>
                    </a:lnTo>
                    <a:lnTo>
                      <a:pt x="335666" y="148670"/>
                    </a:lnTo>
                    <a:lnTo>
                      <a:pt x="416689" y="148670"/>
                    </a:lnTo>
                    <a:lnTo>
                      <a:pt x="383804" y="1284790"/>
                    </a:lnTo>
                    <a:lnTo>
                      <a:pt x="8918" y="1283890"/>
                    </a:lnTo>
                    <a:cubicBezTo>
                      <a:pt x="5945" y="920916"/>
                      <a:pt x="2973" y="557943"/>
                      <a:pt x="0" y="19496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16" name="等腰三角形 330"/>
              <p:cNvSpPr>
                <a:spLocks noChangeArrowheads="1"/>
              </p:cNvSpPr>
              <p:nvPr/>
            </p:nvSpPr>
            <p:spPr bwMode="auto">
              <a:xfrm>
                <a:off x="185195" y="232739"/>
                <a:ext cx="258830" cy="136556"/>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17" name="矩形 23"/>
              <p:cNvSpPr>
                <a:spLocks noChangeArrowheads="1"/>
              </p:cNvSpPr>
              <p:nvPr/>
            </p:nvSpPr>
            <p:spPr bwMode="auto">
              <a:xfrm>
                <a:off x="306730" y="0"/>
                <a:ext cx="18000" cy="252000"/>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18" name="任意多边形 332"/>
              <p:cNvSpPr>
                <a:spLocks noChangeArrowheads="1"/>
              </p:cNvSpPr>
              <p:nvPr/>
            </p:nvSpPr>
            <p:spPr bwMode="auto">
              <a:xfrm>
                <a:off x="525125" y="380126"/>
                <a:ext cx="333632" cy="1232118"/>
              </a:xfrm>
              <a:custGeom>
                <a:avLst/>
                <a:gdLst>
                  <a:gd name="T0" fmla="*/ 0 w 333632"/>
                  <a:gd name="T1" fmla="*/ 117389 h 1232118"/>
                  <a:gd name="T2" fmla="*/ 24713 w 333632"/>
                  <a:gd name="T3" fmla="*/ 6178 h 1232118"/>
                  <a:gd name="T4" fmla="*/ 74140 w 333632"/>
                  <a:gd name="T5" fmla="*/ 0 h 1232118"/>
                  <a:gd name="T6" fmla="*/ 321275 w 333632"/>
                  <a:gd name="T7" fmla="*/ 253313 h 1232118"/>
                  <a:gd name="T8" fmla="*/ 333632 w 333632"/>
                  <a:gd name="T9" fmla="*/ 1229497 h 1232118"/>
                  <a:gd name="T10" fmla="*/ 17597 w 333632"/>
                  <a:gd name="T11" fmla="*/ 1232118 h 1232118"/>
                  <a:gd name="T12" fmla="*/ 0 w 333632"/>
                  <a:gd name="T13" fmla="*/ 117389 h 1232118"/>
                  <a:gd name="T14" fmla="*/ 0 60000 65536"/>
                  <a:gd name="T15" fmla="*/ 0 60000 65536"/>
                  <a:gd name="T16" fmla="*/ 0 60000 65536"/>
                  <a:gd name="T17" fmla="*/ 0 60000 65536"/>
                  <a:gd name="T18" fmla="*/ 0 60000 65536"/>
                  <a:gd name="T19" fmla="*/ 0 60000 65536"/>
                  <a:gd name="T20" fmla="*/ 0 60000 65536"/>
                  <a:gd name="T21" fmla="*/ 0 w 333632"/>
                  <a:gd name="T22" fmla="*/ 0 h 1232118"/>
                  <a:gd name="T23" fmla="*/ 333632 w 333632"/>
                  <a:gd name="T24" fmla="*/ 1232118 h 1232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3632" h="1232118">
                    <a:moveTo>
                      <a:pt x="0" y="117389"/>
                    </a:moveTo>
                    <a:lnTo>
                      <a:pt x="24713" y="6178"/>
                    </a:lnTo>
                    <a:lnTo>
                      <a:pt x="74140" y="0"/>
                    </a:lnTo>
                    <a:lnTo>
                      <a:pt x="321275" y="253313"/>
                    </a:lnTo>
                    <a:lnTo>
                      <a:pt x="333632" y="1229497"/>
                    </a:lnTo>
                    <a:lnTo>
                      <a:pt x="17597" y="1232118"/>
                    </a:lnTo>
                    <a:cubicBezTo>
                      <a:pt x="15538" y="861415"/>
                      <a:pt x="20594" y="494270"/>
                      <a:pt x="0" y="11738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3111" name="矩形 325"/>
            <p:cNvSpPr>
              <a:spLocks noChangeArrowheads="1"/>
            </p:cNvSpPr>
            <p:nvPr/>
          </p:nvSpPr>
          <p:spPr bwMode="auto">
            <a:xfrm>
              <a:off x="893157" y="480489"/>
              <a:ext cx="381671" cy="1337228"/>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3112" name="矩形 326"/>
            <p:cNvSpPr>
              <a:spLocks noChangeArrowheads="1"/>
            </p:cNvSpPr>
            <p:nvPr/>
          </p:nvSpPr>
          <p:spPr bwMode="auto">
            <a:xfrm>
              <a:off x="5064305" y="769093"/>
              <a:ext cx="211647" cy="1048624"/>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grpSp>
      <p:pic>
        <p:nvPicPr>
          <p:cNvPr id="30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5425" y="3290888"/>
            <a:ext cx="323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2600" y="2894013"/>
            <a:ext cx="40005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2650" y="3168650"/>
            <a:ext cx="2682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6813" y="2924175"/>
            <a:ext cx="28098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8888" y="1181100"/>
            <a:ext cx="1042987"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32513" y="3260725"/>
            <a:ext cx="311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400" y="2955925"/>
            <a:ext cx="2444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94500" y="3278188"/>
            <a:ext cx="334963"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70725" y="2266950"/>
            <a:ext cx="273050"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91400" y="2430463"/>
            <a:ext cx="2857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45400" y="3046413"/>
            <a:ext cx="33496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27988" y="3278188"/>
            <a:ext cx="328612"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91525" y="2857500"/>
            <a:ext cx="323850"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463" y="3951288"/>
            <a:ext cx="918051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4788" y="3571875"/>
            <a:ext cx="1347787"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标题 1"/>
          <p:cNvSpPr>
            <a:spLocks noGrp="1" noChangeArrowheads="1"/>
          </p:cNvSpPr>
          <p:nvPr>
            <p:ph type="ctrTitle" idx="4294967295"/>
          </p:nvPr>
        </p:nvSpPr>
        <p:spPr>
          <a:xfrm>
            <a:off x="-33338" y="1851025"/>
            <a:ext cx="5037138" cy="777875"/>
          </a:xfrm>
        </p:spPr>
        <p:txBody>
          <a:bodyPr/>
          <a:lstStyle/>
          <a:p>
            <a:pPr marL="0" indent="0" eaLnBrk="1" hangingPunct="1"/>
            <a:r>
              <a:rPr lang="zh-CN" altLang="en-US" smtClean="0"/>
              <a:t>出国旅游那些事</a:t>
            </a:r>
            <a:endParaRPr lang="zh-CN" altLang="en-US" smtClean="0"/>
          </a:p>
        </p:txBody>
      </p:sp>
      <p:sp>
        <p:nvSpPr>
          <p:cNvPr id="3100" name="副标题 10"/>
          <p:cNvSpPr>
            <a:spLocks noGrp="1" noChangeArrowheads="1"/>
          </p:cNvSpPr>
          <p:nvPr>
            <p:ph type="subTitle" idx="1"/>
          </p:nvPr>
        </p:nvSpPr>
        <p:spPr>
          <a:xfrm>
            <a:off x="7129145" y="4552315"/>
            <a:ext cx="2014855" cy="187960"/>
          </a:xfrm>
        </p:spPr>
        <p:txBody>
          <a:bodyPr/>
          <a:lstStyle/>
          <a:p>
            <a:pPr eaLnBrk="1" hangingPunct="1"/>
            <a:r>
              <a:rPr lang="en-US" altLang="zh-CN" smtClean="0"/>
              <a:t>2019.8</a:t>
            </a:r>
            <a:endParaRPr lang="en-US" altLang="zh-CN" smtClean="0"/>
          </a:p>
        </p:txBody>
      </p:sp>
      <p:sp>
        <p:nvSpPr>
          <p:cNvPr id="3101" name="矩形 5"/>
          <p:cNvSpPr>
            <a:spLocks noChangeArrowheads="1"/>
          </p:cNvSpPr>
          <p:nvPr/>
        </p:nvSpPr>
        <p:spPr bwMode="auto">
          <a:xfrm>
            <a:off x="3909060" y="4371975"/>
            <a:ext cx="13258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a:solidFill>
                  <a:srgbClr val="FFFFFF"/>
                </a:solidFill>
                <a:sym typeface="微软雅黑" panose="020B0503020204020204" pitchFamily="34" charset="-122"/>
              </a:rPr>
              <a:t>公共教学部</a:t>
            </a:r>
            <a:endParaRPr lang="zh-CN" altLang="en-US" sz="1800">
              <a:solidFill>
                <a:srgbClr val="FFFFFF"/>
              </a:solidFill>
              <a:sym typeface="微软雅黑" panose="020B0503020204020204" pitchFamily="34" charset="-122"/>
            </a:endParaRPr>
          </a:p>
        </p:txBody>
      </p:sp>
      <p:pic>
        <p:nvPicPr>
          <p:cNvPr id="2" name="图片 1" descr="WMVL$(4$YF4FN`MQZ$1KJ%K"/>
          <p:cNvPicPr>
            <a:picLocks noChangeAspect="1"/>
          </p:cNvPicPr>
          <p:nvPr/>
        </p:nvPicPr>
        <p:blipFill>
          <a:blip r:embed="rId17"/>
          <a:stretch>
            <a:fillRect/>
          </a:stretch>
        </p:blipFill>
        <p:spPr>
          <a:xfrm>
            <a:off x="7804150" y="501015"/>
            <a:ext cx="662305" cy="617220"/>
          </a:xfrm>
          <a:prstGeom prst="rect">
            <a:avLst/>
          </a:prstGeom>
        </p:spPr>
      </p:pic>
    </p:spTree>
    <p:custDataLst>
      <p:tags r:id="rId18"/>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349"/>
          <p:cNvSpPr>
            <a:spLocks noChangeArrowheads="1"/>
          </p:cNvSpPr>
          <p:nvPr/>
        </p:nvSpPr>
        <p:spPr bwMode="auto">
          <a:xfrm>
            <a:off x="0" y="-635"/>
            <a:ext cx="9163050" cy="5215255"/>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5363" name="矩形 7"/>
          <p:cNvSpPr>
            <a:spLocks noChangeArrowheads="1"/>
          </p:cNvSpPr>
          <p:nvPr/>
        </p:nvSpPr>
        <p:spPr bwMode="auto">
          <a:xfrm>
            <a:off x="0" y="4549775"/>
            <a:ext cx="9156700" cy="66484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5364"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5365"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366"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5367" name="Group 7"/>
          <p:cNvGrpSpPr/>
          <p:nvPr/>
        </p:nvGrpSpPr>
        <p:grpSpPr bwMode="auto">
          <a:xfrm>
            <a:off x="6738938" y="193675"/>
            <a:ext cx="2513012" cy="771525"/>
            <a:chOff x="0" y="0"/>
            <a:chExt cx="4944547" cy="1517351"/>
          </a:xfrm>
        </p:grpSpPr>
        <p:sp>
          <p:nvSpPr>
            <p:cNvPr id="15385"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5386" name="Group 9"/>
            <p:cNvGrpSpPr/>
            <p:nvPr/>
          </p:nvGrpSpPr>
          <p:grpSpPr bwMode="auto">
            <a:xfrm rot="-6526732" flipH="1" flipV="1">
              <a:off x="-9335" y="9334"/>
              <a:ext cx="551019" cy="532352"/>
              <a:chOff x="0" y="0"/>
              <a:chExt cx="2652289" cy="2562439"/>
            </a:xfrm>
          </p:grpSpPr>
          <p:sp>
            <p:nvSpPr>
              <p:cNvPr id="15387"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388"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389"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390"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391"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392"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5393"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5394"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5395"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5396"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5368"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369"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5370"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5371"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72" name="Group 24"/>
          <p:cNvGrpSpPr/>
          <p:nvPr/>
        </p:nvGrpSpPr>
        <p:grpSpPr bwMode="auto">
          <a:xfrm>
            <a:off x="6958013" y="3481388"/>
            <a:ext cx="2198687" cy="1065212"/>
            <a:chOff x="0" y="0"/>
            <a:chExt cx="6096963" cy="2950088"/>
          </a:xfrm>
        </p:grpSpPr>
        <p:pic>
          <p:nvPicPr>
            <p:cNvPr id="153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4"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537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4" name="标题 2"/>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rPr>
              <a:t>课程介绍</a:t>
            </a:r>
            <a:endParaRPr lang="zh-CN" altLang="zh-CN" smtClean="0"/>
          </a:p>
        </p:txBody>
      </p:sp>
      <p:sp>
        <p:nvSpPr>
          <p:cNvPr id="15375" name="椭圆 19"/>
          <p:cNvSpPr/>
          <p:nvPr/>
        </p:nvSpPr>
        <p:spPr bwMode="auto">
          <a:xfrm>
            <a:off x="6477000" y="1438275"/>
            <a:ext cx="1839913" cy="1839913"/>
          </a:xfrm>
          <a:custGeom>
            <a:avLst/>
            <a:gdLst>
              <a:gd name="T0" fmla="*/ 919736 w 1840354"/>
              <a:gd name="T1" fmla="*/ 61316 h 1840694"/>
              <a:gd name="T2" fmla="*/ 61075 w 1840354"/>
              <a:gd name="T3" fmla="*/ 919567 h 1840694"/>
              <a:gd name="T4" fmla="*/ 919736 w 1840354"/>
              <a:gd name="T5" fmla="*/ 1777818 h 1840694"/>
              <a:gd name="T6" fmla="*/ 1778395 w 1840354"/>
              <a:gd name="T7" fmla="*/ 919567 h 1840694"/>
              <a:gd name="T8" fmla="*/ 919736 w 1840354"/>
              <a:gd name="T9" fmla="*/ 61316 h 1840694"/>
              <a:gd name="T10" fmla="*/ 919737 w 1840354"/>
              <a:gd name="T11" fmla="*/ 0 h 1840694"/>
              <a:gd name="T12" fmla="*/ 1839472 w 1840354"/>
              <a:gd name="T13" fmla="*/ 919567 h 1840694"/>
              <a:gd name="T14" fmla="*/ 919737 w 1840354"/>
              <a:gd name="T15" fmla="*/ 1839132 h 1840694"/>
              <a:gd name="T16" fmla="*/ 0 w 1840354"/>
              <a:gd name="T17" fmla="*/ 919567 h 1840694"/>
              <a:gd name="T18" fmla="*/ 919737 w 1840354"/>
              <a:gd name="T19" fmla="*/ 0 h 18406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0354"/>
              <a:gd name="T31" fmla="*/ 0 h 1840694"/>
              <a:gd name="T32" fmla="*/ 1840354 w 1840354"/>
              <a:gd name="T33" fmla="*/ 1840694 h 18406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0354" h="1840694">
                <a:moveTo>
                  <a:pt x="920176" y="61368"/>
                </a:moveTo>
                <a:cubicBezTo>
                  <a:pt x="445724" y="61368"/>
                  <a:pt x="61105" y="445946"/>
                  <a:pt x="61105" y="920348"/>
                </a:cubicBezTo>
                <a:cubicBezTo>
                  <a:pt x="61105" y="1394750"/>
                  <a:pt x="445724" y="1779328"/>
                  <a:pt x="920176" y="1779328"/>
                </a:cubicBezTo>
                <a:cubicBezTo>
                  <a:pt x="1394628" y="1779328"/>
                  <a:pt x="1779247" y="1394750"/>
                  <a:pt x="1779247" y="920348"/>
                </a:cubicBezTo>
                <a:cubicBezTo>
                  <a:pt x="1779247" y="445946"/>
                  <a:pt x="1394628" y="61368"/>
                  <a:pt x="920176" y="61368"/>
                </a:cubicBezTo>
                <a:close/>
                <a:moveTo>
                  <a:pt x="920177" y="0"/>
                </a:moveTo>
                <a:cubicBezTo>
                  <a:pt x="1428377" y="0"/>
                  <a:pt x="1840354" y="412053"/>
                  <a:pt x="1840354" y="920347"/>
                </a:cubicBezTo>
                <a:cubicBezTo>
                  <a:pt x="1840354" y="1428641"/>
                  <a:pt x="1428377" y="1840694"/>
                  <a:pt x="920177" y="1840694"/>
                </a:cubicBezTo>
                <a:cubicBezTo>
                  <a:pt x="411977" y="1840694"/>
                  <a:pt x="0" y="1428641"/>
                  <a:pt x="0" y="920347"/>
                </a:cubicBezTo>
                <a:cubicBezTo>
                  <a:pt x="0" y="412053"/>
                  <a:pt x="411977" y="0"/>
                  <a:pt x="920177" y="0"/>
                </a:cubicBezTo>
                <a:close/>
              </a:path>
            </a:pathLst>
          </a:custGeom>
          <a:solidFill>
            <a:srgbClr val="3F3F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76" name="泪滴形 21"/>
          <p:cNvSpPr/>
          <p:nvPr/>
        </p:nvSpPr>
        <p:spPr bwMode="auto">
          <a:xfrm rot="2700000">
            <a:off x="4575175" y="1438275"/>
            <a:ext cx="1836738" cy="1836738"/>
          </a:xfrm>
          <a:custGeom>
            <a:avLst/>
            <a:gdLst>
              <a:gd name="T0" fmla="*/ 310847 w 1835922"/>
              <a:gd name="T1" fmla="*/ 310847 h 1835922"/>
              <a:gd name="T2" fmla="*/ 310782 w 1835922"/>
              <a:gd name="T3" fmla="*/ 1526772 h 1835922"/>
              <a:gd name="T4" fmla="*/ 1526708 w 1835922"/>
              <a:gd name="T5" fmla="*/ 1526708 h 1835922"/>
              <a:gd name="T6" fmla="*/ 1526772 w 1835922"/>
              <a:gd name="T7" fmla="*/ 310782 h 1835922"/>
              <a:gd name="T8" fmla="*/ 310847 w 1835922"/>
              <a:gd name="T9" fmla="*/ 310847 h 1835922"/>
              <a:gd name="T10" fmla="*/ 269105 w 1835922"/>
              <a:gd name="T11" fmla="*/ 269105 h 1835922"/>
              <a:gd name="T12" fmla="*/ 918778 w 1835922"/>
              <a:gd name="T13" fmla="*/ 0 h 1835922"/>
              <a:gd name="T14" fmla="*/ 1837554 w 1835922"/>
              <a:gd name="T15" fmla="*/ 0 h 1835922"/>
              <a:gd name="T16" fmla="*/ 1837553 w 1835922"/>
              <a:gd name="T17" fmla="*/ 918777 h 1835922"/>
              <a:gd name="T18" fmla="*/ 918777 w 1835922"/>
              <a:gd name="T19" fmla="*/ 1837554 h 1835922"/>
              <a:gd name="T20" fmla="*/ 0 w 1835922"/>
              <a:gd name="T21" fmla="*/ 918777 h 1835922"/>
              <a:gd name="T22" fmla="*/ 1 w 1835922"/>
              <a:gd name="T23" fmla="*/ 918777 h 1835922"/>
              <a:gd name="T24" fmla="*/ 269105 w 1835922"/>
              <a:gd name="T25" fmla="*/ 269105 h 18359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35922"/>
              <a:gd name="T40" fmla="*/ 0 h 1835922"/>
              <a:gd name="T41" fmla="*/ 1835922 w 1835922"/>
              <a:gd name="T42" fmla="*/ 1835922 h 18359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35922" h="1835922">
                <a:moveTo>
                  <a:pt x="310571" y="310571"/>
                </a:moveTo>
                <a:cubicBezTo>
                  <a:pt x="-24918" y="646059"/>
                  <a:pt x="-24947" y="1189963"/>
                  <a:pt x="310506" y="1525416"/>
                </a:cubicBezTo>
                <a:cubicBezTo>
                  <a:pt x="645959" y="1860869"/>
                  <a:pt x="1189864" y="1860840"/>
                  <a:pt x="1525352" y="1525352"/>
                </a:cubicBezTo>
                <a:cubicBezTo>
                  <a:pt x="1860840" y="1189864"/>
                  <a:pt x="1860869" y="645959"/>
                  <a:pt x="1525416" y="310506"/>
                </a:cubicBezTo>
                <a:cubicBezTo>
                  <a:pt x="1189963" y="-24946"/>
                  <a:pt x="646059" y="-24917"/>
                  <a:pt x="310571" y="310571"/>
                </a:cubicBezTo>
                <a:close/>
                <a:moveTo>
                  <a:pt x="268865" y="268865"/>
                </a:moveTo>
                <a:cubicBezTo>
                  <a:pt x="434983" y="102746"/>
                  <a:pt x="664474" y="0"/>
                  <a:pt x="917962" y="0"/>
                </a:cubicBezTo>
                <a:lnTo>
                  <a:pt x="1835922" y="0"/>
                </a:lnTo>
                <a:lnTo>
                  <a:pt x="1835921" y="917961"/>
                </a:lnTo>
                <a:cubicBezTo>
                  <a:pt x="1835922" y="1424937"/>
                  <a:pt x="1424937" y="1835922"/>
                  <a:pt x="917961" y="1835922"/>
                </a:cubicBezTo>
                <a:cubicBezTo>
                  <a:pt x="410985" y="1835922"/>
                  <a:pt x="0" y="1424937"/>
                  <a:pt x="0" y="917961"/>
                </a:cubicBezTo>
                <a:lnTo>
                  <a:pt x="1" y="917961"/>
                </a:lnTo>
                <a:cubicBezTo>
                  <a:pt x="1" y="664473"/>
                  <a:pt x="102747" y="434983"/>
                  <a:pt x="268865" y="268865"/>
                </a:cubicBezTo>
                <a:close/>
              </a:path>
            </a:pathLst>
          </a:custGeom>
          <a:solidFill>
            <a:srgbClr val="0C6A8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77" name="泪滴形 23"/>
          <p:cNvSpPr/>
          <p:nvPr/>
        </p:nvSpPr>
        <p:spPr bwMode="auto">
          <a:xfrm rot="2700000">
            <a:off x="2672556" y="1439069"/>
            <a:ext cx="1836738" cy="1835150"/>
          </a:xfrm>
          <a:custGeom>
            <a:avLst/>
            <a:gdLst>
              <a:gd name="T0" fmla="*/ 310847 w 1835922"/>
              <a:gd name="T1" fmla="*/ 310309 h 1835922"/>
              <a:gd name="T2" fmla="*/ 310783 w 1835922"/>
              <a:gd name="T3" fmla="*/ 1524134 h 1835922"/>
              <a:gd name="T4" fmla="*/ 1526708 w 1835922"/>
              <a:gd name="T5" fmla="*/ 1524070 h 1835922"/>
              <a:gd name="T6" fmla="*/ 1526772 w 1835922"/>
              <a:gd name="T7" fmla="*/ 310244 h 1835922"/>
              <a:gd name="T8" fmla="*/ 310847 w 1835922"/>
              <a:gd name="T9" fmla="*/ 310309 h 1835922"/>
              <a:gd name="T10" fmla="*/ 269105 w 1835922"/>
              <a:gd name="T11" fmla="*/ 268638 h 1835922"/>
              <a:gd name="T12" fmla="*/ 918778 w 1835922"/>
              <a:gd name="T13" fmla="*/ 0 h 1835922"/>
              <a:gd name="T14" fmla="*/ 1837554 w 1835922"/>
              <a:gd name="T15" fmla="*/ 0 h 1835922"/>
              <a:gd name="T16" fmla="*/ 1837554 w 1835922"/>
              <a:gd name="T17" fmla="*/ 917189 h 1835922"/>
              <a:gd name="T18" fmla="*/ 918777 w 1835922"/>
              <a:gd name="T19" fmla="*/ 1834378 h 1835922"/>
              <a:gd name="T20" fmla="*/ 0 w 1835922"/>
              <a:gd name="T21" fmla="*/ 917189 h 1835922"/>
              <a:gd name="T22" fmla="*/ 1 w 1835922"/>
              <a:gd name="T23" fmla="*/ 917189 h 1835922"/>
              <a:gd name="T24" fmla="*/ 269105 w 1835922"/>
              <a:gd name="T25" fmla="*/ 268638 h 18359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35922"/>
              <a:gd name="T40" fmla="*/ 0 h 1835922"/>
              <a:gd name="T41" fmla="*/ 1835922 w 1835922"/>
              <a:gd name="T42" fmla="*/ 1835922 h 18359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35922" h="1835922">
                <a:moveTo>
                  <a:pt x="310571" y="310571"/>
                </a:moveTo>
                <a:cubicBezTo>
                  <a:pt x="-24917" y="646059"/>
                  <a:pt x="-24946" y="1189963"/>
                  <a:pt x="310507" y="1525416"/>
                </a:cubicBezTo>
                <a:cubicBezTo>
                  <a:pt x="645959" y="1860869"/>
                  <a:pt x="1189864" y="1860840"/>
                  <a:pt x="1525352" y="1525352"/>
                </a:cubicBezTo>
                <a:cubicBezTo>
                  <a:pt x="1860840" y="1189864"/>
                  <a:pt x="1860869" y="645959"/>
                  <a:pt x="1525416" y="310506"/>
                </a:cubicBezTo>
                <a:cubicBezTo>
                  <a:pt x="1189964" y="-24947"/>
                  <a:pt x="646059" y="-24918"/>
                  <a:pt x="310571" y="310571"/>
                </a:cubicBezTo>
                <a:close/>
                <a:moveTo>
                  <a:pt x="268865" y="268864"/>
                </a:moveTo>
                <a:cubicBezTo>
                  <a:pt x="434984" y="102746"/>
                  <a:pt x="664474" y="0"/>
                  <a:pt x="917962" y="0"/>
                </a:cubicBezTo>
                <a:lnTo>
                  <a:pt x="1835922" y="0"/>
                </a:lnTo>
                <a:lnTo>
                  <a:pt x="1835922" y="917961"/>
                </a:lnTo>
                <a:cubicBezTo>
                  <a:pt x="1835922" y="1424937"/>
                  <a:pt x="1424937" y="1835922"/>
                  <a:pt x="917961" y="1835922"/>
                </a:cubicBezTo>
                <a:cubicBezTo>
                  <a:pt x="410985" y="1835922"/>
                  <a:pt x="0" y="1424937"/>
                  <a:pt x="0" y="917961"/>
                </a:cubicBezTo>
                <a:lnTo>
                  <a:pt x="1" y="917961"/>
                </a:lnTo>
                <a:cubicBezTo>
                  <a:pt x="1" y="664473"/>
                  <a:pt x="102747" y="434983"/>
                  <a:pt x="268865" y="268864"/>
                </a:cubicBezTo>
                <a:close/>
              </a:path>
            </a:pathLst>
          </a:custGeom>
          <a:solidFill>
            <a:srgbClr val="098CB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78" name="泪滴形 25"/>
          <p:cNvSpPr/>
          <p:nvPr/>
        </p:nvSpPr>
        <p:spPr bwMode="auto">
          <a:xfrm rot="2700000">
            <a:off x="675481" y="1439069"/>
            <a:ext cx="1836738" cy="1835150"/>
          </a:xfrm>
          <a:custGeom>
            <a:avLst/>
            <a:gdLst>
              <a:gd name="T0" fmla="*/ 310847 w 1835922"/>
              <a:gd name="T1" fmla="*/ 310309 h 1835922"/>
              <a:gd name="T2" fmla="*/ 310783 w 1835922"/>
              <a:gd name="T3" fmla="*/ 1524134 h 1835922"/>
              <a:gd name="T4" fmla="*/ 1526708 w 1835922"/>
              <a:gd name="T5" fmla="*/ 1524070 h 1835922"/>
              <a:gd name="T6" fmla="*/ 1526772 w 1835922"/>
              <a:gd name="T7" fmla="*/ 310244 h 1835922"/>
              <a:gd name="T8" fmla="*/ 310847 w 1835922"/>
              <a:gd name="T9" fmla="*/ 310309 h 1835922"/>
              <a:gd name="T10" fmla="*/ 269105 w 1835922"/>
              <a:gd name="T11" fmla="*/ 268638 h 1835922"/>
              <a:gd name="T12" fmla="*/ 918778 w 1835922"/>
              <a:gd name="T13" fmla="*/ 0 h 1835922"/>
              <a:gd name="T14" fmla="*/ 1837554 w 1835922"/>
              <a:gd name="T15" fmla="*/ 0 h 1835922"/>
              <a:gd name="T16" fmla="*/ 1837554 w 1835922"/>
              <a:gd name="T17" fmla="*/ 917189 h 1835922"/>
              <a:gd name="T18" fmla="*/ 918777 w 1835922"/>
              <a:gd name="T19" fmla="*/ 1834378 h 1835922"/>
              <a:gd name="T20" fmla="*/ 0 w 1835922"/>
              <a:gd name="T21" fmla="*/ 917189 h 1835922"/>
              <a:gd name="T22" fmla="*/ 1 w 1835922"/>
              <a:gd name="T23" fmla="*/ 917189 h 1835922"/>
              <a:gd name="T24" fmla="*/ 269105 w 1835922"/>
              <a:gd name="T25" fmla="*/ 268638 h 18359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35922"/>
              <a:gd name="T40" fmla="*/ 0 h 1835922"/>
              <a:gd name="T41" fmla="*/ 1835922 w 1835922"/>
              <a:gd name="T42" fmla="*/ 1835922 h 18359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35922" h="1835922">
                <a:moveTo>
                  <a:pt x="310571" y="310571"/>
                </a:moveTo>
                <a:cubicBezTo>
                  <a:pt x="-24917" y="646059"/>
                  <a:pt x="-24946" y="1189963"/>
                  <a:pt x="310507" y="1525416"/>
                </a:cubicBezTo>
                <a:cubicBezTo>
                  <a:pt x="645959" y="1860869"/>
                  <a:pt x="1189864" y="1860840"/>
                  <a:pt x="1525352" y="1525352"/>
                </a:cubicBezTo>
                <a:cubicBezTo>
                  <a:pt x="1860840" y="1189864"/>
                  <a:pt x="1860869" y="645959"/>
                  <a:pt x="1525416" y="310506"/>
                </a:cubicBezTo>
                <a:cubicBezTo>
                  <a:pt x="1189964" y="-24947"/>
                  <a:pt x="646059" y="-24918"/>
                  <a:pt x="310571" y="310571"/>
                </a:cubicBezTo>
                <a:close/>
                <a:moveTo>
                  <a:pt x="268865" y="268864"/>
                </a:moveTo>
                <a:cubicBezTo>
                  <a:pt x="434984" y="102746"/>
                  <a:pt x="664474" y="0"/>
                  <a:pt x="917962" y="0"/>
                </a:cubicBezTo>
                <a:lnTo>
                  <a:pt x="1835922" y="0"/>
                </a:lnTo>
                <a:lnTo>
                  <a:pt x="1835922" y="917961"/>
                </a:lnTo>
                <a:cubicBezTo>
                  <a:pt x="1835922" y="1424937"/>
                  <a:pt x="1424937" y="1835922"/>
                  <a:pt x="917961" y="1835922"/>
                </a:cubicBezTo>
                <a:cubicBezTo>
                  <a:pt x="410985" y="1835922"/>
                  <a:pt x="0" y="1424937"/>
                  <a:pt x="0" y="917961"/>
                </a:cubicBezTo>
                <a:lnTo>
                  <a:pt x="1" y="917961"/>
                </a:lnTo>
                <a:cubicBezTo>
                  <a:pt x="1" y="664473"/>
                  <a:pt x="102747" y="434983"/>
                  <a:pt x="268865" y="268864"/>
                </a:cubicBezTo>
                <a:close/>
              </a:path>
            </a:pathLst>
          </a:custGeom>
          <a:solidFill>
            <a:srgbClr val="0C6A8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79" name="矩形 7"/>
          <p:cNvSpPr>
            <a:spLocks noChangeArrowheads="1"/>
          </p:cNvSpPr>
          <p:nvPr/>
        </p:nvSpPr>
        <p:spPr bwMode="auto">
          <a:xfrm>
            <a:off x="816610" y="2173288"/>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b="1">
                <a:sym typeface="微软雅黑" panose="020B0503020204020204" pitchFamily="34" charset="-122"/>
              </a:rPr>
              <a:t>旅游中的出行</a:t>
            </a:r>
            <a:endParaRPr lang="zh-CN" altLang="en-US" sz="1800" b="1">
              <a:sym typeface="微软雅黑" panose="020B0503020204020204" pitchFamily="34" charset="-122"/>
            </a:endParaRPr>
          </a:p>
        </p:txBody>
      </p:sp>
      <p:sp>
        <p:nvSpPr>
          <p:cNvPr id="15380" name="矩形 8"/>
          <p:cNvSpPr>
            <a:spLocks noChangeArrowheads="1"/>
          </p:cNvSpPr>
          <p:nvPr/>
        </p:nvSpPr>
        <p:spPr bwMode="auto">
          <a:xfrm>
            <a:off x="2815273" y="2173288"/>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b="1">
                <a:sym typeface="微软雅黑" panose="020B0503020204020204" pitchFamily="34" charset="-122"/>
              </a:rPr>
              <a:t>旅游中的住宿</a:t>
            </a:r>
            <a:endParaRPr lang="zh-CN" altLang="en-US" sz="1800" b="1">
              <a:sym typeface="微软雅黑" panose="020B0503020204020204" pitchFamily="34" charset="-122"/>
            </a:endParaRPr>
          </a:p>
        </p:txBody>
      </p:sp>
      <p:sp>
        <p:nvSpPr>
          <p:cNvPr id="15381" name="矩形 9"/>
          <p:cNvSpPr>
            <a:spLocks noChangeArrowheads="1"/>
          </p:cNvSpPr>
          <p:nvPr/>
        </p:nvSpPr>
        <p:spPr bwMode="auto">
          <a:xfrm>
            <a:off x="4765993" y="2173288"/>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b="1">
                <a:sym typeface="微软雅黑" panose="020B0503020204020204" pitchFamily="34" charset="-122"/>
              </a:rPr>
              <a:t>旅</a:t>
            </a:r>
            <a:r>
              <a:rPr lang="zh-CN" altLang="en-US" sz="1800" b="1">
                <a:sym typeface="微软雅黑" panose="020B0503020204020204" pitchFamily="34" charset="-122"/>
              </a:rPr>
              <a:t>游</a:t>
            </a:r>
            <a:r>
              <a:rPr lang="zh-CN" altLang="en-US" sz="1800" b="1">
                <a:sym typeface="微软雅黑" panose="020B0503020204020204" pitchFamily="34" charset="-122"/>
              </a:rPr>
              <a:t>中的饮食</a:t>
            </a:r>
            <a:endParaRPr lang="zh-CN" altLang="en-US" sz="1800" b="1">
              <a:sym typeface="微软雅黑" panose="020B0503020204020204" pitchFamily="34" charset="-122"/>
            </a:endParaRPr>
          </a:p>
        </p:txBody>
      </p:sp>
      <p:sp>
        <p:nvSpPr>
          <p:cNvPr id="15382" name="矩形 10"/>
          <p:cNvSpPr>
            <a:spLocks noChangeArrowheads="1"/>
          </p:cNvSpPr>
          <p:nvPr/>
        </p:nvSpPr>
        <p:spPr bwMode="auto">
          <a:xfrm>
            <a:off x="6742113" y="2172018"/>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b="1">
                <a:sym typeface="微软雅黑" panose="020B0503020204020204" pitchFamily="34" charset="-122"/>
              </a:rPr>
              <a:t>旅游中的购物</a:t>
            </a:r>
            <a:endParaRPr lang="zh-CN" altLang="en-US" sz="1800" b="1">
              <a:sym typeface="微软雅黑" panose="020B0503020204020204" pitchFamily="34" charset="-122"/>
            </a:endParaRPr>
          </a:p>
        </p:txBody>
      </p:sp>
      <p:pic>
        <p:nvPicPr>
          <p:cNvPr id="2" name="图片 1" descr="WMVL$(4$YF4FN`MQZ$1KJ%K"/>
          <p:cNvPicPr>
            <a:picLocks noChangeAspect="1"/>
          </p:cNvPicPr>
          <p:nvPr/>
        </p:nvPicPr>
        <p:blipFill>
          <a:blip r:embed="rId4"/>
          <a:stretch>
            <a:fillRect/>
          </a:stretch>
        </p:blipFill>
        <p:spPr>
          <a:xfrm>
            <a:off x="7823200" y="211455"/>
            <a:ext cx="662305" cy="617220"/>
          </a:xfrm>
          <a:prstGeom prst="rect">
            <a:avLst/>
          </a:prstGeom>
        </p:spPr>
      </p:pic>
      <p:grpSp>
        <p:nvGrpSpPr>
          <p:cNvPr id="3" name="Group 32"/>
          <p:cNvGrpSpPr/>
          <p:nvPr/>
        </p:nvGrpSpPr>
        <p:grpSpPr bwMode="auto">
          <a:xfrm>
            <a:off x="755650" y="1225868"/>
            <a:ext cx="346075" cy="233362"/>
            <a:chOff x="0" y="0"/>
            <a:chExt cx="548584" cy="369332"/>
          </a:xfrm>
        </p:grpSpPr>
        <p:sp>
          <p:nvSpPr>
            <p:cNvPr id="4" name="燕尾形 6"/>
            <p:cNvSpPr>
              <a:spLocks noChangeArrowheads="1"/>
            </p:cNvSpPr>
            <p:nvPr/>
          </p:nvSpPr>
          <p:spPr bwMode="auto">
            <a:xfrm>
              <a:off x="0" y="0"/>
              <a:ext cx="288032" cy="369332"/>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5" name="燕尾形 7"/>
            <p:cNvSpPr>
              <a:spLocks noChangeArrowheads="1"/>
            </p:cNvSpPr>
            <p:nvPr/>
          </p:nvSpPr>
          <p:spPr bwMode="auto">
            <a:xfrm>
              <a:off x="260552" y="0"/>
              <a:ext cx="288032" cy="369332"/>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8208" name="TextBox 3"/>
          <p:cNvSpPr>
            <a:spLocks noChangeArrowheads="1"/>
          </p:cNvSpPr>
          <p:nvPr/>
        </p:nvSpPr>
        <p:spPr bwMode="auto">
          <a:xfrm>
            <a:off x="1191895" y="108934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buClr>
                <a:srgbClr val="0878A0"/>
              </a:buClr>
              <a:buSzPct val="90000"/>
              <a:buFont typeface="Wingdings" panose="05000000000000000000" pitchFamily="2" charset="2"/>
              <a:buNone/>
            </a:pPr>
            <a:r>
              <a:rPr lang="zh-CN" altLang="en-US" sz="1800">
                <a:solidFill>
                  <a:schemeClr val="tx1"/>
                </a:solidFill>
                <a:latin typeface="Arial" panose="020B0604020202020204" pitchFamily="34" charset="0"/>
                <a:ea typeface="宋体" panose="02010600030101010101" pitchFamily="2" charset="-122"/>
                <a:sym typeface="+mn-ea"/>
              </a:rPr>
              <a:t>课程内容 </a:t>
            </a:r>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灯片编号占位符 5"/>
          <p:cNvSpPr>
            <a:spLocks noGrp="1"/>
          </p:cNvSpPr>
          <p:nvPr>
            <p:ph type="sldNum" sz="quarter" idx="12"/>
          </p:nvPr>
        </p:nvSpPr>
        <p:spPr>
          <a:noFill/>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Font typeface="Arial" panose="020B0604020202020204" pitchFamily="34" charset="0"/>
              <a:buNone/>
            </a:pPr>
            <a:fld id="{44E2F69F-253E-46FF-A096-2085EEEAAB4F}" type="slidenum">
              <a:rPr lang="zh-CN" altLang="en-US" sz="1200">
                <a:solidFill>
                  <a:srgbClr val="898989"/>
                </a:solidFill>
                <a:sym typeface="微软雅黑" panose="020B0503020204020204" pitchFamily="34" charset="-122"/>
              </a:rPr>
            </a:fld>
            <a:endParaRPr lang="zh-CN" altLang="en-US" sz="1800">
              <a:solidFill>
                <a:schemeClr val="tx1"/>
              </a:solidFill>
              <a:latin typeface="Arial" panose="020B0604020202020204" pitchFamily="34" charset="0"/>
              <a:ea typeface="宋体" panose="02010600030101010101" pitchFamily="2" charset="-122"/>
              <a:sym typeface="微软雅黑" panose="020B0503020204020204" pitchFamily="34" charset="-122"/>
            </a:endParaRPr>
          </a:p>
        </p:txBody>
      </p:sp>
      <p:sp>
        <p:nvSpPr>
          <p:cNvPr id="18435"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8436"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8437"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8438"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39"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8440" name="Group 7"/>
          <p:cNvGrpSpPr/>
          <p:nvPr/>
        </p:nvGrpSpPr>
        <p:grpSpPr bwMode="auto">
          <a:xfrm>
            <a:off x="6738938" y="193675"/>
            <a:ext cx="2513012" cy="771525"/>
            <a:chOff x="0" y="0"/>
            <a:chExt cx="4944547" cy="1517351"/>
          </a:xfrm>
        </p:grpSpPr>
        <p:sp>
          <p:nvSpPr>
            <p:cNvPr id="18453"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8454" name="Group 9"/>
            <p:cNvGrpSpPr/>
            <p:nvPr/>
          </p:nvGrpSpPr>
          <p:grpSpPr bwMode="auto">
            <a:xfrm rot="-6526732" flipH="1" flipV="1">
              <a:off x="-9335" y="9334"/>
              <a:ext cx="551019" cy="532352"/>
              <a:chOff x="0" y="0"/>
              <a:chExt cx="2652289" cy="2562439"/>
            </a:xfrm>
          </p:grpSpPr>
          <p:sp>
            <p:nvSpPr>
              <p:cNvPr id="18455"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56"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57"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58"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59"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60"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8461"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8462"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8463"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8464"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8441"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42"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8443"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8444"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45" name="Group 24"/>
          <p:cNvGrpSpPr/>
          <p:nvPr/>
        </p:nvGrpSpPr>
        <p:grpSpPr bwMode="auto">
          <a:xfrm>
            <a:off x="6958013" y="3481388"/>
            <a:ext cx="2198687" cy="1065212"/>
            <a:chOff x="0" y="0"/>
            <a:chExt cx="6096963" cy="2950088"/>
          </a:xfrm>
        </p:grpSpPr>
        <p:pic>
          <p:nvPicPr>
            <p:cNvPr id="184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2"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84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7" name="标题 2"/>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rPr>
              <a:t>课程</a:t>
            </a:r>
            <a:r>
              <a:rPr lang="zh-CN" altLang="zh-CN" sz="2000">
                <a:solidFill>
                  <a:srgbClr val="FFFFFF"/>
                </a:solidFill>
              </a:rPr>
              <a:t>介绍</a:t>
            </a:r>
            <a:endParaRPr lang="zh-CN" altLang="en-US" smtClean="0"/>
          </a:p>
        </p:txBody>
      </p:sp>
      <p:sp>
        <p:nvSpPr>
          <p:cNvPr id="18449" name="TextBox 10"/>
          <p:cNvSpPr>
            <a:spLocks noChangeArrowheads="1"/>
          </p:cNvSpPr>
          <p:nvPr/>
        </p:nvSpPr>
        <p:spPr bwMode="auto">
          <a:xfrm>
            <a:off x="755650" y="1458913"/>
            <a:ext cx="2663825"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20000"/>
              </a:lnSpc>
              <a:buSzPct val="90000"/>
              <a:buFont typeface="Wingdings" panose="05000000000000000000" pitchFamily="2" charset="2"/>
              <a:buChar char="n"/>
            </a:pPr>
            <a:endParaRPr lang="en-US" altLang="zh-CN" sz="1800">
              <a:solidFill>
                <a:schemeClr val="bg1"/>
              </a:solidFill>
            </a:endParaRPr>
          </a:p>
        </p:txBody>
      </p:sp>
      <p:pic>
        <p:nvPicPr>
          <p:cNvPr id="2" name="图片 1" descr="WMVL$(4$YF4FN`MQZ$1KJ%K"/>
          <p:cNvPicPr>
            <a:picLocks noChangeAspect="1"/>
          </p:cNvPicPr>
          <p:nvPr/>
        </p:nvPicPr>
        <p:blipFill>
          <a:blip r:embed="rId4"/>
          <a:stretch>
            <a:fillRect/>
          </a:stretch>
        </p:blipFill>
        <p:spPr>
          <a:xfrm>
            <a:off x="7823200" y="211455"/>
            <a:ext cx="662305" cy="617220"/>
          </a:xfrm>
          <a:prstGeom prst="rect">
            <a:avLst/>
          </a:prstGeom>
        </p:spPr>
      </p:pic>
      <p:grpSp>
        <p:nvGrpSpPr>
          <p:cNvPr id="8210" name="Group 32"/>
          <p:cNvGrpSpPr/>
          <p:nvPr/>
        </p:nvGrpSpPr>
        <p:grpSpPr bwMode="auto">
          <a:xfrm>
            <a:off x="755650" y="1225868"/>
            <a:ext cx="346075" cy="233362"/>
            <a:chOff x="0" y="0"/>
            <a:chExt cx="548584" cy="369332"/>
          </a:xfrm>
        </p:grpSpPr>
        <p:sp>
          <p:nvSpPr>
            <p:cNvPr id="8213" name="燕尾形 6"/>
            <p:cNvSpPr>
              <a:spLocks noChangeArrowheads="1"/>
            </p:cNvSpPr>
            <p:nvPr/>
          </p:nvSpPr>
          <p:spPr bwMode="auto">
            <a:xfrm>
              <a:off x="0" y="0"/>
              <a:ext cx="288032" cy="369332"/>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14" name="燕尾形 7"/>
            <p:cNvSpPr>
              <a:spLocks noChangeArrowheads="1"/>
            </p:cNvSpPr>
            <p:nvPr/>
          </p:nvSpPr>
          <p:spPr bwMode="auto">
            <a:xfrm>
              <a:off x="260552" y="0"/>
              <a:ext cx="288032" cy="369332"/>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8208" name="TextBox 3"/>
          <p:cNvSpPr>
            <a:spLocks noChangeArrowheads="1"/>
          </p:cNvSpPr>
          <p:nvPr/>
        </p:nvSpPr>
        <p:spPr bwMode="auto">
          <a:xfrm>
            <a:off x="1168400" y="1125538"/>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buClr>
                <a:srgbClr val="0878A0"/>
              </a:buClr>
              <a:buSzPct val="90000"/>
              <a:buFont typeface="Wingdings" panose="05000000000000000000" pitchFamily="2" charset="2"/>
              <a:buNone/>
            </a:pPr>
            <a:r>
              <a:rPr lang="zh-CN" altLang="en-US" sz="1800">
                <a:solidFill>
                  <a:schemeClr val="tx1"/>
                </a:solidFill>
                <a:latin typeface="Arial" panose="020B0604020202020204" pitchFamily="34" charset="0"/>
                <a:ea typeface="宋体" panose="02010600030101010101" pitchFamily="2" charset="-122"/>
                <a:sym typeface="+mn-ea"/>
              </a:rPr>
              <a:t>课程考核 </a:t>
            </a:r>
            <a:endParaRPr lang="zh-CN" altLang="en-US" sz="1800">
              <a:solidFill>
                <a:schemeClr val="tx1"/>
              </a:solidFill>
              <a:latin typeface="Arial" panose="020B0604020202020204" pitchFamily="34" charset="0"/>
              <a:ea typeface="宋体" panose="02010600030101010101" pitchFamily="2" charset="-122"/>
            </a:endParaRPr>
          </a:p>
        </p:txBody>
      </p:sp>
      <p:graphicFrame>
        <p:nvGraphicFramePr>
          <p:cNvPr id="5" name="表格 4"/>
          <p:cNvGraphicFramePr/>
          <p:nvPr/>
        </p:nvGraphicFramePr>
        <p:xfrm>
          <a:off x="1168400" y="1835785"/>
          <a:ext cx="6232525" cy="1645920"/>
        </p:xfrm>
        <a:graphic>
          <a:graphicData uri="http://schemas.openxmlformats.org/drawingml/2006/table">
            <a:tbl>
              <a:tblPr firstRow="1" bandRow="1">
                <a:tableStyleId>{5940675A-B579-460E-94D1-54222C63F5DA}</a:tableStyleId>
              </a:tblPr>
              <a:tblGrid>
                <a:gridCol w="910590"/>
                <a:gridCol w="926465"/>
                <a:gridCol w="934085"/>
                <a:gridCol w="819785"/>
                <a:gridCol w="751205"/>
                <a:gridCol w="804545"/>
                <a:gridCol w="1085850"/>
              </a:tblGrid>
              <a:tr h="563880">
                <a:tc rowSpan="2">
                  <a:txBody>
                    <a:bodyPr/>
                    <a:p>
                      <a:pPr indent="0">
                        <a:buNone/>
                      </a:pPr>
                      <a:r>
                        <a:rPr lang="en-US" sz="1200" b="0">
                          <a:latin typeface="方正书宋简体" charset="0"/>
                          <a:cs typeface="方正书宋简体" charset="0"/>
                        </a:rPr>
                        <a:t>考评比例</a:t>
                      </a:r>
                      <a:endParaRPr lang="en-US" altLang="en-US" sz="1200" b="0">
                        <a:latin typeface="方正书宋简体" charset="0"/>
                        <a:ea typeface="方正书宋简体" charset="0"/>
                        <a:cs typeface="方正书宋简体"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endParaRPr lang="en-US" sz="1200" b="0">
                        <a:latin typeface="方正书宋简体" charset="0"/>
                        <a:cs typeface="方正书宋简体" charset="0"/>
                      </a:endParaRPr>
                    </a:p>
                    <a:p>
                      <a:pPr indent="0" algn="ctr">
                        <a:buNone/>
                      </a:pPr>
                      <a:r>
                        <a:rPr lang="en-US" sz="1200" b="0">
                          <a:latin typeface="方正书宋简体" charset="0"/>
                          <a:cs typeface="方正书宋简体" charset="0"/>
                        </a:rPr>
                        <a:t>形成性评价50%</a:t>
                      </a:r>
                      <a:endParaRPr lang="en-US" altLang="en-US" sz="1200" b="0">
                        <a:latin typeface="方正书宋简体" charset="0"/>
                        <a:ea typeface="方正书宋简体" charset="0"/>
                        <a:cs typeface="方正书宋简体"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endParaRPr lang="en-US" sz="1200" b="0">
                        <a:latin typeface="方正书宋简体" charset="0"/>
                        <a:cs typeface="方正书宋简体" charset="0"/>
                      </a:endParaRPr>
                    </a:p>
                    <a:p>
                      <a:pPr indent="0" algn="ctr">
                        <a:buNone/>
                      </a:pPr>
                      <a:endParaRPr lang="en-US" sz="1200" b="0">
                        <a:latin typeface="方正书宋简体" charset="0"/>
                        <a:cs typeface="方正书宋简体" charset="0"/>
                      </a:endParaRPr>
                    </a:p>
                    <a:p>
                      <a:pPr indent="0" algn="ctr">
                        <a:buNone/>
                      </a:pPr>
                      <a:r>
                        <a:rPr lang="en-US" sz="1200" b="0">
                          <a:latin typeface="方正书宋简体" charset="0"/>
                          <a:cs typeface="方正书宋简体" charset="0"/>
                        </a:rPr>
                        <a:t>终结性评价50%</a:t>
                      </a:r>
                      <a:endParaRPr lang="en-US" altLang="en-US" sz="1200" b="0">
                        <a:latin typeface="方正书宋简体" charset="0"/>
                        <a:ea typeface="方正书宋简体" charset="0"/>
                        <a:cs typeface="方正书宋简体"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0198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zh-CN" altLang="en-US" sz="1200" b="0">
                          <a:latin typeface="方正书宋简体" charset="0"/>
                          <a:cs typeface="方正书宋简体" charset="0"/>
                        </a:rPr>
                        <a:t>出勤</a:t>
                      </a:r>
                      <a:endParaRPr lang="zh-CN" altLang="en-US" sz="1200" b="0">
                        <a:latin typeface="方正书宋简体" charset="0"/>
                        <a:cs typeface="方正书宋简体" charset="0"/>
                      </a:endParaRPr>
                    </a:p>
                    <a:p>
                      <a:pPr indent="0" algn="ctr">
                        <a:buNone/>
                      </a:pPr>
                      <a:r>
                        <a:rPr lang="en-US" sz="1200" b="0">
                          <a:latin typeface="方正书宋简体" charset="0"/>
                          <a:cs typeface="方正书宋简体" charset="0"/>
                        </a:rPr>
                        <a:t>10%</a:t>
                      </a:r>
                      <a:endParaRPr lang="en-US" altLang="en-US" sz="1200" b="0">
                        <a:latin typeface="方正书宋简体" charset="0"/>
                        <a:ea typeface="方正书宋简体" charset="0"/>
                        <a:cs typeface="方正书宋简体"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latin typeface="方正书宋简体" charset="0"/>
                          <a:cs typeface="方正书宋简体" charset="0"/>
                        </a:rPr>
                        <a:t>课堂表现</a:t>
                      </a:r>
                      <a:r>
                        <a:rPr lang="en-US" sz="1200" b="0">
                          <a:latin typeface="方正书宋简体" charset="0"/>
                          <a:cs typeface="方正书宋简体" charset="0"/>
                        </a:rPr>
                        <a:t>10%</a:t>
                      </a:r>
                      <a:endParaRPr lang="en-US" altLang="en-US" sz="1200" b="0">
                        <a:latin typeface="方正书宋简体" charset="0"/>
                        <a:ea typeface="方正书宋简体" charset="0"/>
                        <a:cs typeface="方正书宋简体"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a:latin typeface="方正书宋简体" charset="0"/>
                          <a:cs typeface="方正书宋简体" charset="0"/>
                          <a:sym typeface="+mn-ea"/>
                        </a:rPr>
                        <a:t>个人发言</a:t>
                      </a:r>
                      <a:r>
                        <a:rPr lang="en-US" sz="1200" b="0">
                          <a:latin typeface="方正书宋简体" charset="0"/>
                          <a:cs typeface="方正书宋简体" charset="0"/>
                        </a:rPr>
                        <a:t>10%</a:t>
                      </a:r>
                      <a:endParaRPr lang="en-US" altLang="en-US" sz="1200" b="0">
                        <a:latin typeface="方正书宋简体" charset="0"/>
                        <a:ea typeface="方正书宋简体" charset="0"/>
                        <a:cs typeface="方正书宋简体"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方正书宋简体" charset="0"/>
                          <a:cs typeface="方正书宋简体" charset="0"/>
                        </a:rPr>
                        <a:t>小组</a:t>
                      </a:r>
                      <a:r>
                        <a:rPr lang="zh-CN" altLang="en-US" sz="1200" b="0">
                          <a:latin typeface="方正书宋简体" charset="0"/>
                          <a:cs typeface="方正书宋简体" charset="0"/>
                        </a:rPr>
                        <a:t>协作</a:t>
                      </a:r>
                      <a:r>
                        <a:rPr lang="en-US" sz="1200" b="0">
                          <a:latin typeface="方正书宋简体" charset="0"/>
                          <a:cs typeface="方正书宋简体" charset="0"/>
                        </a:rPr>
                        <a:t>10%</a:t>
                      </a:r>
                      <a:endParaRPr lang="en-US" altLang="en-US" sz="1200" b="0">
                        <a:latin typeface="方正书宋简体" charset="0"/>
                        <a:ea typeface="方正书宋简体" charset="0"/>
                        <a:cs typeface="方正书宋简体"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latin typeface="方正书宋简体" charset="0"/>
                          <a:cs typeface="方正书宋简体" charset="0"/>
                        </a:rPr>
                        <a:t>即刻讨论</a:t>
                      </a:r>
                      <a:r>
                        <a:rPr lang="en-US" sz="1200" b="0">
                          <a:latin typeface="方正书宋简体" charset="0"/>
                          <a:cs typeface="方正书宋简体" charset="0"/>
                        </a:rPr>
                        <a:t>10%</a:t>
                      </a:r>
                      <a:endParaRPr lang="en-US" altLang="en-US" sz="1200" b="0">
                        <a:latin typeface="方正书宋简体" charset="0"/>
                        <a:ea typeface="方正书宋简体" charset="0"/>
                        <a:cs typeface="方正书宋简体"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480060">
                <a:tc>
                  <a:txBody>
                    <a:bodyPr/>
                    <a:p>
                      <a:pPr indent="0" algn="ctr">
                        <a:buNone/>
                      </a:pPr>
                      <a:endParaRPr lang="en-US" sz="1200" b="0">
                        <a:latin typeface="方正书宋简体" charset="0"/>
                        <a:cs typeface="方正书宋简体" charset="0"/>
                      </a:endParaRPr>
                    </a:p>
                    <a:p>
                      <a:pPr indent="0" algn="ctr">
                        <a:buNone/>
                      </a:pPr>
                      <a:r>
                        <a:rPr lang="en-US" sz="1200" b="0">
                          <a:latin typeface="方正书宋简体" charset="0"/>
                          <a:cs typeface="方正书宋简体" charset="0"/>
                        </a:rPr>
                        <a:t>备  注</a:t>
                      </a:r>
                      <a:endParaRPr lang="en-US" altLang="en-US" sz="1200" b="0">
                        <a:latin typeface="方正书宋简体" charset="0"/>
                        <a:ea typeface="方正书宋简体" charset="0"/>
                        <a:cs typeface="方正书宋简体"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6">
                  <a:txBody>
                    <a:bodyPr/>
                    <a:p>
                      <a:pPr indent="0">
                        <a:buNone/>
                      </a:pPr>
                      <a:endParaRPr lang="en-US" sz="1200" b="0">
                        <a:latin typeface="方正书宋简体" charset="0"/>
                        <a:cs typeface="方正书宋简体" charset="0"/>
                      </a:endParaRPr>
                    </a:p>
                    <a:p>
                      <a:pPr indent="0">
                        <a:buNone/>
                      </a:pPr>
                      <a:r>
                        <a:rPr lang="en-US" sz="1200" b="0">
                          <a:latin typeface="方正书宋简体" charset="0"/>
                          <a:cs typeface="方正书宋简体" charset="0"/>
                        </a:rPr>
                        <a:t>旷课达1/3学时的学生，取消</a:t>
                      </a:r>
                      <a:r>
                        <a:rPr lang="zh-CN" altLang="en-US" sz="1200" b="0">
                          <a:latin typeface="方正书宋简体" charset="0"/>
                          <a:cs typeface="方正书宋简体" charset="0"/>
                        </a:rPr>
                        <a:t>考评</a:t>
                      </a:r>
                      <a:r>
                        <a:rPr lang="en-US" sz="1200" b="0">
                          <a:latin typeface="方正书宋简体" charset="0"/>
                          <a:cs typeface="方正书宋简体" charset="0"/>
                        </a:rPr>
                        <a:t>资格</a:t>
                      </a:r>
                      <a:endParaRPr lang="en-US" altLang="en-US" sz="1200" b="0">
                        <a:latin typeface="方正书宋简体" charset="0"/>
                        <a:ea typeface="方正书宋简体" charset="0"/>
                        <a:cs typeface="方正书宋简体"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49"/>
          <p:cNvSpPr>
            <a:spLocks noChangeArrowheads="1"/>
          </p:cNvSpPr>
          <p:nvPr/>
        </p:nvSpPr>
        <p:spPr bwMode="auto">
          <a:xfrm>
            <a:off x="8255" y="952"/>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1"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7412"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3"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4"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15" name="Group 7"/>
          <p:cNvGrpSpPr/>
          <p:nvPr/>
        </p:nvGrpSpPr>
        <p:grpSpPr bwMode="auto">
          <a:xfrm>
            <a:off x="6738938" y="193675"/>
            <a:ext cx="2513012" cy="771525"/>
            <a:chOff x="0" y="0"/>
            <a:chExt cx="4944547" cy="1517351"/>
          </a:xfrm>
        </p:grpSpPr>
        <p:sp>
          <p:nvSpPr>
            <p:cNvPr id="17437"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38" name="Group 9"/>
            <p:cNvGrpSpPr/>
            <p:nvPr/>
          </p:nvGrpSpPr>
          <p:grpSpPr bwMode="auto">
            <a:xfrm rot="-6526732" flipH="1" flipV="1">
              <a:off x="-9335" y="9334"/>
              <a:ext cx="551019" cy="532352"/>
              <a:chOff x="0" y="0"/>
              <a:chExt cx="2652289" cy="2562439"/>
            </a:xfrm>
          </p:grpSpPr>
          <p:sp>
            <p:nvSpPr>
              <p:cNvPr id="17439"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0"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1"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2"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3"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4"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5"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6"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7"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8"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7416"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7"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8"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7419"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20" name="Group 24"/>
          <p:cNvGrpSpPr/>
          <p:nvPr/>
        </p:nvGrpSpPr>
        <p:grpSpPr bwMode="auto">
          <a:xfrm>
            <a:off x="6958013" y="3481388"/>
            <a:ext cx="2198687" cy="1065212"/>
            <a:chOff x="0" y="0"/>
            <a:chExt cx="6096963" cy="2950088"/>
          </a:xfrm>
        </p:grpSpPr>
        <p:pic>
          <p:nvPicPr>
            <p:cNvPr id="17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6"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74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2" name="标题 14"/>
          <p:cNvSpPr>
            <a:spLocks noGrp="1" noChangeArrowheads="1"/>
          </p:cNvSpPr>
          <p:nvPr>
            <p:ph type="title" idx="4294967295"/>
          </p:nvPr>
        </p:nvSpPr>
        <p:spPr>
          <a:xfrm>
            <a:off x="457200" y="225425"/>
            <a:ext cx="5267325" cy="546100"/>
          </a:xfrm>
        </p:spPr>
        <p:txBody>
          <a:bodyPr/>
          <a:lstStyle/>
          <a:p>
            <a:pPr marL="0" indent="0" algn="l" eaLnBrk="1" hangingPunct="1"/>
            <a:r>
              <a:rPr lang="en-US" altLang="zh-CN" sz="2000" smtClean="0">
                <a:solidFill>
                  <a:schemeClr val="bg1"/>
                </a:solidFill>
              </a:rPr>
              <a:t>Part Three</a:t>
            </a:r>
            <a:endParaRPr lang="en-US" altLang="zh-CN" sz="2000" smtClean="0">
              <a:solidFill>
                <a:schemeClr val="bg1"/>
              </a:solidFill>
            </a:endParaRPr>
          </a:p>
        </p:txBody>
      </p:sp>
      <p:sp>
        <p:nvSpPr>
          <p:cNvPr id="17423" name="矩形 6"/>
          <p:cNvSpPr>
            <a:spLocks noChangeArrowheads="1"/>
          </p:cNvSpPr>
          <p:nvPr/>
        </p:nvSpPr>
        <p:spPr bwMode="auto">
          <a:xfrm>
            <a:off x="2890838" y="1308100"/>
            <a:ext cx="3384550" cy="460375"/>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a:t>
            </a:r>
            <a:r>
              <a:rPr lang="zh-CN" altLang="zh-CN" sz="1800">
                <a:solidFill>
                  <a:srgbClr val="FFFFFF"/>
                </a:solidFill>
                <a:sym typeface="微软雅黑" panose="020B0503020204020204" pitchFamily="34" charset="-122"/>
              </a:rPr>
              <a:t>出国旅游那些事</a:t>
            </a:r>
            <a:r>
              <a:rPr lang="en-US" altLang="zh-CN" sz="1800">
                <a:solidFill>
                  <a:srgbClr val="FFFFFF"/>
                </a:solidFill>
                <a:sym typeface="微软雅黑" panose="020B0503020204020204" pitchFamily="34" charset="-122"/>
              </a:rPr>
              <a:t>”</a:t>
            </a:r>
            <a:r>
              <a:rPr lang="zh-CN" altLang="en-US" sz="1800">
                <a:solidFill>
                  <a:srgbClr val="FFFFFF"/>
                </a:solidFill>
                <a:sym typeface="微软雅黑" panose="020B0503020204020204" pitchFamily="34" charset="-122"/>
              </a:rPr>
              <a:t>之我见</a:t>
            </a:r>
            <a:endParaRPr lang="zh-CN" altLang="en-US" sz="1800">
              <a:solidFill>
                <a:schemeClr val="tx1"/>
              </a:solidFill>
              <a:latin typeface="Arial" panose="020B0604020202020204" pitchFamily="34" charset="0"/>
              <a:ea typeface="宋体" panose="02010600030101010101" pitchFamily="2" charset="-122"/>
            </a:endParaRPr>
          </a:p>
        </p:txBody>
      </p:sp>
      <p:sp>
        <p:nvSpPr>
          <p:cNvPr id="17424" name="矩形 7"/>
          <p:cNvSpPr>
            <a:spLocks noChangeArrowheads="1"/>
          </p:cNvSpPr>
          <p:nvPr/>
        </p:nvSpPr>
        <p:spPr bwMode="auto">
          <a:xfrm>
            <a:off x="2459038" y="1243013"/>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25" name="矩形 2"/>
          <p:cNvSpPr>
            <a:spLocks noChangeArrowheads="1"/>
          </p:cNvSpPr>
          <p:nvPr/>
        </p:nvSpPr>
        <p:spPr bwMode="auto">
          <a:xfrm>
            <a:off x="1954213" y="1243013"/>
            <a:ext cx="720725" cy="590550"/>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1</a:t>
            </a:r>
            <a:endParaRPr lang="zh-CN" altLang="en-US" sz="1800">
              <a:solidFill>
                <a:srgbClr val="FFFFFF"/>
              </a:solidFill>
              <a:sym typeface="微软雅黑" panose="020B0503020204020204" pitchFamily="34" charset="-122"/>
            </a:endParaRPr>
          </a:p>
        </p:txBody>
      </p:sp>
      <p:sp>
        <p:nvSpPr>
          <p:cNvPr id="17426" name="矩形 12"/>
          <p:cNvSpPr>
            <a:spLocks noChangeArrowheads="1"/>
          </p:cNvSpPr>
          <p:nvPr/>
        </p:nvSpPr>
        <p:spPr bwMode="auto">
          <a:xfrm flipH="1">
            <a:off x="2865438" y="2025650"/>
            <a:ext cx="3362325" cy="461963"/>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sym typeface="+mn-ea"/>
              </a:rPr>
              <a:t>课程介绍</a:t>
            </a:r>
            <a:endParaRPr lang="zh-CN" altLang="en-US" sz="1800">
              <a:solidFill>
                <a:schemeClr val="tx1"/>
              </a:solidFill>
              <a:latin typeface="Arial" panose="020B0604020202020204" pitchFamily="34" charset="0"/>
              <a:ea typeface="宋体" panose="02010600030101010101" pitchFamily="2" charset="-122"/>
            </a:endParaRPr>
          </a:p>
        </p:txBody>
      </p:sp>
      <p:sp>
        <p:nvSpPr>
          <p:cNvPr id="17427" name="矩形 7"/>
          <p:cNvSpPr>
            <a:spLocks noChangeArrowheads="1"/>
          </p:cNvSpPr>
          <p:nvPr/>
        </p:nvSpPr>
        <p:spPr bwMode="auto">
          <a:xfrm flipH="1">
            <a:off x="6227763" y="1962150"/>
            <a:ext cx="430212" cy="590550"/>
          </a:xfrm>
          <a:custGeom>
            <a:avLst/>
            <a:gdLst>
              <a:gd name="T0" fmla="*/ 0 w 432048"/>
              <a:gd name="T1" fmla="*/ 0 h 591294"/>
              <a:gd name="T2" fmla="*/ 214192 w 432048"/>
              <a:gd name="T3" fmla="*/ 0 h 591294"/>
              <a:gd name="T4" fmla="*/ 428384 w 432048"/>
              <a:gd name="T5" fmla="*/ 64938 h 591294"/>
              <a:gd name="T6" fmla="*/ 428384 w 432048"/>
              <a:gd name="T7" fmla="*/ 524869 h 591294"/>
              <a:gd name="T8" fmla="*/ 214192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28" name="矩形 16"/>
          <p:cNvSpPr>
            <a:spLocks noChangeArrowheads="1"/>
          </p:cNvSpPr>
          <p:nvPr/>
        </p:nvSpPr>
        <p:spPr bwMode="auto">
          <a:xfrm flipH="1">
            <a:off x="6442075" y="1962150"/>
            <a:ext cx="715963" cy="590550"/>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2</a:t>
            </a:r>
            <a:endParaRPr lang="zh-CN" altLang="en-US" sz="1800">
              <a:solidFill>
                <a:srgbClr val="FFFFFF"/>
              </a:solidFill>
              <a:sym typeface="微软雅黑" panose="020B0503020204020204" pitchFamily="34" charset="-122"/>
            </a:endParaRPr>
          </a:p>
        </p:txBody>
      </p:sp>
      <p:sp>
        <p:nvSpPr>
          <p:cNvPr id="17429" name="矩形 17"/>
          <p:cNvSpPr>
            <a:spLocks noChangeArrowheads="1"/>
          </p:cNvSpPr>
          <p:nvPr/>
        </p:nvSpPr>
        <p:spPr bwMode="auto">
          <a:xfrm>
            <a:off x="2890838" y="2743200"/>
            <a:ext cx="3384550" cy="461963"/>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buClrTx/>
              <a:buSzTx/>
              <a:buFont typeface="Arial" panose="020B0604020202020204" pitchFamily="34" charset="0"/>
              <a:buNone/>
            </a:pPr>
            <a:r>
              <a:rPr lang="zh-CN" altLang="zh-CN" sz="1800">
                <a:solidFill>
                  <a:srgbClr val="FFFFFF"/>
                </a:solidFill>
              </a:rPr>
              <a:t>旅游中的出行</a:t>
            </a:r>
            <a:endParaRPr lang="zh-CN" altLang="zh-CN" sz="1800">
              <a:solidFill>
                <a:srgbClr val="FFFFFF"/>
              </a:solidFill>
            </a:endParaRPr>
          </a:p>
        </p:txBody>
      </p:sp>
      <p:sp>
        <p:nvSpPr>
          <p:cNvPr id="17430" name="矩形 7"/>
          <p:cNvSpPr>
            <a:spLocks noChangeArrowheads="1"/>
          </p:cNvSpPr>
          <p:nvPr/>
        </p:nvSpPr>
        <p:spPr bwMode="auto">
          <a:xfrm>
            <a:off x="2459038" y="2679700"/>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31" name="矩形 19"/>
          <p:cNvSpPr>
            <a:spLocks noChangeArrowheads="1"/>
          </p:cNvSpPr>
          <p:nvPr/>
        </p:nvSpPr>
        <p:spPr bwMode="auto">
          <a:xfrm>
            <a:off x="1954213" y="2679700"/>
            <a:ext cx="720725" cy="59055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3</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32" name="矩形 20"/>
          <p:cNvSpPr>
            <a:spLocks noChangeArrowheads="1"/>
          </p:cNvSpPr>
          <p:nvPr/>
        </p:nvSpPr>
        <p:spPr bwMode="auto">
          <a:xfrm flipH="1">
            <a:off x="2865438" y="3462338"/>
            <a:ext cx="3362325" cy="461962"/>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rPr>
              <a:t>课堂总结</a:t>
            </a:r>
            <a:endParaRPr lang="zh-CN" altLang="en-US" sz="1800">
              <a:solidFill>
                <a:schemeClr val="tx1"/>
              </a:solidFill>
              <a:latin typeface="Arial" panose="020B0604020202020204" pitchFamily="34" charset="0"/>
              <a:ea typeface="宋体" panose="02010600030101010101" pitchFamily="2" charset="-122"/>
            </a:endParaRPr>
          </a:p>
        </p:txBody>
      </p:sp>
      <p:sp>
        <p:nvSpPr>
          <p:cNvPr id="17433" name="矩形 7"/>
          <p:cNvSpPr>
            <a:spLocks noChangeArrowheads="1"/>
          </p:cNvSpPr>
          <p:nvPr/>
        </p:nvSpPr>
        <p:spPr bwMode="auto">
          <a:xfrm flipH="1">
            <a:off x="6227763" y="3397250"/>
            <a:ext cx="430212" cy="592138"/>
          </a:xfrm>
          <a:custGeom>
            <a:avLst/>
            <a:gdLst>
              <a:gd name="T0" fmla="*/ 0 w 432048"/>
              <a:gd name="T1" fmla="*/ 0 h 591294"/>
              <a:gd name="T2" fmla="*/ 214192 w 432048"/>
              <a:gd name="T3" fmla="*/ 0 h 591294"/>
              <a:gd name="T4" fmla="*/ 428384 w 432048"/>
              <a:gd name="T5" fmla="*/ 65288 h 591294"/>
              <a:gd name="T6" fmla="*/ 428384 w 432048"/>
              <a:gd name="T7" fmla="*/ 527695 h 591294"/>
              <a:gd name="T8" fmla="*/ 214192 w 432048"/>
              <a:gd name="T9" fmla="*/ 592983 h 591294"/>
              <a:gd name="T10" fmla="*/ 0 w 432048"/>
              <a:gd name="T11" fmla="*/ 592983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34" name="矩形 22"/>
          <p:cNvSpPr>
            <a:spLocks noChangeArrowheads="1"/>
          </p:cNvSpPr>
          <p:nvPr/>
        </p:nvSpPr>
        <p:spPr bwMode="auto">
          <a:xfrm flipH="1">
            <a:off x="6442075" y="3397250"/>
            <a:ext cx="715963" cy="592138"/>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4</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pic>
        <p:nvPicPr>
          <p:cNvPr id="2" name="图片 1" descr="WMVL$(4$YF4FN`MQZ$1KJ%K"/>
          <p:cNvPicPr>
            <a:picLocks noChangeAspect="1"/>
          </p:cNvPicPr>
          <p:nvPr/>
        </p:nvPicPr>
        <p:blipFill>
          <a:blip r:embed="rId4"/>
          <a:stretch>
            <a:fillRect/>
          </a:stretch>
        </p:blipFill>
        <p:spPr>
          <a:xfrm>
            <a:off x="7823200" y="223520"/>
            <a:ext cx="662305" cy="61722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39"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4340"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41"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42"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4343" name="Group 7"/>
          <p:cNvGrpSpPr/>
          <p:nvPr/>
        </p:nvGrpSpPr>
        <p:grpSpPr bwMode="auto">
          <a:xfrm>
            <a:off x="6738938" y="193675"/>
            <a:ext cx="2513012" cy="771525"/>
            <a:chOff x="0" y="0"/>
            <a:chExt cx="4944547" cy="1517351"/>
          </a:xfrm>
        </p:grpSpPr>
        <p:sp>
          <p:nvSpPr>
            <p:cNvPr id="14362"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4363" name="Group 9"/>
            <p:cNvGrpSpPr/>
            <p:nvPr/>
          </p:nvGrpSpPr>
          <p:grpSpPr bwMode="auto">
            <a:xfrm rot="-6526732" flipH="1" flipV="1">
              <a:off x="-9335" y="9334"/>
              <a:ext cx="551019" cy="532352"/>
              <a:chOff x="0" y="0"/>
              <a:chExt cx="2652289" cy="2562439"/>
            </a:xfrm>
          </p:grpSpPr>
          <p:sp>
            <p:nvSpPr>
              <p:cNvPr id="14364"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5"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6"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7"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8"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9"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70"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71"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72"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73"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4344"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45"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46"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4347"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8" name="Group 24"/>
          <p:cNvGrpSpPr/>
          <p:nvPr/>
        </p:nvGrpSpPr>
        <p:grpSpPr bwMode="auto">
          <a:xfrm>
            <a:off x="6958013" y="3481388"/>
            <a:ext cx="2198687" cy="1065212"/>
            <a:chOff x="0" y="0"/>
            <a:chExt cx="6096963" cy="2950088"/>
          </a:xfrm>
        </p:grpSpPr>
        <p:pic>
          <p:nvPicPr>
            <p:cNvPr id="143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1"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43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0" name="标题 2"/>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旅游中的出行</a:t>
            </a:r>
            <a:endParaRPr lang="zh-CN" altLang="zh-CN" sz="2000" smtClean="0"/>
          </a:p>
        </p:txBody>
      </p:sp>
      <p:sp>
        <p:nvSpPr>
          <p:cNvPr id="14351" name="椭圆 8"/>
          <p:cNvSpPr>
            <a:spLocks noChangeArrowheads="1"/>
          </p:cNvSpPr>
          <p:nvPr/>
        </p:nvSpPr>
        <p:spPr bwMode="auto">
          <a:xfrm>
            <a:off x="1471613" y="1412875"/>
            <a:ext cx="1371600" cy="2743200"/>
          </a:xfrm>
          <a:custGeom>
            <a:avLst/>
            <a:gdLst>
              <a:gd name="T0" fmla="*/ 0 w 1698171"/>
              <a:gd name="T1" fmla="*/ 0 h 3396342"/>
              <a:gd name="T2" fmla="*/ 1107831 w 1698171"/>
              <a:gd name="T3" fmla="*/ 1107831 h 3396342"/>
              <a:gd name="T4" fmla="*/ 0 w 1698171"/>
              <a:gd name="T5" fmla="*/ 2215662 h 3396342"/>
              <a:gd name="T6" fmla="*/ 0 60000 65536"/>
              <a:gd name="T7" fmla="*/ 0 60000 65536"/>
              <a:gd name="T8" fmla="*/ 0 60000 65536"/>
              <a:gd name="T9" fmla="*/ 0 w 1698171"/>
              <a:gd name="T10" fmla="*/ 0 h 3396342"/>
              <a:gd name="T11" fmla="*/ 1698171 w 1698171"/>
              <a:gd name="T12" fmla="*/ 3396342 h 3396342"/>
            </a:gdLst>
            <a:ahLst/>
            <a:cxnLst>
              <a:cxn ang="T6">
                <a:pos x="T0" y="T1"/>
              </a:cxn>
              <a:cxn ang="T7">
                <a:pos x="T2" y="T3"/>
              </a:cxn>
              <a:cxn ang="T8">
                <a:pos x="T4" y="T5"/>
              </a:cxn>
            </a:cxnLst>
            <a:rect l="T9" t="T10" r="T11" b="T12"/>
            <a:pathLst>
              <a:path w="1698171" h="3396342">
                <a:moveTo>
                  <a:pt x="0" y="0"/>
                </a:moveTo>
                <a:cubicBezTo>
                  <a:pt x="937874" y="0"/>
                  <a:pt x="1698171" y="760297"/>
                  <a:pt x="1698171" y="1698171"/>
                </a:cubicBezTo>
                <a:cubicBezTo>
                  <a:pt x="1698171" y="2636045"/>
                  <a:pt x="937874" y="3396342"/>
                  <a:pt x="0" y="3396342"/>
                </a:cubicBezTo>
              </a:path>
            </a:pathLst>
          </a:custGeom>
          <a:noFill/>
          <a:ln w="25400" cap="flat" cmpd="sng">
            <a:solidFill>
              <a:srgbClr val="7F7F7F"/>
            </a:solidFill>
            <a:miter lim="800000"/>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14352" name="椭圆 4"/>
          <p:cNvSpPr>
            <a:spLocks noChangeArrowheads="1"/>
          </p:cNvSpPr>
          <p:nvPr/>
        </p:nvSpPr>
        <p:spPr bwMode="auto">
          <a:xfrm>
            <a:off x="1995488" y="1276350"/>
            <a:ext cx="558800" cy="558800"/>
          </a:xfrm>
          <a:prstGeom prst="ellipse">
            <a:avLst/>
          </a:prstGeom>
          <a:solidFill>
            <a:srgbClr val="098CBB"/>
          </a:solidFill>
          <a:ln>
            <a:noFill/>
          </a:ln>
          <a:extLst>
            <a:ext uri="{91240B29-F687-4F45-9708-019B960494DF}">
              <a14:hiddenLine xmlns:a14="http://schemas.microsoft.com/office/drawing/2010/main" w="9525">
                <a:solidFill>
                  <a:srgbClr val="000000"/>
                </a:solidFill>
                <a:rou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en-US" altLang="zh-CN" sz="1600">
                <a:solidFill>
                  <a:schemeClr val="bg1"/>
                </a:solidFill>
                <a:sym typeface="微软雅黑" panose="020B0503020204020204" pitchFamily="34" charset="-122"/>
              </a:rPr>
              <a:t>1</a:t>
            </a:r>
            <a:endParaRPr lang="zh-CN" altLang="en-US" sz="1600">
              <a:solidFill>
                <a:schemeClr val="bg1"/>
              </a:solidFill>
              <a:sym typeface="微软雅黑" panose="020B0503020204020204" pitchFamily="34" charset="-122"/>
            </a:endParaRPr>
          </a:p>
        </p:txBody>
      </p:sp>
      <p:sp>
        <p:nvSpPr>
          <p:cNvPr id="14354" name="椭圆 6"/>
          <p:cNvSpPr>
            <a:spLocks noChangeArrowheads="1"/>
          </p:cNvSpPr>
          <p:nvPr/>
        </p:nvSpPr>
        <p:spPr bwMode="auto">
          <a:xfrm>
            <a:off x="2476500" y="2854325"/>
            <a:ext cx="560388" cy="558800"/>
          </a:xfrm>
          <a:prstGeom prst="ellipse">
            <a:avLst/>
          </a:prstGeom>
          <a:solidFill>
            <a:srgbClr val="098CBB"/>
          </a:solidFill>
          <a:ln>
            <a:noFill/>
          </a:ln>
          <a:extLst>
            <a:ext uri="{91240B29-F687-4F45-9708-019B960494DF}">
              <a14:hiddenLine xmlns:a14="http://schemas.microsoft.com/office/drawing/2010/main" w="9525">
                <a:solidFill>
                  <a:srgbClr val="000000"/>
                </a:solidFill>
                <a:rou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en-US" altLang="zh-CN" sz="1600">
                <a:solidFill>
                  <a:schemeClr val="bg1"/>
                </a:solidFill>
                <a:sym typeface="微软雅黑" panose="020B0503020204020204" pitchFamily="34" charset="-122"/>
              </a:rPr>
              <a:t>2</a:t>
            </a:r>
            <a:endParaRPr lang="zh-CN" altLang="en-US" sz="1600">
              <a:solidFill>
                <a:schemeClr val="bg1"/>
              </a:solidFill>
              <a:sym typeface="微软雅黑" panose="020B0503020204020204" pitchFamily="34" charset="-122"/>
            </a:endParaRPr>
          </a:p>
        </p:txBody>
      </p:sp>
      <p:sp>
        <p:nvSpPr>
          <p:cNvPr id="14356" name="矩形 8"/>
          <p:cNvSpPr>
            <a:spLocks noChangeArrowheads="1"/>
          </p:cNvSpPr>
          <p:nvPr/>
        </p:nvSpPr>
        <p:spPr bwMode="auto">
          <a:xfrm>
            <a:off x="2805113" y="1279525"/>
            <a:ext cx="4319587" cy="48260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600">
                <a:solidFill>
                  <a:schemeClr val="bg1"/>
                </a:solidFill>
                <a:sym typeface="微软雅黑" panose="020B0503020204020204" pitchFamily="34" charset="-122"/>
              </a:rPr>
              <a:t> 出行方式 </a:t>
            </a:r>
            <a:r>
              <a:rPr lang="en-US" altLang="zh-CN" sz="1600">
                <a:solidFill>
                  <a:schemeClr val="bg1"/>
                </a:solidFill>
                <a:sym typeface="微软雅黑" panose="020B0503020204020204" pitchFamily="34" charset="-122"/>
              </a:rPr>
              <a:t>Modes of transportation </a:t>
            </a:r>
            <a:endParaRPr lang="en-US" altLang="zh-CN" sz="1600">
              <a:solidFill>
                <a:schemeClr val="bg1"/>
              </a:solidFill>
              <a:sym typeface="微软雅黑" panose="020B0503020204020204" pitchFamily="34" charset="-122"/>
            </a:endParaRPr>
          </a:p>
        </p:txBody>
      </p:sp>
      <p:sp>
        <p:nvSpPr>
          <p:cNvPr id="14358" name="矩形 10"/>
          <p:cNvSpPr>
            <a:spLocks noChangeArrowheads="1"/>
          </p:cNvSpPr>
          <p:nvPr/>
        </p:nvSpPr>
        <p:spPr bwMode="auto">
          <a:xfrm>
            <a:off x="3203575" y="2897188"/>
            <a:ext cx="4321175" cy="48418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600">
                <a:solidFill>
                  <a:schemeClr val="bg1"/>
                </a:solidFill>
                <a:sym typeface="微软雅黑" panose="020B0503020204020204" pitchFamily="34" charset="-122"/>
              </a:rPr>
              <a:t>出行事项 </a:t>
            </a:r>
            <a:r>
              <a:rPr lang="en-US" altLang="zh-CN" sz="1600">
                <a:solidFill>
                  <a:schemeClr val="bg1"/>
                </a:solidFill>
                <a:sym typeface="微软雅黑" panose="020B0503020204020204" pitchFamily="34" charset="-122"/>
              </a:rPr>
              <a:t>Getting around</a:t>
            </a:r>
            <a:endParaRPr lang="en-US" altLang="zh-CN" sz="1600">
              <a:solidFill>
                <a:schemeClr val="bg1"/>
              </a:solidFill>
              <a:sym typeface="微软雅黑" panose="020B0503020204020204" pitchFamily="34" charset="-122"/>
            </a:endParaRPr>
          </a:p>
        </p:txBody>
      </p:sp>
      <p:pic>
        <p:nvPicPr>
          <p:cNvPr id="2" name="图片 1" descr="WMVL$(4$YF4FN`MQZ$1KJ%K"/>
          <p:cNvPicPr>
            <a:picLocks noChangeAspect="1"/>
          </p:cNvPicPr>
          <p:nvPr/>
        </p:nvPicPr>
        <p:blipFill>
          <a:blip r:embed="rId4"/>
          <a:stretch>
            <a:fillRect/>
          </a:stretch>
        </p:blipFill>
        <p:spPr>
          <a:xfrm>
            <a:off x="7823200" y="211455"/>
            <a:ext cx="662305" cy="61722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en-US" altLang="zh-CN" sz="1800">
                <a:solidFill>
                  <a:schemeClr val="tx1"/>
                </a:solidFill>
                <a:sym typeface="微软雅黑" panose="020B0503020204020204" pitchFamily="34" charset="-122"/>
              </a:rPr>
              <a:t>          </a:t>
            </a:r>
            <a:r>
              <a:rPr lang="zh-CN" altLang="en-US" sz="1800">
                <a:solidFill>
                  <a:schemeClr val="tx1"/>
                </a:solidFill>
                <a:sym typeface="微软雅黑" panose="020B0503020204020204" pitchFamily="34" charset="-122"/>
              </a:rPr>
              <a:t>出行方式</a:t>
            </a:r>
            <a:endParaRPr lang="zh-CN" altLang="en-US" sz="1800">
              <a:solidFill>
                <a:schemeClr val="tx1"/>
              </a:solidFill>
              <a:sym typeface="微软雅黑" panose="020B0503020204020204" pitchFamily="34" charset="-122"/>
            </a:endParaRPr>
          </a:p>
          <a:p>
            <a:pPr algn="l" eaLnBrk="1" hangingPunct="1">
              <a:lnSpc>
                <a:spcPct val="130000"/>
              </a:lnSpc>
              <a:spcBef>
                <a:spcPct val="0"/>
              </a:spcBef>
              <a:buFont typeface="Arial" panose="020B0604020202020204" pitchFamily="34" charset="0"/>
              <a:buNone/>
            </a:pPr>
            <a:r>
              <a:rPr lang="zh-CN" altLang="en-US" sz="1800">
                <a:solidFill>
                  <a:schemeClr val="tx1"/>
                </a:solidFill>
                <a:sym typeface="微软雅黑" panose="020B0503020204020204" pitchFamily="34" charset="-122"/>
              </a:rPr>
              <a:t>  </a:t>
            </a:r>
            <a:r>
              <a:rPr lang="en-US" altLang="zh-CN" sz="1800">
                <a:solidFill>
                  <a:schemeClr val="tx1"/>
                </a:solidFill>
                <a:sym typeface="微软雅黑" panose="020B0503020204020204" pitchFamily="34" charset="-122"/>
              </a:rPr>
              <a:t>Modes of transporta</a:t>
            </a:r>
            <a:r>
              <a:rPr lang="en-US" altLang="zh-CN" sz="1800">
                <a:solidFill>
                  <a:schemeClr val="bg1"/>
                </a:solidFill>
                <a:sym typeface="微软雅黑" panose="020B0503020204020204" pitchFamily="34" charset="-122"/>
              </a:rPr>
              <a:t>tion </a:t>
            </a: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39"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4340"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41"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42"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4343" name="Group 7"/>
          <p:cNvGrpSpPr/>
          <p:nvPr/>
        </p:nvGrpSpPr>
        <p:grpSpPr bwMode="auto">
          <a:xfrm>
            <a:off x="6738938" y="193675"/>
            <a:ext cx="2513012" cy="771525"/>
            <a:chOff x="0" y="0"/>
            <a:chExt cx="4944547" cy="1517351"/>
          </a:xfrm>
        </p:grpSpPr>
        <p:sp>
          <p:nvSpPr>
            <p:cNvPr id="14362"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4363" name="Group 9"/>
            <p:cNvGrpSpPr/>
            <p:nvPr/>
          </p:nvGrpSpPr>
          <p:grpSpPr bwMode="auto">
            <a:xfrm rot="-6526732" flipH="1" flipV="1">
              <a:off x="-9335" y="9334"/>
              <a:ext cx="551019" cy="532352"/>
              <a:chOff x="0" y="0"/>
              <a:chExt cx="2652289" cy="2562439"/>
            </a:xfrm>
          </p:grpSpPr>
          <p:sp>
            <p:nvSpPr>
              <p:cNvPr id="14364"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5"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6"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7"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8"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69"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70"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71"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72"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73"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4344"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45"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46"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4347"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8" name="Group 24"/>
          <p:cNvGrpSpPr/>
          <p:nvPr/>
        </p:nvGrpSpPr>
        <p:grpSpPr bwMode="auto">
          <a:xfrm>
            <a:off x="6958013" y="3481388"/>
            <a:ext cx="2198687" cy="1065212"/>
            <a:chOff x="0" y="0"/>
            <a:chExt cx="6096963" cy="2950088"/>
          </a:xfrm>
        </p:grpSpPr>
        <p:pic>
          <p:nvPicPr>
            <p:cNvPr id="143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1"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43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0" name="标题 2"/>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旅游中的出行</a:t>
            </a:r>
            <a:endParaRPr lang="zh-CN" altLang="zh-CN" smtClean="0"/>
          </a:p>
        </p:txBody>
      </p:sp>
      <p:sp>
        <p:nvSpPr>
          <p:cNvPr id="14351" name="椭圆 8"/>
          <p:cNvSpPr>
            <a:spLocks noChangeArrowheads="1"/>
          </p:cNvSpPr>
          <p:nvPr/>
        </p:nvSpPr>
        <p:spPr bwMode="auto">
          <a:xfrm>
            <a:off x="1471613" y="1412875"/>
            <a:ext cx="1371600" cy="2743200"/>
          </a:xfrm>
          <a:custGeom>
            <a:avLst/>
            <a:gdLst>
              <a:gd name="T0" fmla="*/ 0 w 1698171"/>
              <a:gd name="T1" fmla="*/ 0 h 3396342"/>
              <a:gd name="T2" fmla="*/ 1107831 w 1698171"/>
              <a:gd name="T3" fmla="*/ 1107831 h 3396342"/>
              <a:gd name="T4" fmla="*/ 0 w 1698171"/>
              <a:gd name="T5" fmla="*/ 2215662 h 3396342"/>
              <a:gd name="T6" fmla="*/ 0 60000 65536"/>
              <a:gd name="T7" fmla="*/ 0 60000 65536"/>
              <a:gd name="T8" fmla="*/ 0 60000 65536"/>
              <a:gd name="T9" fmla="*/ 0 w 1698171"/>
              <a:gd name="T10" fmla="*/ 0 h 3396342"/>
              <a:gd name="T11" fmla="*/ 1698171 w 1698171"/>
              <a:gd name="T12" fmla="*/ 3396342 h 3396342"/>
            </a:gdLst>
            <a:ahLst/>
            <a:cxnLst>
              <a:cxn ang="T6">
                <a:pos x="T0" y="T1"/>
              </a:cxn>
              <a:cxn ang="T7">
                <a:pos x="T2" y="T3"/>
              </a:cxn>
              <a:cxn ang="T8">
                <a:pos x="T4" y="T5"/>
              </a:cxn>
            </a:cxnLst>
            <a:rect l="T9" t="T10" r="T11" b="T12"/>
            <a:pathLst>
              <a:path w="1698171" h="3396342">
                <a:moveTo>
                  <a:pt x="0" y="0"/>
                </a:moveTo>
                <a:cubicBezTo>
                  <a:pt x="937874" y="0"/>
                  <a:pt x="1698171" y="760297"/>
                  <a:pt x="1698171" y="1698171"/>
                </a:cubicBezTo>
                <a:cubicBezTo>
                  <a:pt x="1698171" y="2636045"/>
                  <a:pt x="937874" y="3396342"/>
                  <a:pt x="0" y="3396342"/>
                </a:cubicBezTo>
              </a:path>
            </a:pathLst>
          </a:custGeom>
          <a:noFill/>
          <a:ln w="25400" cap="flat" cmpd="sng">
            <a:solidFill>
              <a:srgbClr val="7F7F7F"/>
            </a:solidFill>
            <a:miter lim="800000"/>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14352" name="椭圆 4"/>
          <p:cNvSpPr>
            <a:spLocks noChangeArrowheads="1"/>
          </p:cNvSpPr>
          <p:nvPr/>
        </p:nvSpPr>
        <p:spPr bwMode="auto">
          <a:xfrm>
            <a:off x="1917383" y="1212850"/>
            <a:ext cx="558800" cy="558800"/>
          </a:xfrm>
          <a:prstGeom prst="ellipse">
            <a:avLst/>
          </a:prstGeom>
          <a:solidFill>
            <a:srgbClr val="098CBB"/>
          </a:solidFill>
          <a:ln>
            <a:noFill/>
          </a:ln>
          <a:extLst>
            <a:ext uri="{91240B29-F687-4F45-9708-019B960494DF}">
              <a14:hiddenLine xmlns:a14="http://schemas.microsoft.com/office/drawing/2010/main" w="9525">
                <a:solidFill>
                  <a:srgbClr val="000000"/>
                </a:solidFill>
                <a:rou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en-US" altLang="zh-CN" sz="1600">
                <a:solidFill>
                  <a:schemeClr val="bg1"/>
                </a:solidFill>
                <a:sym typeface="微软雅黑" panose="020B0503020204020204" pitchFamily="34" charset="-122"/>
              </a:rPr>
              <a:t>1</a:t>
            </a:r>
            <a:endParaRPr lang="zh-CN" altLang="en-US" sz="1600">
              <a:solidFill>
                <a:schemeClr val="bg1"/>
              </a:solidFill>
              <a:sym typeface="微软雅黑" panose="020B0503020204020204" pitchFamily="34" charset="-122"/>
            </a:endParaRPr>
          </a:p>
        </p:txBody>
      </p:sp>
      <p:sp>
        <p:nvSpPr>
          <p:cNvPr id="14353" name="椭圆 5"/>
          <p:cNvSpPr>
            <a:spLocks noChangeArrowheads="1"/>
          </p:cNvSpPr>
          <p:nvPr/>
        </p:nvSpPr>
        <p:spPr bwMode="auto">
          <a:xfrm>
            <a:off x="2282825" y="1772285"/>
            <a:ext cx="560388" cy="560388"/>
          </a:xfrm>
          <a:prstGeom prst="ellipse">
            <a:avLst/>
          </a:prstGeom>
          <a:solidFill>
            <a:srgbClr val="0C6A8A"/>
          </a:solidFill>
          <a:ln>
            <a:noFill/>
          </a:ln>
          <a:extLst>
            <a:ext uri="{91240B29-F687-4F45-9708-019B960494DF}">
              <a14:hiddenLine xmlns:a14="http://schemas.microsoft.com/office/drawing/2010/main" w="9525">
                <a:solidFill>
                  <a:srgbClr val="000000"/>
                </a:solidFill>
                <a:rou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en-US" altLang="zh-CN" sz="1600">
                <a:solidFill>
                  <a:schemeClr val="bg1"/>
                </a:solidFill>
                <a:sym typeface="微软雅黑" panose="020B0503020204020204" pitchFamily="34" charset="-122"/>
              </a:rPr>
              <a:t>2</a:t>
            </a:r>
            <a:endParaRPr lang="zh-CN" altLang="en-US" sz="1600">
              <a:solidFill>
                <a:schemeClr val="bg1"/>
              </a:solidFill>
              <a:sym typeface="微软雅黑" panose="020B0503020204020204" pitchFamily="34" charset="-122"/>
            </a:endParaRPr>
          </a:p>
        </p:txBody>
      </p:sp>
      <p:sp>
        <p:nvSpPr>
          <p:cNvPr id="14354" name="椭圆 6"/>
          <p:cNvSpPr>
            <a:spLocks noChangeArrowheads="1"/>
          </p:cNvSpPr>
          <p:nvPr/>
        </p:nvSpPr>
        <p:spPr bwMode="auto">
          <a:xfrm>
            <a:off x="2476500" y="2428240"/>
            <a:ext cx="560388" cy="558800"/>
          </a:xfrm>
          <a:prstGeom prst="ellipse">
            <a:avLst/>
          </a:prstGeom>
          <a:solidFill>
            <a:srgbClr val="098CBB"/>
          </a:solidFill>
          <a:ln>
            <a:noFill/>
          </a:ln>
          <a:extLst>
            <a:ext uri="{91240B29-F687-4F45-9708-019B960494DF}">
              <a14:hiddenLine xmlns:a14="http://schemas.microsoft.com/office/drawing/2010/main" w="9525">
                <a:solidFill>
                  <a:srgbClr val="000000"/>
                </a:solidFill>
                <a:rou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en-US" altLang="zh-CN" sz="1600">
                <a:solidFill>
                  <a:schemeClr val="bg1"/>
                </a:solidFill>
                <a:sym typeface="微软雅黑" panose="020B0503020204020204" pitchFamily="34" charset="-122"/>
              </a:rPr>
              <a:t>3</a:t>
            </a:r>
            <a:endParaRPr lang="zh-CN" altLang="en-US" sz="1600">
              <a:solidFill>
                <a:schemeClr val="bg1"/>
              </a:solidFill>
              <a:sym typeface="微软雅黑" panose="020B0503020204020204" pitchFamily="34" charset="-122"/>
            </a:endParaRPr>
          </a:p>
        </p:txBody>
      </p:sp>
      <p:sp>
        <p:nvSpPr>
          <p:cNvPr id="14355" name="椭圆 7"/>
          <p:cNvSpPr>
            <a:spLocks noChangeArrowheads="1"/>
          </p:cNvSpPr>
          <p:nvPr/>
        </p:nvSpPr>
        <p:spPr bwMode="auto">
          <a:xfrm>
            <a:off x="2388235" y="3065780"/>
            <a:ext cx="558800" cy="560388"/>
          </a:xfrm>
          <a:prstGeom prst="ellipse">
            <a:avLst/>
          </a:prstGeom>
          <a:solidFill>
            <a:srgbClr val="0C6A8A"/>
          </a:solidFill>
          <a:ln>
            <a:noFill/>
          </a:ln>
          <a:extLst>
            <a:ext uri="{91240B29-F687-4F45-9708-019B960494DF}">
              <a14:hiddenLine xmlns:a14="http://schemas.microsoft.com/office/drawing/2010/main" w="9525">
                <a:solidFill>
                  <a:srgbClr val="000000"/>
                </a:solidFill>
                <a:rou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en-US" altLang="zh-CN" sz="1600">
                <a:solidFill>
                  <a:schemeClr val="bg1"/>
                </a:solidFill>
                <a:sym typeface="微软雅黑" panose="020B0503020204020204" pitchFamily="34" charset="-122"/>
              </a:rPr>
              <a:t>4</a:t>
            </a:r>
            <a:endParaRPr lang="zh-CN" altLang="en-US" sz="1600">
              <a:solidFill>
                <a:schemeClr val="bg1"/>
              </a:solidFill>
              <a:sym typeface="微软雅黑" panose="020B0503020204020204" pitchFamily="34" charset="-122"/>
            </a:endParaRPr>
          </a:p>
        </p:txBody>
      </p:sp>
      <p:sp>
        <p:nvSpPr>
          <p:cNvPr id="14356" name="矩形 8"/>
          <p:cNvSpPr>
            <a:spLocks noChangeArrowheads="1"/>
          </p:cNvSpPr>
          <p:nvPr/>
        </p:nvSpPr>
        <p:spPr bwMode="auto">
          <a:xfrm>
            <a:off x="2611438" y="1212850"/>
            <a:ext cx="4319587" cy="48260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600">
                <a:solidFill>
                  <a:schemeClr val="bg1"/>
                </a:solidFill>
                <a:sym typeface="微软雅黑" panose="020B0503020204020204" pitchFamily="34" charset="-122"/>
              </a:rPr>
              <a:t> 乘公交 </a:t>
            </a:r>
            <a:r>
              <a:rPr lang="en-US" altLang="zh-CN" sz="1600">
                <a:solidFill>
                  <a:schemeClr val="bg1"/>
                </a:solidFill>
                <a:sym typeface="微软雅黑" panose="020B0503020204020204" pitchFamily="34" charset="-122"/>
              </a:rPr>
              <a:t>Taking a Bus</a:t>
            </a:r>
            <a:endParaRPr lang="en-US" altLang="zh-CN" sz="1600">
              <a:solidFill>
                <a:schemeClr val="bg1"/>
              </a:solidFill>
              <a:sym typeface="微软雅黑" panose="020B0503020204020204" pitchFamily="34" charset="-122"/>
            </a:endParaRPr>
          </a:p>
        </p:txBody>
      </p:sp>
      <p:sp>
        <p:nvSpPr>
          <p:cNvPr id="14357" name="矩形 9"/>
          <p:cNvSpPr>
            <a:spLocks noChangeArrowheads="1"/>
          </p:cNvSpPr>
          <p:nvPr/>
        </p:nvSpPr>
        <p:spPr bwMode="auto">
          <a:xfrm>
            <a:off x="2947035" y="1810068"/>
            <a:ext cx="4321175" cy="484187"/>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600">
                <a:solidFill>
                  <a:schemeClr val="bg1"/>
                </a:solidFill>
                <a:sym typeface="微软雅黑" panose="020B0503020204020204" pitchFamily="34" charset="-122"/>
              </a:rPr>
              <a:t>  乘地铁 </a:t>
            </a:r>
            <a:r>
              <a:rPr lang="en-US" altLang="zh-CN" sz="1600">
                <a:solidFill>
                  <a:schemeClr val="bg1"/>
                </a:solidFill>
                <a:sym typeface="微软雅黑" panose="020B0503020204020204" pitchFamily="34" charset="-122"/>
              </a:rPr>
              <a:t>Taking a Subway</a:t>
            </a:r>
            <a:endParaRPr lang="en-US" altLang="zh-CN" sz="1600">
              <a:solidFill>
                <a:schemeClr val="bg1"/>
              </a:solidFill>
              <a:sym typeface="微软雅黑" panose="020B0503020204020204" pitchFamily="34" charset="-122"/>
            </a:endParaRPr>
          </a:p>
        </p:txBody>
      </p:sp>
      <p:sp>
        <p:nvSpPr>
          <p:cNvPr id="14358" name="矩形 10"/>
          <p:cNvSpPr>
            <a:spLocks noChangeArrowheads="1"/>
          </p:cNvSpPr>
          <p:nvPr/>
        </p:nvSpPr>
        <p:spPr bwMode="auto">
          <a:xfrm>
            <a:off x="3088005" y="2427923"/>
            <a:ext cx="4321175" cy="48418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600">
                <a:solidFill>
                  <a:schemeClr val="bg1"/>
                </a:solidFill>
                <a:sym typeface="微软雅黑" panose="020B0503020204020204" pitchFamily="34" charset="-122"/>
              </a:rPr>
              <a:t>  乘火车 </a:t>
            </a:r>
            <a:r>
              <a:rPr lang="en-US" altLang="zh-CN" sz="1600">
                <a:solidFill>
                  <a:schemeClr val="bg1"/>
                </a:solidFill>
                <a:sym typeface="微软雅黑" panose="020B0503020204020204" pitchFamily="34" charset="-122"/>
              </a:rPr>
              <a:t>Taking a Train</a:t>
            </a:r>
            <a:endParaRPr lang="en-US" altLang="zh-CN" sz="1600">
              <a:solidFill>
                <a:schemeClr val="bg1"/>
              </a:solidFill>
              <a:sym typeface="微软雅黑" panose="020B0503020204020204" pitchFamily="34" charset="-122"/>
            </a:endParaRPr>
          </a:p>
        </p:txBody>
      </p:sp>
      <p:sp>
        <p:nvSpPr>
          <p:cNvPr id="14359" name="矩形 11"/>
          <p:cNvSpPr>
            <a:spLocks noChangeArrowheads="1"/>
          </p:cNvSpPr>
          <p:nvPr/>
        </p:nvSpPr>
        <p:spPr bwMode="auto">
          <a:xfrm>
            <a:off x="3037205" y="3104198"/>
            <a:ext cx="4321175" cy="482600"/>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600">
                <a:solidFill>
                  <a:schemeClr val="bg1"/>
                </a:solidFill>
                <a:sym typeface="微软雅黑" panose="020B0503020204020204" pitchFamily="34" charset="-122"/>
              </a:rPr>
              <a:t>  程出租车 </a:t>
            </a:r>
            <a:r>
              <a:rPr lang="en-US" altLang="zh-CN" sz="1600">
                <a:solidFill>
                  <a:schemeClr val="bg1"/>
                </a:solidFill>
                <a:sym typeface="微软雅黑" panose="020B0503020204020204" pitchFamily="34" charset="-122"/>
              </a:rPr>
              <a:t>Taking a Taxi</a:t>
            </a:r>
            <a:endParaRPr lang="en-US" altLang="zh-CN" sz="1600">
              <a:solidFill>
                <a:schemeClr val="bg1"/>
              </a:solidFill>
              <a:sym typeface="微软雅黑" panose="020B0503020204020204" pitchFamily="34" charset="-122"/>
            </a:endParaRPr>
          </a:p>
        </p:txBody>
      </p:sp>
      <p:pic>
        <p:nvPicPr>
          <p:cNvPr id="2" name="图片 1" descr="WMVL$(4$YF4FN`MQZ$1KJ%K"/>
          <p:cNvPicPr>
            <a:picLocks noChangeAspect="1"/>
          </p:cNvPicPr>
          <p:nvPr/>
        </p:nvPicPr>
        <p:blipFill>
          <a:blip r:embed="rId4"/>
          <a:stretch>
            <a:fillRect/>
          </a:stretch>
        </p:blipFill>
        <p:spPr>
          <a:xfrm>
            <a:off x="7823200" y="211455"/>
            <a:ext cx="662305" cy="617220"/>
          </a:xfrm>
          <a:prstGeom prst="rect">
            <a:avLst/>
          </a:prstGeom>
        </p:spPr>
      </p:pic>
      <p:sp>
        <p:nvSpPr>
          <p:cNvPr id="3" name="椭圆 4"/>
          <p:cNvSpPr>
            <a:spLocks noChangeArrowheads="1"/>
          </p:cNvSpPr>
          <p:nvPr/>
        </p:nvSpPr>
        <p:spPr bwMode="auto">
          <a:xfrm>
            <a:off x="2052638" y="3683635"/>
            <a:ext cx="558800" cy="558800"/>
          </a:xfrm>
          <a:prstGeom prst="ellipse">
            <a:avLst/>
          </a:prstGeom>
          <a:solidFill>
            <a:srgbClr val="098CBB"/>
          </a:solidFill>
          <a:ln>
            <a:noFill/>
          </a:ln>
          <a:extLst>
            <a:ext uri="{91240B29-F687-4F45-9708-019B960494DF}">
              <a14:hiddenLine xmlns:a14="http://schemas.microsoft.com/office/drawing/2010/main" w="9525">
                <a:solidFill>
                  <a:srgbClr val="000000"/>
                </a:solidFill>
                <a:rou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en-US" altLang="zh-CN" sz="1600">
                <a:solidFill>
                  <a:schemeClr val="bg1"/>
                </a:solidFill>
                <a:sym typeface="微软雅黑" panose="020B0503020204020204" pitchFamily="34" charset="-122"/>
              </a:rPr>
              <a:t>5</a:t>
            </a:r>
            <a:endParaRPr lang="zh-CN" altLang="en-US" sz="1600">
              <a:solidFill>
                <a:schemeClr val="bg1"/>
              </a:solidFill>
              <a:sym typeface="微软雅黑" panose="020B0503020204020204" pitchFamily="34" charset="-122"/>
            </a:endParaRPr>
          </a:p>
        </p:txBody>
      </p:sp>
      <p:sp>
        <p:nvSpPr>
          <p:cNvPr id="4" name="矩形 8"/>
          <p:cNvSpPr>
            <a:spLocks noChangeArrowheads="1"/>
          </p:cNvSpPr>
          <p:nvPr/>
        </p:nvSpPr>
        <p:spPr bwMode="auto">
          <a:xfrm>
            <a:off x="2738438" y="3759835"/>
            <a:ext cx="4319587" cy="48260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600">
                <a:solidFill>
                  <a:schemeClr val="bg1"/>
                </a:solidFill>
                <a:sym typeface="微软雅黑" panose="020B0503020204020204" pitchFamily="34" charset="-122"/>
              </a:rPr>
              <a:t> 租车出行 </a:t>
            </a:r>
            <a:r>
              <a:rPr lang="en-US" altLang="zh-CN" sz="1600">
                <a:solidFill>
                  <a:schemeClr val="bg1"/>
                </a:solidFill>
                <a:sym typeface="微软雅黑" panose="020B0503020204020204" pitchFamily="34" charset="-122"/>
              </a:rPr>
              <a:t>Hiring a Car</a:t>
            </a:r>
            <a:endParaRPr lang="en-US" altLang="zh-CN" sz="1600">
              <a:solidFill>
                <a:schemeClr val="bg1"/>
              </a:solidFill>
              <a:sym typeface="微软雅黑" panose="020B0503020204020204" pitchFamily="34" charset="-122"/>
            </a:endParaRPr>
          </a:p>
        </p:txBody>
      </p:sp>
      <p:grpSp>
        <p:nvGrpSpPr>
          <p:cNvPr id="5" name="Group 32"/>
          <p:cNvGrpSpPr/>
          <p:nvPr/>
        </p:nvGrpSpPr>
        <p:grpSpPr bwMode="auto">
          <a:xfrm>
            <a:off x="350520" y="2293938"/>
            <a:ext cx="346075" cy="233362"/>
            <a:chOff x="0" y="0"/>
            <a:chExt cx="548584" cy="369332"/>
          </a:xfrm>
        </p:grpSpPr>
        <p:sp>
          <p:nvSpPr>
            <p:cNvPr id="6" name="燕尾形 6"/>
            <p:cNvSpPr>
              <a:spLocks noChangeArrowheads="1"/>
            </p:cNvSpPr>
            <p:nvPr/>
          </p:nvSpPr>
          <p:spPr bwMode="auto">
            <a:xfrm>
              <a:off x="0" y="0"/>
              <a:ext cx="288032" cy="369332"/>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7" name="燕尾形 7"/>
            <p:cNvSpPr>
              <a:spLocks noChangeArrowheads="1"/>
            </p:cNvSpPr>
            <p:nvPr/>
          </p:nvSpPr>
          <p:spPr bwMode="auto">
            <a:xfrm>
              <a:off x="260552" y="0"/>
              <a:ext cx="288032" cy="369332"/>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49"/>
          <p:cNvSpPr>
            <a:spLocks noChangeArrowheads="1"/>
          </p:cNvSpPr>
          <p:nvPr/>
        </p:nvSpPr>
        <p:spPr bwMode="auto">
          <a:xfrm>
            <a:off x="-360680" y="1270"/>
            <a:ext cx="9511665" cy="5142230"/>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endParaRPr lang="en-US" altLang="zh-CN" sz="1800">
              <a:solidFill>
                <a:schemeClr val="tx1"/>
              </a:solidFill>
              <a:latin typeface="宋体" panose="02010600030101010101" pitchFamily="2" charset="-122"/>
              <a:ea typeface="宋体" panose="02010600030101010101" pitchFamily="2" charset="-122"/>
              <a:sym typeface="微软雅黑" panose="020B0503020204020204" pitchFamily="34" charset="-122"/>
            </a:endParaRPr>
          </a:p>
        </p:txBody>
      </p:sp>
      <p:sp>
        <p:nvSpPr>
          <p:cNvPr id="17411" name="矩形 7"/>
          <p:cNvSpPr>
            <a:spLocks noChangeArrowheads="1"/>
          </p:cNvSpPr>
          <p:nvPr/>
        </p:nvSpPr>
        <p:spPr bwMode="auto">
          <a:xfrm>
            <a:off x="-360680" y="4549775"/>
            <a:ext cx="951738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7412"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3"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4"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15" name="Group 7"/>
          <p:cNvGrpSpPr/>
          <p:nvPr/>
        </p:nvGrpSpPr>
        <p:grpSpPr bwMode="auto">
          <a:xfrm>
            <a:off x="6738938" y="193675"/>
            <a:ext cx="2513012" cy="771525"/>
            <a:chOff x="0" y="0"/>
            <a:chExt cx="4944547" cy="1517351"/>
          </a:xfrm>
        </p:grpSpPr>
        <p:sp>
          <p:nvSpPr>
            <p:cNvPr id="17437"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38" name="Group 9"/>
            <p:cNvGrpSpPr/>
            <p:nvPr/>
          </p:nvGrpSpPr>
          <p:grpSpPr bwMode="auto">
            <a:xfrm rot="-6526732" flipH="1" flipV="1">
              <a:off x="-9335" y="9334"/>
              <a:ext cx="551019" cy="532352"/>
              <a:chOff x="0" y="0"/>
              <a:chExt cx="2652289" cy="2562439"/>
            </a:xfrm>
          </p:grpSpPr>
          <p:sp>
            <p:nvSpPr>
              <p:cNvPr id="17439"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0"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1"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2"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3"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4"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5"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6"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7"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8"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7416"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7"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8"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7419"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20" name="Group 24"/>
          <p:cNvGrpSpPr/>
          <p:nvPr/>
        </p:nvGrpSpPr>
        <p:grpSpPr bwMode="auto">
          <a:xfrm>
            <a:off x="6958013" y="3481388"/>
            <a:ext cx="2198687" cy="1065212"/>
            <a:chOff x="0" y="0"/>
            <a:chExt cx="6096963" cy="2950088"/>
          </a:xfrm>
        </p:grpSpPr>
        <p:pic>
          <p:nvPicPr>
            <p:cNvPr id="17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6"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74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2" name="标题 14"/>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旅游中的出行</a:t>
            </a:r>
            <a:endParaRPr lang="zh-CN" altLang="zh-CN" sz="2000" smtClean="0">
              <a:solidFill>
                <a:schemeClr val="bg1"/>
              </a:solidFill>
            </a:endParaRPr>
          </a:p>
        </p:txBody>
      </p:sp>
      <p:pic>
        <p:nvPicPr>
          <p:cNvPr id="2" name="图片 1" descr="WMVL$(4$YF4FN`MQZ$1KJ%K"/>
          <p:cNvPicPr>
            <a:picLocks noChangeAspect="1"/>
          </p:cNvPicPr>
          <p:nvPr/>
        </p:nvPicPr>
        <p:blipFill>
          <a:blip r:embed="rId4"/>
          <a:stretch>
            <a:fillRect/>
          </a:stretch>
        </p:blipFill>
        <p:spPr>
          <a:xfrm>
            <a:off x="7823200" y="223520"/>
            <a:ext cx="662305" cy="617220"/>
          </a:xfrm>
          <a:prstGeom prst="rect">
            <a:avLst/>
          </a:prstGeom>
        </p:spPr>
      </p:pic>
      <p:sp>
        <p:nvSpPr>
          <p:cNvPr id="6" name="燕尾形 6"/>
          <p:cNvSpPr>
            <a:spLocks noChangeArrowheads="1"/>
          </p:cNvSpPr>
          <p:nvPr/>
        </p:nvSpPr>
        <p:spPr bwMode="auto">
          <a:xfrm>
            <a:off x="1000760" y="1298575"/>
            <a:ext cx="181610" cy="233045"/>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7" name="燕尾形 7"/>
          <p:cNvSpPr>
            <a:spLocks noChangeArrowheads="1"/>
          </p:cNvSpPr>
          <p:nvPr/>
        </p:nvSpPr>
        <p:spPr bwMode="auto">
          <a:xfrm>
            <a:off x="1165225" y="1298575"/>
            <a:ext cx="181610" cy="233045"/>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08" name="TextBox 3"/>
          <p:cNvSpPr>
            <a:spLocks noChangeArrowheads="1"/>
          </p:cNvSpPr>
          <p:nvPr/>
        </p:nvSpPr>
        <p:spPr bwMode="auto">
          <a:xfrm>
            <a:off x="1409700" y="116173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800">
                <a:solidFill>
                  <a:schemeClr val="tx1"/>
                </a:solidFill>
                <a:sym typeface="微软雅黑" panose="020B0503020204020204" pitchFamily="34" charset="-122"/>
              </a:rPr>
              <a:t>乘公交 </a:t>
            </a:r>
            <a:r>
              <a:rPr lang="en-US" altLang="zh-CN" sz="1800">
                <a:solidFill>
                  <a:schemeClr val="tx1"/>
                </a:solidFill>
                <a:sym typeface="微软雅黑" panose="020B0503020204020204" pitchFamily="34" charset="-122"/>
              </a:rPr>
              <a:t>Taking a Bus</a:t>
            </a:r>
            <a:endParaRPr lang="zh-CN" altLang="en-US" sz="1800">
              <a:solidFill>
                <a:schemeClr val="tx1"/>
              </a:solidFill>
              <a:latin typeface="Arial" panose="020B0604020202020204" pitchFamily="34" charset="0"/>
              <a:ea typeface="宋体" panose="02010600030101010101" pitchFamily="2" charset="-122"/>
            </a:endParaRPr>
          </a:p>
        </p:txBody>
      </p:sp>
      <p:sp>
        <p:nvSpPr>
          <p:cNvPr id="8206" name="矩形 5"/>
          <p:cNvSpPr>
            <a:spLocks noChangeArrowheads="1"/>
          </p:cNvSpPr>
          <p:nvPr/>
        </p:nvSpPr>
        <p:spPr bwMode="auto">
          <a:xfrm>
            <a:off x="827405" y="1779905"/>
            <a:ext cx="5537835" cy="237617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232" name="TextBox 4"/>
          <p:cNvSpPr>
            <a:spLocks noChangeArrowheads="1"/>
          </p:cNvSpPr>
          <p:nvPr/>
        </p:nvSpPr>
        <p:spPr bwMode="auto">
          <a:xfrm>
            <a:off x="1051560" y="1932940"/>
            <a:ext cx="4844415"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20000"/>
              </a:lnSpc>
              <a:buSzPct val="90000"/>
              <a:buFont typeface="Wingdings" panose="05000000000000000000" pitchFamily="2" charset="2"/>
              <a:buChar char="n"/>
            </a:pPr>
            <a:r>
              <a:rPr lang="zh-CN" altLang="en-US" sz="1800">
                <a:solidFill>
                  <a:schemeClr val="bg1"/>
                </a:solidFill>
              </a:rPr>
              <a:t>国外乘公交车常识</a:t>
            </a:r>
            <a:endParaRPr lang="zh-CN" altLang="en-US" sz="1800">
              <a:solidFill>
                <a:schemeClr val="bg1"/>
              </a:solidFill>
            </a:endParaRPr>
          </a:p>
          <a:p>
            <a:pPr eaLnBrk="1" hangingPunct="1">
              <a:lnSpc>
                <a:spcPct val="120000"/>
              </a:lnSpc>
              <a:buSzPct val="90000"/>
              <a:buFont typeface="Wingdings" panose="05000000000000000000" pitchFamily="2" charset="2"/>
              <a:buChar char="n"/>
            </a:pPr>
            <a:r>
              <a:rPr lang="zh-CN" altLang="en-US" sz="1800">
                <a:solidFill>
                  <a:schemeClr val="bg1"/>
                </a:solidFill>
                <a:sym typeface="+mn-ea"/>
              </a:rPr>
              <a:t>国外乘公交车文明和</a:t>
            </a:r>
            <a:r>
              <a:rPr lang="zh-CN" altLang="en-US" sz="1800">
                <a:solidFill>
                  <a:schemeClr val="bg1"/>
                </a:solidFill>
              </a:rPr>
              <a:t>注意事项</a:t>
            </a:r>
            <a:endParaRPr lang="zh-CN" altLang="en-US" sz="1800">
              <a:solidFill>
                <a:schemeClr val="bg1"/>
              </a:solidFill>
            </a:endParaRPr>
          </a:p>
          <a:p>
            <a:pPr eaLnBrk="1" hangingPunct="1">
              <a:lnSpc>
                <a:spcPct val="120000"/>
              </a:lnSpc>
              <a:buSzPct val="90000"/>
              <a:buFont typeface="Wingdings" panose="05000000000000000000" pitchFamily="2" charset="2"/>
              <a:buChar char="n"/>
            </a:pPr>
            <a:r>
              <a:rPr lang="zh-CN" altLang="en-US" sz="1800">
                <a:solidFill>
                  <a:schemeClr val="bg1"/>
                </a:solidFill>
                <a:sym typeface="+mn-ea"/>
              </a:rPr>
              <a:t>国外乘公交车时常用英语表达和惯用语</a:t>
            </a:r>
            <a:endParaRPr lang="zh-CN" altLang="en-US" sz="18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49"/>
          <p:cNvSpPr>
            <a:spLocks noChangeArrowheads="1"/>
          </p:cNvSpPr>
          <p:nvPr/>
        </p:nvSpPr>
        <p:spPr bwMode="auto">
          <a:xfrm>
            <a:off x="-360680" y="1270"/>
            <a:ext cx="9511665" cy="5142230"/>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endParaRPr lang="en-US" altLang="zh-CN" sz="1800">
              <a:solidFill>
                <a:schemeClr val="tx1"/>
              </a:solidFill>
              <a:latin typeface="宋体" panose="02010600030101010101" pitchFamily="2" charset="-122"/>
              <a:ea typeface="宋体" panose="02010600030101010101" pitchFamily="2" charset="-122"/>
              <a:sym typeface="微软雅黑" panose="020B0503020204020204" pitchFamily="34" charset="-122"/>
            </a:endParaRPr>
          </a:p>
        </p:txBody>
      </p:sp>
      <p:sp>
        <p:nvSpPr>
          <p:cNvPr id="17411" name="矩形 7"/>
          <p:cNvSpPr>
            <a:spLocks noChangeArrowheads="1"/>
          </p:cNvSpPr>
          <p:nvPr/>
        </p:nvSpPr>
        <p:spPr bwMode="auto">
          <a:xfrm>
            <a:off x="-360680" y="4549775"/>
            <a:ext cx="951738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7412"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3"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4"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15" name="Group 7"/>
          <p:cNvGrpSpPr/>
          <p:nvPr/>
        </p:nvGrpSpPr>
        <p:grpSpPr bwMode="auto">
          <a:xfrm>
            <a:off x="6738938" y="193675"/>
            <a:ext cx="2513012" cy="771525"/>
            <a:chOff x="0" y="0"/>
            <a:chExt cx="4944547" cy="1517351"/>
          </a:xfrm>
        </p:grpSpPr>
        <p:sp>
          <p:nvSpPr>
            <p:cNvPr id="17437"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38" name="Group 9"/>
            <p:cNvGrpSpPr/>
            <p:nvPr/>
          </p:nvGrpSpPr>
          <p:grpSpPr bwMode="auto">
            <a:xfrm rot="-6526732" flipH="1" flipV="1">
              <a:off x="-9335" y="9334"/>
              <a:ext cx="551019" cy="532352"/>
              <a:chOff x="0" y="0"/>
              <a:chExt cx="2652289" cy="2562439"/>
            </a:xfrm>
          </p:grpSpPr>
          <p:sp>
            <p:nvSpPr>
              <p:cNvPr id="17439"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0"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1"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2"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3"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4"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5"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6"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7"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8"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7416"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7"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8"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7419"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20" name="Group 24"/>
          <p:cNvGrpSpPr/>
          <p:nvPr/>
        </p:nvGrpSpPr>
        <p:grpSpPr bwMode="auto">
          <a:xfrm>
            <a:off x="6958013" y="3481388"/>
            <a:ext cx="2198687" cy="1065212"/>
            <a:chOff x="0" y="0"/>
            <a:chExt cx="6096963" cy="2950088"/>
          </a:xfrm>
        </p:grpSpPr>
        <p:pic>
          <p:nvPicPr>
            <p:cNvPr id="17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6"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74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2" name="标题 14"/>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旅游中的出行</a:t>
            </a:r>
            <a:endParaRPr lang="zh-CN" altLang="zh-CN" sz="2000" smtClean="0">
              <a:solidFill>
                <a:schemeClr val="bg1"/>
              </a:solidFill>
            </a:endParaRPr>
          </a:p>
        </p:txBody>
      </p:sp>
      <p:pic>
        <p:nvPicPr>
          <p:cNvPr id="2" name="图片 1" descr="WMVL$(4$YF4FN`MQZ$1KJ%K"/>
          <p:cNvPicPr>
            <a:picLocks noChangeAspect="1"/>
          </p:cNvPicPr>
          <p:nvPr/>
        </p:nvPicPr>
        <p:blipFill>
          <a:blip r:embed="rId4"/>
          <a:stretch>
            <a:fillRect/>
          </a:stretch>
        </p:blipFill>
        <p:spPr>
          <a:xfrm>
            <a:off x="7823200" y="223520"/>
            <a:ext cx="662305" cy="617220"/>
          </a:xfrm>
          <a:prstGeom prst="rect">
            <a:avLst/>
          </a:prstGeom>
        </p:spPr>
      </p:pic>
      <p:sp>
        <p:nvSpPr>
          <p:cNvPr id="6" name="燕尾形 6"/>
          <p:cNvSpPr>
            <a:spLocks noChangeArrowheads="1"/>
          </p:cNvSpPr>
          <p:nvPr/>
        </p:nvSpPr>
        <p:spPr bwMode="auto">
          <a:xfrm>
            <a:off x="1000760" y="1298575"/>
            <a:ext cx="181610" cy="233045"/>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7" name="燕尾形 7"/>
          <p:cNvSpPr>
            <a:spLocks noChangeArrowheads="1"/>
          </p:cNvSpPr>
          <p:nvPr/>
        </p:nvSpPr>
        <p:spPr bwMode="auto">
          <a:xfrm>
            <a:off x="1165225" y="1298575"/>
            <a:ext cx="181610" cy="233045"/>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08" name="TextBox 3"/>
          <p:cNvSpPr>
            <a:spLocks noChangeArrowheads="1"/>
          </p:cNvSpPr>
          <p:nvPr/>
        </p:nvSpPr>
        <p:spPr bwMode="auto">
          <a:xfrm>
            <a:off x="1409700" y="116173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800">
                <a:solidFill>
                  <a:schemeClr val="tx1"/>
                </a:solidFill>
                <a:sym typeface="微软雅黑" panose="020B0503020204020204" pitchFamily="34" charset="-122"/>
              </a:rPr>
              <a:t>乘公交 </a:t>
            </a:r>
            <a:r>
              <a:rPr lang="en-US" altLang="zh-CN" sz="1800">
                <a:solidFill>
                  <a:schemeClr val="tx1"/>
                </a:solidFill>
                <a:sym typeface="微软雅黑" panose="020B0503020204020204" pitchFamily="34" charset="-122"/>
              </a:rPr>
              <a:t>Taking a Bus</a:t>
            </a:r>
            <a:endParaRPr lang="zh-CN" altLang="en-US" sz="1800">
              <a:solidFill>
                <a:schemeClr val="tx1"/>
              </a:solidFill>
              <a:latin typeface="Arial" panose="020B0604020202020204" pitchFamily="34" charset="0"/>
              <a:ea typeface="宋体" panose="02010600030101010101" pitchFamily="2" charset="-122"/>
            </a:endParaRPr>
          </a:p>
        </p:txBody>
      </p:sp>
      <p:sp>
        <p:nvSpPr>
          <p:cNvPr id="8206" name="矩形 5"/>
          <p:cNvSpPr>
            <a:spLocks noChangeArrowheads="1"/>
          </p:cNvSpPr>
          <p:nvPr/>
        </p:nvSpPr>
        <p:spPr bwMode="auto">
          <a:xfrm>
            <a:off x="827405" y="1779905"/>
            <a:ext cx="5537835" cy="237617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232" name="TextBox 4"/>
          <p:cNvSpPr>
            <a:spLocks noChangeArrowheads="1"/>
          </p:cNvSpPr>
          <p:nvPr/>
        </p:nvSpPr>
        <p:spPr bwMode="auto">
          <a:xfrm>
            <a:off x="1051560" y="1932940"/>
            <a:ext cx="4844415"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20000"/>
              </a:lnSpc>
              <a:buSzPct val="90000"/>
              <a:buFont typeface="Wingdings" panose="05000000000000000000" pitchFamily="2" charset="2"/>
              <a:buChar char="n"/>
            </a:pPr>
            <a:r>
              <a:rPr lang="zh-CN" altLang="en-US" sz="1800">
                <a:solidFill>
                  <a:schemeClr val="bg1"/>
                </a:solidFill>
              </a:rPr>
              <a:t>国外乘公交车常识</a:t>
            </a:r>
            <a:endParaRPr lang="zh-CN" altLang="en-US" sz="1800">
              <a:solidFill>
                <a:schemeClr val="bg1"/>
              </a:solidFill>
            </a:endParaRPr>
          </a:p>
          <a:p>
            <a:pPr eaLnBrk="1" hangingPunct="1">
              <a:lnSpc>
                <a:spcPct val="120000"/>
              </a:lnSpc>
              <a:buSzPct val="90000"/>
              <a:buFont typeface="Wingdings" panose="05000000000000000000" pitchFamily="2" charset="2"/>
              <a:buChar char="n"/>
            </a:pPr>
            <a:endParaRPr lang="zh-CN" altLang="en-US" sz="1800">
              <a:solidFill>
                <a:schemeClr val="bg1"/>
              </a:solidFill>
            </a:endParaRPr>
          </a:p>
        </p:txBody>
      </p:sp>
      <p:pic>
        <p:nvPicPr>
          <p:cNvPr id="3" name="图片 3" descr="IMG_258"/>
          <p:cNvPicPr>
            <a:picLocks noChangeAspect="1"/>
          </p:cNvPicPr>
          <p:nvPr/>
        </p:nvPicPr>
        <p:blipFill>
          <a:blip r:embed="rId5"/>
          <a:stretch>
            <a:fillRect/>
          </a:stretch>
        </p:blipFill>
        <p:spPr>
          <a:xfrm>
            <a:off x="4749800" y="1087755"/>
            <a:ext cx="3735705" cy="2493010"/>
          </a:xfrm>
          <a:prstGeom prst="rect">
            <a:avLst/>
          </a:prstGeom>
          <a:noFill/>
          <a:ln w="9525">
            <a:noFill/>
          </a:ln>
        </p:spPr>
      </p:pic>
      <p:pic>
        <p:nvPicPr>
          <p:cNvPr id="4" name="图片 4" descr="IMG_259"/>
          <p:cNvPicPr>
            <a:picLocks noChangeAspect="1"/>
          </p:cNvPicPr>
          <p:nvPr/>
        </p:nvPicPr>
        <p:blipFill>
          <a:blip r:embed="rId6"/>
          <a:stretch>
            <a:fillRect/>
          </a:stretch>
        </p:blipFill>
        <p:spPr>
          <a:xfrm>
            <a:off x="989330" y="2479675"/>
            <a:ext cx="3653790" cy="2663825"/>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49"/>
          <p:cNvSpPr>
            <a:spLocks noChangeArrowheads="1"/>
          </p:cNvSpPr>
          <p:nvPr/>
        </p:nvSpPr>
        <p:spPr bwMode="auto">
          <a:xfrm>
            <a:off x="-360680" y="1270"/>
            <a:ext cx="9511665" cy="5142230"/>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endParaRPr lang="en-US" altLang="zh-CN" sz="1800">
              <a:solidFill>
                <a:schemeClr val="tx1"/>
              </a:solidFill>
              <a:latin typeface="宋体" panose="02010600030101010101" pitchFamily="2" charset="-122"/>
              <a:ea typeface="宋体" panose="02010600030101010101" pitchFamily="2" charset="-122"/>
              <a:sym typeface="微软雅黑" panose="020B0503020204020204" pitchFamily="34" charset="-122"/>
            </a:endParaRPr>
          </a:p>
        </p:txBody>
      </p:sp>
      <p:sp>
        <p:nvSpPr>
          <p:cNvPr id="17411" name="矩形 7"/>
          <p:cNvSpPr>
            <a:spLocks noChangeArrowheads="1"/>
          </p:cNvSpPr>
          <p:nvPr/>
        </p:nvSpPr>
        <p:spPr bwMode="auto">
          <a:xfrm>
            <a:off x="-360680" y="4549775"/>
            <a:ext cx="951738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7412"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3"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4"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15" name="Group 7"/>
          <p:cNvGrpSpPr/>
          <p:nvPr/>
        </p:nvGrpSpPr>
        <p:grpSpPr bwMode="auto">
          <a:xfrm>
            <a:off x="6738938" y="193675"/>
            <a:ext cx="2513012" cy="771525"/>
            <a:chOff x="0" y="0"/>
            <a:chExt cx="4944547" cy="1517351"/>
          </a:xfrm>
        </p:grpSpPr>
        <p:sp>
          <p:nvSpPr>
            <p:cNvPr id="17437"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38" name="Group 9"/>
            <p:cNvGrpSpPr/>
            <p:nvPr/>
          </p:nvGrpSpPr>
          <p:grpSpPr bwMode="auto">
            <a:xfrm rot="-6526732" flipH="1" flipV="1">
              <a:off x="-9335" y="9334"/>
              <a:ext cx="551019" cy="532352"/>
              <a:chOff x="0" y="0"/>
              <a:chExt cx="2652289" cy="2562439"/>
            </a:xfrm>
          </p:grpSpPr>
          <p:sp>
            <p:nvSpPr>
              <p:cNvPr id="17439"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0"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1"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2"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3"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4"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5"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6"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7"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8"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7416"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7"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8"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7419"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20" name="Group 24"/>
          <p:cNvGrpSpPr/>
          <p:nvPr/>
        </p:nvGrpSpPr>
        <p:grpSpPr bwMode="auto">
          <a:xfrm>
            <a:off x="6958013" y="3481388"/>
            <a:ext cx="2198687" cy="1065212"/>
            <a:chOff x="0" y="0"/>
            <a:chExt cx="6096963" cy="2950088"/>
          </a:xfrm>
        </p:grpSpPr>
        <p:pic>
          <p:nvPicPr>
            <p:cNvPr id="17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6"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74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2" name="标题 14"/>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旅游中的出行</a:t>
            </a:r>
            <a:endParaRPr lang="zh-CN" altLang="zh-CN" sz="2000" smtClean="0">
              <a:solidFill>
                <a:schemeClr val="bg1"/>
              </a:solidFill>
            </a:endParaRPr>
          </a:p>
        </p:txBody>
      </p:sp>
      <p:pic>
        <p:nvPicPr>
          <p:cNvPr id="2" name="图片 1" descr="WMVL$(4$YF4FN`MQZ$1KJ%K"/>
          <p:cNvPicPr>
            <a:picLocks noChangeAspect="1"/>
          </p:cNvPicPr>
          <p:nvPr/>
        </p:nvPicPr>
        <p:blipFill>
          <a:blip r:embed="rId4"/>
          <a:stretch>
            <a:fillRect/>
          </a:stretch>
        </p:blipFill>
        <p:spPr>
          <a:xfrm>
            <a:off x="7823200" y="223520"/>
            <a:ext cx="662305" cy="617220"/>
          </a:xfrm>
          <a:prstGeom prst="rect">
            <a:avLst/>
          </a:prstGeom>
        </p:spPr>
      </p:pic>
      <p:sp>
        <p:nvSpPr>
          <p:cNvPr id="6" name="燕尾形 6"/>
          <p:cNvSpPr>
            <a:spLocks noChangeArrowheads="1"/>
          </p:cNvSpPr>
          <p:nvPr/>
        </p:nvSpPr>
        <p:spPr bwMode="auto">
          <a:xfrm>
            <a:off x="1000760" y="1298575"/>
            <a:ext cx="181610" cy="233045"/>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7" name="燕尾形 7"/>
          <p:cNvSpPr>
            <a:spLocks noChangeArrowheads="1"/>
          </p:cNvSpPr>
          <p:nvPr/>
        </p:nvSpPr>
        <p:spPr bwMode="auto">
          <a:xfrm>
            <a:off x="1165225" y="1298575"/>
            <a:ext cx="181610" cy="233045"/>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08" name="TextBox 3"/>
          <p:cNvSpPr>
            <a:spLocks noChangeArrowheads="1"/>
          </p:cNvSpPr>
          <p:nvPr/>
        </p:nvSpPr>
        <p:spPr bwMode="auto">
          <a:xfrm>
            <a:off x="1409700" y="116173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800">
                <a:solidFill>
                  <a:schemeClr val="tx1"/>
                </a:solidFill>
                <a:sym typeface="微软雅黑" panose="020B0503020204020204" pitchFamily="34" charset="-122"/>
              </a:rPr>
              <a:t>乘公交 </a:t>
            </a:r>
            <a:r>
              <a:rPr lang="en-US" altLang="zh-CN" sz="1800">
                <a:solidFill>
                  <a:schemeClr val="tx1"/>
                </a:solidFill>
                <a:sym typeface="微软雅黑" panose="020B0503020204020204" pitchFamily="34" charset="-122"/>
              </a:rPr>
              <a:t>Taking a Bus</a:t>
            </a:r>
            <a:endParaRPr lang="zh-CN" altLang="en-US" sz="1800">
              <a:solidFill>
                <a:schemeClr val="tx1"/>
              </a:solidFill>
              <a:latin typeface="Arial" panose="020B0604020202020204" pitchFamily="34" charset="0"/>
              <a:ea typeface="宋体" panose="02010600030101010101" pitchFamily="2" charset="-122"/>
            </a:endParaRPr>
          </a:p>
        </p:txBody>
      </p:sp>
      <p:pic>
        <p:nvPicPr>
          <p:cNvPr id="3" name="图片 -2147482588" descr="在美国如何坐公交 在美国坐公交多少钱"/>
          <p:cNvPicPr>
            <a:picLocks noChangeAspect="1"/>
          </p:cNvPicPr>
          <p:nvPr/>
        </p:nvPicPr>
        <p:blipFill>
          <a:blip r:embed="rId5"/>
          <a:stretch>
            <a:fillRect/>
          </a:stretch>
        </p:blipFill>
        <p:spPr>
          <a:xfrm>
            <a:off x="4168458" y="1008380"/>
            <a:ext cx="4524375" cy="3219450"/>
          </a:xfrm>
          <a:prstGeom prst="rect">
            <a:avLst/>
          </a:prstGeom>
          <a:noFill/>
          <a:ln w="9525">
            <a:noFill/>
          </a:ln>
        </p:spPr>
      </p:pic>
      <p:pic>
        <p:nvPicPr>
          <p:cNvPr id="4" name="图片 -2147482587" descr="在美国如何坐公交 在美国坐公交多少钱"/>
          <p:cNvPicPr>
            <a:picLocks noChangeAspect="1"/>
          </p:cNvPicPr>
          <p:nvPr/>
        </p:nvPicPr>
        <p:blipFill>
          <a:blip r:embed="rId6"/>
          <a:stretch>
            <a:fillRect/>
          </a:stretch>
        </p:blipFill>
        <p:spPr>
          <a:xfrm>
            <a:off x="370205" y="1851660"/>
            <a:ext cx="3589655" cy="2468245"/>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49"/>
          <p:cNvSpPr>
            <a:spLocks noChangeArrowheads="1"/>
          </p:cNvSpPr>
          <p:nvPr/>
        </p:nvSpPr>
        <p:spPr bwMode="auto">
          <a:xfrm>
            <a:off x="-360680" y="1270"/>
            <a:ext cx="9511665" cy="5142230"/>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endParaRPr lang="en-US" altLang="zh-CN" sz="1800">
              <a:solidFill>
                <a:schemeClr val="tx1"/>
              </a:solidFill>
              <a:latin typeface="宋体" panose="02010600030101010101" pitchFamily="2" charset="-122"/>
              <a:ea typeface="宋体" panose="02010600030101010101" pitchFamily="2" charset="-122"/>
              <a:sym typeface="微软雅黑" panose="020B0503020204020204" pitchFamily="34" charset="-122"/>
            </a:endParaRPr>
          </a:p>
        </p:txBody>
      </p:sp>
      <p:sp>
        <p:nvSpPr>
          <p:cNvPr id="17411" name="矩形 7"/>
          <p:cNvSpPr>
            <a:spLocks noChangeArrowheads="1"/>
          </p:cNvSpPr>
          <p:nvPr/>
        </p:nvSpPr>
        <p:spPr bwMode="auto">
          <a:xfrm>
            <a:off x="-360680" y="4549775"/>
            <a:ext cx="951738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7412"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3"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4"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15" name="Group 7"/>
          <p:cNvGrpSpPr/>
          <p:nvPr/>
        </p:nvGrpSpPr>
        <p:grpSpPr bwMode="auto">
          <a:xfrm>
            <a:off x="6738938" y="193675"/>
            <a:ext cx="2513012" cy="771525"/>
            <a:chOff x="0" y="0"/>
            <a:chExt cx="4944547" cy="1517351"/>
          </a:xfrm>
        </p:grpSpPr>
        <p:sp>
          <p:nvSpPr>
            <p:cNvPr id="17437"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7438" name="Group 9"/>
            <p:cNvGrpSpPr/>
            <p:nvPr/>
          </p:nvGrpSpPr>
          <p:grpSpPr bwMode="auto">
            <a:xfrm rot="-6526732" flipH="1" flipV="1">
              <a:off x="-9335" y="9334"/>
              <a:ext cx="551019" cy="532352"/>
              <a:chOff x="0" y="0"/>
              <a:chExt cx="2652289" cy="2562439"/>
            </a:xfrm>
          </p:grpSpPr>
          <p:sp>
            <p:nvSpPr>
              <p:cNvPr id="17439"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0"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1"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2"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3"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4"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5"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6"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7"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48"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7416"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17"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8"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7419"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20" name="Group 24"/>
          <p:cNvGrpSpPr/>
          <p:nvPr/>
        </p:nvGrpSpPr>
        <p:grpSpPr bwMode="auto">
          <a:xfrm>
            <a:off x="6958013" y="3481388"/>
            <a:ext cx="2198687" cy="1065212"/>
            <a:chOff x="0" y="0"/>
            <a:chExt cx="6096963" cy="2950088"/>
          </a:xfrm>
        </p:grpSpPr>
        <p:pic>
          <p:nvPicPr>
            <p:cNvPr id="17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6"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74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2" name="标题 14"/>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旅游中的出行</a:t>
            </a:r>
            <a:endParaRPr lang="zh-CN" altLang="zh-CN" sz="2000" smtClean="0">
              <a:solidFill>
                <a:schemeClr val="bg1"/>
              </a:solidFill>
            </a:endParaRPr>
          </a:p>
        </p:txBody>
      </p:sp>
      <p:pic>
        <p:nvPicPr>
          <p:cNvPr id="2" name="图片 1" descr="WMVL$(4$YF4FN`MQZ$1KJ%K"/>
          <p:cNvPicPr>
            <a:picLocks noChangeAspect="1"/>
          </p:cNvPicPr>
          <p:nvPr/>
        </p:nvPicPr>
        <p:blipFill>
          <a:blip r:embed="rId4"/>
          <a:stretch>
            <a:fillRect/>
          </a:stretch>
        </p:blipFill>
        <p:spPr>
          <a:xfrm>
            <a:off x="7823200" y="223520"/>
            <a:ext cx="662305" cy="617220"/>
          </a:xfrm>
          <a:prstGeom prst="rect">
            <a:avLst/>
          </a:prstGeom>
        </p:spPr>
      </p:pic>
      <p:sp>
        <p:nvSpPr>
          <p:cNvPr id="6" name="燕尾形 6"/>
          <p:cNvSpPr>
            <a:spLocks noChangeArrowheads="1"/>
          </p:cNvSpPr>
          <p:nvPr/>
        </p:nvSpPr>
        <p:spPr bwMode="auto">
          <a:xfrm>
            <a:off x="1000760" y="1298575"/>
            <a:ext cx="181610" cy="233045"/>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7" name="燕尾形 7"/>
          <p:cNvSpPr>
            <a:spLocks noChangeArrowheads="1"/>
          </p:cNvSpPr>
          <p:nvPr/>
        </p:nvSpPr>
        <p:spPr bwMode="auto">
          <a:xfrm>
            <a:off x="1165225" y="1298575"/>
            <a:ext cx="181610" cy="233045"/>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08" name="TextBox 3"/>
          <p:cNvSpPr>
            <a:spLocks noChangeArrowheads="1"/>
          </p:cNvSpPr>
          <p:nvPr/>
        </p:nvSpPr>
        <p:spPr bwMode="auto">
          <a:xfrm>
            <a:off x="1409700" y="116173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800">
                <a:solidFill>
                  <a:schemeClr val="tx1"/>
                </a:solidFill>
                <a:sym typeface="微软雅黑" panose="020B0503020204020204" pitchFamily="34" charset="-122"/>
              </a:rPr>
              <a:t>乘公交 </a:t>
            </a:r>
            <a:r>
              <a:rPr lang="en-US" altLang="zh-CN" sz="1800">
                <a:solidFill>
                  <a:schemeClr val="tx1"/>
                </a:solidFill>
                <a:sym typeface="微软雅黑" panose="020B0503020204020204" pitchFamily="34" charset="-122"/>
              </a:rPr>
              <a:t>Taking a Bus</a:t>
            </a:r>
            <a:endParaRPr lang="zh-CN" altLang="en-US" sz="1800">
              <a:solidFill>
                <a:schemeClr val="tx1"/>
              </a:solidFill>
              <a:latin typeface="Arial" panose="020B0604020202020204" pitchFamily="34" charset="0"/>
              <a:ea typeface="宋体" panose="02010600030101010101" pitchFamily="2" charset="-122"/>
            </a:endParaRPr>
          </a:p>
        </p:txBody>
      </p:sp>
      <p:pic>
        <p:nvPicPr>
          <p:cNvPr id="3" name="图片 -2147482581" descr="IMG_256"/>
          <p:cNvPicPr>
            <a:picLocks noChangeAspect="1"/>
          </p:cNvPicPr>
          <p:nvPr/>
        </p:nvPicPr>
        <p:blipFill>
          <a:blip r:embed="rId5"/>
          <a:stretch>
            <a:fillRect/>
          </a:stretch>
        </p:blipFill>
        <p:spPr>
          <a:xfrm>
            <a:off x="4927600" y="1383665"/>
            <a:ext cx="3778250" cy="2527300"/>
          </a:xfrm>
          <a:prstGeom prst="rect">
            <a:avLst/>
          </a:prstGeom>
          <a:noFill/>
          <a:ln w="9525">
            <a:noFill/>
          </a:ln>
        </p:spPr>
      </p:pic>
      <p:pic>
        <p:nvPicPr>
          <p:cNvPr id="4" name="图片 -2147482559" descr="IMG_259"/>
          <p:cNvPicPr>
            <a:picLocks noChangeAspect="1"/>
          </p:cNvPicPr>
          <p:nvPr/>
        </p:nvPicPr>
        <p:blipFill>
          <a:blip r:embed="rId6"/>
          <a:stretch>
            <a:fillRect/>
          </a:stretch>
        </p:blipFill>
        <p:spPr>
          <a:xfrm>
            <a:off x="250825" y="1531620"/>
            <a:ext cx="4437380" cy="2379345"/>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灯片编号占位符 5"/>
          <p:cNvSpPr>
            <a:spLocks noGrp="1"/>
          </p:cNvSpPr>
          <p:nvPr>
            <p:ph type="sldNum" sz="quarter" idx="12"/>
          </p:nvPr>
        </p:nvSpPr>
        <p:spPr>
          <a:noFill/>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Font typeface="Arial" panose="020B0604020202020204" pitchFamily="34" charset="0"/>
              <a:buNone/>
            </a:pPr>
            <a:fld id="{38E2237F-8BBB-453F-B54A-F0B9A5C25A6E}" type="slidenum">
              <a:rPr lang="zh-CN" altLang="en-US" sz="1200">
                <a:solidFill>
                  <a:srgbClr val="898989"/>
                </a:solidFill>
                <a:sym typeface="微软雅黑" panose="020B0503020204020204" pitchFamily="34" charset="-122"/>
              </a:rPr>
            </a:fld>
            <a:endParaRPr lang="zh-CN" altLang="en-US" sz="1800">
              <a:solidFill>
                <a:schemeClr val="tx1"/>
              </a:solidFill>
              <a:latin typeface="Arial" panose="020B0604020202020204" pitchFamily="34" charset="0"/>
              <a:ea typeface="宋体" panose="02010600030101010101" pitchFamily="2" charset="-122"/>
              <a:sym typeface="微软雅黑" panose="020B0503020204020204" pitchFamily="34" charset="-122"/>
            </a:endParaRPr>
          </a:p>
        </p:txBody>
      </p:sp>
      <p:sp>
        <p:nvSpPr>
          <p:cNvPr id="24579"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580"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24581"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582"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583"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4584" name="Group 7"/>
          <p:cNvGrpSpPr/>
          <p:nvPr/>
        </p:nvGrpSpPr>
        <p:grpSpPr bwMode="auto">
          <a:xfrm>
            <a:off x="6738938" y="193675"/>
            <a:ext cx="2513012" cy="771525"/>
            <a:chOff x="0" y="0"/>
            <a:chExt cx="4944547" cy="1517351"/>
          </a:xfrm>
        </p:grpSpPr>
        <p:sp>
          <p:nvSpPr>
            <p:cNvPr id="24605"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4606" name="Group 9"/>
            <p:cNvGrpSpPr/>
            <p:nvPr/>
          </p:nvGrpSpPr>
          <p:grpSpPr bwMode="auto">
            <a:xfrm rot="-6526732" flipH="1" flipV="1">
              <a:off x="-9335" y="9334"/>
              <a:ext cx="551019" cy="532352"/>
              <a:chOff x="0" y="0"/>
              <a:chExt cx="2652289" cy="2562439"/>
            </a:xfrm>
          </p:grpSpPr>
          <p:sp>
            <p:nvSpPr>
              <p:cNvPr id="24607"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608"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609"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610"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611"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612"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613"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614"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615"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616"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24585"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586"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587"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24588"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89" name="Group 24"/>
          <p:cNvGrpSpPr/>
          <p:nvPr/>
        </p:nvGrpSpPr>
        <p:grpSpPr bwMode="auto">
          <a:xfrm>
            <a:off x="6958013" y="3481388"/>
            <a:ext cx="2198687" cy="1065212"/>
            <a:chOff x="0" y="0"/>
            <a:chExt cx="6096963" cy="2950088"/>
          </a:xfrm>
        </p:grpSpPr>
        <p:pic>
          <p:nvPicPr>
            <p:cNvPr id="246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04"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245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1" name="标题 1"/>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rPr>
              <a:t>旅游中的出行</a:t>
            </a:r>
            <a:endParaRPr lang="zh-CN" altLang="zh-CN" smtClean="0"/>
          </a:p>
        </p:txBody>
      </p:sp>
      <p:grpSp>
        <p:nvGrpSpPr>
          <p:cNvPr id="24592" name="Group 29"/>
          <p:cNvGrpSpPr/>
          <p:nvPr/>
        </p:nvGrpSpPr>
        <p:grpSpPr bwMode="auto">
          <a:xfrm>
            <a:off x="2266950" y="1109663"/>
            <a:ext cx="4824413" cy="3333750"/>
            <a:chOff x="0" y="0"/>
            <a:chExt cx="4825662" cy="3334358"/>
          </a:xfrm>
        </p:grpSpPr>
        <p:grpSp>
          <p:nvGrpSpPr>
            <p:cNvPr id="24593" name="Group 30"/>
            <p:cNvGrpSpPr/>
            <p:nvPr/>
          </p:nvGrpSpPr>
          <p:grpSpPr bwMode="auto">
            <a:xfrm>
              <a:off x="0" y="0"/>
              <a:ext cx="4825662" cy="3334358"/>
              <a:chOff x="0" y="0"/>
              <a:chExt cx="8542179" cy="5902338"/>
            </a:xfrm>
          </p:grpSpPr>
          <p:grpSp>
            <p:nvGrpSpPr>
              <p:cNvPr id="24596" name="Group 31"/>
              <p:cNvGrpSpPr/>
              <p:nvPr/>
            </p:nvGrpSpPr>
            <p:grpSpPr bwMode="auto">
              <a:xfrm>
                <a:off x="0" y="0"/>
                <a:ext cx="8542179" cy="5902338"/>
                <a:chOff x="0" y="0"/>
                <a:chExt cx="8542179" cy="5902338"/>
              </a:xfrm>
            </p:grpSpPr>
            <p:sp>
              <p:nvSpPr>
                <p:cNvPr id="24598" name="矩形 12"/>
                <p:cNvSpPr>
                  <a:spLocks noChangeArrowheads="1"/>
                </p:cNvSpPr>
                <p:nvPr/>
              </p:nvSpPr>
              <p:spPr bwMode="auto">
                <a:xfrm>
                  <a:off x="3707890" y="5019444"/>
                  <a:ext cx="1080121" cy="652024"/>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24599" name="Group 33"/>
                <p:cNvGrpSpPr/>
                <p:nvPr/>
              </p:nvGrpSpPr>
              <p:grpSpPr bwMode="auto">
                <a:xfrm>
                  <a:off x="0" y="0"/>
                  <a:ext cx="8542179" cy="5186477"/>
                  <a:chOff x="0" y="0"/>
                  <a:chExt cx="6828978" cy="4534715"/>
                </a:xfrm>
              </p:grpSpPr>
              <p:sp>
                <p:nvSpPr>
                  <p:cNvPr id="24601" name="圆角矩形 10"/>
                  <p:cNvSpPr>
                    <a:spLocks noChangeArrowheads="1"/>
                  </p:cNvSpPr>
                  <p:nvPr/>
                </p:nvSpPr>
                <p:spPr bwMode="auto">
                  <a:xfrm>
                    <a:off x="0" y="0"/>
                    <a:ext cx="6828976" cy="4534715"/>
                  </a:xfrm>
                  <a:prstGeom prst="roundRect">
                    <a:avLst>
                      <a:gd name="adj" fmla="val 5704"/>
                    </a:avLst>
                  </a:prstGeom>
                  <a:solidFill>
                    <a:srgbClr val="098CBB"/>
                  </a:solidFill>
                  <a:ln>
                    <a:noFill/>
                  </a:ln>
                  <a:extLst>
                    <a:ext uri="{91240B29-F687-4F45-9708-019B960494DF}">
                      <a14:hiddenLine xmlns:a14="http://schemas.microsoft.com/office/drawing/2010/main" w="9525">
                        <a:solidFill>
                          <a:srgbClr val="000000"/>
                        </a:solidFill>
                        <a:rou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602" name="矩形 11"/>
                  <p:cNvSpPr>
                    <a:spLocks noChangeArrowheads="1"/>
                  </p:cNvSpPr>
                  <p:nvPr/>
                </p:nvSpPr>
                <p:spPr bwMode="auto">
                  <a:xfrm>
                    <a:off x="0" y="306186"/>
                    <a:ext cx="6828978" cy="3913493"/>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24600" name="梯形 16"/>
                <p:cNvSpPr>
                  <a:spLocks noChangeArrowheads="1"/>
                </p:cNvSpPr>
                <p:nvPr/>
              </p:nvSpPr>
              <p:spPr bwMode="auto">
                <a:xfrm flipV="1">
                  <a:off x="3293430" y="5440599"/>
                  <a:ext cx="1909042" cy="461739"/>
                </a:xfrm>
                <a:custGeom>
                  <a:avLst/>
                  <a:gdLst>
                    <a:gd name="T0" fmla="*/ 149664562 w 21600"/>
                    <a:gd name="T1" fmla="*/ 4935263 h 21600"/>
                    <a:gd name="T2" fmla="*/ 84362068 w 21600"/>
                    <a:gd name="T3" fmla="*/ 9870505 h 21600"/>
                    <a:gd name="T4" fmla="*/ 19059575 w 21600"/>
                    <a:gd name="T5" fmla="*/ 4935263 h 21600"/>
                    <a:gd name="T6" fmla="*/ 84362068 w 21600"/>
                    <a:gd name="T7" fmla="*/ 0 h 21600"/>
                    <a:gd name="T8" fmla="*/ 0 60000 65536"/>
                    <a:gd name="T9" fmla="*/ 0 60000 65536"/>
                    <a:gd name="T10" fmla="*/ 0 60000 65536"/>
                    <a:gd name="T11" fmla="*/ 0 60000 65536"/>
                    <a:gd name="T12" fmla="*/ 4240 w 21600"/>
                    <a:gd name="T13" fmla="*/ 4240 h 21600"/>
                    <a:gd name="T14" fmla="*/ 17360 w 21600"/>
                    <a:gd name="T15" fmla="*/ 17360 h 21600"/>
                  </a:gdLst>
                  <a:ahLst/>
                  <a:cxnLst>
                    <a:cxn ang="T8">
                      <a:pos x="T0" y="T1"/>
                    </a:cxn>
                    <a:cxn ang="T9">
                      <a:pos x="T2" y="T3"/>
                    </a:cxn>
                    <a:cxn ang="T10">
                      <a:pos x="T4" y="T5"/>
                    </a:cxn>
                    <a:cxn ang="T11">
                      <a:pos x="T6" y="T7"/>
                    </a:cxn>
                  </a:cxnLst>
                  <a:rect l="T12" t="T13" r="T14" b="T15"/>
                  <a:pathLst>
                    <a:path w="21600" h="21600">
                      <a:moveTo>
                        <a:pt x="0" y="0"/>
                      </a:moveTo>
                      <a:lnTo>
                        <a:pt x="4879" y="21600"/>
                      </a:lnTo>
                      <a:lnTo>
                        <a:pt x="16721" y="21600"/>
                      </a:lnTo>
                      <a:lnTo>
                        <a:pt x="21600" y="0"/>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24597" name="圆角矩形 14"/>
              <p:cNvSpPr>
                <a:spLocks noChangeArrowheads="1"/>
              </p:cNvSpPr>
              <p:nvPr/>
            </p:nvSpPr>
            <p:spPr bwMode="auto">
              <a:xfrm>
                <a:off x="3707893" y="4940047"/>
                <a:ext cx="1080120" cy="118769"/>
              </a:xfrm>
              <a:prstGeom prst="roundRect">
                <a:avLst>
                  <a:gd name="adj" fmla="val 50000"/>
                </a:avLst>
              </a:prstGeom>
              <a:blipFill dpi="0" rotWithShape="1">
                <a:blip r:embed="rId4"/>
                <a:srcRect/>
                <a:tile tx="0" ty="0" sx="100000" sy="100000" flip="none" algn="tl"/>
              </a:blipFill>
              <a:ln>
                <a:noFill/>
              </a:ln>
              <a:extLst>
                <a:ext uri="{91240B29-F687-4F45-9708-019B960494DF}">
                  <a14:hiddenLine xmlns:a14="http://schemas.microsoft.com/office/drawing/2010/main" w="9525">
                    <a:solidFill>
                      <a:srgbClr val="000000"/>
                    </a:solidFill>
                    <a:rou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24594" name="同心圆 25"/>
            <p:cNvSpPr>
              <a:spLocks noChangeArrowheads="1"/>
            </p:cNvSpPr>
            <p:nvPr/>
          </p:nvSpPr>
          <p:spPr bwMode="auto">
            <a:xfrm>
              <a:off x="1889483" y="723471"/>
              <a:ext cx="1076862" cy="1076862"/>
            </a:xfrm>
            <a:custGeom>
              <a:avLst/>
              <a:gdLst>
                <a:gd name="T0" fmla="*/ 401954 w 1471448"/>
                <a:gd name="T1" fmla="*/ 293947 h 1471448"/>
                <a:gd name="T2" fmla="*/ 823480 w 1471448"/>
                <a:gd name="T3" fmla="*/ 538432 h 1471448"/>
                <a:gd name="T4" fmla="*/ 401954 w 1471448"/>
                <a:gd name="T5" fmla="*/ 782916 h 1471448"/>
                <a:gd name="T6" fmla="*/ 401954 w 1471448"/>
                <a:gd name="T7" fmla="*/ 293947 h 1471448"/>
                <a:gd name="T8" fmla="*/ 538431 w 1471448"/>
                <a:gd name="T9" fmla="*/ 123075 h 1471448"/>
                <a:gd name="T10" fmla="*/ 123075 w 1471448"/>
                <a:gd name="T11" fmla="*/ 538431 h 1471448"/>
                <a:gd name="T12" fmla="*/ 538431 w 1471448"/>
                <a:gd name="T13" fmla="*/ 953787 h 1471448"/>
                <a:gd name="T14" fmla="*/ 953787 w 1471448"/>
                <a:gd name="T15" fmla="*/ 538431 h 1471448"/>
                <a:gd name="T16" fmla="*/ 538431 w 1471448"/>
                <a:gd name="T17" fmla="*/ 123075 h 1471448"/>
                <a:gd name="T18" fmla="*/ 538431 w 1471448"/>
                <a:gd name="T19" fmla="*/ 0 h 1471448"/>
                <a:gd name="T20" fmla="*/ 1076862 w 1471448"/>
                <a:gd name="T21" fmla="*/ 538431 h 1471448"/>
                <a:gd name="T22" fmla="*/ 538431 w 1471448"/>
                <a:gd name="T23" fmla="*/ 1076862 h 1471448"/>
                <a:gd name="T24" fmla="*/ 0 w 1471448"/>
                <a:gd name="T25" fmla="*/ 538431 h 1471448"/>
                <a:gd name="T26" fmla="*/ 538431 w 1471448"/>
                <a:gd name="T27" fmla="*/ 0 h 14714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71448"/>
                <a:gd name="T43" fmla="*/ 0 h 1471448"/>
                <a:gd name="T44" fmla="*/ 1471448 w 1471448"/>
                <a:gd name="T45" fmla="*/ 1471448 h 14714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71448" h="1471448">
                  <a:moveTo>
                    <a:pt x="549239" y="401655"/>
                  </a:moveTo>
                  <a:lnTo>
                    <a:pt x="1125221" y="735725"/>
                  </a:lnTo>
                  <a:lnTo>
                    <a:pt x="549239" y="1069794"/>
                  </a:lnTo>
                  <a:lnTo>
                    <a:pt x="549239" y="401655"/>
                  </a:lnTo>
                  <a:close/>
                  <a:moveTo>
                    <a:pt x="735724" y="168172"/>
                  </a:moveTo>
                  <a:cubicBezTo>
                    <a:pt x="422274" y="168172"/>
                    <a:pt x="168172" y="422274"/>
                    <a:pt x="168172" y="735724"/>
                  </a:cubicBezTo>
                  <a:cubicBezTo>
                    <a:pt x="168172" y="1049174"/>
                    <a:pt x="422274" y="1303276"/>
                    <a:pt x="735724" y="1303276"/>
                  </a:cubicBezTo>
                  <a:cubicBezTo>
                    <a:pt x="1049174" y="1303276"/>
                    <a:pt x="1303276" y="1049174"/>
                    <a:pt x="1303276" y="735724"/>
                  </a:cubicBezTo>
                  <a:cubicBezTo>
                    <a:pt x="1303276" y="422274"/>
                    <a:pt x="1049174" y="168172"/>
                    <a:pt x="735724" y="168172"/>
                  </a:cubicBezTo>
                  <a:close/>
                  <a:moveTo>
                    <a:pt x="735724" y="0"/>
                  </a:moveTo>
                  <a:cubicBezTo>
                    <a:pt x="1142053" y="0"/>
                    <a:pt x="1471448" y="329395"/>
                    <a:pt x="1471448" y="735724"/>
                  </a:cubicBezTo>
                  <a:cubicBezTo>
                    <a:pt x="1471448" y="1142053"/>
                    <a:pt x="1142053" y="1471448"/>
                    <a:pt x="735724" y="1471448"/>
                  </a:cubicBezTo>
                  <a:cubicBezTo>
                    <a:pt x="329395" y="1471448"/>
                    <a:pt x="0" y="1142053"/>
                    <a:pt x="0" y="735724"/>
                  </a:cubicBezTo>
                  <a:cubicBezTo>
                    <a:pt x="0" y="329395"/>
                    <a:pt x="329395" y="0"/>
                    <a:pt x="735724" y="0"/>
                  </a:cubicBezTo>
                  <a:close/>
                </a:path>
              </a:pathLst>
            </a:custGeom>
            <a:solidFill>
              <a:srgbClr val="B1DDED"/>
            </a:solidFill>
            <a:ln>
              <a:noFill/>
            </a:ln>
            <a:extLst>
              <a:ext uri="{91240B29-F687-4F45-9708-019B960494DF}">
                <a14:hiddenLine xmlns:a14="http://schemas.microsoft.com/office/drawing/2010/main" w="9525">
                  <a:solidFill>
                    <a:srgbClr val="000000"/>
                  </a:solidFill>
                  <a:miter lim="800000"/>
                  <a:headEnd/>
                  <a:tailEnd/>
                </a14:hiddenLine>
              </a:ext>
            </a:extLst>
          </p:spPr>
          <p:txBody>
            <a:bodyPr tIns="144000"/>
            <a:lstStyle/>
            <a:p>
              <a:endParaRPr lang="zh-CN" altLang="en-US"/>
            </a:p>
          </p:txBody>
        </p:sp>
        <p:sp>
          <p:nvSpPr>
            <p:cNvPr id="24595" name="矩形 28">
              <a:hlinkClick r:id="rId5" action="ppaction://hlinkfile"/>
            </p:cNvPr>
            <p:cNvSpPr>
              <a:spLocks noChangeArrowheads="1"/>
            </p:cNvSpPr>
            <p:nvPr/>
          </p:nvSpPr>
          <p:spPr bwMode="auto">
            <a:xfrm>
              <a:off x="1238153" y="1800333"/>
              <a:ext cx="2349354" cy="579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44000"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600">
                  <a:solidFill>
                    <a:srgbClr val="F2F2F2"/>
                  </a:solidFill>
                  <a:sym typeface="微软雅黑" panose="020B0503020204020204" pitchFamily="34" charset="-122"/>
                </a:rPr>
                <a:t>在英国乘坐公共交通时的礼节</a:t>
              </a:r>
              <a:endParaRPr lang="zh-CN" altLang="en-US" sz="1600">
                <a:solidFill>
                  <a:srgbClr val="F2F2F2"/>
                </a:solidFill>
                <a:sym typeface="微软雅黑" panose="020B0503020204020204" pitchFamily="34" charset="-122"/>
              </a:endParaRPr>
            </a:p>
          </p:txBody>
        </p:sp>
      </p:grpSp>
      <p:pic>
        <p:nvPicPr>
          <p:cNvPr id="2" name="图片 1" descr="WMVL$(4$YF4FN`MQZ$1KJ%K"/>
          <p:cNvPicPr>
            <a:picLocks noChangeAspect="1"/>
          </p:cNvPicPr>
          <p:nvPr/>
        </p:nvPicPr>
        <p:blipFill>
          <a:blip r:embed="rId6"/>
          <a:stretch>
            <a:fillRect/>
          </a:stretch>
        </p:blipFill>
        <p:spPr>
          <a:xfrm>
            <a:off x="7823200" y="211455"/>
            <a:ext cx="662305" cy="617220"/>
          </a:xfrm>
          <a:prstGeom prst="rect">
            <a:avLst/>
          </a:prstGeom>
        </p:spPr>
      </p:pic>
      <p:sp>
        <p:nvSpPr>
          <p:cNvPr id="6" name="燕尾形 6"/>
          <p:cNvSpPr>
            <a:spLocks noChangeArrowheads="1"/>
          </p:cNvSpPr>
          <p:nvPr/>
        </p:nvSpPr>
        <p:spPr bwMode="auto">
          <a:xfrm>
            <a:off x="1000760" y="1298575"/>
            <a:ext cx="181610" cy="233045"/>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7" name="燕尾形 7"/>
          <p:cNvSpPr>
            <a:spLocks noChangeArrowheads="1"/>
          </p:cNvSpPr>
          <p:nvPr/>
        </p:nvSpPr>
        <p:spPr bwMode="auto">
          <a:xfrm>
            <a:off x="1165225" y="1298575"/>
            <a:ext cx="181610" cy="233045"/>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08" name="TextBox 3"/>
          <p:cNvSpPr>
            <a:spLocks noChangeArrowheads="1"/>
          </p:cNvSpPr>
          <p:nvPr/>
        </p:nvSpPr>
        <p:spPr bwMode="auto">
          <a:xfrm>
            <a:off x="196850" y="158972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en-US" altLang="zh-CN" sz="1800">
                <a:solidFill>
                  <a:schemeClr val="tx1"/>
                </a:solidFill>
                <a:sym typeface="微软雅黑" panose="020B0503020204020204" pitchFamily="34" charset="-122"/>
              </a:rPr>
              <a:t>    </a:t>
            </a:r>
            <a:r>
              <a:rPr lang="zh-CN" altLang="en-US" sz="1800">
                <a:solidFill>
                  <a:schemeClr val="tx1"/>
                </a:solidFill>
                <a:sym typeface="微软雅黑" panose="020B0503020204020204" pitchFamily="34" charset="-122"/>
              </a:rPr>
              <a:t>乘公交 </a:t>
            </a:r>
            <a:endParaRPr lang="zh-CN" altLang="en-US" sz="1800">
              <a:solidFill>
                <a:schemeClr val="tx1"/>
              </a:solidFill>
              <a:sym typeface="微软雅黑" panose="020B0503020204020204" pitchFamily="34" charset="-122"/>
            </a:endParaRPr>
          </a:p>
          <a:p>
            <a:pPr eaLnBrk="1" hangingPunct="1">
              <a:lnSpc>
                <a:spcPct val="130000"/>
              </a:lnSpc>
              <a:spcBef>
                <a:spcPct val="0"/>
              </a:spcBef>
              <a:buFont typeface="Arial" panose="020B0604020202020204" pitchFamily="34" charset="0"/>
              <a:buNone/>
            </a:pPr>
            <a:r>
              <a:rPr lang="en-US" altLang="zh-CN" sz="1800">
                <a:solidFill>
                  <a:schemeClr val="tx1"/>
                </a:solidFill>
                <a:sym typeface="微软雅黑" panose="020B0503020204020204" pitchFamily="34" charset="-122"/>
              </a:rPr>
              <a:t>Taking a Bus</a:t>
            </a:r>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23"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5124"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25"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26"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5127" name="Group 7"/>
          <p:cNvGrpSpPr/>
          <p:nvPr/>
        </p:nvGrpSpPr>
        <p:grpSpPr bwMode="auto">
          <a:xfrm>
            <a:off x="6738938" y="193675"/>
            <a:ext cx="2513012" cy="771525"/>
            <a:chOff x="0" y="0"/>
            <a:chExt cx="4944547" cy="1517351"/>
          </a:xfrm>
        </p:grpSpPr>
        <p:sp>
          <p:nvSpPr>
            <p:cNvPr id="5149"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5150" name="Group 9"/>
            <p:cNvGrpSpPr/>
            <p:nvPr/>
          </p:nvGrpSpPr>
          <p:grpSpPr bwMode="auto">
            <a:xfrm rot="-6526732" flipH="1" flipV="1">
              <a:off x="-9335" y="9334"/>
              <a:ext cx="551019" cy="532352"/>
              <a:chOff x="0" y="0"/>
              <a:chExt cx="2652289" cy="2562439"/>
            </a:xfrm>
          </p:grpSpPr>
          <p:sp>
            <p:nvSpPr>
              <p:cNvPr id="5151"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52"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53"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54"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55"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56"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57"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58"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59"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60"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5128"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29"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30"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5131"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32" name="Group 24"/>
          <p:cNvGrpSpPr/>
          <p:nvPr/>
        </p:nvGrpSpPr>
        <p:grpSpPr bwMode="auto">
          <a:xfrm>
            <a:off x="6958013" y="3481388"/>
            <a:ext cx="2198687" cy="1065212"/>
            <a:chOff x="0" y="0"/>
            <a:chExt cx="6096963" cy="2950088"/>
          </a:xfrm>
        </p:grpSpPr>
        <p:pic>
          <p:nvPicPr>
            <p:cNvPr id="51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8"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513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4" name="标题 14"/>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smtClean="0">
                <a:solidFill>
                  <a:schemeClr val="bg1"/>
                </a:solidFill>
              </a:rPr>
              <a:t>目录</a:t>
            </a:r>
            <a:endParaRPr lang="zh-CN" altLang="zh-CN" sz="2000" smtClean="0">
              <a:solidFill>
                <a:schemeClr val="bg1"/>
              </a:solidFill>
            </a:endParaRPr>
          </a:p>
        </p:txBody>
      </p:sp>
      <p:sp>
        <p:nvSpPr>
          <p:cNvPr id="5135" name="矩形 6"/>
          <p:cNvSpPr>
            <a:spLocks noChangeArrowheads="1"/>
          </p:cNvSpPr>
          <p:nvPr/>
        </p:nvSpPr>
        <p:spPr bwMode="auto">
          <a:xfrm>
            <a:off x="2890838" y="1308100"/>
            <a:ext cx="3384550" cy="460375"/>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a:t>
            </a:r>
            <a:r>
              <a:rPr lang="zh-CN" altLang="zh-CN" sz="1800">
                <a:solidFill>
                  <a:srgbClr val="FFFFFF"/>
                </a:solidFill>
                <a:sym typeface="微软雅黑" panose="020B0503020204020204" pitchFamily="34" charset="-122"/>
              </a:rPr>
              <a:t>出国旅游那些事</a:t>
            </a:r>
            <a:r>
              <a:rPr lang="en-US" altLang="zh-CN" sz="1800">
                <a:solidFill>
                  <a:srgbClr val="FFFFFF"/>
                </a:solidFill>
                <a:sym typeface="微软雅黑" panose="020B0503020204020204" pitchFamily="34" charset="-122"/>
              </a:rPr>
              <a:t>”</a:t>
            </a:r>
            <a:r>
              <a:rPr lang="zh-CN" altLang="en-US" sz="1800">
                <a:solidFill>
                  <a:srgbClr val="FFFFFF"/>
                </a:solidFill>
                <a:sym typeface="微软雅黑" panose="020B0503020204020204" pitchFamily="34" charset="-122"/>
              </a:rPr>
              <a:t>之</a:t>
            </a:r>
            <a:r>
              <a:rPr lang="zh-CN" altLang="en-US" sz="1800">
                <a:solidFill>
                  <a:srgbClr val="FFFFFF"/>
                </a:solidFill>
                <a:sym typeface="微软雅黑" panose="020B0503020204020204" pitchFamily="34" charset="-122"/>
              </a:rPr>
              <a:t>我见</a:t>
            </a:r>
            <a:endParaRPr lang="zh-CN" altLang="en-US" sz="1800">
              <a:solidFill>
                <a:srgbClr val="FFFFFF"/>
              </a:solidFill>
              <a:sym typeface="微软雅黑" panose="020B0503020204020204" pitchFamily="34" charset="-122"/>
            </a:endParaRPr>
          </a:p>
        </p:txBody>
      </p:sp>
      <p:sp>
        <p:nvSpPr>
          <p:cNvPr id="5136" name="矩形 7"/>
          <p:cNvSpPr>
            <a:spLocks noChangeArrowheads="1"/>
          </p:cNvSpPr>
          <p:nvPr/>
        </p:nvSpPr>
        <p:spPr bwMode="auto">
          <a:xfrm>
            <a:off x="2459038" y="1243013"/>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37" name="矩形 2"/>
          <p:cNvSpPr>
            <a:spLocks noChangeArrowheads="1"/>
          </p:cNvSpPr>
          <p:nvPr/>
        </p:nvSpPr>
        <p:spPr bwMode="auto">
          <a:xfrm>
            <a:off x="1954213" y="1243013"/>
            <a:ext cx="720725" cy="59055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1</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38" name="矩形 12"/>
          <p:cNvSpPr>
            <a:spLocks noChangeArrowheads="1"/>
          </p:cNvSpPr>
          <p:nvPr/>
        </p:nvSpPr>
        <p:spPr bwMode="auto">
          <a:xfrm flipH="1">
            <a:off x="2865438" y="2025650"/>
            <a:ext cx="3362325" cy="461963"/>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rPr>
              <a:t>课程</a:t>
            </a:r>
            <a:r>
              <a:rPr lang="zh-CN" altLang="zh-CN" sz="1800">
                <a:solidFill>
                  <a:srgbClr val="FFFFFF"/>
                </a:solidFill>
              </a:rPr>
              <a:t>介绍</a:t>
            </a:r>
            <a:endParaRPr lang="zh-CN" altLang="zh-CN" sz="1800">
              <a:solidFill>
                <a:schemeClr val="tx1"/>
              </a:solidFill>
              <a:latin typeface="Arial" panose="020B0604020202020204" pitchFamily="34" charset="0"/>
              <a:ea typeface="宋体" panose="02010600030101010101" pitchFamily="2" charset="-122"/>
            </a:endParaRPr>
          </a:p>
        </p:txBody>
      </p:sp>
      <p:sp>
        <p:nvSpPr>
          <p:cNvPr id="5139" name="矩形 7"/>
          <p:cNvSpPr>
            <a:spLocks noChangeArrowheads="1"/>
          </p:cNvSpPr>
          <p:nvPr/>
        </p:nvSpPr>
        <p:spPr bwMode="auto">
          <a:xfrm flipH="1">
            <a:off x="6227763" y="1962150"/>
            <a:ext cx="430212" cy="590550"/>
          </a:xfrm>
          <a:custGeom>
            <a:avLst/>
            <a:gdLst>
              <a:gd name="T0" fmla="*/ 0 w 432048"/>
              <a:gd name="T1" fmla="*/ 0 h 591294"/>
              <a:gd name="T2" fmla="*/ 214192 w 432048"/>
              <a:gd name="T3" fmla="*/ 0 h 591294"/>
              <a:gd name="T4" fmla="*/ 428384 w 432048"/>
              <a:gd name="T5" fmla="*/ 64938 h 591294"/>
              <a:gd name="T6" fmla="*/ 428384 w 432048"/>
              <a:gd name="T7" fmla="*/ 524869 h 591294"/>
              <a:gd name="T8" fmla="*/ 214192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40" name="矩形 16"/>
          <p:cNvSpPr>
            <a:spLocks noChangeArrowheads="1"/>
          </p:cNvSpPr>
          <p:nvPr/>
        </p:nvSpPr>
        <p:spPr bwMode="auto">
          <a:xfrm flipH="1">
            <a:off x="6442075" y="1962150"/>
            <a:ext cx="715963" cy="59055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2</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41" name="矩形 17"/>
          <p:cNvSpPr>
            <a:spLocks noChangeArrowheads="1"/>
          </p:cNvSpPr>
          <p:nvPr/>
        </p:nvSpPr>
        <p:spPr bwMode="auto">
          <a:xfrm>
            <a:off x="2890838" y="2743200"/>
            <a:ext cx="3384550" cy="461963"/>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buClrTx/>
              <a:buSzTx/>
              <a:buFont typeface="Arial" panose="020B0604020202020204" pitchFamily="34" charset="0"/>
              <a:buNone/>
            </a:pPr>
            <a:r>
              <a:rPr lang="zh-CN" altLang="zh-CN" sz="1800">
                <a:solidFill>
                  <a:srgbClr val="FFFFFF"/>
                </a:solidFill>
                <a:sym typeface="+mn-ea"/>
              </a:rPr>
              <a:t>旅游中的出行</a:t>
            </a:r>
            <a:endParaRPr lang="zh-CN" altLang="en-US" sz="1800">
              <a:solidFill>
                <a:srgbClr val="FFFFFF"/>
              </a:solidFill>
              <a:sym typeface="微软雅黑" panose="020B0503020204020204" pitchFamily="34" charset="-122"/>
            </a:endParaRPr>
          </a:p>
        </p:txBody>
      </p:sp>
      <p:sp>
        <p:nvSpPr>
          <p:cNvPr id="5142" name="矩形 7"/>
          <p:cNvSpPr>
            <a:spLocks noChangeArrowheads="1"/>
          </p:cNvSpPr>
          <p:nvPr/>
        </p:nvSpPr>
        <p:spPr bwMode="auto">
          <a:xfrm>
            <a:off x="2459038" y="2679700"/>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43" name="矩形 19"/>
          <p:cNvSpPr>
            <a:spLocks noChangeArrowheads="1"/>
          </p:cNvSpPr>
          <p:nvPr/>
        </p:nvSpPr>
        <p:spPr bwMode="auto">
          <a:xfrm>
            <a:off x="1954213" y="2679700"/>
            <a:ext cx="720725" cy="59055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3</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44" name="矩形 20"/>
          <p:cNvSpPr>
            <a:spLocks noChangeArrowheads="1"/>
          </p:cNvSpPr>
          <p:nvPr/>
        </p:nvSpPr>
        <p:spPr bwMode="auto">
          <a:xfrm flipH="1">
            <a:off x="2865438" y="3462338"/>
            <a:ext cx="3362325" cy="461962"/>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rPr>
              <a:t>课堂总结</a:t>
            </a:r>
            <a:endParaRPr lang="zh-CN" altLang="en-US" sz="1800">
              <a:solidFill>
                <a:schemeClr val="tx1"/>
              </a:solidFill>
              <a:latin typeface="Arial" panose="020B0604020202020204" pitchFamily="34" charset="0"/>
              <a:ea typeface="宋体" panose="02010600030101010101" pitchFamily="2" charset="-122"/>
            </a:endParaRPr>
          </a:p>
        </p:txBody>
      </p:sp>
      <p:sp>
        <p:nvSpPr>
          <p:cNvPr id="5145" name="矩形 7"/>
          <p:cNvSpPr>
            <a:spLocks noChangeArrowheads="1"/>
          </p:cNvSpPr>
          <p:nvPr/>
        </p:nvSpPr>
        <p:spPr bwMode="auto">
          <a:xfrm flipH="1">
            <a:off x="6227763" y="3397250"/>
            <a:ext cx="430212" cy="592138"/>
          </a:xfrm>
          <a:custGeom>
            <a:avLst/>
            <a:gdLst>
              <a:gd name="T0" fmla="*/ 0 w 432048"/>
              <a:gd name="T1" fmla="*/ 0 h 591294"/>
              <a:gd name="T2" fmla="*/ 214192 w 432048"/>
              <a:gd name="T3" fmla="*/ 0 h 591294"/>
              <a:gd name="T4" fmla="*/ 428384 w 432048"/>
              <a:gd name="T5" fmla="*/ 65288 h 591294"/>
              <a:gd name="T6" fmla="*/ 428384 w 432048"/>
              <a:gd name="T7" fmla="*/ 527695 h 591294"/>
              <a:gd name="T8" fmla="*/ 214192 w 432048"/>
              <a:gd name="T9" fmla="*/ 592983 h 591294"/>
              <a:gd name="T10" fmla="*/ 0 w 432048"/>
              <a:gd name="T11" fmla="*/ 592983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46" name="矩形 22"/>
          <p:cNvSpPr>
            <a:spLocks noChangeArrowheads="1"/>
          </p:cNvSpPr>
          <p:nvPr/>
        </p:nvSpPr>
        <p:spPr bwMode="auto">
          <a:xfrm flipH="1">
            <a:off x="6442075" y="3397250"/>
            <a:ext cx="715963" cy="592138"/>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4</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pic>
        <p:nvPicPr>
          <p:cNvPr id="2" name="图片 1" descr="WMVL$(4$YF4FN`MQZ$1KJ%K"/>
          <p:cNvPicPr>
            <a:picLocks noChangeAspect="1"/>
          </p:cNvPicPr>
          <p:nvPr/>
        </p:nvPicPr>
        <p:blipFill>
          <a:blip r:embed="rId4"/>
          <a:stretch>
            <a:fillRect/>
          </a:stretch>
        </p:blipFill>
        <p:spPr>
          <a:xfrm>
            <a:off x="7823200" y="223520"/>
            <a:ext cx="662305" cy="61722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349"/>
          <p:cNvSpPr>
            <a:spLocks noChangeArrowheads="1"/>
          </p:cNvSpPr>
          <p:nvPr/>
        </p:nvSpPr>
        <p:spPr bwMode="auto">
          <a:xfrm>
            <a:off x="-17780" y="4127"/>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5603"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25604"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5605"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606"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5607" name="Group 7"/>
          <p:cNvGrpSpPr/>
          <p:nvPr/>
        </p:nvGrpSpPr>
        <p:grpSpPr bwMode="auto">
          <a:xfrm>
            <a:off x="6738938" y="193675"/>
            <a:ext cx="2513012" cy="771525"/>
            <a:chOff x="0" y="0"/>
            <a:chExt cx="4944547" cy="1517351"/>
          </a:xfrm>
        </p:grpSpPr>
        <p:sp>
          <p:nvSpPr>
            <p:cNvPr id="25660"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5661" name="Group 9"/>
            <p:cNvGrpSpPr/>
            <p:nvPr/>
          </p:nvGrpSpPr>
          <p:grpSpPr bwMode="auto">
            <a:xfrm rot="-6526732" flipH="1" flipV="1">
              <a:off x="-9335" y="9334"/>
              <a:ext cx="551019" cy="532352"/>
              <a:chOff x="0" y="0"/>
              <a:chExt cx="2652289" cy="2562439"/>
            </a:xfrm>
          </p:grpSpPr>
          <p:sp>
            <p:nvSpPr>
              <p:cNvPr id="25662"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663"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664"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665"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666"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667"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5668"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5669"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5670"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5671"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25608"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609"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5610"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25611"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612" name="Group 24"/>
          <p:cNvGrpSpPr/>
          <p:nvPr/>
        </p:nvGrpSpPr>
        <p:grpSpPr bwMode="auto">
          <a:xfrm>
            <a:off x="6958013" y="3481388"/>
            <a:ext cx="2198687" cy="1065212"/>
            <a:chOff x="0" y="0"/>
            <a:chExt cx="6096963" cy="2950088"/>
          </a:xfrm>
        </p:grpSpPr>
        <p:pic>
          <p:nvPicPr>
            <p:cNvPr id="25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59"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256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4" name="标题 1"/>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旅游中的出行</a:t>
            </a:r>
            <a:endParaRPr lang="zh-CN" altLang="zh-CN" sz="2000" smtClean="0">
              <a:solidFill>
                <a:schemeClr val="bg1"/>
              </a:solidFill>
            </a:endParaRPr>
          </a:p>
        </p:txBody>
      </p:sp>
      <p:pic>
        <p:nvPicPr>
          <p:cNvPr id="2" name="图片 1" descr="WMVL$(4$YF4FN`MQZ$1KJ%K"/>
          <p:cNvPicPr>
            <a:picLocks noChangeAspect="1"/>
          </p:cNvPicPr>
          <p:nvPr/>
        </p:nvPicPr>
        <p:blipFill>
          <a:blip r:embed="rId4"/>
          <a:stretch>
            <a:fillRect/>
          </a:stretch>
        </p:blipFill>
        <p:spPr>
          <a:xfrm>
            <a:off x="7823200" y="201930"/>
            <a:ext cx="662305" cy="617220"/>
          </a:xfrm>
          <a:prstGeom prst="rect">
            <a:avLst/>
          </a:prstGeom>
        </p:spPr>
      </p:pic>
      <p:sp>
        <p:nvSpPr>
          <p:cNvPr id="8208" name="TextBox 3"/>
          <p:cNvSpPr>
            <a:spLocks noChangeArrowheads="1"/>
          </p:cNvSpPr>
          <p:nvPr/>
        </p:nvSpPr>
        <p:spPr bwMode="auto">
          <a:xfrm>
            <a:off x="457200" y="168243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en-US" altLang="zh-CN" sz="1800">
                <a:solidFill>
                  <a:schemeClr val="tx1"/>
                </a:solidFill>
                <a:sym typeface="微软雅黑" panose="020B0503020204020204" pitchFamily="34" charset="-122"/>
              </a:rPr>
              <a:t>    </a:t>
            </a:r>
            <a:r>
              <a:rPr lang="zh-CN" altLang="en-US" sz="1800">
                <a:solidFill>
                  <a:schemeClr val="tx1"/>
                </a:solidFill>
                <a:sym typeface="微软雅黑" panose="020B0503020204020204" pitchFamily="34" charset="-122"/>
              </a:rPr>
              <a:t>乘公交 </a:t>
            </a:r>
            <a:endParaRPr lang="zh-CN" altLang="en-US" sz="1800">
              <a:solidFill>
                <a:schemeClr val="tx1"/>
              </a:solidFill>
              <a:sym typeface="微软雅黑" panose="020B0503020204020204" pitchFamily="34" charset="-122"/>
            </a:endParaRPr>
          </a:p>
          <a:p>
            <a:pPr eaLnBrk="1" hangingPunct="1">
              <a:lnSpc>
                <a:spcPct val="130000"/>
              </a:lnSpc>
              <a:spcBef>
                <a:spcPct val="0"/>
              </a:spcBef>
              <a:buFont typeface="Arial" panose="020B0604020202020204" pitchFamily="34" charset="0"/>
              <a:buNone/>
            </a:pPr>
            <a:r>
              <a:rPr lang="en-US" altLang="zh-CN" sz="1800">
                <a:solidFill>
                  <a:schemeClr val="tx1"/>
                </a:solidFill>
                <a:sym typeface="微软雅黑" panose="020B0503020204020204" pitchFamily="34" charset="-122"/>
              </a:rPr>
              <a:t>Taking a Bus</a:t>
            </a:r>
            <a:endParaRPr lang="zh-CN" altLang="en-US" sz="1800">
              <a:solidFill>
                <a:schemeClr val="tx1"/>
              </a:solidFill>
              <a:latin typeface="Arial" panose="020B0604020202020204" pitchFamily="34" charset="0"/>
              <a:ea typeface="宋体" panose="02010600030101010101" pitchFamily="2" charset="-122"/>
            </a:endParaRPr>
          </a:p>
        </p:txBody>
      </p:sp>
      <p:sp>
        <p:nvSpPr>
          <p:cNvPr id="6" name="燕尾形 6"/>
          <p:cNvSpPr>
            <a:spLocks noChangeArrowheads="1"/>
          </p:cNvSpPr>
          <p:nvPr/>
        </p:nvSpPr>
        <p:spPr bwMode="auto">
          <a:xfrm>
            <a:off x="1000760" y="1298575"/>
            <a:ext cx="181610" cy="233045"/>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7" name="燕尾形 7"/>
          <p:cNvSpPr>
            <a:spLocks noChangeArrowheads="1"/>
          </p:cNvSpPr>
          <p:nvPr/>
        </p:nvSpPr>
        <p:spPr bwMode="auto">
          <a:xfrm>
            <a:off x="1165225" y="1298575"/>
            <a:ext cx="181610" cy="233045"/>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24592" name="Group 29"/>
          <p:cNvGrpSpPr/>
          <p:nvPr/>
        </p:nvGrpSpPr>
        <p:grpSpPr bwMode="auto">
          <a:xfrm>
            <a:off x="2266950" y="1109663"/>
            <a:ext cx="4824413" cy="3333750"/>
            <a:chOff x="0" y="0"/>
            <a:chExt cx="4825662" cy="3334358"/>
          </a:xfrm>
        </p:grpSpPr>
        <p:grpSp>
          <p:nvGrpSpPr>
            <p:cNvPr id="24593" name="Group 30"/>
            <p:cNvGrpSpPr/>
            <p:nvPr/>
          </p:nvGrpSpPr>
          <p:grpSpPr bwMode="auto">
            <a:xfrm>
              <a:off x="0" y="0"/>
              <a:ext cx="4825662" cy="3334358"/>
              <a:chOff x="0" y="0"/>
              <a:chExt cx="8542179" cy="5902338"/>
            </a:xfrm>
          </p:grpSpPr>
          <p:grpSp>
            <p:nvGrpSpPr>
              <p:cNvPr id="24596" name="Group 31"/>
              <p:cNvGrpSpPr/>
              <p:nvPr/>
            </p:nvGrpSpPr>
            <p:grpSpPr bwMode="auto">
              <a:xfrm>
                <a:off x="0" y="0"/>
                <a:ext cx="8542179" cy="5902338"/>
                <a:chOff x="0" y="0"/>
                <a:chExt cx="8542179" cy="5902338"/>
              </a:xfrm>
            </p:grpSpPr>
            <p:sp>
              <p:nvSpPr>
                <p:cNvPr id="24598" name="矩形 12"/>
                <p:cNvSpPr>
                  <a:spLocks noChangeArrowheads="1"/>
                </p:cNvSpPr>
                <p:nvPr/>
              </p:nvSpPr>
              <p:spPr bwMode="auto">
                <a:xfrm>
                  <a:off x="3707890" y="5019444"/>
                  <a:ext cx="1080121" cy="652024"/>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24599" name="Group 33"/>
                <p:cNvGrpSpPr/>
                <p:nvPr/>
              </p:nvGrpSpPr>
              <p:grpSpPr bwMode="auto">
                <a:xfrm>
                  <a:off x="0" y="0"/>
                  <a:ext cx="8542179" cy="5186477"/>
                  <a:chOff x="0" y="0"/>
                  <a:chExt cx="6828978" cy="4534715"/>
                </a:xfrm>
              </p:grpSpPr>
              <p:sp>
                <p:nvSpPr>
                  <p:cNvPr id="24601" name="圆角矩形 10"/>
                  <p:cNvSpPr>
                    <a:spLocks noChangeArrowheads="1"/>
                  </p:cNvSpPr>
                  <p:nvPr/>
                </p:nvSpPr>
                <p:spPr bwMode="auto">
                  <a:xfrm>
                    <a:off x="0" y="0"/>
                    <a:ext cx="6828976" cy="4534715"/>
                  </a:xfrm>
                  <a:prstGeom prst="roundRect">
                    <a:avLst>
                      <a:gd name="adj" fmla="val 5704"/>
                    </a:avLst>
                  </a:prstGeom>
                  <a:solidFill>
                    <a:srgbClr val="098CBB"/>
                  </a:solidFill>
                  <a:ln>
                    <a:noFill/>
                  </a:ln>
                  <a:extLst>
                    <a:ext uri="{91240B29-F687-4F45-9708-019B960494DF}">
                      <a14:hiddenLine xmlns:a14="http://schemas.microsoft.com/office/drawing/2010/main" w="9525">
                        <a:solidFill>
                          <a:srgbClr val="000000"/>
                        </a:solidFill>
                        <a:rou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602" name="矩形 11"/>
                  <p:cNvSpPr>
                    <a:spLocks noChangeArrowheads="1"/>
                  </p:cNvSpPr>
                  <p:nvPr/>
                </p:nvSpPr>
                <p:spPr bwMode="auto">
                  <a:xfrm>
                    <a:off x="0" y="306186"/>
                    <a:ext cx="6828978" cy="3913493"/>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24600" name="梯形 16"/>
                <p:cNvSpPr>
                  <a:spLocks noChangeArrowheads="1"/>
                </p:cNvSpPr>
                <p:nvPr/>
              </p:nvSpPr>
              <p:spPr bwMode="auto">
                <a:xfrm flipV="1">
                  <a:off x="3293430" y="5440599"/>
                  <a:ext cx="1909042" cy="461739"/>
                </a:xfrm>
                <a:custGeom>
                  <a:avLst/>
                  <a:gdLst>
                    <a:gd name="T0" fmla="*/ 149664562 w 21600"/>
                    <a:gd name="T1" fmla="*/ 4935263 h 21600"/>
                    <a:gd name="T2" fmla="*/ 84362068 w 21600"/>
                    <a:gd name="T3" fmla="*/ 9870505 h 21600"/>
                    <a:gd name="T4" fmla="*/ 19059575 w 21600"/>
                    <a:gd name="T5" fmla="*/ 4935263 h 21600"/>
                    <a:gd name="T6" fmla="*/ 84362068 w 21600"/>
                    <a:gd name="T7" fmla="*/ 0 h 21600"/>
                    <a:gd name="T8" fmla="*/ 0 60000 65536"/>
                    <a:gd name="T9" fmla="*/ 0 60000 65536"/>
                    <a:gd name="T10" fmla="*/ 0 60000 65536"/>
                    <a:gd name="T11" fmla="*/ 0 60000 65536"/>
                    <a:gd name="T12" fmla="*/ 4240 w 21600"/>
                    <a:gd name="T13" fmla="*/ 4240 h 21600"/>
                    <a:gd name="T14" fmla="*/ 17360 w 21600"/>
                    <a:gd name="T15" fmla="*/ 17360 h 21600"/>
                  </a:gdLst>
                  <a:ahLst/>
                  <a:cxnLst>
                    <a:cxn ang="T8">
                      <a:pos x="T0" y="T1"/>
                    </a:cxn>
                    <a:cxn ang="T9">
                      <a:pos x="T2" y="T3"/>
                    </a:cxn>
                    <a:cxn ang="T10">
                      <a:pos x="T4" y="T5"/>
                    </a:cxn>
                    <a:cxn ang="T11">
                      <a:pos x="T6" y="T7"/>
                    </a:cxn>
                  </a:cxnLst>
                  <a:rect l="T12" t="T13" r="T14" b="T15"/>
                  <a:pathLst>
                    <a:path w="21600" h="21600">
                      <a:moveTo>
                        <a:pt x="0" y="0"/>
                      </a:moveTo>
                      <a:lnTo>
                        <a:pt x="4879" y="21600"/>
                      </a:lnTo>
                      <a:lnTo>
                        <a:pt x="16721" y="21600"/>
                      </a:lnTo>
                      <a:lnTo>
                        <a:pt x="21600" y="0"/>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24597" name="圆角矩形 14"/>
              <p:cNvSpPr>
                <a:spLocks noChangeArrowheads="1"/>
              </p:cNvSpPr>
              <p:nvPr/>
            </p:nvSpPr>
            <p:spPr bwMode="auto">
              <a:xfrm>
                <a:off x="3707893" y="4940047"/>
                <a:ext cx="1080120" cy="118769"/>
              </a:xfrm>
              <a:prstGeom prst="roundRect">
                <a:avLst>
                  <a:gd name="adj" fmla="val 50000"/>
                </a:avLst>
              </a:prstGeom>
              <a:blipFill dpi="0" rotWithShape="1">
                <a:blip r:embed="rId5"/>
                <a:srcRect/>
                <a:tile tx="0" ty="0" sx="100000" sy="100000" flip="none" algn="tl"/>
              </a:blipFill>
              <a:ln>
                <a:noFill/>
              </a:ln>
              <a:extLst>
                <a:ext uri="{91240B29-F687-4F45-9708-019B960494DF}">
                  <a14:hiddenLine xmlns:a14="http://schemas.microsoft.com/office/drawing/2010/main" w="9525">
                    <a:solidFill>
                      <a:srgbClr val="000000"/>
                    </a:solidFill>
                    <a:rou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24594" name="同心圆 25"/>
            <p:cNvSpPr>
              <a:spLocks noChangeArrowheads="1"/>
            </p:cNvSpPr>
            <p:nvPr/>
          </p:nvSpPr>
          <p:spPr bwMode="auto">
            <a:xfrm>
              <a:off x="1889483" y="723471"/>
              <a:ext cx="1076862" cy="1076862"/>
            </a:xfrm>
            <a:custGeom>
              <a:avLst/>
              <a:gdLst>
                <a:gd name="T0" fmla="*/ 401954 w 1471448"/>
                <a:gd name="T1" fmla="*/ 293947 h 1471448"/>
                <a:gd name="T2" fmla="*/ 823480 w 1471448"/>
                <a:gd name="T3" fmla="*/ 538432 h 1471448"/>
                <a:gd name="T4" fmla="*/ 401954 w 1471448"/>
                <a:gd name="T5" fmla="*/ 782916 h 1471448"/>
                <a:gd name="T6" fmla="*/ 401954 w 1471448"/>
                <a:gd name="T7" fmla="*/ 293947 h 1471448"/>
                <a:gd name="T8" fmla="*/ 538431 w 1471448"/>
                <a:gd name="T9" fmla="*/ 123075 h 1471448"/>
                <a:gd name="T10" fmla="*/ 123075 w 1471448"/>
                <a:gd name="T11" fmla="*/ 538431 h 1471448"/>
                <a:gd name="T12" fmla="*/ 538431 w 1471448"/>
                <a:gd name="T13" fmla="*/ 953787 h 1471448"/>
                <a:gd name="T14" fmla="*/ 953787 w 1471448"/>
                <a:gd name="T15" fmla="*/ 538431 h 1471448"/>
                <a:gd name="T16" fmla="*/ 538431 w 1471448"/>
                <a:gd name="T17" fmla="*/ 123075 h 1471448"/>
                <a:gd name="T18" fmla="*/ 538431 w 1471448"/>
                <a:gd name="T19" fmla="*/ 0 h 1471448"/>
                <a:gd name="T20" fmla="*/ 1076862 w 1471448"/>
                <a:gd name="T21" fmla="*/ 538431 h 1471448"/>
                <a:gd name="T22" fmla="*/ 538431 w 1471448"/>
                <a:gd name="T23" fmla="*/ 1076862 h 1471448"/>
                <a:gd name="T24" fmla="*/ 0 w 1471448"/>
                <a:gd name="T25" fmla="*/ 538431 h 1471448"/>
                <a:gd name="T26" fmla="*/ 538431 w 1471448"/>
                <a:gd name="T27" fmla="*/ 0 h 14714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71448"/>
                <a:gd name="T43" fmla="*/ 0 h 1471448"/>
                <a:gd name="T44" fmla="*/ 1471448 w 1471448"/>
                <a:gd name="T45" fmla="*/ 1471448 h 14714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71448" h="1471448">
                  <a:moveTo>
                    <a:pt x="549239" y="401655"/>
                  </a:moveTo>
                  <a:lnTo>
                    <a:pt x="1125221" y="735725"/>
                  </a:lnTo>
                  <a:lnTo>
                    <a:pt x="549239" y="1069794"/>
                  </a:lnTo>
                  <a:lnTo>
                    <a:pt x="549239" y="401655"/>
                  </a:lnTo>
                  <a:close/>
                  <a:moveTo>
                    <a:pt x="735724" y="168172"/>
                  </a:moveTo>
                  <a:cubicBezTo>
                    <a:pt x="422274" y="168172"/>
                    <a:pt x="168172" y="422274"/>
                    <a:pt x="168172" y="735724"/>
                  </a:cubicBezTo>
                  <a:cubicBezTo>
                    <a:pt x="168172" y="1049174"/>
                    <a:pt x="422274" y="1303276"/>
                    <a:pt x="735724" y="1303276"/>
                  </a:cubicBezTo>
                  <a:cubicBezTo>
                    <a:pt x="1049174" y="1303276"/>
                    <a:pt x="1303276" y="1049174"/>
                    <a:pt x="1303276" y="735724"/>
                  </a:cubicBezTo>
                  <a:cubicBezTo>
                    <a:pt x="1303276" y="422274"/>
                    <a:pt x="1049174" y="168172"/>
                    <a:pt x="735724" y="168172"/>
                  </a:cubicBezTo>
                  <a:close/>
                  <a:moveTo>
                    <a:pt x="735724" y="0"/>
                  </a:moveTo>
                  <a:cubicBezTo>
                    <a:pt x="1142053" y="0"/>
                    <a:pt x="1471448" y="329395"/>
                    <a:pt x="1471448" y="735724"/>
                  </a:cubicBezTo>
                  <a:cubicBezTo>
                    <a:pt x="1471448" y="1142053"/>
                    <a:pt x="1142053" y="1471448"/>
                    <a:pt x="735724" y="1471448"/>
                  </a:cubicBezTo>
                  <a:cubicBezTo>
                    <a:pt x="329395" y="1471448"/>
                    <a:pt x="0" y="1142053"/>
                    <a:pt x="0" y="735724"/>
                  </a:cubicBezTo>
                  <a:cubicBezTo>
                    <a:pt x="0" y="329395"/>
                    <a:pt x="329395" y="0"/>
                    <a:pt x="735724" y="0"/>
                  </a:cubicBezTo>
                  <a:close/>
                </a:path>
              </a:pathLst>
            </a:custGeom>
            <a:solidFill>
              <a:srgbClr val="B1DDED"/>
            </a:solidFill>
            <a:ln>
              <a:noFill/>
            </a:ln>
            <a:extLst>
              <a:ext uri="{91240B29-F687-4F45-9708-019B960494DF}">
                <a14:hiddenLine xmlns:a14="http://schemas.microsoft.com/office/drawing/2010/main" w="9525">
                  <a:solidFill>
                    <a:srgbClr val="000000"/>
                  </a:solidFill>
                  <a:miter lim="800000"/>
                  <a:headEnd/>
                  <a:tailEnd/>
                </a14:hiddenLine>
              </a:ext>
            </a:extLst>
          </p:spPr>
          <p:txBody>
            <a:bodyPr tIns="144000"/>
            <a:lstStyle/>
            <a:p>
              <a:endParaRPr lang="zh-CN" altLang="en-US"/>
            </a:p>
          </p:txBody>
        </p:sp>
        <p:sp>
          <p:nvSpPr>
            <p:cNvPr id="24595" name="矩形 28">
              <a:hlinkClick r:id="rId6" action="ppaction://hlinkfile"/>
            </p:cNvPr>
            <p:cNvSpPr>
              <a:spLocks noChangeArrowheads="1"/>
            </p:cNvSpPr>
            <p:nvPr/>
          </p:nvSpPr>
          <p:spPr bwMode="auto">
            <a:xfrm>
              <a:off x="1238153" y="1800333"/>
              <a:ext cx="2349354" cy="579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44000"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600">
                  <a:solidFill>
                    <a:srgbClr val="F2F2F2"/>
                  </a:solidFill>
                  <a:sym typeface="微软雅黑" panose="020B0503020204020204" pitchFamily="34" charset="-122"/>
                </a:rPr>
                <a:t>情境模拟</a:t>
              </a:r>
              <a:endParaRPr lang="zh-CN" altLang="en-US" sz="1600">
                <a:solidFill>
                  <a:srgbClr val="F2F2F2"/>
                </a:solidFill>
                <a:sym typeface="微软雅黑" panose="020B0503020204020204" pitchFamily="34" charset="-122"/>
              </a:endParaRPr>
            </a:p>
          </p:txBody>
        </p:sp>
      </p:gr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3555"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23556"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3557"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58"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3559" name="Group 7"/>
          <p:cNvGrpSpPr/>
          <p:nvPr/>
        </p:nvGrpSpPr>
        <p:grpSpPr bwMode="auto">
          <a:xfrm>
            <a:off x="6738938" y="193675"/>
            <a:ext cx="2513012" cy="771525"/>
            <a:chOff x="0" y="0"/>
            <a:chExt cx="4944547" cy="1517351"/>
          </a:xfrm>
        </p:grpSpPr>
        <p:sp>
          <p:nvSpPr>
            <p:cNvPr id="23581"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3582" name="Group 9"/>
            <p:cNvGrpSpPr/>
            <p:nvPr/>
          </p:nvGrpSpPr>
          <p:grpSpPr bwMode="auto">
            <a:xfrm rot="-6526732" flipH="1" flipV="1">
              <a:off x="-9335" y="9334"/>
              <a:ext cx="551019" cy="532352"/>
              <a:chOff x="0" y="0"/>
              <a:chExt cx="2652289" cy="2562439"/>
            </a:xfrm>
          </p:grpSpPr>
          <p:sp>
            <p:nvSpPr>
              <p:cNvPr id="23583"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84"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85"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86"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87"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88"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3589"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3590"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3591"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3592"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23560"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61"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3562"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23563"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64" name="Group 24"/>
          <p:cNvGrpSpPr/>
          <p:nvPr/>
        </p:nvGrpSpPr>
        <p:grpSpPr bwMode="auto">
          <a:xfrm>
            <a:off x="6958013" y="3481388"/>
            <a:ext cx="2198687" cy="1065212"/>
            <a:chOff x="0" y="0"/>
            <a:chExt cx="6096963" cy="2950088"/>
          </a:xfrm>
        </p:grpSpPr>
        <p:pic>
          <p:nvPicPr>
            <p:cNvPr id="2357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80"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2356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6" name="标题 14"/>
          <p:cNvSpPr>
            <a:spLocks noGrp="1" noChangeArrowheads="1"/>
          </p:cNvSpPr>
          <p:nvPr>
            <p:ph type="title" idx="4294967295"/>
          </p:nvPr>
        </p:nvSpPr>
        <p:spPr>
          <a:xfrm>
            <a:off x="457200" y="225425"/>
            <a:ext cx="5267325" cy="546100"/>
          </a:xfrm>
        </p:spPr>
        <p:txBody>
          <a:bodyPr/>
          <a:lstStyle/>
          <a:p>
            <a:pPr marL="0" indent="0" algn="l" eaLnBrk="1" hangingPunct="1"/>
            <a:r>
              <a:rPr lang="en-US" altLang="zh-CN" sz="2000" smtClean="0">
                <a:solidFill>
                  <a:schemeClr val="bg1"/>
                </a:solidFill>
              </a:rPr>
              <a:t>Part Four</a:t>
            </a:r>
            <a:endParaRPr lang="en-US" altLang="zh-CN" smtClean="0"/>
          </a:p>
        </p:txBody>
      </p:sp>
      <p:sp>
        <p:nvSpPr>
          <p:cNvPr id="23567" name="矩形 6"/>
          <p:cNvSpPr>
            <a:spLocks noChangeArrowheads="1"/>
          </p:cNvSpPr>
          <p:nvPr/>
        </p:nvSpPr>
        <p:spPr bwMode="auto">
          <a:xfrm>
            <a:off x="2890838" y="1308100"/>
            <a:ext cx="3384550" cy="460375"/>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a:t>
            </a:r>
            <a:r>
              <a:rPr lang="zh-CN" altLang="zh-CN" sz="1800">
                <a:solidFill>
                  <a:srgbClr val="FFFFFF"/>
                </a:solidFill>
                <a:sym typeface="微软雅黑" panose="020B0503020204020204" pitchFamily="34" charset="-122"/>
              </a:rPr>
              <a:t>出国旅游那些事</a:t>
            </a:r>
            <a:r>
              <a:rPr lang="en-US" altLang="zh-CN" sz="1800">
                <a:solidFill>
                  <a:srgbClr val="FFFFFF"/>
                </a:solidFill>
                <a:sym typeface="微软雅黑" panose="020B0503020204020204" pitchFamily="34" charset="-122"/>
              </a:rPr>
              <a:t>”</a:t>
            </a:r>
            <a:r>
              <a:rPr lang="zh-CN" altLang="en-US" sz="1800">
                <a:solidFill>
                  <a:srgbClr val="FFFFFF"/>
                </a:solidFill>
                <a:sym typeface="微软雅黑" panose="020B0503020204020204" pitchFamily="34" charset="-122"/>
              </a:rPr>
              <a:t>之我见</a:t>
            </a:r>
            <a:endParaRPr lang="zh-CN" altLang="en-US" sz="1800">
              <a:solidFill>
                <a:schemeClr val="tx1"/>
              </a:solidFill>
              <a:latin typeface="Arial" panose="020B0604020202020204" pitchFamily="34" charset="0"/>
              <a:ea typeface="宋体" panose="02010600030101010101" pitchFamily="2" charset="-122"/>
            </a:endParaRPr>
          </a:p>
        </p:txBody>
      </p:sp>
      <p:sp>
        <p:nvSpPr>
          <p:cNvPr id="23568" name="矩形 7"/>
          <p:cNvSpPr>
            <a:spLocks noChangeArrowheads="1"/>
          </p:cNvSpPr>
          <p:nvPr/>
        </p:nvSpPr>
        <p:spPr bwMode="auto">
          <a:xfrm>
            <a:off x="2459038" y="1243013"/>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69" name="矩形 2"/>
          <p:cNvSpPr>
            <a:spLocks noChangeArrowheads="1"/>
          </p:cNvSpPr>
          <p:nvPr/>
        </p:nvSpPr>
        <p:spPr bwMode="auto">
          <a:xfrm>
            <a:off x="1954213" y="1243013"/>
            <a:ext cx="720725" cy="590550"/>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1</a:t>
            </a:r>
            <a:endParaRPr lang="zh-CN" altLang="en-US" sz="1800">
              <a:solidFill>
                <a:srgbClr val="FFFFFF"/>
              </a:solidFill>
              <a:sym typeface="微软雅黑" panose="020B0503020204020204" pitchFamily="34" charset="-122"/>
            </a:endParaRPr>
          </a:p>
        </p:txBody>
      </p:sp>
      <p:sp>
        <p:nvSpPr>
          <p:cNvPr id="23570" name="矩形 12"/>
          <p:cNvSpPr>
            <a:spLocks noChangeArrowheads="1"/>
          </p:cNvSpPr>
          <p:nvPr/>
        </p:nvSpPr>
        <p:spPr bwMode="auto">
          <a:xfrm flipH="1">
            <a:off x="2865438" y="2025650"/>
            <a:ext cx="3362325" cy="461963"/>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sym typeface="+mn-ea"/>
              </a:rPr>
              <a:t>课程介绍</a:t>
            </a:r>
            <a:endParaRPr lang="zh-CN" altLang="en-US" sz="1800">
              <a:solidFill>
                <a:schemeClr val="tx1"/>
              </a:solidFill>
              <a:latin typeface="Arial" panose="020B0604020202020204" pitchFamily="34" charset="0"/>
              <a:ea typeface="宋体" panose="02010600030101010101" pitchFamily="2" charset="-122"/>
            </a:endParaRPr>
          </a:p>
        </p:txBody>
      </p:sp>
      <p:sp>
        <p:nvSpPr>
          <p:cNvPr id="23571" name="矩形 7"/>
          <p:cNvSpPr>
            <a:spLocks noChangeArrowheads="1"/>
          </p:cNvSpPr>
          <p:nvPr/>
        </p:nvSpPr>
        <p:spPr bwMode="auto">
          <a:xfrm flipH="1">
            <a:off x="6227763" y="1962150"/>
            <a:ext cx="430212" cy="590550"/>
          </a:xfrm>
          <a:custGeom>
            <a:avLst/>
            <a:gdLst>
              <a:gd name="T0" fmla="*/ 0 w 432048"/>
              <a:gd name="T1" fmla="*/ 0 h 591294"/>
              <a:gd name="T2" fmla="*/ 214192 w 432048"/>
              <a:gd name="T3" fmla="*/ 0 h 591294"/>
              <a:gd name="T4" fmla="*/ 428384 w 432048"/>
              <a:gd name="T5" fmla="*/ 64938 h 591294"/>
              <a:gd name="T6" fmla="*/ 428384 w 432048"/>
              <a:gd name="T7" fmla="*/ 524869 h 591294"/>
              <a:gd name="T8" fmla="*/ 214192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72" name="矩形 16"/>
          <p:cNvSpPr>
            <a:spLocks noChangeArrowheads="1"/>
          </p:cNvSpPr>
          <p:nvPr/>
        </p:nvSpPr>
        <p:spPr bwMode="auto">
          <a:xfrm flipH="1">
            <a:off x="6442075" y="1962150"/>
            <a:ext cx="715963" cy="590550"/>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2</a:t>
            </a:r>
            <a:endParaRPr lang="zh-CN" altLang="en-US" sz="1800">
              <a:solidFill>
                <a:srgbClr val="FFFFFF"/>
              </a:solidFill>
              <a:sym typeface="微软雅黑" panose="020B0503020204020204" pitchFamily="34" charset="-122"/>
            </a:endParaRPr>
          </a:p>
        </p:txBody>
      </p:sp>
      <p:sp>
        <p:nvSpPr>
          <p:cNvPr id="23573" name="矩形 17"/>
          <p:cNvSpPr>
            <a:spLocks noChangeArrowheads="1"/>
          </p:cNvSpPr>
          <p:nvPr/>
        </p:nvSpPr>
        <p:spPr bwMode="auto">
          <a:xfrm>
            <a:off x="2890838" y="2743200"/>
            <a:ext cx="3384550" cy="461963"/>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sym typeface="+mn-ea"/>
              </a:rPr>
              <a:t>旅游中的出行</a:t>
            </a:r>
            <a:endParaRPr lang="zh-CN" altLang="en-US" sz="1800">
              <a:solidFill>
                <a:schemeClr val="tx1"/>
              </a:solidFill>
              <a:latin typeface="Arial" panose="020B0604020202020204" pitchFamily="34" charset="0"/>
              <a:ea typeface="宋体" panose="02010600030101010101" pitchFamily="2" charset="-122"/>
            </a:endParaRPr>
          </a:p>
        </p:txBody>
      </p:sp>
      <p:sp>
        <p:nvSpPr>
          <p:cNvPr id="23574" name="矩形 7"/>
          <p:cNvSpPr>
            <a:spLocks noChangeArrowheads="1"/>
          </p:cNvSpPr>
          <p:nvPr/>
        </p:nvSpPr>
        <p:spPr bwMode="auto">
          <a:xfrm>
            <a:off x="2459038" y="2679700"/>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75" name="矩形 19"/>
          <p:cNvSpPr>
            <a:spLocks noChangeArrowheads="1"/>
          </p:cNvSpPr>
          <p:nvPr/>
        </p:nvSpPr>
        <p:spPr bwMode="auto">
          <a:xfrm>
            <a:off x="1954213" y="2679700"/>
            <a:ext cx="720725" cy="590550"/>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3</a:t>
            </a:r>
            <a:endParaRPr lang="zh-CN" altLang="en-US" sz="1800">
              <a:solidFill>
                <a:srgbClr val="FFFFFF"/>
              </a:solidFill>
              <a:sym typeface="微软雅黑" panose="020B0503020204020204" pitchFamily="34" charset="-122"/>
            </a:endParaRPr>
          </a:p>
        </p:txBody>
      </p:sp>
      <p:sp>
        <p:nvSpPr>
          <p:cNvPr id="23576" name="矩形 20"/>
          <p:cNvSpPr>
            <a:spLocks noChangeArrowheads="1"/>
          </p:cNvSpPr>
          <p:nvPr/>
        </p:nvSpPr>
        <p:spPr bwMode="auto">
          <a:xfrm flipH="1">
            <a:off x="2865438" y="3462338"/>
            <a:ext cx="3362325" cy="461962"/>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sym typeface="+mn-ea"/>
              </a:rPr>
              <a:t>课堂总结</a:t>
            </a:r>
            <a:endParaRPr lang="zh-CN" altLang="en-US" sz="1800">
              <a:solidFill>
                <a:schemeClr val="tx1"/>
              </a:solidFill>
              <a:latin typeface="Arial" panose="020B0604020202020204" pitchFamily="34" charset="0"/>
              <a:ea typeface="宋体" panose="02010600030101010101" pitchFamily="2" charset="-122"/>
            </a:endParaRPr>
          </a:p>
        </p:txBody>
      </p:sp>
      <p:sp>
        <p:nvSpPr>
          <p:cNvPr id="23577" name="矩形 7"/>
          <p:cNvSpPr>
            <a:spLocks noChangeArrowheads="1"/>
          </p:cNvSpPr>
          <p:nvPr/>
        </p:nvSpPr>
        <p:spPr bwMode="auto">
          <a:xfrm flipH="1">
            <a:off x="6227763" y="3397250"/>
            <a:ext cx="430212" cy="592138"/>
          </a:xfrm>
          <a:custGeom>
            <a:avLst/>
            <a:gdLst>
              <a:gd name="T0" fmla="*/ 0 w 432048"/>
              <a:gd name="T1" fmla="*/ 0 h 591294"/>
              <a:gd name="T2" fmla="*/ 214192 w 432048"/>
              <a:gd name="T3" fmla="*/ 0 h 591294"/>
              <a:gd name="T4" fmla="*/ 428384 w 432048"/>
              <a:gd name="T5" fmla="*/ 65288 h 591294"/>
              <a:gd name="T6" fmla="*/ 428384 w 432048"/>
              <a:gd name="T7" fmla="*/ 527695 h 591294"/>
              <a:gd name="T8" fmla="*/ 214192 w 432048"/>
              <a:gd name="T9" fmla="*/ 592983 h 591294"/>
              <a:gd name="T10" fmla="*/ 0 w 432048"/>
              <a:gd name="T11" fmla="*/ 592983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78" name="矩形 22"/>
          <p:cNvSpPr>
            <a:spLocks noChangeArrowheads="1"/>
          </p:cNvSpPr>
          <p:nvPr/>
        </p:nvSpPr>
        <p:spPr bwMode="auto">
          <a:xfrm flipH="1">
            <a:off x="6442075" y="3397250"/>
            <a:ext cx="715963" cy="592138"/>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4</a:t>
            </a:r>
            <a:endParaRPr lang="zh-CN" altLang="en-US" sz="1800">
              <a:solidFill>
                <a:srgbClr val="FFFFFF"/>
              </a:solidFill>
              <a:sym typeface="微软雅黑" panose="020B0503020204020204" pitchFamily="34" charset="-122"/>
            </a:endParaRPr>
          </a:p>
        </p:txBody>
      </p:sp>
      <p:pic>
        <p:nvPicPr>
          <p:cNvPr id="2" name="图片 1" descr="WMVL$(4$YF4FN`MQZ$1KJ%K"/>
          <p:cNvPicPr>
            <a:picLocks noChangeAspect="1"/>
          </p:cNvPicPr>
          <p:nvPr/>
        </p:nvPicPr>
        <p:blipFill>
          <a:blip r:embed="rId4"/>
          <a:stretch>
            <a:fillRect/>
          </a:stretch>
        </p:blipFill>
        <p:spPr>
          <a:xfrm>
            <a:off x="7823200" y="223520"/>
            <a:ext cx="662305" cy="61722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243"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0244"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245"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246"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0247" name="Group 7"/>
          <p:cNvGrpSpPr/>
          <p:nvPr/>
        </p:nvGrpSpPr>
        <p:grpSpPr bwMode="auto">
          <a:xfrm>
            <a:off x="6738938" y="193675"/>
            <a:ext cx="2513012" cy="771525"/>
            <a:chOff x="0" y="0"/>
            <a:chExt cx="4944547" cy="1517351"/>
          </a:xfrm>
        </p:grpSpPr>
        <p:sp>
          <p:nvSpPr>
            <p:cNvPr id="10263"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0264" name="Group 9"/>
            <p:cNvGrpSpPr/>
            <p:nvPr/>
          </p:nvGrpSpPr>
          <p:grpSpPr bwMode="auto">
            <a:xfrm rot="-6526732" flipH="1" flipV="1">
              <a:off x="-9335" y="9334"/>
              <a:ext cx="551019" cy="532352"/>
              <a:chOff x="0" y="0"/>
              <a:chExt cx="2652289" cy="2562439"/>
            </a:xfrm>
          </p:grpSpPr>
          <p:sp>
            <p:nvSpPr>
              <p:cNvPr id="10265"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266"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267"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268"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269"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270"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271"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272"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273"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274"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0248"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249"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250"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0251"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52" name="Group 24"/>
          <p:cNvGrpSpPr/>
          <p:nvPr/>
        </p:nvGrpSpPr>
        <p:grpSpPr bwMode="auto">
          <a:xfrm>
            <a:off x="6958013" y="3481388"/>
            <a:ext cx="2198687" cy="1065212"/>
            <a:chOff x="0" y="0"/>
            <a:chExt cx="6096963" cy="2950088"/>
          </a:xfrm>
        </p:grpSpPr>
        <p:pic>
          <p:nvPicPr>
            <p:cNvPr id="102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2"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025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4" name="标题 2"/>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课堂总结</a:t>
            </a:r>
            <a:endParaRPr lang="zh-CN" altLang="zh-CN" smtClean="0"/>
          </a:p>
        </p:txBody>
      </p:sp>
      <p:pic>
        <p:nvPicPr>
          <p:cNvPr id="2" name="图片 1" descr="WMVL$(4$YF4FN`MQZ$1KJ%K"/>
          <p:cNvPicPr>
            <a:picLocks noChangeAspect="1"/>
          </p:cNvPicPr>
          <p:nvPr/>
        </p:nvPicPr>
        <p:blipFill>
          <a:blip r:embed="rId4"/>
          <a:stretch>
            <a:fillRect/>
          </a:stretch>
        </p:blipFill>
        <p:spPr>
          <a:xfrm>
            <a:off x="7823200" y="211455"/>
            <a:ext cx="662305" cy="617220"/>
          </a:xfrm>
          <a:prstGeom prst="rect">
            <a:avLst/>
          </a:prstGeom>
        </p:spPr>
      </p:pic>
      <p:pic>
        <p:nvPicPr>
          <p:cNvPr id="3" name="图片 2" descr="O[BOR)[S6`]`Z6BYQK3BHSE"/>
          <p:cNvPicPr>
            <a:picLocks noChangeAspect="1"/>
          </p:cNvPicPr>
          <p:nvPr/>
        </p:nvPicPr>
        <p:blipFill>
          <a:blip r:embed="rId5"/>
          <a:stretch>
            <a:fillRect/>
          </a:stretch>
        </p:blipFill>
        <p:spPr>
          <a:xfrm>
            <a:off x="989330" y="1116965"/>
            <a:ext cx="2803525" cy="2905125"/>
          </a:xfrm>
          <a:prstGeom prst="rect">
            <a:avLst/>
          </a:prstGeom>
        </p:spPr>
      </p:pic>
      <p:pic>
        <p:nvPicPr>
          <p:cNvPr id="4" name="图片 -2147482576" descr="IMG_261">
            <a:hlinkClick r:id="rId6" action="ppaction://hlinkfile"/>
          </p:cNvPr>
          <p:cNvPicPr>
            <a:picLocks noChangeAspect="1"/>
          </p:cNvPicPr>
          <p:nvPr/>
        </p:nvPicPr>
        <p:blipFill>
          <a:blip r:embed="rId7"/>
          <a:stretch>
            <a:fillRect/>
          </a:stretch>
        </p:blipFill>
        <p:spPr>
          <a:xfrm>
            <a:off x="4091305" y="1216025"/>
            <a:ext cx="3611880" cy="2706370"/>
          </a:xfrm>
          <a:prstGeom prst="rect">
            <a:avLst/>
          </a:prstGeom>
          <a:noFill/>
          <a:ln w="9525">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6"/>
          <p:cNvSpPr>
            <a:spLocks noChangeArrowheads="1"/>
          </p:cNvSpPr>
          <p:nvPr/>
        </p:nvSpPr>
        <p:spPr bwMode="auto">
          <a:xfrm>
            <a:off x="0" y="0"/>
            <a:ext cx="9144000" cy="5143500"/>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26627" name="矩形 290"/>
          <p:cNvSpPr>
            <a:spLocks noChangeArrowheads="1"/>
          </p:cNvSpPr>
          <p:nvPr/>
        </p:nvSpPr>
        <p:spPr bwMode="auto">
          <a:xfrm>
            <a:off x="-20638" y="3954463"/>
            <a:ext cx="9177338" cy="1189037"/>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26628" name="任意多边形 292"/>
          <p:cNvSpPr>
            <a:spLocks noChangeArrowheads="1"/>
          </p:cNvSpPr>
          <p:nvPr/>
        </p:nvSpPr>
        <p:spPr bwMode="auto">
          <a:xfrm>
            <a:off x="8407400" y="126047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6629" name="Group 5"/>
          <p:cNvGrpSpPr/>
          <p:nvPr/>
        </p:nvGrpSpPr>
        <p:grpSpPr bwMode="auto">
          <a:xfrm>
            <a:off x="444500" y="482600"/>
            <a:ext cx="555625" cy="557213"/>
            <a:chOff x="0" y="0"/>
            <a:chExt cx="1238504" cy="1238506"/>
          </a:xfrm>
        </p:grpSpPr>
        <p:sp>
          <p:nvSpPr>
            <p:cNvPr id="26697" name="圆角矩形 581"/>
            <p:cNvSpPr>
              <a:spLocks noChangeArrowheads="1"/>
            </p:cNvSpPr>
            <p:nvPr/>
          </p:nvSpPr>
          <p:spPr bwMode="auto">
            <a:xfrm rot="5400000">
              <a:off x="-1" y="1"/>
              <a:ext cx="1238506" cy="1238504"/>
            </a:xfrm>
            <a:custGeom>
              <a:avLst/>
              <a:gdLst>
                <a:gd name="T0" fmla="*/ 952349 w 1238506"/>
                <a:gd name="T1" fmla="*/ 633360 h 1238504"/>
                <a:gd name="T2" fmla="*/ 958327 w 1238506"/>
                <a:gd name="T3" fmla="*/ 574062 h 1238504"/>
                <a:gd name="T4" fmla="*/ 954904 w 1238506"/>
                <a:gd name="T5" fmla="*/ 540101 h 1238504"/>
                <a:gd name="T6" fmla="*/ 1191877 w 1238506"/>
                <a:gd name="T7" fmla="*/ 540102 h 1238504"/>
                <a:gd name="T8" fmla="*/ 1238506 w 1238506"/>
                <a:gd name="T9" fmla="*/ 586731 h 1238504"/>
                <a:gd name="T10" fmla="*/ 1238505 w 1238506"/>
                <a:gd name="T11" fmla="*/ 586730 h 1238504"/>
                <a:gd name="T12" fmla="*/ 1191876 w 1238506"/>
                <a:gd name="T13" fmla="*/ 633360 h 1238504"/>
                <a:gd name="T14" fmla="*/ 952349 w 1238506"/>
                <a:gd name="T15" fmla="*/ 633360 h 1238504"/>
                <a:gd name="T16" fmla="*/ 848649 w 1238506"/>
                <a:gd name="T17" fmla="*/ 321344 h 1238504"/>
                <a:gd name="T18" fmla="*/ 1021141 w 1238506"/>
                <a:gd name="T19" fmla="*/ 148853 h 1238504"/>
                <a:gd name="T20" fmla="*/ 1087085 w 1238506"/>
                <a:gd name="T21" fmla="*/ 148853 h 1238504"/>
                <a:gd name="T22" fmla="*/ 1087084 w 1238506"/>
                <a:gd name="T23" fmla="*/ 148853 h 1238504"/>
                <a:gd name="T24" fmla="*/ 1087084 w 1238506"/>
                <a:gd name="T25" fmla="*/ 214796 h 1238504"/>
                <a:gd name="T26" fmla="*/ 907206 w 1238506"/>
                <a:gd name="T27" fmla="*/ 394674 h 1238504"/>
                <a:gd name="T28" fmla="*/ 848649 w 1238506"/>
                <a:gd name="T29" fmla="*/ 321344 h 1238504"/>
                <a:gd name="T30" fmla="*/ 815456 w 1238506"/>
                <a:gd name="T31" fmla="*/ 854168 h 1238504"/>
                <a:gd name="T32" fmla="*/ 871067 w 1238506"/>
                <a:gd name="T33" fmla="*/ 802548 h 1238504"/>
                <a:gd name="T34" fmla="*/ 1046631 w 1238506"/>
                <a:gd name="T35" fmla="*/ 978112 h 1238504"/>
                <a:gd name="T36" fmla="*/ 1046631 w 1238506"/>
                <a:gd name="T37" fmla="*/ 1031728 h 1238504"/>
                <a:gd name="T38" fmla="*/ 1046631 w 1238506"/>
                <a:gd name="T39" fmla="*/ 1031727 h 1238504"/>
                <a:gd name="T40" fmla="*/ 993015 w 1238506"/>
                <a:gd name="T41" fmla="*/ 1031727 h 1238504"/>
                <a:gd name="T42" fmla="*/ 815456 w 1238506"/>
                <a:gd name="T43" fmla="*/ 854168 h 1238504"/>
                <a:gd name="T44" fmla="*/ 581116 w 1238506"/>
                <a:gd name="T45" fmla="*/ 228415 h 1238504"/>
                <a:gd name="T46" fmla="*/ 581116 w 1238506"/>
                <a:gd name="T47" fmla="*/ 36000 h 1238504"/>
                <a:gd name="T48" fmla="*/ 617116 w 1238506"/>
                <a:gd name="T49" fmla="*/ 0 h 1238504"/>
                <a:gd name="T50" fmla="*/ 653116 w 1238506"/>
                <a:gd name="T51" fmla="*/ 36000 h 1238504"/>
                <a:gd name="T52" fmla="*/ 653116 w 1238506"/>
                <a:gd name="T53" fmla="*/ 229892 h 1238504"/>
                <a:gd name="T54" fmla="*/ 609789 w 1238506"/>
                <a:gd name="T55" fmla="*/ 225524 h 1238504"/>
                <a:gd name="T56" fmla="*/ 581116 w 1238506"/>
                <a:gd name="T57" fmla="*/ 228415 h 1238504"/>
                <a:gd name="T58" fmla="*/ 581116 w 1238506"/>
                <a:gd name="T59" fmla="*/ 1202504 h 1238504"/>
                <a:gd name="T60" fmla="*/ 581116 w 1238506"/>
                <a:gd name="T61" fmla="*/ 919710 h 1238504"/>
                <a:gd name="T62" fmla="*/ 609789 w 1238506"/>
                <a:gd name="T63" fmla="*/ 922600 h 1238504"/>
                <a:gd name="T64" fmla="*/ 653116 w 1238506"/>
                <a:gd name="T65" fmla="*/ 918232 h 1238504"/>
                <a:gd name="T66" fmla="*/ 653116 w 1238506"/>
                <a:gd name="T67" fmla="*/ 1202504 h 1238504"/>
                <a:gd name="T68" fmla="*/ 617116 w 1238506"/>
                <a:gd name="T69" fmla="*/ 1238504 h 1238504"/>
                <a:gd name="T70" fmla="*/ 581116 w 1238506"/>
                <a:gd name="T71" fmla="*/ 1202504 h 1238504"/>
                <a:gd name="T72" fmla="*/ 197671 w 1238506"/>
                <a:gd name="T73" fmla="*/ 991635 h 1238504"/>
                <a:gd name="T74" fmla="*/ 211329 w 1238506"/>
                <a:gd name="T75" fmla="*/ 958662 h 1238504"/>
                <a:gd name="T76" fmla="*/ 357070 w 1238506"/>
                <a:gd name="T77" fmla="*/ 812922 h 1238504"/>
                <a:gd name="T78" fmla="*/ 430401 w 1238506"/>
                <a:gd name="T79" fmla="*/ 871479 h 1238504"/>
                <a:gd name="T80" fmla="*/ 277273 w 1238506"/>
                <a:gd name="T81" fmla="*/ 1024607 h 1238504"/>
                <a:gd name="T82" fmla="*/ 211329 w 1238506"/>
                <a:gd name="T83" fmla="*/ 1024607 h 1238504"/>
                <a:gd name="T84" fmla="*/ 197671 w 1238506"/>
                <a:gd name="T85" fmla="*/ 991635 h 1238504"/>
                <a:gd name="T86" fmla="*/ 192983 w 1238506"/>
                <a:gd name="T87" fmla="*/ 215992 h 1238504"/>
                <a:gd name="T88" fmla="*/ 204087 w 1238506"/>
                <a:gd name="T89" fmla="*/ 189184 h 1238504"/>
                <a:gd name="T90" fmla="*/ 257704 w 1238506"/>
                <a:gd name="T91" fmla="*/ 189184 h 1238504"/>
                <a:gd name="T92" fmla="*/ 381303 w 1238506"/>
                <a:gd name="T93" fmla="*/ 312784 h 1238504"/>
                <a:gd name="T94" fmla="*/ 329683 w 1238506"/>
                <a:gd name="T95" fmla="*/ 368396 h 1238504"/>
                <a:gd name="T96" fmla="*/ 204087 w 1238506"/>
                <a:gd name="T97" fmla="*/ 242800 h 1238504"/>
                <a:gd name="T98" fmla="*/ 192983 w 1238506"/>
                <a:gd name="T99" fmla="*/ 215992 h 1238504"/>
                <a:gd name="T100" fmla="*/ 0 w 1238506"/>
                <a:gd name="T101" fmla="*/ 586730 h 1238504"/>
                <a:gd name="T102" fmla="*/ 46630 w 1238506"/>
                <a:gd name="T103" fmla="*/ 540101 h 1238504"/>
                <a:gd name="T104" fmla="*/ 264675 w 1238506"/>
                <a:gd name="T105" fmla="*/ 540101 h 1238504"/>
                <a:gd name="T106" fmla="*/ 261251 w 1238506"/>
                <a:gd name="T107" fmla="*/ 574062 h 1238504"/>
                <a:gd name="T108" fmla="*/ 267229 w 1238506"/>
                <a:gd name="T109" fmla="*/ 633360 h 1238504"/>
                <a:gd name="T110" fmla="*/ 46630 w 1238506"/>
                <a:gd name="T111" fmla="*/ 633360 h 1238504"/>
                <a:gd name="T112" fmla="*/ 0 w 1238506"/>
                <a:gd name="T113" fmla="*/ 586730 h 123850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38506"/>
                <a:gd name="T172" fmla="*/ 0 h 1238504"/>
                <a:gd name="T173" fmla="*/ 1238506 w 1238506"/>
                <a:gd name="T174" fmla="*/ 1238504 h 123850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38506" h="1238504">
                  <a:moveTo>
                    <a:pt x="952349" y="633360"/>
                  </a:moveTo>
                  <a:lnTo>
                    <a:pt x="958327" y="574062"/>
                  </a:lnTo>
                  <a:cubicBezTo>
                    <a:pt x="958327" y="562545"/>
                    <a:pt x="957768" y="551159"/>
                    <a:pt x="954904" y="540101"/>
                  </a:cubicBezTo>
                  <a:cubicBezTo>
                    <a:pt x="1033895" y="540101"/>
                    <a:pt x="1112886" y="540102"/>
                    <a:pt x="1191877" y="540102"/>
                  </a:cubicBezTo>
                  <a:cubicBezTo>
                    <a:pt x="1217629" y="540102"/>
                    <a:pt x="1238506" y="560979"/>
                    <a:pt x="1238506" y="586731"/>
                  </a:cubicBezTo>
                  <a:lnTo>
                    <a:pt x="1238505" y="586730"/>
                  </a:lnTo>
                  <a:cubicBezTo>
                    <a:pt x="1238505" y="612483"/>
                    <a:pt x="1217628" y="633360"/>
                    <a:pt x="1191876" y="633360"/>
                  </a:cubicBezTo>
                  <a:lnTo>
                    <a:pt x="952349" y="633360"/>
                  </a:lnTo>
                  <a:close/>
                  <a:moveTo>
                    <a:pt x="848649" y="321344"/>
                  </a:moveTo>
                  <a:cubicBezTo>
                    <a:pt x="906147" y="263847"/>
                    <a:pt x="963644" y="206350"/>
                    <a:pt x="1021141" y="148853"/>
                  </a:cubicBezTo>
                  <a:cubicBezTo>
                    <a:pt x="1039351" y="130643"/>
                    <a:pt x="1068875" y="130643"/>
                    <a:pt x="1087085" y="148853"/>
                  </a:cubicBezTo>
                  <a:lnTo>
                    <a:pt x="1087084" y="148853"/>
                  </a:lnTo>
                  <a:cubicBezTo>
                    <a:pt x="1105294" y="167063"/>
                    <a:pt x="1105294" y="196587"/>
                    <a:pt x="1087084" y="214796"/>
                  </a:cubicBezTo>
                  <a:lnTo>
                    <a:pt x="907206" y="394674"/>
                  </a:lnTo>
                  <a:cubicBezTo>
                    <a:pt x="891942" y="366984"/>
                    <a:pt x="872030" y="342346"/>
                    <a:pt x="848649" y="321344"/>
                  </a:cubicBezTo>
                  <a:close/>
                  <a:moveTo>
                    <a:pt x="815456" y="854168"/>
                  </a:moveTo>
                  <a:cubicBezTo>
                    <a:pt x="836604" y="839927"/>
                    <a:pt x="855412" y="822640"/>
                    <a:pt x="871067" y="802548"/>
                  </a:cubicBezTo>
                  <a:cubicBezTo>
                    <a:pt x="929589" y="861069"/>
                    <a:pt x="988110" y="919590"/>
                    <a:pt x="1046631" y="978112"/>
                  </a:cubicBezTo>
                  <a:cubicBezTo>
                    <a:pt x="1061437" y="992918"/>
                    <a:pt x="1061437" y="1016922"/>
                    <a:pt x="1046631" y="1031728"/>
                  </a:cubicBezTo>
                  <a:lnTo>
                    <a:pt x="1046631" y="1031727"/>
                  </a:lnTo>
                  <a:cubicBezTo>
                    <a:pt x="1031826" y="1046533"/>
                    <a:pt x="1007821" y="1046533"/>
                    <a:pt x="993015" y="1031727"/>
                  </a:cubicBezTo>
                  <a:lnTo>
                    <a:pt x="815456" y="854168"/>
                  </a:lnTo>
                  <a:close/>
                  <a:moveTo>
                    <a:pt x="581116" y="228415"/>
                  </a:moveTo>
                  <a:lnTo>
                    <a:pt x="581116" y="36000"/>
                  </a:lnTo>
                  <a:cubicBezTo>
                    <a:pt x="581116" y="16118"/>
                    <a:pt x="597234" y="0"/>
                    <a:pt x="617116" y="0"/>
                  </a:cubicBezTo>
                  <a:cubicBezTo>
                    <a:pt x="636999" y="0"/>
                    <a:pt x="653116" y="16118"/>
                    <a:pt x="653116" y="36000"/>
                  </a:cubicBezTo>
                  <a:lnTo>
                    <a:pt x="653116" y="229892"/>
                  </a:lnTo>
                  <a:lnTo>
                    <a:pt x="609789" y="225524"/>
                  </a:lnTo>
                  <a:cubicBezTo>
                    <a:pt x="600087" y="225524"/>
                    <a:pt x="590477" y="225921"/>
                    <a:pt x="581116" y="228415"/>
                  </a:cubicBezTo>
                  <a:close/>
                  <a:moveTo>
                    <a:pt x="581116" y="1202504"/>
                  </a:moveTo>
                  <a:lnTo>
                    <a:pt x="581116" y="919710"/>
                  </a:lnTo>
                  <a:lnTo>
                    <a:pt x="609789" y="922600"/>
                  </a:lnTo>
                  <a:cubicBezTo>
                    <a:pt x="624533" y="922600"/>
                    <a:pt x="639063" y="921685"/>
                    <a:pt x="653116" y="918232"/>
                  </a:cubicBezTo>
                  <a:lnTo>
                    <a:pt x="653116" y="1202504"/>
                  </a:lnTo>
                  <a:cubicBezTo>
                    <a:pt x="653116" y="1222386"/>
                    <a:pt x="636999" y="1238504"/>
                    <a:pt x="617116" y="1238504"/>
                  </a:cubicBezTo>
                  <a:cubicBezTo>
                    <a:pt x="597234" y="1238504"/>
                    <a:pt x="581116" y="1222386"/>
                    <a:pt x="581116" y="1202504"/>
                  </a:cubicBezTo>
                  <a:close/>
                  <a:moveTo>
                    <a:pt x="197671" y="991635"/>
                  </a:moveTo>
                  <a:cubicBezTo>
                    <a:pt x="197671" y="979701"/>
                    <a:pt x="202224" y="967767"/>
                    <a:pt x="211329" y="958662"/>
                  </a:cubicBezTo>
                  <a:lnTo>
                    <a:pt x="357070" y="812922"/>
                  </a:lnTo>
                  <a:cubicBezTo>
                    <a:pt x="378072" y="836302"/>
                    <a:pt x="402710" y="856215"/>
                    <a:pt x="430401" y="871479"/>
                  </a:cubicBezTo>
                  <a:lnTo>
                    <a:pt x="277273" y="1024607"/>
                  </a:lnTo>
                  <a:cubicBezTo>
                    <a:pt x="259063" y="1042816"/>
                    <a:pt x="229539" y="1042816"/>
                    <a:pt x="211329" y="1024607"/>
                  </a:cubicBezTo>
                  <a:cubicBezTo>
                    <a:pt x="202224" y="1015502"/>
                    <a:pt x="197671" y="1003568"/>
                    <a:pt x="197671" y="991635"/>
                  </a:cubicBezTo>
                  <a:close/>
                  <a:moveTo>
                    <a:pt x="192983" y="215992"/>
                  </a:moveTo>
                  <a:cubicBezTo>
                    <a:pt x="192983" y="206290"/>
                    <a:pt x="196684" y="196587"/>
                    <a:pt x="204087" y="189184"/>
                  </a:cubicBezTo>
                  <a:cubicBezTo>
                    <a:pt x="218893" y="174378"/>
                    <a:pt x="242899" y="174378"/>
                    <a:pt x="257704" y="189184"/>
                  </a:cubicBezTo>
                  <a:lnTo>
                    <a:pt x="381303" y="312784"/>
                  </a:lnTo>
                  <a:cubicBezTo>
                    <a:pt x="361211" y="328439"/>
                    <a:pt x="343924" y="347247"/>
                    <a:pt x="329683" y="368396"/>
                  </a:cubicBezTo>
                  <a:lnTo>
                    <a:pt x="204087" y="242800"/>
                  </a:lnTo>
                  <a:cubicBezTo>
                    <a:pt x="196684" y="235397"/>
                    <a:pt x="192983" y="225695"/>
                    <a:pt x="192983" y="215992"/>
                  </a:cubicBezTo>
                  <a:close/>
                  <a:moveTo>
                    <a:pt x="0" y="586730"/>
                  </a:moveTo>
                  <a:cubicBezTo>
                    <a:pt x="0" y="560978"/>
                    <a:pt x="20877" y="540101"/>
                    <a:pt x="46630" y="540101"/>
                  </a:cubicBezTo>
                  <a:lnTo>
                    <a:pt x="264675" y="540101"/>
                  </a:lnTo>
                  <a:lnTo>
                    <a:pt x="261251" y="574062"/>
                  </a:lnTo>
                  <a:cubicBezTo>
                    <a:pt x="261251" y="594332"/>
                    <a:pt x="262981" y="614197"/>
                    <a:pt x="267229" y="633360"/>
                  </a:cubicBezTo>
                  <a:lnTo>
                    <a:pt x="46630" y="633360"/>
                  </a:lnTo>
                  <a:cubicBezTo>
                    <a:pt x="20877" y="633360"/>
                    <a:pt x="0" y="612483"/>
                    <a:pt x="0" y="586730"/>
                  </a:cubicBezTo>
                  <a:close/>
                </a:path>
              </a:pathLst>
            </a:custGeom>
            <a:solidFill>
              <a:srgbClr val="D497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98" name="椭圆 295"/>
            <p:cNvSpPr>
              <a:spLocks noChangeArrowheads="1"/>
            </p:cNvSpPr>
            <p:nvPr/>
          </p:nvSpPr>
          <p:spPr bwMode="auto">
            <a:xfrm>
              <a:off x="359760" y="305107"/>
              <a:ext cx="609364" cy="609364"/>
            </a:xfrm>
            <a:prstGeom prst="ellipse">
              <a:avLst/>
            </a:prstGeom>
            <a:solidFill>
              <a:srgbClr val="D4971E"/>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grpSp>
      <p:sp>
        <p:nvSpPr>
          <p:cNvPr id="26630" name="任意多边形 296"/>
          <p:cNvSpPr>
            <a:spLocks noChangeArrowheads="1"/>
          </p:cNvSpPr>
          <p:nvPr/>
        </p:nvSpPr>
        <p:spPr bwMode="auto">
          <a:xfrm>
            <a:off x="687388" y="620713"/>
            <a:ext cx="1282700" cy="444500"/>
          </a:xfrm>
          <a:custGeom>
            <a:avLst/>
            <a:gdLst>
              <a:gd name="T0" fmla="*/ 46829 w 1483473"/>
              <a:gd name="T1" fmla="*/ 374108 h 513674"/>
              <a:gd name="T2" fmla="*/ 152005 w 1483473"/>
              <a:gd name="T3" fmla="*/ 131827 h 513674"/>
              <a:gd name="T4" fmla="*/ 425460 w 1483473"/>
              <a:gd name="T5" fmla="*/ 79157 h 513674"/>
              <a:gd name="T6" fmla="*/ 730468 w 1483473"/>
              <a:gd name="T7" fmla="*/ 163429 h 513674"/>
              <a:gd name="T8" fmla="*/ 1109100 w 1483473"/>
              <a:gd name="T9" fmla="*/ 384641 h 513674"/>
              <a:gd name="T10" fmla="*/ 46829 w 1483473"/>
              <a:gd name="T11" fmla="*/ 374108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31" name="矩形 5"/>
          <p:cNvSpPr>
            <a:spLocks noChangeArrowheads="1"/>
          </p:cNvSpPr>
          <p:nvPr/>
        </p:nvSpPr>
        <p:spPr bwMode="auto">
          <a:xfrm>
            <a:off x="3060700" y="3814763"/>
            <a:ext cx="6096000" cy="139700"/>
          </a:xfrm>
          <a:custGeom>
            <a:avLst/>
            <a:gdLst>
              <a:gd name="T0" fmla="*/ 142631 w 6312986"/>
              <a:gd name="T1" fmla="*/ 0 h 140315"/>
              <a:gd name="T2" fmla="*/ 5886472 w 6312986"/>
              <a:gd name="T3" fmla="*/ 0 h 140315"/>
              <a:gd name="T4" fmla="*/ 5886472 w 6312986"/>
              <a:gd name="T5" fmla="*/ 139088 h 140315"/>
              <a:gd name="T6" fmla="*/ 0 w 6312986"/>
              <a:gd name="T7" fmla="*/ 139088 h 140315"/>
              <a:gd name="T8" fmla="*/ 142631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6632" name="Group 10"/>
          <p:cNvGrpSpPr/>
          <p:nvPr/>
        </p:nvGrpSpPr>
        <p:grpSpPr bwMode="auto">
          <a:xfrm>
            <a:off x="4225925" y="987425"/>
            <a:ext cx="4945063" cy="1517650"/>
            <a:chOff x="0" y="0"/>
            <a:chExt cx="4944547" cy="1517351"/>
          </a:xfrm>
        </p:grpSpPr>
        <p:sp>
          <p:nvSpPr>
            <p:cNvPr id="26685" name="任意多边形 8"/>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6686" name="Group 12"/>
            <p:cNvGrpSpPr/>
            <p:nvPr/>
          </p:nvGrpSpPr>
          <p:grpSpPr bwMode="auto">
            <a:xfrm rot="-6526732" flipH="1" flipV="1">
              <a:off x="-9335" y="9334"/>
              <a:ext cx="551019" cy="532352"/>
              <a:chOff x="0" y="0"/>
              <a:chExt cx="2652289" cy="2562439"/>
            </a:xfrm>
          </p:grpSpPr>
          <p:sp>
            <p:nvSpPr>
              <p:cNvPr id="26687" name="任意多边形 10"/>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88" name="任意多边形 11"/>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89" name="任意多边形 12"/>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90" name="任意多边形 13"/>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91" name="任意多边形 14"/>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92" name="矩形 15"/>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6693" name="矩形 16"/>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6694" name="矩形 17"/>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6695" name="矩形 18"/>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6696" name="任意多边形 19"/>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26633" name="矩形 333"/>
          <p:cNvSpPr>
            <a:spLocks noChangeArrowheads="1"/>
          </p:cNvSpPr>
          <p:nvPr/>
        </p:nvSpPr>
        <p:spPr bwMode="auto">
          <a:xfrm>
            <a:off x="7505700" y="482600"/>
            <a:ext cx="1258888" cy="649288"/>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grpSp>
        <p:nvGrpSpPr>
          <p:cNvPr id="26634" name="Group 24"/>
          <p:cNvGrpSpPr/>
          <p:nvPr/>
        </p:nvGrpSpPr>
        <p:grpSpPr bwMode="auto">
          <a:xfrm>
            <a:off x="3492500" y="3486150"/>
            <a:ext cx="409575" cy="355600"/>
            <a:chOff x="0" y="0"/>
            <a:chExt cx="795907" cy="692904"/>
          </a:xfrm>
        </p:grpSpPr>
        <p:sp>
          <p:nvSpPr>
            <p:cNvPr id="26673" name="Rectangle 35"/>
            <p:cNvSpPr>
              <a:spLocks noChangeArrowheads="1"/>
            </p:cNvSpPr>
            <p:nvPr/>
          </p:nvSpPr>
          <p:spPr bwMode="auto">
            <a:xfrm>
              <a:off x="507508" y="322107"/>
              <a:ext cx="61800" cy="337089"/>
            </a:xfrm>
            <a:prstGeom prst="rect">
              <a:avLst/>
            </a:prstGeom>
            <a:solidFill>
              <a:srgbClr val="4D2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74" name="Oval 36"/>
            <p:cNvSpPr>
              <a:spLocks noChangeArrowheads="1"/>
            </p:cNvSpPr>
            <p:nvPr/>
          </p:nvSpPr>
          <p:spPr bwMode="auto">
            <a:xfrm>
              <a:off x="338963" y="0"/>
              <a:ext cx="402635" cy="402634"/>
            </a:xfrm>
            <a:prstGeom prst="ellipse">
              <a:avLst/>
            </a:prstGeom>
            <a:solidFill>
              <a:srgbClr val="73680B"/>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75" name="Freeform 37"/>
            <p:cNvSpPr>
              <a:spLocks noChangeArrowheads="1"/>
            </p:cNvSpPr>
            <p:nvPr/>
          </p:nvSpPr>
          <p:spPr bwMode="auto">
            <a:xfrm>
              <a:off x="338963" y="0"/>
              <a:ext cx="194763" cy="402634"/>
            </a:xfrm>
            <a:custGeom>
              <a:avLst/>
              <a:gdLst>
                <a:gd name="T0" fmla="*/ 862105140 w 44"/>
                <a:gd name="T1" fmla="*/ 0 h 91"/>
                <a:gd name="T2" fmla="*/ 0 w 44"/>
                <a:gd name="T3" fmla="*/ 900524125 h 91"/>
                <a:gd name="T4" fmla="*/ 862105140 w 44"/>
                <a:gd name="T5" fmla="*/ 1781474043 h 91"/>
                <a:gd name="T6" fmla="*/ 862105140 w 44"/>
                <a:gd name="T7" fmla="*/ 0 h 91"/>
                <a:gd name="T8" fmla="*/ 0 60000 65536"/>
                <a:gd name="T9" fmla="*/ 0 60000 65536"/>
                <a:gd name="T10" fmla="*/ 0 60000 65536"/>
                <a:gd name="T11" fmla="*/ 0 60000 65536"/>
                <a:gd name="T12" fmla="*/ 0 w 44"/>
                <a:gd name="T13" fmla="*/ 0 h 91"/>
                <a:gd name="T14" fmla="*/ 44 w 44"/>
                <a:gd name="T15" fmla="*/ 91 h 91"/>
              </a:gdLst>
              <a:ahLst/>
              <a:cxnLst>
                <a:cxn ang="T8">
                  <a:pos x="T0" y="T1"/>
                </a:cxn>
                <a:cxn ang="T9">
                  <a:pos x="T2" y="T3"/>
                </a:cxn>
                <a:cxn ang="T10">
                  <a:pos x="T4" y="T5"/>
                </a:cxn>
                <a:cxn ang="T11">
                  <a:pos x="T6" y="T7"/>
                </a:cxn>
              </a:cxnLst>
              <a:rect l="T12" t="T13" r="T14" b="T15"/>
              <a:pathLst>
                <a:path w="44" h="91">
                  <a:moveTo>
                    <a:pt x="44" y="0"/>
                  </a:moveTo>
                  <a:cubicBezTo>
                    <a:pt x="20" y="1"/>
                    <a:pt x="0" y="21"/>
                    <a:pt x="0" y="46"/>
                  </a:cubicBezTo>
                  <a:cubicBezTo>
                    <a:pt x="0" y="71"/>
                    <a:pt x="20" y="91"/>
                    <a:pt x="44" y="91"/>
                  </a:cubicBezTo>
                  <a:lnTo>
                    <a:pt x="44" y="0"/>
                  </a:lnTo>
                  <a:close/>
                </a:path>
              </a:pathLst>
            </a:custGeom>
            <a:solidFill>
              <a:srgbClr val="8C8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76" name="Rectangle 38"/>
            <p:cNvSpPr>
              <a:spLocks noChangeArrowheads="1"/>
            </p:cNvSpPr>
            <p:nvPr/>
          </p:nvSpPr>
          <p:spPr bwMode="auto">
            <a:xfrm>
              <a:off x="136709" y="387652"/>
              <a:ext cx="48691" cy="271544"/>
            </a:xfrm>
            <a:prstGeom prst="rect">
              <a:avLst/>
            </a:prstGeom>
            <a:solidFill>
              <a:srgbClr val="4D2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77" name="Oval 39"/>
            <p:cNvSpPr>
              <a:spLocks noChangeArrowheads="1"/>
            </p:cNvSpPr>
            <p:nvPr/>
          </p:nvSpPr>
          <p:spPr bwMode="auto">
            <a:xfrm>
              <a:off x="0" y="131090"/>
              <a:ext cx="318363" cy="320234"/>
            </a:xfrm>
            <a:prstGeom prst="ellipse">
              <a:avLst/>
            </a:prstGeom>
            <a:solidFill>
              <a:srgbClr val="73680B"/>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78" name="Freeform 40"/>
            <p:cNvSpPr>
              <a:spLocks noChangeArrowheads="1"/>
            </p:cNvSpPr>
            <p:nvPr/>
          </p:nvSpPr>
          <p:spPr bwMode="auto">
            <a:xfrm>
              <a:off x="0" y="131090"/>
              <a:ext cx="153563" cy="320234"/>
            </a:xfrm>
            <a:custGeom>
              <a:avLst/>
              <a:gdLst>
                <a:gd name="T0" fmla="*/ 673759856 w 35"/>
                <a:gd name="T1" fmla="*/ 0 h 72"/>
                <a:gd name="T2" fmla="*/ 0 w 35"/>
                <a:gd name="T3" fmla="*/ 712151491 h 72"/>
                <a:gd name="T4" fmla="*/ 673759856 w 35"/>
                <a:gd name="T5" fmla="*/ 1424302983 h 72"/>
                <a:gd name="T6" fmla="*/ 673759856 w 35"/>
                <a:gd name="T7" fmla="*/ 0 h 72"/>
                <a:gd name="T8" fmla="*/ 0 60000 65536"/>
                <a:gd name="T9" fmla="*/ 0 60000 65536"/>
                <a:gd name="T10" fmla="*/ 0 60000 65536"/>
                <a:gd name="T11" fmla="*/ 0 60000 65536"/>
                <a:gd name="T12" fmla="*/ 0 w 35"/>
                <a:gd name="T13" fmla="*/ 0 h 72"/>
                <a:gd name="T14" fmla="*/ 35 w 35"/>
                <a:gd name="T15" fmla="*/ 72 h 72"/>
              </a:gdLst>
              <a:ahLst/>
              <a:cxnLst>
                <a:cxn ang="T8">
                  <a:pos x="T0" y="T1"/>
                </a:cxn>
                <a:cxn ang="T9">
                  <a:pos x="T2" y="T3"/>
                </a:cxn>
                <a:cxn ang="T10">
                  <a:pos x="T4" y="T5"/>
                </a:cxn>
                <a:cxn ang="T11">
                  <a:pos x="T6" y="T7"/>
                </a:cxn>
              </a:cxnLst>
              <a:rect l="T12" t="T13" r="T14" b="T15"/>
              <a:pathLst>
                <a:path w="35" h="72">
                  <a:moveTo>
                    <a:pt x="35" y="0"/>
                  </a:moveTo>
                  <a:cubicBezTo>
                    <a:pt x="16" y="1"/>
                    <a:pt x="0" y="17"/>
                    <a:pt x="0" y="36"/>
                  </a:cubicBezTo>
                  <a:cubicBezTo>
                    <a:pt x="0" y="56"/>
                    <a:pt x="16" y="72"/>
                    <a:pt x="35" y="72"/>
                  </a:cubicBezTo>
                  <a:lnTo>
                    <a:pt x="35" y="0"/>
                  </a:lnTo>
                  <a:close/>
                </a:path>
              </a:pathLst>
            </a:custGeom>
            <a:solidFill>
              <a:srgbClr val="8C8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79" name="Rectangle 41"/>
            <p:cNvSpPr>
              <a:spLocks noChangeArrowheads="1"/>
            </p:cNvSpPr>
            <p:nvPr/>
          </p:nvSpPr>
          <p:spPr bwMode="auto">
            <a:xfrm>
              <a:off x="707889" y="565559"/>
              <a:ext cx="20600" cy="127345"/>
            </a:xfrm>
            <a:prstGeom prst="rect">
              <a:avLst/>
            </a:prstGeom>
            <a:solidFill>
              <a:srgbClr val="4D2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80" name="Oval 42"/>
            <p:cNvSpPr>
              <a:spLocks noChangeArrowheads="1"/>
            </p:cNvSpPr>
            <p:nvPr/>
          </p:nvSpPr>
          <p:spPr bwMode="auto">
            <a:xfrm>
              <a:off x="640471" y="445706"/>
              <a:ext cx="155436" cy="151690"/>
            </a:xfrm>
            <a:prstGeom prst="ellipse">
              <a:avLst/>
            </a:prstGeom>
            <a:solidFill>
              <a:srgbClr val="73680B"/>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81" name="Freeform 43"/>
            <p:cNvSpPr>
              <a:spLocks noChangeArrowheads="1"/>
            </p:cNvSpPr>
            <p:nvPr/>
          </p:nvSpPr>
          <p:spPr bwMode="auto">
            <a:xfrm>
              <a:off x="640471" y="445706"/>
              <a:ext cx="74909" cy="151690"/>
            </a:xfrm>
            <a:custGeom>
              <a:avLst/>
              <a:gdLst>
                <a:gd name="T0" fmla="*/ 330079899 w 17"/>
                <a:gd name="T1" fmla="*/ 0 h 34"/>
                <a:gd name="T2" fmla="*/ 0 w 17"/>
                <a:gd name="T3" fmla="*/ 338380237 h 34"/>
                <a:gd name="T4" fmla="*/ 330079899 w 17"/>
                <a:gd name="T5" fmla="*/ 676760474 h 34"/>
                <a:gd name="T6" fmla="*/ 330079899 w 17"/>
                <a:gd name="T7" fmla="*/ 0 h 34"/>
                <a:gd name="T8" fmla="*/ 0 60000 65536"/>
                <a:gd name="T9" fmla="*/ 0 60000 65536"/>
                <a:gd name="T10" fmla="*/ 0 60000 65536"/>
                <a:gd name="T11" fmla="*/ 0 60000 65536"/>
                <a:gd name="T12" fmla="*/ 0 w 17"/>
                <a:gd name="T13" fmla="*/ 0 h 34"/>
                <a:gd name="T14" fmla="*/ 17 w 17"/>
                <a:gd name="T15" fmla="*/ 34 h 34"/>
              </a:gdLst>
              <a:ahLst/>
              <a:cxnLst>
                <a:cxn ang="T8">
                  <a:pos x="T0" y="T1"/>
                </a:cxn>
                <a:cxn ang="T9">
                  <a:pos x="T2" y="T3"/>
                </a:cxn>
                <a:cxn ang="T10">
                  <a:pos x="T4" y="T5"/>
                </a:cxn>
                <a:cxn ang="T11">
                  <a:pos x="T6" y="T7"/>
                </a:cxn>
              </a:cxnLst>
              <a:rect l="T12" t="T13" r="T14" b="T15"/>
              <a:pathLst>
                <a:path w="17" h="34">
                  <a:moveTo>
                    <a:pt x="17" y="0"/>
                  </a:moveTo>
                  <a:cubicBezTo>
                    <a:pt x="8" y="0"/>
                    <a:pt x="0" y="8"/>
                    <a:pt x="0" y="17"/>
                  </a:cubicBezTo>
                  <a:cubicBezTo>
                    <a:pt x="0" y="26"/>
                    <a:pt x="8" y="34"/>
                    <a:pt x="17" y="34"/>
                  </a:cubicBezTo>
                  <a:lnTo>
                    <a:pt x="17" y="0"/>
                  </a:lnTo>
                  <a:close/>
                </a:path>
              </a:pathLst>
            </a:custGeom>
            <a:solidFill>
              <a:srgbClr val="8C8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82" name="Rectangle 44"/>
            <p:cNvSpPr>
              <a:spLocks noChangeArrowheads="1"/>
            </p:cNvSpPr>
            <p:nvPr/>
          </p:nvSpPr>
          <p:spPr bwMode="auto">
            <a:xfrm>
              <a:off x="410126" y="565559"/>
              <a:ext cx="22473" cy="127345"/>
            </a:xfrm>
            <a:prstGeom prst="rect">
              <a:avLst/>
            </a:prstGeom>
            <a:solidFill>
              <a:srgbClr val="4D2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83" name="Oval 45"/>
            <p:cNvSpPr>
              <a:spLocks noChangeArrowheads="1"/>
            </p:cNvSpPr>
            <p:nvPr/>
          </p:nvSpPr>
          <p:spPr bwMode="auto">
            <a:xfrm>
              <a:off x="348326" y="445706"/>
              <a:ext cx="149818" cy="151690"/>
            </a:xfrm>
            <a:prstGeom prst="ellipse">
              <a:avLst/>
            </a:prstGeom>
            <a:solidFill>
              <a:srgbClr val="73680B"/>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84" name="Freeform 46"/>
            <p:cNvSpPr>
              <a:spLocks noChangeArrowheads="1"/>
            </p:cNvSpPr>
            <p:nvPr/>
          </p:nvSpPr>
          <p:spPr bwMode="auto">
            <a:xfrm>
              <a:off x="348326" y="445706"/>
              <a:ext cx="71163" cy="151690"/>
            </a:xfrm>
            <a:custGeom>
              <a:avLst/>
              <a:gdLst>
                <a:gd name="T0" fmla="*/ 316510786 w 16"/>
                <a:gd name="T1" fmla="*/ 0 h 34"/>
                <a:gd name="T2" fmla="*/ 0 w 16"/>
                <a:gd name="T3" fmla="*/ 338380237 h 34"/>
                <a:gd name="T4" fmla="*/ 316510786 w 16"/>
                <a:gd name="T5" fmla="*/ 676760474 h 34"/>
                <a:gd name="T6" fmla="*/ 316510786 w 16"/>
                <a:gd name="T7" fmla="*/ 0 h 34"/>
                <a:gd name="T8" fmla="*/ 0 60000 65536"/>
                <a:gd name="T9" fmla="*/ 0 60000 65536"/>
                <a:gd name="T10" fmla="*/ 0 60000 65536"/>
                <a:gd name="T11" fmla="*/ 0 60000 65536"/>
                <a:gd name="T12" fmla="*/ 0 w 16"/>
                <a:gd name="T13" fmla="*/ 0 h 34"/>
                <a:gd name="T14" fmla="*/ 16 w 16"/>
                <a:gd name="T15" fmla="*/ 34 h 34"/>
              </a:gdLst>
              <a:ahLst/>
              <a:cxnLst>
                <a:cxn ang="T8">
                  <a:pos x="T0" y="T1"/>
                </a:cxn>
                <a:cxn ang="T9">
                  <a:pos x="T2" y="T3"/>
                </a:cxn>
                <a:cxn ang="T10">
                  <a:pos x="T4" y="T5"/>
                </a:cxn>
                <a:cxn ang="T11">
                  <a:pos x="T6" y="T7"/>
                </a:cxn>
              </a:cxnLst>
              <a:rect l="T12" t="T13" r="T14" b="T15"/>
              <a:pathLst>
                <a:path w="16" h="34">
                  <a:moveTo>
                    <a:pt x="16" y="0"/>
                  </a:moveTo>
                  <a:cubicBezTo>
                    <a:pt x="7" y="0"/>
                    <a:pt x="0" y="8"/>
                    <a:pt x="0" y="17"/>
                  </a:cubicBezTo>
                  <a:cubicBezTo>
                    <a:pt x="0" y="26"/>
                    <a:pt x="7" y="34"/>
                    <a:pt x="16" y="34"/>
                  </a:cubicBezTo>
                  <a:lnTo>
                    <a:pt x="16" y="0"/>
                  </a:lnTo>
                  <a:close/>
                </a:path>
              </a:pathLst>
            </a:custGeom>
            <a:solidFill>
              <a:srgbClr val="8C8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6635" name="Group 37"/>
          <p:cNvGrpSpPr/>
          <p:nvPr/>
        </p:nvGrpSpPr>
        <p:grpSpPr bwMode="auto">
          <a:xfrm>
            <a:off x="5562600" y="2659063"/>
            <a:ext cx="3354388" cy="1155700"/>
            <a:chOff x="0" y="0"/>
            <a:chExt cx="5275952" cy="1817717"/>
          </a:xfrm>
        </p:grpSpPr>
        <p:grpSp>
          <p:nvGrpSpPr>
            <p:cNvPr id="26654" name="Group 38"/>
            <p:cNvGrpSpPr/>
            <p:nvPr/>
          </p:nvGrpSpPr>
          <p:grpSpPr bwMode="auto">
            <a:xfrm>
              <a:off x="3408690" y="325536"/>
              <a:ext cx="502418" cy="1492181"/>
              <a:chOff x="0" y="0"/>
              <a:chExt cx="502418" cy="1492181"/>
            </a:xfrm>
          </p:grpSpPr>
          <p:sp>
            <p:nvSpPr>
              <p:cNvPr id="26670" name="矩形 335"/>
              <p:cNvSpPr>
                <a:spLocks noChangeArrowheads="1"/>
              </p:cNvSpPr>
              <p:nvPr/>
            </p:nvSpPr>
            <p:spPr bwMode="auto">
              <a:xfrm>
                <a:off x="0" y="0"/>
                <a:ext cx="130629" cy="1487156"/>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71" name="任意多边形 336"/>
              <p:cNvSpPr>
                <a:spLocks noChangeArrowheads="1"/>
              </p:cNvSpPr>
              <p:nvPr/>
            </p:nvSpPr>
            <p:spPr bwMode="auto">
              <a:xfrm>
                <a:off x="50242" y="5025"/>
                <a:ext cx="256233" cy="1482131"/>
              </a:xfrm>
              <a:custGeom>
                <a:avLst/>
                <a:gdLst>
                  <a:gd name="T0" fmla="*/ 0 w 256233"/>
                  <a:gd name="T1" fmla="*/ 0 h 1482131"/>
                  <a:gd name="T2" fmla="*/ 195943 w 256233"/>
                  <a:gd name="T3" fmla="*/ 180870 h 1482131"/>
                  <a:gd name="T4" fmla="*/ 256233 w 256233"/>
                  <a:gd name="T5" fmla="*/ 1482131 h 1482131"/>
                  <a:gd name="T6" fmla="*/ 80387 w 256233"/>
                  <a:gd name="T7" fmla="*/ 1477107 h 1482131"/>
                  <a:gd name="T8" fmla="*/ 0 w 256233"/>
                  <a:gd name="T9" fmla="*/ 0 h 1482131"/>
                  <a:gd name="T10" fmla="*/ 0 60000 65536"/>
                  <a:gd name="T11" fmla="*/ 0 60000 65536"/>
                  <a:gd name="T12" fmla="*/ 0 60000 65536"/>
                  <a:gd name="T13" fmla="*/ 0 60000 65536"/>
                  <a:gd name="T14" fmla="*/ 0 60000 65536"/>
                  <a:gd name="T15" fmla="*/ 0 w 256233"/>
                  <a:gd name="T16" fmla="*/ 0 h 1482131"/>
                  <a:gd name="T17" fmla="*/ 256233 w 256233"/>
                  <a:gd name="T18" fmla="*/ 1482131 h 1482131"/>
                </a:gdLst>
                <a:ahLst/>
                <a:cxnLst>
                  <a:cxn ang="T10">
                    <a:pos x="T0" y="T1"/>
                  </a:cxn>
                  <a:cxn ang="T11">
                    <a:pos x="T2" y="T3"/>
                  </a:cxn>
                  <a:cxn ang="T12">
                    <a:pos x="T4" y="T5"/>
                  </a:cxn>
                  <a:cxn ang="T13">
                    <a:pos x="T6" y="T7"/>
                  </a:cxn>
                  <a:cxn ang="T14">
                    <a:pos x="T8" y="T9"/>
                  </a:cxn>
                </a:cxnLst>
                <a:rect l="T15" t="T16" r="T17" b="T18"/>
                <a:pathLst>
                  <a:path w="256233" h="1482131">
                    <a:moveTo>
                      <a:pt x="0" y="0"/>
                    </a:moveTo>
                    <a:lnTo>
                      <a:pt x="195943" y="180870"/>
                    </a:lnTo>
                    <a:lnTo>
                      <a:pt x="256233" y="1482131"/>
                    </a:lnTo>
                    <a:lnTo>
                      <a:pt x="80387" y="1477107"/>
                    </a:lnTo>
                    <a:lnTo>
                      <a:pt x="0" y="0"/>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72" name="任意多边形 337"/>
              <p:cNvSpPr>
                <a:spLocks noChangeArrowheads="1"/>
              </p:cNvSpPr>
              <p:nvPr/>
            </p:nvSpPr>
            <p:spPr bwMode="auto">
              <a:xfrm>
                <a:off x="241161" y="150726"/>
                <a:ext cx="261257" cy="1341455"/>
              </a:xfrm>
              <a:custGeom>
                <a:avLst/>
                <a:gdLst>
                  <a:gd name="T0" fmla="*/ 0 w 261257"/>
                  <a:gd name="T1" fmla="*/ 35169 h 1341455"/>
                  <a:gd name="T2" fmla="*/ 190918 w 261257"/>
                  <a:gd name="T3" fmla="*/ 0 h 1341455"/>
                  <a:gd name="T4" fmla="*/ 261257 w 261257"/>
                  <a:gd name="T5" fmla="*/ 1336430 h 1341455"/>
                  <a:gd name="T6" fmla="*/ 60290 w 261257"/>
                  <a:gd name="T7" fmla="*/ 1341455 h 1341455"/>
                  <a:gd name="T8" fmla="*/ 0 w 261257"/>
                  <a:gd name="T9" fmla="*/ 35169 h 1341455"/>
                  <a:gd name="T10" fmla="*/ 0 60000 65536"/>
                  <a:gd name="T11" fmla="*/ 0 60000 65536"/>
                  <a:gd name="T12" fmla="*/ 0 60000 65536"/>
                  <a:gd name="T13" fmla="*/ 0 60000 65536"/>
                  <a:gd name="T14" fmla="*/ 0 60000 65536"/>
                  <a:gd name="T15" fmla="*/ 0 w 261257"/>
                  <a:gd name="T16" fmla="*/ 0 h 1341455"/>
                  <a:gd name="T17" fmla="*/ 261257 w 261257"/>
                  <a:gd name="T18" fmla="*/ 1341455 h 1341455"/>
                </a:gdLst>
                <a:ahLst/>
                <a:cxnLst>
                  <a:cxn ang="T10">
                    <a:pos x="T0" y="T1"/>
                  </a:cxn>
                  <a:cxn ang="T11">
                    <a:pos x="T2" y="T3"/>
                  </a:cxn>
                  <a:cxn ang="T12">
                    <a:pos x="T4" y="T5"/>
                  </a:cxn>
                  <a:cxn ang="T13">
                    <a:pos x="T6" y="T7"/>
                  </a:cxn>
                  <a:cxn ang="T14">
                    <a:pos x="T8" y="T9"/>
                  </a:cxn>
                </a:cxnLst>
                <a:rect l="T15" t="T16" r="T17" b="T18"/>
                <a:pathLst>
                  <a:path w="261257" h="1341455">
                    <a:moveTo>
                      <a:pt x="0" y="35169"/>
                    </a:moveTo>
                    <a:lnTo>
                      <a:pt x="190918" y="0"/>
                    </a:lnTo>
                    <a:lnTo>
                      <a:pt x="261257" y="1336430"/>
                    </a:lnTo>
                    <a:lnTo>
                      <a:pt x="60290" y="1341455"/>
                    </a:lnTo>
                    <a:lnTo>
                      <a:pt x="0" y="35169"/>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6655" name="任意多边形 318"/>
            <p:cNvSpPr>
              <a:spLocks noChangeArrowheads="1"/>
            </p:cNvSpPr>
            <p:nvPr/>
          </p:nvSpPr>
          <p:spPr bwMode="auto">
            <a:xfrm>
              <a:off x="2087442" y="0"/>
              <a:ext cx="395974" cy="1817717"/>
            </a:xfrm>
            <a:custGeom>
              <a:avLst/>
              <a:gdLst>
                <a:gd name="T0" fmla="*/ 32336 w 395974"/>
                <a:gd name="T1" fmla="*/ 41968 h 1817717"/>
                <a:gd name="T2" fmla="*/ 32336 w 395974"/>
                <a:gd name="T3" fmla="*/ 87687 h 1817717"/>
                <a:gd name="T4" fmla="*/ 212849 w 395974"/>
                <a:gd name="T5" fmla="*/ 87687 h 1817717"/>
                <a:gd name="T6" fmla="*/ 212849 w 395974"/>
                <a:gd name="T7" fmla="*/ 41968 h 1817717"/>
                <a:gd name="T8" fmla="*/ 32336 w 395974"/>
                <a:gd name="T9" fmla="*/ 41968 h 1817717"/>
                <a:gd name="T10" fmla="*/ 210589 w 395974"/>
                <a:gd name="T11" fmla="*/ 0 h 1817717"/>
                <a:gd name="T12" fmla="*/ 354676 w 395974"/>
                <a:gd name="T13" fmla="*/ 60960 h 1817717"/>
                <a:gd name="T14" fmla="*/ 387927 w 395974"/>
                <a:gd name="T15" fmla="*/ 110837 h 1817717"/>
                <a:gd name="T16" fmla="*/ 395974 w 395974"/>
                <a:gd name="T17" fmla="*/ 1817717 h 1817717"/>
                <a:gd name="T18" fmla="*/ 4883 w 395974"/>
                <a:gd name="T19" fmla="*/ 1816473 h 1817717"/>
                <a:gd name="T20" fmla="*/ 0 w 395974"/>
                <a:gd name="T21" fmla="*/ 11084 h 1817717"/>
                <a:gd name="T22" fmla="*/ 210589 w 395974"/>
                <a:gd name="T23" fmla="*/ 0 h 18177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5974"/>
                <a:gd name="T37" fmla="*/ 0 h 1817717"/>
                <a:gd name="T38" fmla="*/ 395974 w 395974"/>
                <a:gd name="T39" fmla="*/ 1817717 h 18177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5974" h="1817717">
                  <a:moveTo>
                    <a:pt x="32336" y="41968"/>
                  </a:moveTo>
                  <a:lnTo>
                    <a:pt x="32336" y="87687"/>
                  </a:lnTo>
                  <a:lnTo>
                    <a:pt x="212849" y="87687"/>
                  </a:lnTo>
                  <a:lnTo>
                    <a:pt x="212849" y="41968"/>
                  </a:lnTo>
                  <a:lnTo>
                    <a:pt x="32336" y="41968"/>
                  </a:lnTo>
                  <a:close/>
                  <a:moveTo>
                    <a:pt x="210589" y="0"/>
                  </a:moveTo>
                  <a:lnTo>
                    <a:pt x="354676" y="60960"/>
                  </a:lnTo>
                  <a:lnTo>
                    <a:pt x="387927" y="110837"/>
                  </a:lnTo>
                  <a:cubicBezTo>
                    <a:pt x="390609" y="679797"/>
                    <a:pt x="393292" y="1248757"/>
                    <a:pt x="395974" y="1817717"/>
                  </a:cubicBezTo>
                  <a:lnTo>
                    <a:pt x="4883" y="1816473"/>
                  </a:lnTo>
                  <a:cubicBezTo>
                    <a:pt x="3255" y="1208327"/>
                    <a:pt x="1628" y="619230"/>
                    <a:pt x="0" y="11084"/>
                  </a:cubicBezTo>
                  <a:lnTo>
                    <a:pt x="210589" y="0"/>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56" name="矩形 319"/>
            <p:cNvSpPr>
              <a:spLocks noChangeArrowheads="1"/>
            </p:cNvSpPr>
            <p:nvPr/>
          </p:nvSpPr>
          <p:spPr bwMode="auto">
            <a:xfrm>
              <a:off x="1716964" y="1372370"/>
              <a:ext cx="148281" cy="445347"/>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57" name="任意多边形 320"/>
            <p:cNvSpPr>
              <a:spLocks noChangeArrowheads="1"/>
            </p:cNvSpPr>
            <p:nvPr/>
          </p:nvSpPr>
          <p:spPr bwMode="auto">
            <a:xfrm>
              <a:off x="4296699" y="515755"/>
              <a:ext cx="351692" cy="1301962"/>
            </a:xfrm>
            <a:custGeom>
              <a:avLst/>
              <a:gdLst>
                <a:gd name="T0" fmla="*/ 0 w 351692"/>
                <a:gd name="T1" fmla="*/ 0 h 1301962"/>
                <a:gd name="T2" fmla="*/ 216040 w 351692"/>
                <a:gd name="T3" fmla="*/ 130629 h 1301962"/>
                <a:gd name="T4" fmla="*/ 237712 w 351692"/>
                <a:gd name="T5" fmla="*/ 362835 h 1301962"/>
                <a:gd name="T6" fmla="*/ 276329 w 351692"/>
                <a:gd name="T7" fmla="*/ 372489 h 1301962"/>
                <a:gd name="T8" fmla="*/ 351692 w 351692"/>
                <a:gd name="T9" fmla="*/ 1286889 h 1301962"/>
                <a:gd name="T10" fmla="*/ 60290 w 351692"/>
                <a:gd name="T11" fmla="*/ 1301962 h 1301962"/>
                <a:gd name="T12" fmla="*/ 40124 w 351692"/>
                <a:gd name="T13" fmla="*/ 507442 h 1301962"/>
                <a:gd name="T14" fmla="*/ 0 w 351692"/>
                <a:gd name="T15" fmla="*/ 507442 h 1301962"/>
                <a:gd name="T16" fmla="*/ 0 w 351692"/>
                <a:gd name="T17" fmla="*/ 0 h 13019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1692"/>
                <a:gd name="T28" fmla="*/ 0 h 1301962"/>
                <a:gd name="T29" fmla="*/ 351692 w 351692"/>
                <a:gd name="T30" fmla="*/ 1301962 h 13019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1692" h="1301962">
                  <a:moveTo>
                    <a:pt x="0" y="0"/>
                  </a:moveTo>
                  <a:lnTo>
                    <a:pt x="216040" y="130629"/>
                  </a:lnTo>
                  <a:lnTo>
                    <a:pt x="237712" y="362835"/>
                  </a:lnTo>
                  <a:lnTo>
                    <a:pt x="276329" y="372489"/>
                  </a:lnTo>
                  <a:lnTo>
                    <a:pt x="351692" y="1286889"/>
                  </a:lnTo>
                  <a:lnTo>
                    <a:pt x="60290" y="1301962"/>
                  </a:lnTo>
                  <a:lnTo>
                    <a:pt x="40124" y="507442"/>
                  </a:lnTo>
                  <a:lnTo>
                    <a:pt x="0" y="507442"/>
                  </a:lnTo>
                  <a:lnTo>
                    <a:pt x="0" y="0"/>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58" name="矩形 321"/>
            <p:cNvSpPr>
              <a:spLocks noChangeArrowheads="1"/>
            </p:cNvSpPr>
            <p:nvPr/>
          </p:nvSpPr>
          <p:spPr bwMode="auto">
            <a:xfrm>
              <a:off x="4893140" y="531110"/>
              <a:ext cx="211647" cy="1286607"/>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59" name="矩形 31"/>
            <p:cNvSpPr>
              <a:spLocks noChangeArrowheads="1"/>
            </p:cNvSpPr>
            <p:nvPr/>
          </p:nvSpPr>
          <p:spPr bwMode="auto">
            <a:xfrm>
              <a:off x="1323329" y="1126452"/>
              <a:ext cx="183570" cy="691265"/>
            </a:xfrm>
            <a:custGeom>
              <a:avLst/>
              <a:gdLst>
                <a:gd name="T0" fmla="*/ 0 w 183570"/>
                <a:gd name="T1" fmla="*/ 0 h 691265"/>
                <a:gd name="T2" fmla="*/ 183570 w 183570"/>
                <a:gd name="T3" fmla="*/ 53340 h 691265"/>
                <a:gd name="T4" fmla="*/ 183570 w 183570"/>
                <a:gd name="T5" fmla="*/ 691265 h 691265"/>
                <a:gd name="T6" fmla="*/ 0 w 183570"/>
                <a:gd name="T7" fmla="*/ 691265 h 691265"/>
                <a:gd name="T8" fmla="*/ 0 w 183570"/>
                <a:gd name="T9" fmla="*/ 0 h 691265"/>
                <a:gd name="T10" fmla="*/ 0 60000 65536"/>
                <a:gd name="T11" fmla="*/ 0 60000 65536"/>
                <a:gd name="T12" fmla="*/ 0 60000 65536"/>
                <a:gd name="T13" fmla="*/ 0 60000 65536"/>
                <a:gd name="T14" fmla="*/ 0 60000 65536"/>
                <a:gd name="T15" fmla="*/ 0 w 183570"/>
                <a:gd name="T16" fmla="*/ 0 h 691265"/>
                <a:gd name="T17" fmla="*/ 183570 w 183570"/>
                <a:gd name="T18" fmla="*/ 691265 h 691265"/>
              </a:gdLst>
              <a:ahLst/>
              <a:cxnLst>
                <a:cxn ang="T10">
                  <a:pos x="T0" y="T1"/>
                </a:cxn>
                <a:cxn ang="T11">
                  <a:pos x="T2" y="T3"/>
                </a:cxn>
                <a:cxn ang="T12">
                  <a:pos x="T4" y="T5"/>
                </a:cxn>
                <a:cxn ang="T13">
                  <a:pos x="T6" y="T7"/>
                </a:cxn>
                <a:cxn ang="T14">
                  <a:pos x="T8" y="T9"/>
                </a:cxn>
              </a:cxnLst>
              <a:rect l="T15" t="T16" r="T17" b="T18"/>
              <a:pathLst>
                <a:path w="183570" h="691265">
                  <a:moveTo>
                    <a:pt x="0" y="0"/>
                  </a:moveTo>
                  <a:lnTo>
                    <a:pt x="183570" y="53340"/>
                  </a:lnTo>
                  <a:lnTo>
                    <a:pt x="183570" y="691265"/>
                  </a:lnTo>
                  <a:lnTo>
                    <a:pt x="0" y="691265"/>
                  </a:lnTo>
                  <a:lnTo>
                    <a:pt x="0" y="0"/>
                  </a:ln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60" name="任意多边形 323"/>
            <p:cNvSpPr>
              <a:spLocks noChangeArrowheads="1"/>
            </p:cNvSpPr>
            <p:nvPr/>
          </p:nvSpPr>
          <p:spPr bwMode="auto">
            <a:xfrm>
              <a:off x="1500213" y="1127258"/>
              <a:ext cx="216750" cy="690459"/>
            </a:xfrm>
            <a:custGeom>
              <a:avLst/>
              <a:gdLst>
                <a:gd name="T0" fmla="*/ 2942 w 229500"/>
                <a:gd name="T1" fmla="*/ 148434 h 704336"/>
                <a:gd name="T2" fmla="*/ 44890 w 229500"/>
                <a:gd name="T3" fmla="*/ 94997 h 704336"/>
                <a:gd name="T4" fmla="*/ 61423 w 229500"/>
                <a:gd name="T5" fmla="*/ 94997 h 704336"/>
                <a:gd name="T6" fmla="*/ 83466 w 229500"/>
                <a:gd name="T7" fmla="*/ 5938 h 704336"/>
                <a:gd name="T8" fmla="*/ 204708 w 229500"/>
                <a:gd name="T9" fmla="*/ 0 h 704336"/>
                <a:gd name="T10" fmla="*/ 193687 w 229500"/>
                <a:gd name="T11" fmla="*/ 676855 h 704336"/>
                <a:gd name="T12" fmla="*/ 2715 w 229500"/>
                <a:gd name="T13" fmla="*/ 675322 h 704336"/>
                <a:gd name="T14" fmla="*/ 2942 w 229500"/>
                <a:gd name="T15" fmla="*/ 148434 h 704336"/>
                <a:gd name="T16" fmla="*/ 0 60000 65536"/>
                <a:gd name="T17" fmla="*/ 0 60000 65536"/>
                <a:gd name="T18" fmla="*/ 0 60000 65536"/>
                <a:gd name="T19" fmla="*/ 0 60000 65536"/>
                <a:gd name="T20" fmla="*/ 0 60000 65536"/>
                <a:gd name="T21" fmla="*/ 0 60000 65536"/>
                <a:gd name="T22" fmla="*/ 0 60000 65536"/>
                <a:gd name="T23" fmla="*/ 0 60000 65536"/>
                <a:gd name="T24" fmla="*/ 0 w 229500"/>
                <a:gd name="T25" fmla="*/ 0 h 704336"/>
                <a:gd name="T26" fmla="*/ 229500 w 229500"/>
                <a:gd name="T27" fmla="*/ 704336 h 704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9500" h="704336">
                  <a:moveTo>
                    <a:pt x="3298" y="154460"/>
                  </a:moveTo>
                  <a:lnTo>
                    <a:pt x="50327" y="98854"/>
                  </a:lnTo>
                  <a:lnTo>
                    <a:pt x="68862" y="98854"/>
                  </a:lnTo>
                  <a:lnTo>
                    <a:pt x="93575" y="6179"/>
                  </a:lnTo>
                  <a:lnTo>
                    <a:pt x="229500" y="0"/>
                  </a:lnTo>
                  <a:lnTo>
                    <a:pt x="217143" y="704336"/>
                  </a:lnTo>
                  <a:lnTo>
                    <a:pt x="3044" y="702741"/>
                  </a:lnTo>
                  <a:cubicBezTo>
                    <a:pt x="5104" y="521509"/>
                    <a:pt x="-4940" y="348049"/>
                    <a:pt x="3298" y="154460"/>
                  </a:cubicBezTo>
                  <a:close/>
                </a:path>
              </a:pathLst>
            </a:cu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6661" name="Group 48"/>
            <p:cNvGrpSpPr/>
            <p:nvPr/>
          </p:nvGrpSpPr>
          <p:grpSpPr bwMode="auto">
            <a:xfrm>
              <a:off x="0" y="182454"/>
              <a:ext cx="858757" cy="1635263"/>
              <a:chOff x="0" y="0"/>
              <a:chExt cx="858757" cy="1635263"/>
            </a:xfrm>
          </p:grpSpPr>
          <p:sp>
            <p:nvSpPr>
              <p:cNvPr id="26664" name="任意多边形 327"/>
              <p:cNvSpPr>
                <a:spLocks noChangeArrowheads="1"/>
              </p:cNvSpPr>
              <p:nvPr/>
            </p:nvSpPr>
            <p:spPr bwMode="auto">
              <a:xfrm>
                <a:off x="0" y="314857"/>
                <a:ext cx="191411" cy="872515"/>
              </a:xfrm>
              <a:custGeom>
                <a:avLst/>
                <a:gdLst>
                  <a:gd name="T0" fmla="*/ 2613 w 191411"/>
                  <a:gd name="T1" fmla="*/ 871614 h 872515"/>
                  <a:gd name="T2" fmla="*/ 0 w 191411"/>
                  <a:gd name="T3" fmla="*/ 0 h 872515"/>
                  <a:gd name="T4" fmla="*/ 92598 w 191411"/>
                  <a:gd name="T5" fmla="*/ 0 h 872515"/>
                  <a:gd name="T6" fmla="*/ 81023 w 191411"/>
                  <a:gd name="T7" fmla="*/ 208345 h 872515"/>
                  <a:gd name="T8" fmla="*/ 185195 w 191411"/>
                  <a:gd name="T9" fmla="*/ 208345 h 872515"/>
                  <a:gd name="T10" fmla="*/ 191411 w 191411"/>
                  <a:gd name="T11" fmla="*/ 872515 h 872515"/>
                  <a:gd name="T12" fmla="*/ 2613 w 191411"/>
                  <a:gd name="T13" fmla="*/ 871614 h 872515"/>
                  <a:gd name="T14" fmla="*/ 0 60000 65536"/>
                  <a:gd name="T15" fmla="*/ 0 60000 65536"/>
                  <a:gd name="T16" fmla="*/ 0 60000 65536"/>
                  <a:gd name="T17" fmla="*/ 0 60000 65536"/>
                  <a:gd name="T18" fmla="*/ 0 60000 65536"/>
                  <a:gd name="T19" fmla="*/ 0 60000 65536"/>
                  <a:gd name="T20" fmla="*/ 0 60000 65536"/>
                  <a:gd name="T21" fmla="*/ 0 w 191411"/>
                  <a:gd name="T22" fmla="*/ 0 h 872515"/>
                  <a:gd name="T23" fmla="*/ 191411 w 191411"/>
                  <a:gd name="T24" fmla="*/ 872515 h 8725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1411" h="872515">
                    <a:moveTo>
                      <a:pt x="2613" y="871614"/>
                    </a:moveTo>
                    <a:lnTo>
                      <a:pt x="0" y="0"/>
                    </a:lnTo>
                    <a:lnTo>
                      <a:pt x="92598" y="0"/>
                    </a:lnTo>
                    <a:lnTo>
                      <a:pt x="81023" y="208345"/>
                    </a:lnTo>
                    <a:lnTo>
                      <a:pt x="185195" y="208345"/>
                    </a:lnTo>
                    <a:lnTo>
                      <a:pt x="191411" y="872515"/>
                    </a:lnTo>
                    <a:lnTo>
                      <a:pt x="2613" y="871614"/>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65" name="任意多边形 328"/>
              <p:cNvSpPr>
                <a:spLocks noChangeArrowheads="1"/>
              </p:cNvSpPr>
              <p:nvPr/>
            </p:nvSpPr>
            <p:spPr bwMode="auto">
              <a:xfrm>
                <a:off x="92598" y="338006"/>
                <a:ext cx="81023" cy="231493"/>
              </a:xfrm>
              <a:custGeom>
                <a:avLst/>
                <a:gdLst>
                  <a:gd name="T0" fmla="*/ 11574 w 81023"/>
                  <a:gd name="T1" fmla="*/ 0 h 231493"/>
                  <a:gd name="T2" fmla="*/ 81023 w 81023"/>
                  <a:gd name="T3" fmla="*/ 0 h 231493"/>
                  <a:gd name="T4" fmla="*/ 81023 w 81023"/>
                  <a:gd name="T5" fmla="*/ 231493 h 231493"/>
                  <a:gd name="T6" fmla="*/ 0 w 81023"/>
                  <a:gd name="T7" fmla="*/ 219919 h 231493"/>
                  <a:gd name="T8" fmla="*/ 11574 w 81023"/>
                  <a:gd name="T9" fmla="*/ 0 h 231493"/>
                  <a:gd name="T10" fmla="*/ 0 60000 65536"/>
                  <a:gd name="T11" fmla="*/ 0 60000 65536"/>
                  <a:gd name="T12" fmla="*/ 0 60000 65536"/>
                  <a:gd name="T13" fmla="*/ 0 60000 65536"/>
                  <a:gd name="T14" fmla="*/ 0 60000 65536"/>
                  <a:gd name="T15" fmla="*/ 0 w 81023"/>
                  <a:gd name="T16" fmla="*/ 0 h 231493"/>
                  <a:gd name="T17" fmla="*/ 81023 w 81023"/>
                  <a:gd name="T18" fmla="*/ 231493 h 231493"/>
                </a:gdLst>
                <a:ahLst/>
                <a:cxnLst>
                  <a:cxn ang="T10">
                    <a:pos x="T0" y="T1"/>
                  </a:cxn>
                  <a:cxn ang="T11">
                    <a:pos x="T2" y="T3"/>
                  </a:cxn>
                  <a:cxn ang="T12">
                    <a:pos x="T4" y="T5"/>
                  </a:cxn>
                  <a:cxn ang="T13">
                    <a:pos x="T6" y="T7"/>
                  </a:cxn>
                  <a:cxn ang="T14">
                    <a:pos x="T8" y="T9"/>
                  </a:cxn>
                </a:cxnLst>
                <a:rect l="T15" t="T16" r="T17" b="T18"/>
                <a:pathLst>
                  <a:path w="81023" h="231493">
                    <a:moveTo>
                      <a:pt x="11574" y="0"/>
                    </a:moveTo>
                    <a:lnTo>
                      <a:pt x="81023" y="0"/>
                    </a:lnTo>
                    <a:lnTo>
                      <a:pt x="81023" y="231493"/>
                    </a:lnTo>
                    <a:lnTo>
                      <a:pt x="0" y="219919"/>
                    </a:lnTo>
                    <a:lnTo>
                      <a:pt x="11574"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66" name="任意多边形 329"/>
              <p:cNvSpPr>
                <a:spLocks noChangeArrowheads="1"/>
              </p:cNvSpPr>
              <p:nvPr/>
            </p:nvSpPr>
            <p:spPr bwMode="auto">
              <a:xfrm>
                <a:off x="169004" y="350473"/>
                <a:ext cx="416689" cy="1284790"/>
              </a:xfrm>
              <a:custGeom>
                <a:avLst/>
                <a:gdLst>
                  <a:gd name="T0" fmla="*/ 0 w 416689"/>
                  <a:gd name="T1" fmla="*/ 194969 h 1284790"/>
                  <a:gd name="T2" fmla="*/ 3558 w 416689"/>
                  <a:gd name="T3" fmla="*/ 902 h 1284790"/>
                  <a:gd name="T4" fmla="*/ 275991 w 416689"/>
                  <a:gd name="T5" fmla="*/ 0 h 1284790"/>
                  <a:gd name="T6" fmla="*/ 289367 w 416689"/>
                  <a:gd name="T7" fmla="*/ 137095 h 1284790"/>
                  <a:gd name="T8" fmla="*/ 335666 w 416689"/>
                  <a:gd name="T9" fmla="*/ 148670 h 1284790"/>
                  <a:gd name="T10" fmla="*/ 416689 w 416689"/>
                  <a:gd name="T11" fmla="*/ 148670 h 1284790"/>
                  <a:gd name="T12" fmla="*/ 383804 w 416689"/>
                  <a:gd name="T13" fmla="*/ 1284790 h 1284790"/>
                  <a:gd name="T14" fmla="*/ 8918 w 416689"/>
                  <a:gd name="T15" fmla="*/ 1283890 h 1284790"/>
                  <a:gd name="T16" fmla="*/ 0 w 416689"/>
                  <a:gd name="T17" fmla="*/ 194969 h 12847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16689"/>
                  <a:gd name="T28" fmla="*/ 0 h 1284790"/>
                  <a:gd name="T29" fmla="*/ 416689 w 416689"/>
                  <a:gd name="T30" fmla="*/ 1284790 h 12847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16689" h="1284790">
                    <a:moveTo>
                      <a:pt x="0" y="194969"/>
                    </a:moveTo>
                    <a:lnTo>
                      <a:pt x="3558" y="902"/>
                    </a:lnTo>
                    <a:lnTo>
                      <a:pt x="275991" y="0"/>
                    </a:lnTo>
                    <a:lnTo>
                      <a:pt x="289367" y="137095"/>
                    </a:lnTo>
                    <a:lnTo>
                      <a:pt x="335666" y="148670"/>
                    </a:lnTo>
                    <a:lnTo>
                      <a:pt x="416689" y="148670"/>
                    </a:lnTo>
                    <a:lnTo>
                      <a:pt x="383804" y="1284790"/>
                    </a:lnTo>
                    <a:lnTo>
                      <a:pt x="8918" y="1283890"/>
                    </a:lnTo>
                    <a:cubicBezTo>
                      <a:pt x="5945" y="920916"/>
                      <a:pt x="2973" y="557943"/>
                      <a:pt x="0" y="19496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667" name="等腰三角形 330"/>
              <p:cNvSpPr>
                <a:spLocks noChangeArrowheads="1"/>
              </p:cNvSpPr>
              <p:nvPr/>
            </p:nvSpPr>
            <p:spPr bwMode="auto">
              <a:xfrm>
                <a:off x="185195" y="232739"/>
                <a:ext cx="258830" cy="136556"/>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68" name="矩形 23"/>
              <p:cNvSpPr>
                <a:spLocks noChangeArrowheads="1"/>
              </p:cNvSpPr>
              <p:nvPr/>
            </p:nvSpPr>
            <p:spPr bwMode="auto">
              <a:xfrm>
                <a:off x="306730" y="0"/>
                <a:ext cx="18000" cy="252000"/>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69" name="任意多边形 332"/>
              <p:cNvSpPr>
                <a:spLocks noChangeArrowheads="1"/>
              </p:cNvSpPr>
              <p:nvPr/>
            </p:nvSpPr>
            <p:spPr bwMode="auto">
              <a:xfrm>
                <a:off x="525125" y="380126"/>
                <a:ext cx="333632" cy="1232118"/>
              </a:xfrm>
              <a:custGeom>
                <a:avLst/>
                <a:gdLst>
                  <a:gd name="T0" fmla="*/ 0 w 333632"/>
                  <a:gd name="T1" fmla="*/ 117389 h 1232118"/>
                  <a:gd name="T2" fmla="*/ 24713 w 333632"/>
                  <a:gd name="T3" fmla="*/ 6178 h 1232118"/>
                  <a:gd name="T4" fmla="*/ 74140 w 333632"/>
                  <a:gd name="T5" fmla="*/ 0 h 1232118"/>
                  <a:gd name="T6" fmla="*/ 321275 w 333632"/>
                  <a:gd name="T7" fmla="*/ 253313 h 1232118"/>
                  <a:gd name="T8" fmla="*/ 333632 w 333632"/>
                  <a:gd name="T9" fmla="*/ 1229497 h 1232118"/>
                  <a:gd name="T10" fmla="*/ 17597 w 333632"/>
                  <a:gd name="T11" fmla="*/ 1232118 h 1232118"/>
                  <a:gd name="T12" fmla="*/ 0 w 333632"/>
                  <a:gd name="T13" fmla="*/ 117389 h 1232118"/>
                  <a:gd name="T14" fmla="*/ 0 60000 65536"/>
                  <a:gd name="T15" fmla="*/ 0 60000 65536"/>
                  <a:gd name="T16" fmla="*/ 0 60000 65536"/>
                  <a:gd name="T17" fmla="*/ 0 60000 65536"/>
                  <a:gd name="T18" fmla="*/ 0 60000 65536"/>
                  <a:gd name="T19" fmla="*/ 0 60000 65536"/>
                  <a:gd name="T20" fmla="*/ 0 60000 65536"/>
                  <a:gd name="T21" fmla="*/ 0 w 333632"/>
                  <a:gd name="T22" fmla="*/ 0 h 1232118"/>
                  <a:gd name="T23" fmla="*/ 333632 w 333632"/>
                  <a:gd name="T24" fmla="*/ 1232118 h 1232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3632" h="1232118">
                    <a:moveTo>
                      <a:pt x="0" y="117389"/>
                    </a:moveTo>
                    <a:lnTo>
                      <a:pt x="24713" y="6178"/>
                    </a:lnTo>
                    <a:lnTo>
                      <a:pt x="74140" y="0"/>
                    </a:lnTo>
                    <a:lnTo>
                      <a:pt x="321275" y="253313"/>
                    </a:lnTo>
                    <a:lnTo>
                      <a:pt x="333632" y="1229497"/>
                    </a:lnTo>
                    <a:lnTo>
                      <a:pt x="17597" y="1232118"/>
                    </a:lnTo>
                    <a:cubicBezTo>
                      <a:pt x="15538" y="861415"/>
                      <a:pt x="20594" y="494270"/>
                      <a:pt x="0" y="11738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6662" name="矩形 325"/>
            <p:cNvSpPr>
              <a:spLocks noChangeArrowheads="1"/>
            </p:cNvSpPr>
            <p:nvPr/>
          </p:nvSpPr>
          <p:spPr bwMode="auto">
            <a:xfrm>
              <a:off x="893157" y="480489"/>
              <a:ext cx="381671" cy="1337228"/>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sp>
          <p:nvSpPr>
            <p:cNvPr id="26663" name="矩形 326"/>
            <p:cNvSpPr>
              <a:spLocks noChangeArrowheads="1"/>
            </p:cNvSpPr>
            <p:nvPr/>
          </p:nvSpPr>
          <p:spPr bwMode="auto">
            <a:xfrm>
              <a:off x="5064305" y="769093"/>
              <a:ext cx="211647" cy="1048624"/>
            </a:xfrm>
            <a:prstGeom prst="rect">
              <a:avLst/>
            </a:prstGeom>
            <a:blipFill dpi="0" rotWithShape="1">
              <a:blip r:embed="rId1"/>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000000"/>
                </a:solidFill>
                <a:latin typeface="Calibri" panose="020F0502020204030204" pitchFamily="34" charset="0"/>
                <a:ea typeface="宋体" panose="02010600030101010101" pitchFamily="2" charset="-122"/>
                <a:sym typeface="宋体" panose="02010600030101010101" pitchFamily="2" charset="-122"/>
              </a:endParaRPr>
            </a:p>
          </p:txBody>
        </p:sp>
      </p:grpSp>
      <p:pic>
        <p:nvPicPr>
          <p:cNvPr id="266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5425" y="3290888"/>
            <a:ext cx="323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2600" y="2894013"/>
            <a:ext cx="40005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2650" y="3168650"/>
            <a:ext cx="2682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6813" y="2924175"/>
            <a:ext cx="28098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8888" y="1181100"/>
            <a:ext cx="1042987"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1"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32513" y="3260725"/>
            <a:ext cx="311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2"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400" y="2955925"/>
            <a:ext cx="2444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3"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94500" y="3278188"/>
            <a:ext cx="334963"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4"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70725" y="2266950"/>
            <a:ext cx="273050"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5"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91400" y="2430463"/>
            <a:ext cx="2857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6"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45400" y="3046413"/>
            <a:ext cx="33496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7"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27988" y="3278188"/>
            <a:ext cx="328612"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8"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91525" y="2857500"/>
            <a:ext cx="323850"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9"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463" y="3951288"/>
            <a:ext cx="918051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0" name="Picture 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4788" y="3571875"/>
            <a:ext cx="1347787"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51" name="标题 1"/>
          <p:cNvSpPr>
            <a:spLocks noGrp="1" noChangeArrowheads="1"/>
          </p:cNvSpPr>
          <p:nvPr>
            <p:ph type="ctrTitle" idx="4294967295"/>
          </p:nvPr>
        </p:nvSpPr>
        <p:spPr>
          <a:xfrm>
            <a:off x="-33338" y="1851025"/>
            <a:ext cx="4605338" cy="777875"/>
          </a:xfrm>
        </p:spPr>
        <p:txBody>
          <a:bodyPr/>
          <a:lstStyle/>
          <a:p>
            <a:pPr marL="0" indent="0" eaLnBrk="1" hangingPunct="1"/>
            <a:r>
              <a:rPr lang="zh-CN" altLang="zh-CN" smtClean="0">
                <a:sym typeface="微软雅黑" panose="020B0503020204020204" pitchFamily="34" charset="-122"/>
              </a:rPr>
              <a:t>感谢聆听</a:t>
            </a:r>
            <a:endParaRPr lang="zh-CN" altLang="zh-CN" smtClean="0">
              <a:sym typeface="微软雅黑" panose="020B0503020204020204" pitchFamily="34" charset="-122"/>
            </a:endParaRPr>
          </a:p>
        </p:txBody>
      </p:sp>
      <p:sp>
        <p:nvSpPr>
          <p:cNvPr id="26652" name="副标题 10"/>
          <p:cNvSpPr>
            <a:spLocks noGrp="1" noChangeArrowheads="1"/>
          </p:cNvSpPr>
          <p:nvPr>
            <p:ph type="subTitle" idx="1"/>
          </p:nvPr>
        </p:nvSpPr>
        <p:spPr>
          <a:xfrm>
            <a:off x="611188" y="2544763"/>
            <a:ext cx="3386137" cy="458787"/>
          </a:xfrm>
        </p:spPr>
        <p:txBody>
          <a:bodyPr/>
          <a:lstStyle/>
          <a:p>
            <a:pPr eaLnBrk="1" hangingPunct="1"/>
            <a:r>
              <a:rPr lang="en-US" altLang="zh-CN" smtClean="0"/>
              <a:t>THANKS FOR LISTENING</a:t>
            </a:r>
            <a:endParaRPr lang="zh-CN" altLang="en-US" smtClean="0"/>
          </a:p>
        </p:txBody>
      </p:sp>
      <p:sp>
        <p:nvSpPr>
          <p:cNvPr id="26653" name="矩形 5"/>
          <p:cNvSpPr>
            <a:spLocks noChangeArrowheads="1"/>
          </p:cNvSpPr>
          <p:nvPr/>
        </p:nvSpPr>
        <p:spPr bwMode="auto">
          <a:xfrm>
            <a:off x="3909060" y="4371975"/>
            <a:ext cx="13258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sz="1800">
                <a:solidFill>
                  <a:srgbClr val="FFFFFF"/>
                </a:solidFill>
                <a:sym typeface="微软雅黑" panose="020B0503020204020204" pitchFamily="34" charset="-122"/>
              </a:rPr>
              <a:t>公共教学部</a:t>
            </a:r>
            <a:endParaRPr lang="zh-CN" sz="1800">
              <a:solidFill>
                <a:srgbClr val="FFFFFF"/>
              </a:solidFill>
              <a:sym typeface="微软雅黑" panose="020B0503020204020204" pitchFamily="34" charset="-122"/>
            </a:endParaRPr>
          </a:p>
        </p:txBody>
      </p:sp>
      <p:pic>
        <p:nvPicPr>
          <p:cNvPr id="2" name="图片 1" descr="WMVL$(4$YF4FN`MQZ$1KJ%K"/>
          <p:cNvPicPr>
            <a:picLocks noChangeAspect="1"/>
          </p:cNvPicPr>
          <p:nvPr/>
        </p:nvPicPr>
        <p:blipFill>
          <a:blip r:embed="rId17"/>
          <a:stretch>
            <a:fillRect/>
          </a:stretch>
        </p:blipFill>
        <p:spPr>
          <a:xfrm>
            <a:off x="7804150" y="501015"/>
            <a:ext cx="662305" cy="6172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灯片编号占位符 5"/>
          <p:cNvSpPr>
            <a:spLocks noGrp="1"/>
          </p:cNvSpPr>
          <p:nvPr>
            <p:ph type="sldNum" sz="quarter" idx="12"/>
          </p:nvPr>
        </p:nvSpPr>
        <p:spPr>
          <a:noFill/>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Font typeface="Arial" panose="020B0604020202020204" pitchFamily="34" charset="0"/>
              <a:buNone/>
            </a:pPr>
            <a:fld id="{55A88E7C-A476-4F34-8E22-D57AC43ADDEB}" type="slidenum">
              <a:rPr lang="zh-CN" altLang="en-US" sz="1200">
                <a:solidFill>
                  <a:srgbClr val="898989"/>
                </a:solidFill>
                <a:sym typeface="微软雅黑" panose="020B0503020204020204" pitchFamily="34" charset="-122"/>
              </a:rPr>
            </a:fld>
            <a:endParaRPr lang="zh-CN" altLang="en-US" sz="1800">
              <a:solidFill>
                <a:schemeClr val="tx1"/>
              </a:solidFill>
              <a:latin typeface="Arial" panose="020B0604020202020204" pitchFamily="34" charset="0"/>
              <a:ea typeface="宋体" panose="02010600030101010101" pitchFamily="2" charset="-122"/>
              <a:sym typeface="微软雅黑" panose="020B0503020204020204" pitchFamily="34" charset="-122"/>
            </a:endParaRPr>
          </a:p>
        </p:txBody>
      </p:sp>
      <p:sp>
        <p:nvSpPr>
          <p:cNvPr id="6147"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48"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6149"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50"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51"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6152" name="Group 7"/>
          <p:cNvGrpSpPr/>
          <p:nvPr/>
        </p:nvGrpSpPr>
        <p:grpSpPr bwMode="auto">
          <a:xfrm>
            <a:off x="6738938" y="193675"/>
            <a:ext cx="2513012" cy="771525"/>
            <a:chOff x="0" y="0"/>
            <a:chExt cx="4944547" cy="1517351"/>
          </a:xfrm>
        </p:grpSpPr>
        <p:sp>
          <p:nvSpPr>
            <p:cNvPr id="6174"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6175" name="Group 9"/>
            <p:cNvGrpSpPr/>
            <p:nvPr/>
          </p:nvGrpSpPr>
          <p:grpSpPr bwMode="auto">
            <a:xfrm rot="-6526732" flipH="1" flipV="1">
              <a:off x="-9335" y="9334"/>
              <a:ext cx="551019" cy="532352"/>
              <a:chOff x="0" y="0"/>
              <a:chExt cx="2652289" cy="2562439"/>
            </a:xfrm>
          </p:grpSpPr>
          <p:sp>
            <p:nvSpPr>
              <p:cNvPr id="6176"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77"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78"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79"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80"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81"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82"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83"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84"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85"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6153"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54"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55"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6156"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7" name="Group 24"/>
          <p:cNvGrpSpPr/>
          <p:nvPr/>
        </p:nvGrpSpPr>
        <p:grpSpPr bwMode="auto">
          <a:xfrm>
            <a:off x="6958013" y="3481388"/>
            <a:ext cx="2198687" cy="1065212"/>
            <a:chOff x="0" y="0"/>
            <a:chExt cx="6096963" cy="2950088"/>
          </a:xfrm>
        </p:grpSpPr>
        <p:pic>
          <p:nvPicPr>
            <p:cNvPr id="6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3"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61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 name="标题 14"/>
          <p:cNvSpPr>
            <a:spLocks noGrp="1" noChangeArrowheads="1"/>
          </p:cNvSpPr>
          <p:nvPr>
            <p:ph type="title" idx="4294967295"/>
          </p:nvPr>
        </p:nvSpPr>
        <p:spPr>
          <a:xfrm>
            <a:off x="457200" y="225425"/>
            <a:ext cx="5267325" cy="546100"/>
          </a:xfrm>
        </p:spPr>
        <p:txBody>
          <a:bodyPr/>
          <a:lstStyle/>
          <a:p>
            <a:pPr marL="0" indent="0" algn="l" eaLnBrk="1" hangingPunct="1"/>
            <a:r>
              <a:rPr lang="en-US" altLang="zh-CN" sz="2000" smtClean="0">
                <a:solidFill>
                  <a:schemeClr val="bg1"/>
                </a:solidFill>
              </a:rPr>
              <a:t>Part One </a:t>
            </a:r>
            <a:endParaRPr lang="en-US" altLang="zh-CN" sz="2000" smtClean="0">
              <a:solidFill>
                <a:schemeClr val="bg1"/>
              </a:solidFill>
            </a:endParaRPr>
          </a:p>
        </p:txBody>
      </p:sp>
      <p:sp>
        <p:nvSpPr>
          <p:cNvPr id="6160" name="矩形 6"/>
          <p:cNvSpPr>
            <a:spLocks noChangeArrowheads="1"/>
          </p:cNvSpPr>
          <p:nvPr/>
        </p:nvSpPr>
        <p:spPr bwMode="auto">
          <a:xfrm>
            <a:off x="2890838" y="1308100"/>
            <a:ext cx="3384550" cy="460375"/>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a:t>
            </a:r>
            <a:r>
              <a:rPr lang="zh-CN" altLang="zh-CN" sz="1800">
                <a:solidFill>
                  <a:srgbClr val="FFFFFF"/>
                </a:solidFill>
                <a:sym typeface="微软雅黑" panose="020B0503020204020204" pitchFamily="34" charset="-122"/>
              </a:rPr>
              <a:t>出国旅游那些事</a:t>
            </a:r>
            <a:r>
              <a:rPr lang="en-US" altLang="zh-CN" sz="1800">
                <a:solidFill>
                  <a:srgbClr val="FFFFFF"/>
                </a:solidFill>
                <a:sym typeface="微软雅黑" panose="020B0503020204020204" pitchFamily="34" charset="-122"/>
              </a:rPr>
              <a:t>”</a:t>
            </a:r>
            <a:r>
              <a:rPr lang="zh-CN" altLang="en-US" sz="1800">
                <a:solidFill>
                  <a:srgbClr val="FFFFFF"/>
                </a:solidFill>
                <a:sym typeface="微软雅黑" panose="020B0503020204020204" pitchFamily="34" charset="-122"/>
              </a:rPr>
              <a:t>之我见</a:t>
            </a:r>
            <a:endParaRPr lang="zh-CN" altLang="en-US" sz="1800">
              <a:solidFill>
                <a:srgbClr val="FFFFFF"/>
              </a:solidFill>
              <a:sym typeface="微软雅黑" panose="020B0503020204020204" pitchFamily="34" charset="-122"/>
            </a:endParaRPr>
          </a:p>
        </p:txBody>
      </p:sp>
      <p:sp>
        <p:nvSpPr>
          <p:cNvPr id="6161" name="矩形 7"/>
          <p:cNvSpPr>
            <a:spLocks noChangeArrowheads="1"/>
          </p:cNvSpPr>
          <p:nvPr/>
        </p:nvSpPr>
        <p:spPr bwMode="auto">
          <a:xfrm>
            <a:off x="2459038" y="1243013"/>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62" name="矩形 2"/>
          <p:cNvSpPr>
            <a:spLocks noChangeArrowheads="1"/>
          </p:cNvSpPr>
          <p:nvPr/>
        </p:nvSpPr>
        <p:spPr bwMode="auto">
          <a:xfrm>
            <a:off x="1954213" y="1243013"/>
            <a:ext cx="720725" cy="59055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1</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63" name="矩形 12"/>
          <p:cNvSpPr>
            <a:spLocks noChangeArrowheads="1"/>
          </p:cNvSpPr>
          <p:nvPr/>
        </p:nvSpPr>
        <p:spPr bwMode="auto">
          <a:xfrm flipH="1">
            <a:off x="2865438" y="2025650"/>
            <a:ext cx="3362325" cy="461963"/>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sym typeface="+mn-ea"/>
              </a:rPr>
              <a:t>课程介绍</a:t>
            </a:r>
            <a:endParaRPr lang="zh-CN" altLang="en-US" sz="1800">
              <a:solidFill>
                <a:schemeClr val="tx1"/>
              </a:solidFill>
              <a:latin typeface="Arial" panose="020B0604020202020204" pitchFamily="34" charset="0"/>
              <a:ea typeface="宋体" panose="02010600030101010101" pitchFamily="2" charset="-122"/>
            </a:endParaRPr>
          </a:p>
        </p:txBody>
      </p:sp>
      <p:sp>
        <p:nvSpPr>
          <p:cNvPr id="6164" name="矩形 7"/>
          <p:cNvSpPr>
            <a:spLocks noChangeArrowheads="1"/>
          </p:cNvSpPr>
          <p:nvPr/>
        </p:nvSpPr>
        <p:spPr bwMode="auto">
          <a:xfrm flipH="1">
            <a:off x="6227763" y="1962150"/>
            <a:ext cx="430212" cy="590550"/>
          </a:xfrm>
          <a:custGeom>
            <a:avLst/>
            <a:gdLst>
              <a:gd name="T0" fmla="*/ 0 w 432048"/>
              <a:gd name="T1" fmla="*/ 0 h 591294"/>
              <a:gd name="T2" fmla="*/ 214192 w 432048"/>
              <a:gd name="T3" fmla="*/ 0 h 591294"/>
              <a:gd name="T4" fmla="*/ 428384 w 432048"/>
              <a:gd name="T5" fmla="*/ 64938 h 591294"/>
              <a:gd name="T6" fmla="*/ 428384 w 432048"/>
              <a:gd name="T7" fmla="*/ 524869 h 591294"/>
              <a:gd name="T8" fmla="*/ 214192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65" name="矩形 16"/>
          <p:cNvSpPr>
            <a:spLocks noChangeArrowheads="1"/>
          </p:cNvSpPr>
          <p:nvPr/>
        </p:nvSpPr>
        <p:spPr bwMode="auto">
          <a:xfrm flipH="1">
            <a:off x="6442075" y="1962150"/>
            <a:ext cx="715963" cy="590550"/>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2</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66" name="矩形 17"/>
          <p:cNvSpPr>
            <a:spLocks noChangeArrowheads="1"/>
          </p:cNvSpPr>
          <p:nvPr/>
        </p:nvSpPr>
        <p:spPr bwMode="auto">
          <a:xfrm>
            <a:off x="2890838" y="2743200"/>
            <a:ext cx="3384550" cy="461963"/>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sym typeface="+mn-ea"/>
              </a:rPr>
              <a:t>旅游中的出行</a:t>
            </a:r>
            <a:endParaRPr lang="zh-CN" altLang="en-US" sz="1800">
              <a:solidFill>
                <a:srgbClr val="FFFFFF"/>
              </a:solidFill>
              <a:sym typeface="微软雅黑" panose="020B0503020204020204" pitchFamily="34" charset="-122"/>
            </a:endParaRPr>
          </a:p>
        </p:txBody>
      </p:sp>
      <p:sp>
        <p:nvSpPr>
          <p:cNvPr id="6167" name="矩形 7"/>
          <p:cNvSpPr>
            <a:spLocks noChangeArrowheads="1"/>
          </p:cNvSpPr>
          <p:nvPr/>
        </p:nvSpPr>
        <p:spPr bwMode="auto">
          <a:xfrm>
            <a:off x="2459038" y="2679700"/>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68" name="矩形 19"/>
          <p:cNvSpPr>
            <a:spLocks noChangeArrowheads="1"/>
          </p:cNvSpPr>
          <p:nvPr/>
        </p:nvSpPr>
        <p:spPr bwMode="auto">
          <a:xfrm>
            <a:off x="1954213" y="2679700"/>
            <a:ext cx="720725" cy="590550"/>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3</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169" name="矩形 20"/>
          <p:cNvSpPr>
            <a:spLocks noChangeArrowheads="1"/>
          </p:cNvSpPr>
          <p:nvPr/>
        </p:nvSpPr>
        <p:spPr bwMode="auto">
          <a:xfrm flipH="1">
            <a:off x="2865438" y="3462338"/>
            <a:ext cx="3362325" cy="461962"/>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sym typeface="+mn-ea"/>
              </a:rPr>
              <a:t>课堂总结</a:t>
            </a:r>
            <a:endParaRPr lang="zh-CN" altLang="en-US" sz="1800">
              <a:solidFill>
                <a:schemeClr val="tx1"/>
              </a:solidFill>
              <a:latin typeface="Arial" panose="020B0604020202020204" pitchFamily="34" charset="0"/>
              <a:ea typeface="宋体" panose="02010600030101010101" pitchFamily="2" charset="-122"/>
            </a:endParaRPr>
          </a:p>
        </p:txBody>
      </p:sp>
      <p:sp>
        <p:nvSpPr>
          <p:cNvPr id="6170" name="矩形 7"/>
          <p:cNvSpPr>
            <a:spLocks noChangeArrowheads="1"/>
          </p:cNvSpPr>
          <p:nvPr/>
        </p:nvSpPr>
        <p:spPr bwMode="auto">
          <a:xfrm flipH="1">
            <a:off x="6227763" y="3397250"/>
            <a:ext cx="430212" cy="592138"/>
          </a:xfrm>
          <a:custGeom>
            <a:avLst/>
            <a:gdLst>
              <a:gd name="T0" fmla="*/ 0 w 432048"/>
              <a:gd name="T1" fmla="*/ 0 h 591294"/>
              <a:gd name="T2" fmla="*/ 214192 w 432048"/>
              <a:gd name="T3" fmla="*/ 0 h 591294"/>
              <a:gd name="T4" fmla="*/ 428384 w 432048"/>
              <a:gd name="T5" fmla="*/ 65288 h 591294"/>
              <a:gd name="T6" fmla="*/ 428384 w 432048"/>
              <a:gd name="T7" fmla="*/ 527695 h 591294"/>
              <a:gd name="T8" fmla="*/ 214192 w 432048"/>
              <a:gd name="T9" fmla="*/ 592983 h 591294"/>
              <a:gd name="T10" fmla="*/ 0 w 432048"/>
              <a:gd name="T11" fmla="*/ 592983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71" name="矩形 22"/>
          <p:cNvSpPr>
            <a:spLocks noChangeArrowheads="1"/>
          </p:cNvSpPr>
          <p:nvPr/>
        </p:nvSpPr>
        <p:spPr bwMode="auto">
          <a:xfrm flipH="1">
            <a:off x="6442075" y="3397250"/>
            <a:ext cx="715963" cy="592138"/>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4</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pic>
        <p:nvPicPr>
          <p:cNvPr id="2" name="图片 1" descr="WMVL$(4$YF4FN`MQZ$1KJ%K"/>
          <p:cNvPicPr>
            <a:picLocks noChangeAspect="1"/>
          </p:cNvPicPr>
          <p:nvPr/>
        </p:nvPicPr>
        <p:blipFill>
          <a:blip r:embed="rId4"/>
          <a:stretch>
            <a:fillRect/>
          </a:stretch>
        </p:blipFill>
        <p:spPr>
          <a:xfrm>
            <a:off x="7823200" y="211455"/>
            <a:ext cx="662305" cy="6172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灯片编号占位符 5"/>
          <p:cNvSpPr>
            <a:spLocks noGrp="1"/>
          </p:cNvSpPr>
          <p:nvPr>
            <p:ph type="sldNum" sz="quarter" idx="12"/>
          </p:nvPr>
        </p:nvSpPr>
        <p:spPr>
          <a:noFill/>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Font typeface="Arial" panose="020B0604020202020204" pitchFamily="34" charset="0"/>
              <a:buNone/>
            </a:pPr>
            <a:fld id="{A82924AF-9738-4479-A4E7-88313DC3D177}" type="slidenum">
              <a:rPr lang="zh-CN" altLang="en-US" sz="1200">
                <a:solidFill>
                  <a:srgbClr val="898989"/>
                </a:solidFill>
                <a:sym typeface="微软雅黑" panose="020B0503020204020204" pitchFamily="34" charset="-122"/>
              </a:rPr>
            </a:fld>
            <a:endParaRPr lang="zh-CN" altLang="en-US" sz="1800">
              <a:solidFill>
                <a:schemeClr val="tx1"/>
              </a:solidFill>
              <a:latin typeface="Arial" panose="020B0604020202020204" pitchFamily="34" charset="0"/>
              <a:ea typeface="宋体" panose="02010600030101010101" pitchFamily="2" charset="-122"/>
              <a:sym typeface="微软雅黑" panose="020B0503020204020204" pitchFamily="34" charset="-122"/>
            </a:endParaRPr>
          </a:p>
        </p:txBody>
      </p:sp>
      <p:sp>
        <p:nvSpPr>
          <p:cNvPr id="7171"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2"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7173"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4"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75"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7176" name="Group 7"/>
          <p:cNvGrpSpPr/>
          <p:nvPr/>
        </p:nvGrpSpPr>
        <p:grpSpPr bwMode="auto">
          <a:xfrm>
            <a:off x="6738938" y="193675"/>
            <a:ext cx="2513012" cy="771525"/>
            <a:chOff x="0" y="0"/>
            <a:chExt cx="4944547" cy="1517351"/>
          </a:xfrm>
        </p:grpSpPr>
        <p:sp>
          <p:nvSpPr>
            <p:cNvPr id="7193"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7194" name="Group 9"/>
            <p:cNvGrpSpPr/>
            <p:nvPr/>
          </p:nvGrpSpPr>
          <p:grpSpPr bwMode="auto">
            <a:xfrm rot="-6526732" flipH="1" flipV="1">
              <a:off x="-9335" y="9334"/>
              <a:ext cx="551019" cy="532352"/>
              <a:chOff x="0" y="0"/>
              <a:chExt cx="2652289" cy="2562439"/>
            </a:xfrm>
          </p:grpSpPr>
          <p:sp>
            <p:nvSpPr>
              <p:cNvPr id="7195"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96"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97"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98"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99"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200"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201"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202"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203"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204"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7177"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78"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9"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7180"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1" name="Group 24"/>
          <p:cNvGrpSpPr/>
          <p:nvPr/>
        </p:nvGrpSpPr>
        <p:grpSpPr bwMode="auto">
          <a:xfrm>
            <a:off x="6958013" y="3481388"/>
            <a:ext cx="2198687" cy="1065212"/>
            <a:chOff x="0" y="0"/>
            <a:chExt cx="6096963" cy="2950088"/>
          </a:xfrm>
        </p:grpSpPr>
        <p:pic>
          <p:nvPicPr>
            <p:cNvPr id="71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2"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71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3" name="矩形 10"/>
          <p:cNvSpPr>
            <a:spLocks noChangeArrowheads="1"/>
          </p:cNvSpPr>
          <p:nvPr/>
        </p:nvSpPr>
        <p:spPr bwMode="auto">
          <a:xfrm>
            <a:off x="1043305" y="1132205"/>
            <a:ext cx="6623685" cy="575945"/>
          </a:xfrm>
          <a:prstGeom prst="rect">
            <a:avLst/>
          </a:pr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84" name="矩形 5"/>
          <p:cNvSpPr>
            <a:spLocks noChangeArrowheads="1"/>
          </p:cNvSpPr>
          <p:nvPr/>
        </p:nvSpPr>
        <p:spPr bwMode="auto">
          <a:xfrm>
            <a:off x="1043305" y="1708150"/>
            <a:ext cx="6624320" cy="2480945"/>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85" name="标题 2"/>
          <p:cNvSpPr>
            <a:spLocks noGrp="1" noChangeArrowheads="1"/>
          </p:cNvSpPr>
          <p:nvPr>
            <p:ph type="title" idx="4294967295"/>
          </p:nvPr>
        </p:nvSpPr>
        <p:spPr>
          <a:xfrm>
            <a:off x="457200" y="225425"/>
            <a:ext cx="5267325" cy="546100"/>
          </a:xfrm>
        </p:spPr>
        <p:txBody>
          <a:bodyPr/>
          <a:lstStyle/>
          <a:p>
            <a:pPr marL="0" indent="0" algn="l" eaLnBrk="1" hangingPunct="1"/>
            <a:r>
              <a:rPr lang="en-US" altLang="zh-CN" sz="2000">
                <a:solidFill>
                  <a:srgbClr val="FFFFFF"/>
                </a:solidFill>
                <a:sym typeface="微软雅黑" panose="020B0503020204020204" pitchFamily="34" charset="-122"/>
              </a:rPr>
              <a:t>“</a:t>
            </a:r>
            <a:r>
              <a:rPr lang="zh-CN" altLang="zh-CN" sz="2000">
                <a:solidFill>
                  <a:srgbClr val="FFFFFF"/>
                </a:solidFill>
                <a:sym typeface="微软雅黑" panose="020B0503020204020204" pitchFamily="34" charset="-122"/>
              </a:rPr>
              <a:t>出国旅游那些事</a:t>
            </a:r>
            <a:r>
              <a:rPr lang="en-US" altLang="zh-CN" sz="2000">
                <a:solidFill>
                  <a:srgbClr val="FFFFFF"/>
                </a:solidFill>
                <a:sym typeface="微软雅黑" panose="020B0503020204020204" pitchFamily="34" charset="-122"/>
              </a:rPr>
              <a:t>”</a:t>
            </a:r>
            <a:r>
              <a:rPr lang="zh-CN" altLang="en-US" sz="2000">
                <a:solidFill>
                  <a:srgbClr val="FFFFFF"/>
                </a:solidFill>
                <a:sym typeface="微软雅黑" panose="020B0503020204020204" pitchFamily="34" charset="-122"/>
              </a:rPr>
              <a:t>之我见</a:t>
            </a:r>
            <a:endParaRPr lang="zh-CN" altLang="zh-CN" sz="2000" smtClean="0">
              <a:solidFill>
                <a:schemeClr val="bg1"/>
              </a:solidFill>
            </a:endParaRPr>
          </a:p>
        </p:txBody>
      </p:sp>
      <p:sp>
        <p:nvSpPr>
          <p:cNvPr id="7186" name="TextBox 3"/>
          <p:cNvSpPr>
            <a:spLocks noChangeArrowheads="1"/>
          </p:cNvSpPr>
          <p:nvPr/>
        </p:nvSpPr>
        <p:spPr bwMode="auto">
          <a:xfrm>
            <a:off x="1619250" y="1241425"/>
            <a:ext cx="2376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buClr>
                <a:srgbClr val="0878A0"/>
              </a:buClr>
              <a:buSzPct val="90000"/>
              <a:buFont typeface="Wingdings" panose="05000000000000000000" pitchFamily="2" charset="2"/>
              <a:buNone/>
            </a:pPr>
            <a:r>
              <a:rPr lang="zh-CN" altLang="en-US" sz="1800">
                <a:solidFill>
                  <a:schemeClr val="bg1"/>
                </a:solidFill>
              </a:rPr>
              <a:t>即刻讨论</a:t>
            </a:r>
            <a:endParaRPr lang="zh-CN" altLang="en-US" sz="1800">
              <a:solidFill>
                <a:schemeClr val="tx1"/>
              </a:solidFill>
              <a:latin typeface="Arial" panose="020B0604020202020204" pitchFamily="34" charset="0"/>
              <a:ea typeface="宋体" panose="02010600030101010101" pitchFamily="2" charset="-122"/>
            </a:endParaRPr>
          </a:p>
        </p:txBody>
      </p:sp>
      <p:sp>
        <p:nvSpPr>
          <p:cNvPr id="7187" name="TextBox 4"/>
          <p:cNvSpPr>
            <a:spLocks noChangeArrowheads="1"/>
          </p:cNvSpPr>
          <p:nvPr/>
        </p:nvSpPr>
        <p:spPr bwMode="auto">
          <a:xfrm>
            <a:off x="1260475" y="1868488"/>
            <a:ext cx="6407150"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20000"/>
              </a:lnSpc>
              <a:buSzPct val="90000"/>
              <a:buFont typeface="Wingdings" panose="05000000000000000000" pitchFamily="2" charset="2"/>
              <a:buChar char="n"/>
            </a:pPr>
            <a:r>
              <a:rPr lang="zh-CN" altLang="en-US" sz="1800">
                <a:solidFill>
                  <a:schemeClr val="bg1"/>
                </a:solidFill>
              </a:rPr>
              <a:t>打开手机微信</a:t>
            </a:r>
            <a:endParaRPr lang="zh-CN" altLang="en-US" sz="1800">
              <a:solidFill>
                <a:schemeClr val="bg1"/>
              </a:solidFill>
            </a:endParaRPr>
          </a:p>
          <a:p>
            <a:pPr eaLnBrk="1" hangingPunct="1">
              <a:lnSpc>
                <a:spcPct val="120000"/>
              </a:lnSpc>
              <a:buSzPct val="90000"/>
              <a:buFont typeface="Wingdings" panose="05000000000000000000" pitchFamily="2" charset="2"/>
              <a:buChar char="n"/>
            </a:pPr>
            <a:r>
              <a:rPr lang="zh-CN" altLang="en-US" sz="1800">
                <a:solidFill>
                  <a:schemeClr val="bg1"/>
                </a:solidFill>
                <a:sym typeface="+mn-ea"/>
              </a:rPr>
              <a:t>搜索</a:t>
            </a:r>
            <a:r>
              <a:rPr lang="zh-CN" altLang="en-US" sz="1800">
                <a:solidFill>
                  <a:schemeClr val="bg1"/>
                </a:solidFill>
              </a:rPr>
              <a:t>微信小程序：在微信主界面</a:t>
            </a:r>
            <a:r>
              <a:rPr lang="en-US" altLang="zh-CN" sz="1800">
                <a:solidFill>
                  <a:schemeClr val="bg1"/>
                </a:solidFill>
              </a:rPr>
              <a:t>“</a:t>
            </a:r>
            <a:r>
              <a:rPr lang="zh-CN" altLang="en-US" sz="1800">
                <a:solidFill>
                  <a:schemeClr val="bg1"/>
                </a:solidFill>
              </a:rPr>
              <a:t>搜索</a:t>
            </a:r>
            <a:r>
              <a:rPr lang="en-US" altLang="zh-CN" sz="1800">
                <a:solidFill>
                  <a:schemeClr val="bg1"/>
                </a:solidFill>
              </a:rPr>
              <a:t>”</a:t>
            </a:r>
            <a:r>
              <a:rPr lang="zh-CN" altLang="en-US" sz="1800">
                <a:solidFill>
                  <a:schemeClr val="bg1"/>
                </a:solidFill>
              </a:rPr>
              <a:t>框，选择</a:t>
            </a:r>
            <a:r>
              <a:rPr lang="en-US" altLang="zh-CN" sz="1800">
                <a:solidFill>
                  <a:schemeClr val="bg1"/>
                </a:solidFill>
              </a:rPr>
              <a:t>“</a:t>
            </a:r>
            <a:r>
              <a:rPr lang="zh-CN" altLang="en-US" sz="1800">
                <a:solidFill>
                  <a:schemeClr val="bg1"/>
                </a:solidFill>
              </a:rPr>
              <a:t>小程序</a:t>
            </a:r>
            <a:r>
              <a:rPr lang="en-US" altLang="zh-CN" sz="1800">
                <a:solidFill>
                  <a:schemeClr val="bg1"/>
                </a:solidFill>
              </a:rPr>
              <a:t>”</a:t>
            </a:r>
            <a:r>
              <a:rPr lang="zh-CN" altLang="en-US" sz="1800">
                <a:solidFill>
                  <a:schemeClr val="bg1"/>
                </a:solidFill>
              </a:rPr>
              <a:t>，输入</a:t>
            </a:r>
            <a:r>
              <a:rPr lang="en-US" altLang="zh-CN" sz="1800">
                <a:solidFill>
                  <a:schemeClr val="bg1"/>
                </a:solidFill>
              </a:rPr>
              <a:t>“</a:t>
            </a:r>
            <a:r>
              <a:rPr lang="zh-CN" altLang="en-US" sz="1800">
                <a:solidFill>
                  <a:schemeClr val="bg1"/>
                </a:solidFill>
              </a:rPr>
              <a:t>即刻讨论</a:t>
            </a:r>
            <a:r>
              <a:rPr lang="en-US" altLang="zh-CN" sz="1800">
                <a:solidFill>
                  <a:schemeClr val="bg1"/>
                </a:solidFill>
              </a:rPr>
              <a:t>”</a:t>
            </a:r>
            <a:r>
              <a:rPr lang="zh-CN" altLang="en-US" sz="1800">
                <a:solidFill>
                  <a:schemeClr val="bg1"/>
                </a:solidFill>
              </a:rPr>
              <a:t>。</a:t>
            </a:r>
            <a:endParaRPr lang="en-US" altLang="zh-CN" sz="1800">
              <a:solidFill>
                <a:schemeClr val="bg1"/>
              </a:solidFill>
            </a:endParaRPr>
          </a:p>
          <a:p>
            <a:pPr eaLnBrk="1" hangingPunct="1">
              <a:lnSpc>
                <a:spcPct val="120000"/>
              </a:lnSpc>
              <a:buSzPct val="90000"/>
              <a:buFont typeface="Wingdings" panose="05000000000000000000" pitchFamily="2" charset="2"/>
              <a:buChar char="n"/>
            </a:pPr>
            <a:r>
              <a:rPr lang="zh-CN" altLang="en-US" sz="1800">
                <a:solidFill>
                  <a:schemeClr val="bg1"/>
                </a:solidFill>
              </a:rPr>
              <a:t> 添加我的小程序：点击小程序界面右上角按钮，选择</a:t>
            </a:r>
            <a:r>
              <a:rPr lang="en-US" altLang="zh-CN" sz="1800">
                <a:solidFill>
                  <a:schemeClr val="bg1"/>
                </a:solidFill>
              </a:rPr>
              <a:t>“</a:t>
            </a:r>
            <a:r>
              <a:rPr lang="zh-CN" altLang="en-US" sz="1800">
                <a:solidFill>
                  <a:schemeClr val="bg1"/>
                </a:solidFill>
              </a:rPr>
              <a:t>添加到我的小程序</a:t>
            </a:r>
            <a:r>
              <a:rPr lang="en-US" altLang="zh-CN" sz="1800">
                <a:solidFill>
                  <a:schemeClr val="bg1"/>
                </a:solidFill>
              </a:rPr>
              <a:t>”</a:t>
            </a:r>
            <a:r>
              <a:rPr lang="zh-CN" altLang="en-US" sz="1800">
                <a:solidFill>
                  <a:schemeClr val="bg1"/>
                </a:solidFill>
              </a:rPr>
              <a:t>。</a:t>
            </a:r>
            <a:endParaRPr lang="zh-CN" altLang="en-US" sz="1800">
              <a:solidFill>
                <a:schemeClr val="bg1"/>
              </a:solidFill>
            </a:endParaRPr>
          </a:p>
          <a:p>
            <a:pPr eaLnBrk="1" hangingPunct="1">
              <a:lnSpc>
                <a:spcPct val="120000"/>
              </a:lnSpc>
              <a:buSzPct val="90000"/>
              <a:buFont typeface="Wingdings" panose="05000000000000000000" pitchFamily="2" charset="2"/>
              <a:buChar char="n"/>
            </a:pPr>
            <a:r>
              <a:rPr lang="zh-CN" altLang="en-US" sz="1800">
                <a:solidFill>
                  <a:schemeClr val="bg1"/>
                </a:solidFill>
              </a:rPr>
              <a:t>参与讨论</a:t>
            </a:r>
            <a:endParaRPr lang="zh-CN" altLang="en-US" sz="1800">
              <a:solidFill>
                <a:schemeClr val="bg1"/>
              </a:solidFill>
            </a:endParaRPr>
          </a:p>
          <a:p>
            <a:pPr eaLnBrk="1" hangingPunct="1">
              <a:lnSpc>
                <a:spcPct val="120000"/>
              </a:lnSpc>
              <a:buSzPct val="90000"/>
              <a:buFont typeface="Wingdings" panose="05000000000000000000" pitchFamily="2" charset="2"/>
              <a:buChar char="n"/>
            </a:pPr>
            <a:endParaRPr lang="zh-CN" altLang="en-US" sz="1800">
              <a:solidFill>
                <a:schemeClr val="bg1"/>
              </a:solidFill>
            </a:endParaRPr>
          </a:p>
          <a:p>
            <a:pPr eaLnBrk="1" hangingPunct="1">
              <a:lnSpc>
                <a:spcPct val="120000"/>
              </a:lnSpc>
              <a:buSzPct val="90000"/>
              <a:buFont typeface="Wingdings" panose="05000000000000000000" pitchFamily="2" charset="2"/>
              <a:buChar char="n"/>
            </a:pPr>
            <a:endParaRPr lang="zh-CN" altLang="en-US" sz="1800">
              <a:solidFill>
                <a:schemeClr val="bg1"/>
              </a:solidFill>
            </a:endParaRPr>
          </a:p>
          <a:p>
            <a:pPr eaLnBrk="1" hangingPunct="1">
              <a:lnSpc>
                <a:spcPct val="120000"/>
              </a:lnSpc>
              <a:buSzPct val="90000"/>
              <a:buFont typeface="Wingdings" panose="05000000000000000000" pitchFamily="2" charset="2"/>
              <a:buChar char="n"/>
            </a:pPr>
            <a:endParaRPr lang="zh-CN" altLang="en-US" sz="1800">
              <a:solidFill>
                <a:schemeClr val="bg1"/>
              </a:solidFill>
            </a:endParaRPr>
          </a:p>
        </p:txBody>
      </p:sp>
      <p:grpSp>
        <p:nvGrpSpPr>
          <p:cNvPr id="7188" name="Group 33"/>
          <p:cNvGrpSpPr/>
          <p:nvPr/>
        </p:nvGrpSpPr>
        <p:grpSpPr bwMode="auto">
          <a:xfrm>
            <a:off x="1260475" y="1296988"/>
            <a:ext cx="346075" cy="233362"/>
            <a:chOff x="0" y="0"/>
            <a:chExt cx="548584" cy="369332"/>
          </a:xfrm>
        </p:grpSpPr>
        <p:sp>
          <p:nvSpPr>
            <p:cNvPr id="7189" name="燕尾形 6"/>
            <p:cNvSpPr>
              <a:spLocks noChangeArrowheads="1"/>
            </p:cNvSpPr>
            <p:nvPr/>
          </p:nvSpPr>
          <p:spPr bwMode="auto">
            <a:xfrm>
              <a:off x="0" y="0"/>
              <a:ext cx="288032" cy="369332"/>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bg1"/>
                </a:solidFill>
                <a:latin typeface="宋体" panose="02010600030101010101" pitchFamily="2" charset="-122"/>
                <a:ea typeface="宋体" panose="02010600030101010101" pitchFamily="2" charset="-122"/>
                <a:sym typeface="宋体" panose="02010600030101010101" pitchFamily="2" charset="-122"/>
              </a:endParaRPr>
            </a:p>
          </p:txBody>
        </p:sp>
        <p:sp>
          <p:nvSpPr>
            <p:cNvPr id="7190" name="燕尾形 7"/>
            <p:cNvSpPr>
              <a:spLocks noChangeArrowheads="1"/>
            </p:cNvSpPr>
            <p:nvPr/>
          </p:nvSpPr>
          <p:spPr bwMode="auto">
            <a:xfrm>
              <a:off x="260552" y="0"/>
              <a:ext cx="288032" cy="369332"/>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bg1"/>
                </a:solidFill>
                <a:latin typeface="宋体" panose="02010600030101010101" pitchFamily="2" charset="-122"/>
                <a:ea typeface="宋体" panose="02010600030101010101" pitchFamily="2" charset="-122"/>
                <a:sym typeface="宋体" panose="02010600030101010101" pitchFamily="2" charset="-122"/>
              </a:endParaRPr>
            </a:p>
          </p:txBody>
        </p:sp>
      </p:grpSp>
      <p:pic>
        <p:nvPicPr>
          <p:cNvPr id="2" name="图片 1" descr="WMVL$(4$YF4FN`MQZ$1KJ%K"/>
          <p:cNvPicPr>
            <a:picLocks noChangeAspect="1"/>
          </p:cNvPicPr>
          <p:nvPr/>
        </p:nvPicPr>
        <p:blipFill>
          <a:blip r:embed="rId4"/>
          <a:stretch>
            <a:fillRect/>
          </a:stretch>
        </p:blipFill>
        <p:spPr>
          <a:xfrm>
            <a:off x="7800975" y="211455"/>
            <a:ext cx="662305" cy="6172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267"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1268"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269"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70"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1271" name="Group 7"/>
          <p:cNvGrpSpPr/>
          <p:nvPr/>
        </p:nvGrpSpPr>
        <p:grpSpPr bwMode="auto">
          <a:xfrm>
            <a:off x="6738938" y="193675"/>
            <a:ext cx="2513012" cy="771525"/>
            <a:chOff x="0" y="0"/>
            <a:chExt cx="4944547" cy="1517351"/>
          </a:xfrm>
        </p:grpSpPr>
        <p:sp>
          <p:nvSpPr>
            <p:cNvPr id="11293"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1294" name="Group 9"/>
            <p:cNvGrpSpPr/>
            <p:nvPr/>
          </p:nvGrpSpPr>
          <p:grpSpPr bwMode="auto">
            <a:xfrm rot="-6526732" flipH="1" flipV="1">
              <a:off x="-9335" y="9334"/>
              <a:ext cx="551019" cy="532352"/>
              <a:chOff x="0" y="0"/>
              <a:chExt cx="2652289" cy="2562439"/>
            </a:xfrm>
          </p:grpSpPr>
          <p:sp>
            <p:nvSpPr>
              <p:cNvPr id="11295"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96"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97"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98"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99"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300"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301"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302"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303"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304"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1272"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73"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274"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1275"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6" name="Group 24"/>
          <p:cNvGrpSpPr/>
          <p:nvPr/>
        </p:nvGrpSpPr>
        <p:grpSpPr bwMode="auto">
          <a:xfrm>
            <a:off x="6958013" y="3481388"/>
            <a:ext cx="2198687" cy="1065212"/>
            <a:chOff x="0" y="0"/>
            <a:chExt cx="6096963" cy="2950088"/>
          </a:xfrm>
        </p:grpSpPr>
        <p:pic>
          <p:nvPicPr>
            <p:cNvPr id="112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2"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127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8" name="标题 14"/>
          <p:cNvSpPr>
            <a:spLocks noGrp="1" noChangeArrowheads="1"/>
          </p:cNvSpPr>
          <p:nvPr>
            <p:ph type="title" idx="4294967295"/>
          </p:nvPr>
        </p:nvSpPr>
        <p:spPr>
          <a:xfrm>
            <a:off x="457200" y="225425"/>
            <a:ext cx="5267325" cy="546100"/>
          </a:xfrm>
        </p:spPr>
        <p:txBody>
          <a:bodyPr/>
          <a:lstStyle/>
          <a:p>
            <a:pPr marL="0" indent="0" algn="l" eaLnBrk="1" hangingPunct="1"/>
            <a:r>
              <a:rPr lang="en-US" altLang="zh-CN" sz="2000" smtClean="0">
                <a:solidFill>
                  <a:schemeClr val="bg1"/>
                </a:solidFill>
              </a:rPr>
              <a:t>Part Two</a:t>
            </a:r>
            <a:endParaRPr lang="en-US" altLang="zh-CN" sz="2000" smtClean="0">
              <a:solidFill>
                <a:schemeClr val="bg1"/>
              </a:solidFill>
            </a:endParaRPr>
          </a:p>
        </p:txBody>
      </p:sp>
      <p:sp>
        <p:nvSpPr>
          <p:cNvPr id="11279" name="矩形 6"/>
          <p:cNvSpPr>
            <a:spLocks noChangeArrowheads="1"/>
          </p:cNvSpPr>
          <p:nvPr/>
        </p:nvSpPr>
        <p:spPr bwMode="auto">
          <a:xfrm>
            <a:off x="2890838" y="1308100"/>
            <a:ext cx="3384550" cy="460375"/>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a:t>
            </a:r>
            <a:r>
              <a:rPr lang="zh-CN" altLang="zh-CN" sz="1800">
                <a:solidFill>
                  <a:srgbClr val="FFFFFF"/>
                </a:solidFill>
                <a:sym typeface="微软雅黑" panose="020B0503020204020204" pitchFamily="34" charset="-122"/>
              </a:rPr>
              <a:t>出国旅游那些事</a:t>
            </a:r>
            <a:r>
              <a:rPr lang="en-US" altLang="zh-CN" sz="1800">
                <a:solidFill>
                  <a:srgbClr val="FFFFFF"/>
                </a:solidFill>
                <a:sym typeface="微软雅黑" panose="020B0503020204020204" pitchFamily="34" charset="-122"/>
              </a:rPr>
              <a:t>”</a:t>
            </a:r>
            <a:r>
              <a:rPr lang="zh-CN" altLang="en-US" sz="1800">
                <a:solidFill>
                  <a:srgbClr val="FFFFFF"/>
                </a:solidFill>
                <a:sym typeface="微软雅黑" panose="020B0503020204020204" pitchFamily="34" charset="-122"/>
              </a:rPr>
              <a:t>之我见</a:t>
            </a:r>
            <a:endParaRPr lang="zh-CN" altLang="en-US" sz="1800">
              <a:solidFill>
                <a:schemeClr val="tx1"/>
              </a:solidFill>
              <a:latin typeface="Arial" panose="020B0604020202020204" pitchFamily="34" charset="0"/>
              <a:ea typeface="宋体" panose="02010600030101010101" pitchFamily="2" charset="-122"/>
            </a:endParaRPr>
          </a:p>
        </p:txBody>
      </p:sp>
      <p:sp>
        <p:nvSpPr>
          <p:cNvPr id="11280" name="矩形 7"/>
          <p:cNvSpPr>
            <a:spLocks noChangeArrowheads="1"/>
          </p:cNvSpPr>
          <p:nvPr/>
        </p:nvSpPr>
        <p:spPr bwMode="auto">
          <a:xfrm>
            <a:off x="2459038" y="1243013"/>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81" name="矩形 2"/>
          <p:cNvSpPr>
            <a:spLocks noChangeArrowheads="1"/>
          </p:cNvSpPr>
          <p:nvPr/>
        </p:nvSpPr>
        <p:spPr bwMode="auto">
          <a:xfrm>
            <a:off x="1954213" y="1243013"/>
            <a:ext cx="720725" cy="590550"/>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1800">
                <a:solidFill>
                  <a:srgbClr val="FFFFFF"/>
                </a:solidFill>
                <a:sym typeface="微软雅黑" panose="020B0503020204020204" pitchFamily="34" charset="-122"/>
              </a:rPr>
              <a:t>1</a:t>
            </a:r>
            <a:endParaRPr lang="zh-CN" altLang="en-US" sz="1800">
              <a:solidFill>
                <a:srgbClr val="FFFFFF"/>
              </a:solidFill>
              <a:sym typeface="微软雅黑" panose="020B0503020204020204" pitchFamily="34" charset="-122"/>
            </a:endParaRPr>
          </a:p>
        </p:txBody>
      </p:sp>
      <p:sp>
        <p:nvSpPr>
          <p:cNvPr id="11282" name="矩形 12"/>
          <p:cNvSpPr>
            <a:spLocks noChangeArrowheads="1"/>
          </p:cNvSpPr>
          <p:nvPr/>
        </p:nvSpPr>
        <p:spPr bwMode="auto">
          <a:xfrm flipH="1">
            <a:off x="2865438" y="2025650"/>
            <a:ext cx="3362325" cy="461963"/>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sym typeface="+mn-ea"/>
              </a:rPr>
              <a:t>课程介绍</a:t>
            </a:r>
            <a:endParaRPr lang="zh-CN" altLang="en-US" sz="1800">
              <a:solidFill>
                <a:schemeClr val="tx1"/>
              </a:solidFill>
              <a:latin typeface="Arial" panose="020B0604020202020204" pitchFamily="34" charset="0"/>
              <a:ea typeface="宋体" panose="02010600030101010101" pitchFamily="2" charset="-122"/>
            </a:endParaRPr>
          </a:p>
        </p:txBody>
      </p:sp>
      <p:sp>
        <p:nvSpPr>
          <p:cNvPr id="11283" name="矩形 7"/>
          <p:cNvSpPr>
            <a:spLocks noChangeArrowheads="1"/>
          </p:cNvSpPr>
          <p:nvPr/>
        </p:nvSpPr>
        <p:spPr bwMode="auto">
          <a:xfrm flipH="1">
            <a:off x="6227763" y="1962150"/>
            <a:ext cx="430212" cy="590550"/>
          </a:xfrm>
          <a:custGeom>
            <a:avLst/>
            <a:gdLst>
              <a:gd name="T0" fmla="*/ 0 w 432048"/>
              <a:gd name="T1" fmla="*/ 0 h 591294"/>
              <a:gd name="T2" fmla="*/ 214192 w 432048"/>
              <a:gd name="T3" fmla="*/ 0 h 591294"/>
              <a:gd name="T4" fmla="*/ 428384 w 432048"/>
              <a:gd name="T5" fmla="*/ 64938 h 591294"/>
              <a:gd name="T6" fmla="*/ 428384 w 432048"/>
              <a:gd name="T7" fmla="*/ 524869 h 591294"/>
              <a:gd name="T8" fmla="*/ 214192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84" name="矩形 16"/>
          <p:cNvSpPr>
            <a:spLocks noChangeArrowheads="1"/>
          </p:cNvSpPr>
          <p:nvPr/>
        </p:nvSpPr>
        <p:spPr bwMode="auto">
          <a:xfrm flipH="1">
            <a:off x="6442075" y="1962150"/>
            <a:ext cx="715963" cy="590550"/>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2</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285" name="矩形 17"/>
          <p:cNvSpPr>
            <a:spLocks noChangeArrowheads="1"/>
          </p:cNvSpPr>
          <p:nvPr/>
        </p:nvSpPr>
        <p:spPr bwMode="auto">
          <a:xfrm>
            <a:off x="2890838" y="2743200"/>
            <a:ext cx="3384550" cy="461963"/>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a:solidFill>
                  <a:srgbClr val="FFFFFF"/>
                </a:solidFill>
                <a:sym typeface="微软雅黑" panose="020B0503020204020204" pitchFamily="34" charset="-122"/>
              </a:rPr>
              <a:t>旅游中的出行</a:t>
            </a:r>
            <a:endParaRPr lang="zh-CN" altLang="en-US" sz="1800">
              <a:solidFill>
                <a:srgbClr val="FFFFFF"/>
              </a:solidFill>
              <a:sym typeface="微软雅黑" panose="020B0503020204020204" pitchFamily="34" charset="-122"/>
            </a:endParaRPr>
          </a:p>
        </p:txBody>
      </p:sp>
      <p:sp>
        <p:nvSpPr>
          <p:cNvPr id="11286" name="矩形 7"/>
          <p:cNvSpPr>
            <a:spLocks noChangeArrowheads="1"/>
          </p:cNvSpPr>
          <p:nvPr/>
        </p:nvSpPr>
        <p:spPr bwMode="auto">
          <a:xfrm>
            <a:off x="2459038" y="2679700"/>
            <a:ext cx="431800" cy="590550"/>
          </a:xfrm>
          <a:custGeom>
            <a:avLst/>
            <a:gdLst>
              <a:gd name="T0" fmla="*/ 0 w 432048"/>
              <a:gd name="T1" fmla="*/ 0 h 591294"/>
              <a:gd name="T2" fmla="*/ 215776 w 432048"/>
              <a:gd name="T3" fmla="*/ 0 h 591294"/>
              <a:gd name="T4" fmla="*/ 431552 w 432048"/>
              <a:gd name="T5" fmla="*/ 64938 h 591294"/>
              <a:gd name="T6" fmla="*/ 431552 w 432048"/>
              <a:gd name="T7" fmla="*/ 524869 h 591294"/>
              <a:gd name="T8" fmla="*/ 215776 w 432048"/>
              <a:gd name="T9" fmla="*/ 589807 h 591294"/>
              <a:gd name="T10" fmla="*/ 0 w 432048"/>
              <a:gd name="T11" fmla="*/ 589807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87" name="矩形 19"/>
          <p:cNvSpPr>
            <a:spLocks noChangeArrowheads="1"/>
          </p:cNvSpPr>
          <p:nvPr/>
        </p:nvSpPr>
        <p:spPr bwMode="auto">
          <a:xfrm>
            <a:off x="1954213" y="2679700"/>
            <a:ext cx="720725" cy="590550"/>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3</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288" name="矩形 20"/>
          <p:cNvSpPr>
            <a:spLocks noChangeArrowheads="1"/>
          </p:cNvSpPr>
          <p:nvPr/>
        </p:nvSpPr>
        <p:spPr bwMode="auto">
          <a:xfrm flipH="1">
            <a:off x="2865438" y="3462338"/>
            <a:ext cx="3362325" cy="461962"/>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a:solidFill>
                  <a:srgbClr val="FFFFFF"/>
                </a:solidFill>
              </a:rPr>
              <a:t>课堂</a:t>
            </a:r>
            <a:r>
              <a:rPr lang="zh-CN" altLang="en-US" sz="1800">
                <a:solidFill>
                  <a:srgbClr val="FFFFFF"/>
                </a:solidFill>
              </a:rPr>
              <a:t>总结</a:t>
            </a:r>
            <a:endParaRPr lang="zh-CN" altLang="en-US" sz="1800">
              <a:solidFill>
                <a:schemeClr val="tx1"/>
              </a:solidFill>
              <a:latin typeface="Arial" panose="020B0604020202020204" pitchFamily="34" charset="0"/>
              <a:ea typeface="宋体" panose="02010600030101010101" pitchFamily="2" charset="-122"/>
            </a:endParaRPr>
          </a:p>
        </p:txBody>
      </p:sp>
      <p:sp>
        <p:nvSpPr>
          <p:cNvPr id="11289" name="矩形 7"/>
          <p:cNvSpPr>
            <a:spLocks noChangeArrowheads="1"/>
          </p:cNvSpPr>
          <p:nvPr/>
        </p:nvSpPr>
        <p:spPr bwMode="auto">
          <a:xfrm flipH="1">
            <a:off x="6227763" y="3397250"/>
            <a:ext cx="430212" cy="592138"/>
          </a:xfrm>
          <a:custGeom>
            <a:avLst/>
            <a:gdLst>
              <a:gd name="T0" fmla="*/ 0 w 432048"/>
              <a:gd name="T1" fmla="*/ 0 h 591294"/>
              <a:gd name="T2" fmla="*/ 214192 w 432048"/>
              <a:gd name="T3" fmla="*/ 0 h 591294"/>
              <a:gd name="T4" fmla="*/ 428384 w 432048"/>
              <a:gd name="T5" fmla="*/ 65288 h 591294"/>
              <a:gd name="T6" fmla="*/ 428384 w 432048"/>
              <a:gd name="T7" fmla="*/ 527695 h 591294"/>
              <a:gd name="T8" fmla="*/ 214192 w 432048"/>
              <a:gd name="T9" fmla="*/ 592983 h 591294"/>
              <a:gd name="T10" fmla="*/ 0 w 432048"/>
              <a:gd name="T11" fmla="*/ 592983 h 591294"/>
              <a:gd name="T12" fmla="*/ 0 w 432048"/>
              <a:gd name="T13" fmla="*/ 0 h 591294"/>
              <a:gd name="T14" fmla="*/ 0 60000 65536"/>
              <a:gd name="T15" fmla="*/ 0 60000 65536"/>
              <a:gd name="T16" fmla="*/ 0 60000 65536"/>
              <a:gd name="T17" fmla="*/ 0 60000 65536"/>
              <a:gd name="T18" fmla="*/ 0 60000 65536"/>
              <a:gd name="T19" fmla="*/ 0 60000 65536"/>
              <a:gd name="T20" fmla="*/ 0 60000 65536"/>
              <a:gd name="T21" fmla="*/ 0 w 432048"/>
              <a:gd name="T22" fmla="*/ 0 h 591294"/>
              <a:gd name="T23" fmla="*/ 432048 w 432048"/>
              <a:gd name="T24" fmla="*/ 591294 h 591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048" h="591294">
                <a:moveTo>
                  <a:pt x="0" y="0"/>
                </a:moveTo>
                <a:lnTo>
                  <a:pt x="216024" y="0"/>
                </a:lnTo>
                <a:lnTo>
                  <a:pt x="432048" y="65102"/>
                </a:lnTo>
                <a:lnTo>
                  <a:pt x="432048" y="526192"/>
                </a:lnTo>
                <a:lnTo>
                  <a:pt x="216024" y="591294"/>
                </a:lnTo>
                <a:lnTo>
                  <a:pt x="0" y="591294"/>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90" name="矩形 22"/>
          <p:cNvSpPr>
            <a:spLocks noChangeArrowheads="1"/>
          </p:cNvSpPr>
          <p:nvPr/>
        </p:nvSpPr>
        <p:spPr bwMode="auto">
          <a:xfrm flipH="1">
            <a:off x="6442075" y="3397250"/>
            <a:ext cx="715963" cy="592138"/>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a:solidFill>
                  <a:srgbClr val="FFFFFF"/>
                </a:solidFill>
                <a:latin typeface="Calibri" panose="020F0502020204030204" pitchFamily="34" charset="0"/>
                <a:ea typeface="宋体" panose="02010600030101010101" pitchFamily="2" charset="-122"/>
              </a:rPr>
              <a:t>4</a:t>
            </a:r>
            <a:endParaRPr lang="zh-CN" altLang="en-US"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pic>
        <p:nvPicPr>
          <p:cNvPr id="2" name="图片 1" descr="WMVL$(4$YF4FN`MQZ$1KJ%K"/>
          <p:cNvPicPr>
            <a:picLocks noChangeAspect="1"/>
          </p:cNvPicPr>
          <p:nvPr/>
        </p:nvPicPr>
        <p:blipFill>
          <a:blip r:embed="rId4"/>
          <a:stretch>
            <a:fillRect/>
          </a:stretch>
        </p:blipFill>
        <p:spPr>
          <a:xfrm>
            <a:off x="7823200" y="211455"/>
            <a:ext cx="662305" cy="6172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349"/>
          <p:cNvSpPr>
            <a:spLocks noChangeArrowheads="1"/>
          </p:cNvSpPr>
          <p:nvPr/>
        </p:nvSpPr>
        <p:spPr bwMode="auto">
          <a:xfrm>
            <a:off x="12700" y="952"/>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195"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8196"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197"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198"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8199" name="Group 7"/>
          <p:cNvGrpSpPr/>
          <p:nvPr/>
        </p:nvGrpSpPr>
        <p:grpSpPr bwMode="auto">
          <a:xfrm>
            <a:off x="6738938" y="193675"/>
            <a:ext cx="2513012" cy="771525"/>
            <a:chOff x="0" y="0"/>
            <a:chExt cx="4944547" cy="1517351"/>
          </a:xfrm>
        </p:grpSpPr>
        <p:sp>
          <p:nvSpPr>
            <p:cNvPr id="8217"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8218" name="Group 9"/>
            <p:cNvGrpSpPr/>
            <p:nvPr/>
          </p:nvGrpSpPr>
          <p:grpSpPr bwMode="auto">
            <a:xfrm rot="-6526732" flipH="1" flipV="1">
              <a:off x="-9335" y="9334"/>
              <a:ext cx="551019" cy="532352"/>
              <a:chOff x="0" y="0"/>
              <a:chExt cx="2652289" cy="2562439"/>
            </a:xfrm>
          </p:grpSpPr>
          <p:sp>
            <p:nvSpPr>
              <p:cNvPr id="8219"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0"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1"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2"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3"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4"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25"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26"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27"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28"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8200"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01"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02"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8203"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04" name="Group 24"/>
          <p:cNvGrpSpPr/>
          <p:nvPr/>
        </p:nvGrpSpPr>
        <p:grpSpPr bwMode="auto">
          <a:xfrm>
            <a:off x="6958013" y="3481388"/>
            <a:ext cx="2198687" cy="1065212"/>
            <a:chOff x="0" y="0"/>
            <a:chExt cx="6096963" cy="2950088"/>
          </a:xfrm>
        </p:grpSpPr>
        <p:pic>
          <p:nvPicPr>
            <p:cNvPr id="82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6"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820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6" name="矩形 5"/>
          <p:cNvSpPr>
            <a:spLocks noChangeArrowheads="1"/>
          </p:cNvSpPr>
          <p:nvPr/>
        </p:nvSpPr>
        <p:spPr bwMode="auto">
          <a:xfrm>
            <a:off x="818833" y="1787208"/>
            <a:ext cx="3744912" cy="237648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rPr>
              <a:t>世界那么大，带你去看看</a:t>
            </a: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07" name="标题 2"/>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rPr>
              <a:t>课程</a:t>
            </a:r>
            <a:r>
              <a:rPr lang="zh-CN" altLang="zh-CN" sz="2000">
                <a:solidFill>
                  <a:srgbClr val="FFFFFF"/>
                </a:solidFill>
              </a:rPr>
              <a:t>介绍</a:t>
            </a:r>
            <a:endParaRPr lang="zh-CN" altLang="en-US" smtClean="0"/>
          </a:p>
        </p:txBody>
      </p:sp>
      <p:sp>
        <p:nvSpPr>
          <p:cNvPr id="8208" name="TextBox 3"/>
          <p:cNvSpPr>
            <a:spLocks noChangeArrowheads="1"/>
          </p:cNvSpPr>
          <p:nvPr/>
        </p:nvSpPr>
        <p:spPr bwMode="auto">
          <a:xfrm>
            <a:off x="1381125" y="127476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buClr>
                <a:srgbClr val="0878A0"/>
              </a:buClr>
              <a:buSzPct val="90000"/>
              <a:buFont typeface="Wingdings" panose="05000000000000000000" pitchFamily="2" charset="2"/>
              <a:buNone/>
            </a:pPr>
            <a:r>
              <a:rPr lang="zh-CN" altLang="en-US" sz="1800">
                <a:solidFill>
                  <a:schemeClr val="tx1"/>
                </a:solidFill>
                <a:latin typeface="Arial" panose="020B0604020202020204" pitchFamily="34" charset="0"/>
                <a:ea typeface="宋体" panose="02010600030101010101" pitchFamily="2" charset="-122"/>
                <a:sym typeface="+mn-ea"/>
              </a:rPr>
              <a:t>课程的使命 </a:t>
            </a:r>
            <a:endParaRPr lang="zh-CN" altLang="en-US" sz="1800">
              <a:solidFill>
                <a:schemeClr val="tx1"/>
              </a:solidFill>
              <a:latin typeface="Arial" panose="020B0604020202020204" pitchFamily="34" charset="0"/>
              <a:ea typeface="宋体" panose="02010600030101010101" pitchFamily="2" charset="-122"/>
            </a:endParaRPr>
          </a:p>
        </p:txBody>
      </p:sp>
      <p:sp>
        <p:nvSpPr>
          <p:cNvPr id="8209" name="TextBox 4"/>
          <p:cNvSpPr>
            <a:spLocks noChangeArrowheads="1"/>
          </p:cNvSpPr>
          <p:nvPr/>
        </p:nvSpPr>
        <p:spPr bwMode="auto">
          <a:xfrm>
            <a:off x="1042988" y="1939925"/>
            <a:ext cx="3297237"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20000"/>
              </a:lnSpc>
              <a:buSzPct val="90000"/>
              <a:buFont typeface="Wingdings" panose="05000000000000000000" pitchFamily="2" charset="2"/>
              <a:buChar char="n"/>
            </a:pPr>
            <a:endParaRPr lang="zh-CN" altLang="en-US" sz="1800">
              <a:solidFill>
                <a:schemeClr val="tx1"/>
              </a:solidFill>
              <a:latin typeface="Arial" panose="020B0604020202020204" pitchFamily="34" charset="0"/>
              <a:ea typeface="宋体" panose="02010600030101010101" pitchFamily="2" charset="-122"/>
            </a:endParaRPr>
          </a:p>
        </p:txBody>
      </p:sp>
      <p:grpSp>
        <p:nvGrpSpPr>
          <p:cNvPr id="8210" name="Group 32"/>
          <p:cNvGrpSpPr/>
          <p:nvPr/>
        </p:nvGrpSpPr>
        <p:grpSpPr bwMode="auto">
          <a:xfrm>
            <a:off x="1022350" y="1344613"/>
            <a:ext cx="346075" cy="233362"/>
            <a:chOff x="0" y="0"/>
            <a:chExt cx="548584" cy="369332"/>
          </a:xfrm>
        </p:grpSpPr>
        <p:sp>
          <p:nvSpPr>
            <p:cNvPr id="8213" name="燕尾形 6"/>
            <p:cNvSpPr>
              <a:spLocks noChangeArrowheads="1"/>
            </p:cNvSpPr>
            <p:nvPr/>
          </p:nvSpPr>
          <p:spPr bwMode="auto">
            <a:xfrm>
              <a:off x="0" y="0"/>
              <a:ext cx="288032" cy="369332"/>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14" name="燕尾形 7"/>
            <p:cNvSpPr>
              <a:spLocks noChangeArrowheads="1"/>
            </p:cNvSpPr>
            <p:nvPr/>
          </p:nvSpPr>
          <p:spPr bwMode="auto">
            <a:xfrm>
              <a:off x="260552" y="0"/>
              <a:ext cx="288032" cy="369332"/>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grpSp>
      <p:pic>
        <p:nvPicPr>
          <p:cNvPr id="82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1303338"/>
            <a:ext cx="2036762" cy="2232025"/>
          </a:xfrm>
          <a:prstGeom prst="rect">
            <a:avLst/>
          </a:prstGeom>
          <a:noFill/>
          <a:ln w="92075">
            <a:solidFill>
              <a:srgbClr val="098CBB"/>
            </a:solidFill>
            <a:miter lim="800000"/>
            <a:headEnd/>
            <a:tailEnd/>
          </a:ln>
          <a:extLst>
            <a:ext uri="{909E8E84-426E-40DD-AFC4-6F175D3DCCD1}">
              <a14:hiddenFill xmlns:a14="http://schemas.microsoft.com/office/drawing/2010/main">
                <a:solidFill>
                  <a:srgbClr val="FFFFFF"/>
                </a:solidFill>
              </a14:hiddenFill>
            </a:ext>
          </a:extLst>
        </p:spPr>
      </p:pic>
      <p:pic>
        <p:nvPicPr>
          <p:cNvPr id="82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7763" y="1871663"/>
            <a:ext cx="2036762" cy="2232025"/>
          </a:xfrm>
          <a:prstGeom prst="rect">
            <a:avLst/>
          </a:prstGeom>
          <a:noFill/>
          <a:ln w="92075">
            <a:solidFill>
              <a:srgbClr val="B1DDED"/>
            </a:solidFill>
            <a:miter lim="800000"/>
            <a:headEnd/>
            <a:tailEnd/>
          </a:ln>
          <a:extLst>
            <a:ext uri="{909E8E84-426E-40DD-AFC4-6F175D3DCCD1}">
              <a14:hiddenFill xmlns:a14="http://schemas.microsoft.com/office/drawing/2010/main">
                <a:solidFill>
                  <a:srgbClr val="FFFFFF"/>
                </a:solidFill>
              </a14:hiddenFill>
            </a:ext>
          </a:extLst>
        </p:spPr>
      </p:pic>
      <p:pic>
        <p:nvPicPr>
          <p:cNvPr id="2" name="图片 1" descr="WMVL$(4$YF4FN`MQZ$1KJ%K"/>
          <p:cNvPicPr>
            <a:picLocks noChangeAspect="1"/>
          </p:cNvPicPr>
          <p:nvPr/>
        </p:nvPicPr>
        <p:blipFill>
          <a:blip r:embed="rId5"/>
          <a:stretch>
            <a:fillRect/>
          </a:stretch>
        </p:blipFill>
        <p:spPr>
          <a:xfrm>
            <a:off x="7823200" y="201930"/>
            <a:ext cx="662305" cy="6172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349"/>
          <p:cNvSpPr>
            <a:spLocks noChangeArrowheads="1"/>
          </p:cNvSpPr>
          <p:nvPr/>
        </p:nvSpPr>
        <p:spPr bwMode="auto">
          <a:xfrm>
            <a:off x="12700" y="952"/>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195"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8196"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197"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198"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8199" name="Group 7"/>
          <p:cNvGrpSpPr/>
          <p:nvPr/>
        </p:nvGrpSpPr>
        <p:grpSpPr bwMode="auto">
          <a:xfrm>
            <a:off x="6738938" y="193675"/>
            <a:ext cx="2513012" cy="771525"/>
            <a:chOff x="0" y="0"/>
            <a:chExt cx="4944547" cy="1517351"/>
          </a:xfrm>
        </p:grpSpPr>
        <p:sp>
          <p:nvSpPr>
            <p:cNvPr id="8217"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8218" name="Group 9"/>
            <p:cNvGrpSpPr/>
            <p:nvPr/>
          </p:nvGrpSpPr>
          <p:grpSpPr bwMode="auto">
            <a:xfrm rot="-6526732" flipH="1" flipV="1">
              <a:off x="-9335" y="9334"/>
              <a:ext cx="551019" cy="532352"/>
              <a:chOff x="0" y="0"/>
              <a:chExt cx="2652289" cy="2562439"/>
            </a:xfrm>
          </p:grpSpPr>
          <p:sp>
            <p:nvSpPr>
              <p:cNvPr id="8219"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0"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1"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2"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3"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24"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25"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26"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27"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28"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8200"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01"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02"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8203"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04" name="Group 24"/>
          <p:cNvGrpSpPr/>
          <p:nvPr/>
        </p:nvGrpSpPr>
        <p:grpSpPr bwMode="auto">
          <a:xfrm>
            <a:off x="6958013" y="3481388"/>
            <a:ext cx="2198687" cy="1065212"/>
            <a:chOff x="0" y="0"/>
            <a:chExt cx="6096963" cy="2950088"/>
          </a:xfrm>
        </p:grpSpPr>
        <p:pic>
          <p:nvPicPr>
            <p:cNvPr id="82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6"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820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6" name="矩形 5"/>
          <p:cNvSpPr>
            <a:spLocks noChangeArrowheads="1"/>
          </p:cNvSpPr>
          <p:nvPr/>
        </p:nvSpPr>
        <p:spPr bwMode="auto">
          <a:xfrm>
            <a:off x="818833" y="1787208"/>
            <a:ext cx="3744912" cy="237648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rPr>
              <a:t>畅游世界  领略文化  提升口语</a:t>
            </a: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07" name="标题 2"/>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rPr>
              <a:t>课程</a:t>
            </a:r>
            <a:r>
              <a:rPr lang="zh-CN" altLang="zh-CN" sz="2000">
                <a:solidFill>
                  <a:srgbClr val="FFFFFF"/>
                </a:solidFill>
              </a:rPr>
              <a:t>介绍</a:t>
            </a:r>
            <a:endParaRPr lang="zh-CN" altLang="en-US" smtClean="0"/>
          </a:p>
        </p:txBody>
      </p:sp>
      <p:sp>
        <p:nvSpPr>
          <p:cNvPr id="8208" name="TextBox 3"/>
          <p:cNvSpPr>
            <a:spLocks noChangeArrowheads="1"/>
          </p:cNvSpPr>
          <p:nvPr/>
        </p:nvSpPr>
        <p:spPr bwMode="auto">
          <a:xfrm>
            <a:off x="1381125" y="127476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buClr>
                <a:srgbClr val="0878A0"/>
              </a:buClr>
              <a:buSzPct val="90000"/>
              <a:buFont typeface="Wingdings" panose="05000000000000000000" pitchFamily="2" charset="2"/>
              <a:buNone/>
            </a:pPr>
            <a:r>
              <a:rPr lang="zh-CN" altLang="en-US" sz="1800">
                <a:solidFill>
                  <a:schemeClr val="tx1"/>
                </a:solidFill>
                <a:latin typeface="Arial" panose="020B0604020202020204" pitchFamily="34" charset="0"/>
                <a:ea typeface="宋体" panose="02010600030101010101" pitchFamily="2" charset="-122"/>
                <a:sym typeface="+mn-ea"/>
              </a:rPr>
              <a:t>课程的关键词 </a:t>
            </a:r>
            <a:endParaRPr lang="zh-CN" altLang="en-US" sz="1800">
              <a:solidFill>
                <a:schemeClr val="tx1"/>
              </a:solidFill>
              <a:latin typeface="Arial" panose="020B0604020202020204" pitchFamily="34" charset="0"/>
              <a:ea typeface="宋体" panose="02010600030101010101" pitchFamily="2" charset="-122"/>
            </a:endParaRPr>
          </a:p>
        </p:txBody>
      </p:sp>
      <p:sp>
        <p:nvSpPr>
          <p:cNvPr id="8209" name="TextBox 4"/>
          <p:cNvSpPr>
            <a:spLocks noChangeArrowheads="1"/>
          </p:cNvSpPr>
          <p:nvPr/>
        </p:nvSpPr>
        <p:spPr bwMode="auto">
          <a:xfrm>
            <a:off x="1042988" y="1939925"/>
            <a:ext cx="3297237"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20000"/>
              </a:lnSpc>
              <a:buSzPct val="90000"/>
              <a:buFont typeface="Wingdings" panose="05000000000000000000" pitchFamily="2" charset="2"/>
              <a:buChar char="n"/>
            </a:pPr>
            <a:endParaRPr lang="zh-CN" altLang="en-US" sz="1800">
              <a:solidFill>
                <a:schemeClr val="tx1"/>
              </a:solidFill>
              <a:latin typeface="Arial" panose="020B0604020202020204" pitchFamily="34" charset="0"/>
              <a:ea typeface="宋体" panose="02010600030101010101" pitchFamily="2" charset="-122"/>
            </a:endParaRPr>
          </a:p>
        </p:txBody>
      </p:sp>
      <p:grpSp>
        <p:nvGrpSpPr>
          <p:cNvPr id="8210" name="Group 32"/>
          <p:cNvGrpSpPr/>
          <p:nvPr/>
        </p:nvGrpSpPr>
        <p:grpSpPr bwMode="auto">
          <a:xfrm>
            <a:off x="1022350" y="1344613"/>
            <a:ext cx="346075" cy="233362"/>
            <a:chOff x="0" y="0"/>
            <a:chExt cx="548584" cy="369332"/>
          </a:xfrm>
        </p:grpSpPr>
        <p:sp>
          <p:nvSpPr>
            <p:cNvPr id="8213" name="燕尾形 6"/>
            <p:cNvSpPr>
              <a:spLocks noChangeArrowheads="1"/>
            </p:cNvSpPr>
            <p:nvPr/>
          </p:nvSpPr>
          <p:spPr bwMode="auto">
            <a:xfrm>
              <a:off x="0" y="0"/>
              <a:ext cx="288032" cy="369332"/>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14" name="燕尾形 7"/>
            <p:cNvSpPr>
              <a:spLocks noChangeArrowheads="1"/>
            </p:cNvSpPr>
            <p:nvPr/>
          </p:nvSpPr>
          <p:spPr bwMode="auto">
            <a:xfrm>
              <a:off x="260552" y="0"/>
              <a:ext cx="288032" cy="369332"/>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grpSp>
      <p:pic>
        <p:nvPicPr>
          <p:cNvPr id="82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1303338"/>
            <a:ext cx="2036762" cy="2232025"/>
          </a:xfrm>
          <a:prstGeom prst="rect">
            <a:avLst/>
          </a:prstGeom>
          <a:noFill/>
          <a:ln w="92075">
            <a:solidFill>
              <a:srgbClr val="098CBB"/>
            </a:solidFill>
            <a:miter lim="800000"/>
            <a:headEnd/>
            <a:tailEnd/>
          </a:ln>
          <a:extLst>
            <a:ext uri="{909E8E84-426E-40DD-AFC4-6F175D3DCCD1}">
              <a14:hiddenFill xmlns:a14="http://schemas.microsoft.com/office/drawing/2010/main">
                <a:solidFill>
                  <a:srgbClr val="FFFFFF"/>
                </a:solidFill>
              </a14:hiddenFill>
            </a:ext>
          </a:extLst>
        </p:spPr>
      </p:pic>
      <p:pic>
        <p:nvPicPr>
          <p:cNvPr id="82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7763" y="1871663"/>
            <a:ext cx="2036762" cy="2232025"/>
          </a:xfrm>
          <a:prstGeom prst="rect">
            <a:avLst/>
          </a:prstGeom>
          <a:noFill/>
          <a:ln w="92075">
            <a:solidFill>
              <a:srgbClr val="B1DDED"/>
            </a:solidFill>
            <a:miter lim="800000"/>
            <a:headEnd/>
            <a:tailEnd/>
          </a:ln>
          <a:extLst>
            <a:ext uri="{909E8E84-426E-40DD-AFC4-6F175D3DCCD1}">
              <a14:hiddenFill xmlns:a14="http://schemas.microsoft.com/office/drawing/2010/main">
                <a:solidFill>
                  <a:srgbClr val="FFFFFF"/>
                </a:solidFill>
              </a14:hiddenFill>
            </a:ext>
          </a:extLst>
        </p:spPr>
      </p:pic>
      <p:pic>
        <p:nvPicPr>
          <p:cNvPr id="2" name="图片 1" descr="WMVL$(4$YF4FN`MQZ$1KJ%K"/>
          <p:cNvPicPr>
            <a:picLocks noChangeAspect="1"/>
          </p:cNvPicPr>
          <p:nvPr/>
        </p:nvPicPr>
        <p:blipFill>
          <a:blip r:embed="rId5"/>
          <a:stretch>
            <a:fillRect/>
          </a:stretch>
        </p:blipFill>
        <p:spPr>
          <a:xfrm>
            <a:off x="7823200" y="201930"/>
            <a:ext cx="662305" cy="6172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315"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3316"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317"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18"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3319" name="Group 7"/>
          <p:cNvGrpSpPr/>
          <p:nvPr/>
        </p:nvGrpSpPr>
        <p:grpSpPr bwMode="auto">
          <a:xfrm>
            <a:off x="6738938" y="193675"/>
            <a:ext cx="2513012" cy="771525"/>
            <a:chOff x="0" y="0"/>
            <a:chExt cx="4944547" cy="1517351"/>
          </a:xfrm>
        </p:grpSpPr>
        <p:sp>
          <p:nvSpPr>
            <p:cNvPr id="13333"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3334" name="Group 9"/>
            <p:cNvGrpSpPr/>
            <p:nvPr/>
          </p:nvGrpSpPr>
          <p:grpSpPr bwMode="auto">
            <a:xfrm rot="-6526732" flipH="1" flipV="1">
              <a:off x="-9335" y="9334"/>
              <a:ext cx="551019" cy="532352"/>
              <a:chOff x="0" y="0"/>
              <a:chExt cx="2652289" cy="2562439"/>
            </a:xfrm>
          </p:grpSpPr>
          <p:sp>
            <p:nvSpPr>
              <p:cNvPr id="13335"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36"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37"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38"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39"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40"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341"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342"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343"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344"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3320"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21"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322"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3323"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24" name="Group 24"/>
          <p:cNvGrpSpPr/>
          <p:nvPr/>
        </p:nvGrpSpPr>
        <p:grpSpPr bwMode="auto">
          <a:xfrm>
            <a:off x="6958013" y="3481388"/>
            <a:ext cx="2198687" cy="1065212"/>
            <a:chOff x="0" y="0"/>
            <a:chExt cx="6096963" cy="2950088"/>
          </a:xfrm>
        </p:grpSpPr>
        <p:pic>
          <p:nvPicPr>
            <p:cNvPr id="133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2"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33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6" name="标题 2"/>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课程介绍</a:t>
            </a:r>
            <a:r>
              <a:rPr lang="zh-CN" altLang="zh-CN" sz="2000" smtClean="0">
                <a:solidFill>
                  <a:schemeClr val="bg1"/>
                </a:solidFill>
              </a:rPr>
              <a:t> </a:t>
            </a:r>
            <a:endParaRPr lang="zh-CN" altLang="zh-CN" sz="2000" smtClean="0">
              <a:solidFill>
                <a:schemeClr val="bg1"/>
              </a:solidFill>
            </a:endParaRPr>
          </a:p>
        </p:txBody>
      </p:sp>
      <p:sp>
        <p:nvSpPr>
          <p:cNvPr id="13329" name="矩形 7"/>
          <p:cNvSpPr>
            <a:spLocks noChangeArrowheads="1"/>
          </p:cNvSpPr>
          <p:nvPr/>
        </p:nvSpPr>
        <p:spPr bwMode="auto">
          <a:xfrm>
            <a:off x="811530" y="2028190"/>
            <a:ext cx="3331210" cy="227901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en-US" altLang="zh-CN" sz="1600">
                <a:solidFill>
                  <a:schemeClr val="bg1"/>
                </a:solidFill>
                <a:sym typeface="微软雅黑" panose="020B0503020204020204" pitchFamily="34" charset="-122"/>
              </a:rPr>
              <a:t>全球化时代背景下，大学生应树立世界眼光，增强国际意识，因此大学生不仅要读万卷书，还要行万里路，走出国门、探索世界。</a:t>
            </a:r>
            <a:endParaRPr lang="en-US" altLang="zh-CN" sz="1600">
              <a:solidFill>
                <a:schemeClr val="bg1"/>
              </a:solidFill>
              <a:sym typeface="微软雅黑" panose="020B0503020204020204" pitchFamily="34" charset="-122"/>
            </a:endParaRPr>
          </a:p>
        </p:txBody>
      </p:sp>
      <p:sp>
        <p:nvSpPr>
          <p:cNvPr id="13330" name="矩形 9"/>
          <p:cNvSpPr>
            <a:spLocks noChangeArrowheads="1"/>
          </p:cNvSpPr>
          <p:nvPr/>
        </p:nvSpPr>
        <p:spPr bwMode="auto">
          <a:xfrm>
            <a:off x="4142740" y="2028190"/>
            <a:ext cx="3028315" cy="2279015"/>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eaLnBrk="1" hangingPunct="1">
              <a:lnSpc>
                <a:spcPct val="130000"/>
              </a:lnSpc>
              <a:spcBef>
                <a:spcPct val="0"/>
              </a:spcBef>
              <a:buFont typeface="Arial" panose="020B0604020202020204" pitchFamily="34" charset="0"/>
              <a:buNone/>
            </a:pPr>
            <a:r>
              <a:rPr lang="zh-CN" altLang="en-US" sz="1600">
                <a:solidFill>
                  <a:schemeClr val="bg1"/>
                </a:solidFill>
                <a:sym typeface="微软雅黑" panose="020B0503020204020204" pitchFamily="34" charset="-122"/>
              </a:rPr>
              <a:t>现实生活中，大学生的英语口语水平和跨文化交际能力在很大程度上限制了他们的足迹和眼界，课程有助于大学生走出国门、提升国际视野和跨文化交际能力的有益阶梯。</a:t>
            </a:r>
            <a:endParaRPr lang="en-US" altLang="zh-CN" sz="1600">
              <a:solidFill>
                <a:schemeClr val="bg1"/>
              </a:solidFill>
              <a:sym typeface="微软雅黑" panose="020B0503020204020204" pitchFamily="34" charset="-122"/>
            </a:endParaRPr>
          </a:p>
        </p:txBody>
      </p:sp>
      <p:pic>
        <p:nvPicPr>
          <p:cNvPr id="2" name="图片 1" descr="WMVL$(4$YF4FN`MQZ$1KJ%K"/>
          <p:cNvPicPr>
            <a:picLocks noChangeAspect="1"/>
          </p:cNvPicPr>
          <p:nvPr/>
        </p:nvPicPr>
        <p:blipFill>
          <a:blip r:embed="rId4"/>
          <a:stretch>
            <a:fillRect/>
          </a:stretch>
        </p:blipFill>
        <p:spPr>
          <a:xfrm>
            <a:off x="7823200" y="223520"/>
            <a:ext cx="662305" cy="617220"/>
          </a:xfrm>
          <a:prstGeom prst="rect">
            <a:avLst/>
          </a:prstGeom>
        </p:spPr>
      </p:pic>
      <p:grpSp>
        <p:nvGrpSpPr>
          <p:cNvPr id="8210" name="Group 32"/>
          <p:cNvGrpSpPr/>
          <p:nvPr/>
        </p:nvGrpSpPr>
        <p:grpSpPr bwMode="auto">
          <a:xfrm>
            <a:off x="1022350" y="1344613"/>
            <a:ext cx="346075" cy="233362"/>
            <a:chOff x="0" y="0"/>
            <a:chExt cx="548584" cy="369332"/>
          </a:xfrm>
        </p:grpSpPr>
        <p:sp>
          <p:nvSpPr>
            <p:cNvPr id="8213" name="燕尾形 6"/>
            <p:cNvSpPr>
              <a:spLocks noChangeArrowheads="1"/>
            </p:cNvSpPr>
            <p:nvPr/>
          </p:nvSpPr>
          <p:spPr bwMode="auto">
            <a:xfrm>
              <a:off x="0" y="0"/>
              <a:ext cx="288032" cy="369332"/>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14" name="燕尾形 7"/>
            <p:cNvSpPr>
              <a:spLocks noChangeArrowheads="1"/>
            </p:cNvSpPr>
            <p:nvPr/>
          </p:nvSpPr>
          <p:spPr bwMode="auto">
            <a:xfrm>
              <a:off x="260552" y="0"/>
              <a:ext cx="288032" cy="369332"/>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8208" name="TextBox 3"/>
          <p:cNvSpPr>
            <a:spLocks noChangeArrowheads="1"/>
          </p:cNvSpPr>
          <p:nvPr/>
        </p:nvSpPr>
        <p:spPr bwMode="auto">
          <a:xfrm>
            <a:off x="1381125" y="127476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buClr>
                <a:srgbClr val="0878A0"/>
              </a:buClr>
              <a:buSzPct val="90000"/>
              <a:buFont typeface="Wingdings" panose="05000000000000000000" pitchFamily="2" charset="2"/>
              <a:buNone/>
            </a:pPr>
            <a:r>
              <a:rPr lang="zh-CN" altLang="en-US" sz="1800">
                <a:solidFill>
                  <a:schemeClr val="tx1"/>
                </a:solidFill>
                <a:latin typeface="Arial" panose="020B0604020202020204" pitchFamily="34" charset="0"/>
                <a:ea typeface="宋体" panose="02010600030101010101" pitchFamily="2" charset="-122"/>
                <a:sym typeface="+mn-ea"/>
              </a:rPr>
              <a:t>课程的背景 </a:t>
            </a:r>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灯片编号占位符 5"/>
          <p:cNvSpPr>
            <a:spLocks noGrp="1"/>
          </p:cNvSpPr>
          <p:nvPr>
            <p:ph type="sldNum" sz="quarter" idx="12"/>
          </p:nvPr>
        </p:nvSpPr>
        <p:spPr>
          <a:noFill/>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Font typeface="Arial" panose="020B0604020202020204" pitchFamily="34" charset="0"/>
              <a:buNone/>
            </a:pPr>
            <a:fld id="{870D7CC9-5B53-48B5-8393-D9C994187770}" type="slidenum">
              <a:rPr lang="zh-CN" altLang="en-US" sz="1200">
                <a:solidFill>
                  <a:srgbClr val="898989"/>
                </a:solidFill>
                <a:sym typeface="微软雅黑" panose="020B0503020204020204" pitchFamily="34" charset="-122"/>
              </a:rPr>
            </a:fld>
            <a:endParaRPr lang="zh-CN" altLang="en-US" sz="1800">
              <a:solidFill>
                <a:schemeClr val="tx1"/>
              </a:solidFill>
              <a:latin typeface="Arial" panose="020B0604020202020204" pitchFamily="34" charset="0"/>
              <a:ea typeface="宋体" panose="02010600030101010101" pitchFamily="2" charset="-122"/>
              <a:sym typeface="微软雅黑" panose="020B0503020204020204" pitchFamily="34" charset="-122"/>
            </a:endParaRPr>
          </a:p>
        </p:txBody>
      </p:sp>
      <p:sp>
        <p:nvSpPr>
          <p:cNvPr id="12291" name="矩形 349"/>
          <p:cNvSpPr>
            <a:spLocks noChangeArrowheads="1"/>
          </p:cNvSpPr>
          <p:nvPr/>
        </p:nvSpPr>
        <p:spPr bwMode="auto">
          <a:xfrm>
            <a:off x="0" y="-1588"/>
            <a:ext cx="9144000" cy="5141913"/>
          </a:xfrm>
          <a:prstGeom prst="rect">
            <a:avLst/>
          </a:prstGeom>
          <a:gradFill rotWithShape="1">
            <a:gsLst>
              <a:gs pos="0">
                <a:srgbClr val="D3ECF5"/>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292" name="矩形 7"/>
          <p:cNvSpPr>
            <a:spLocks noChangeArrowheads="1"/>
          </p:cNvSpPr>
          <p:nvPr/>
        </p:nvSpPr>
        <p:spPr bwMode="auto">
          <a:xfrm>
            <a:off x="0" y="4549775"/>
            <a:ext cx="9156700" cy="593725"/>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chemeClr val="tx1"/>
              </a:solidFill>
              <a:latin typeface="Calibri" panose="020F0502020204030204" pitchFamily="34" charset="0"/>
              <a:ea typeface="宋体" panose="02010600030101010101" pitchFamily="2" charset="-122"/>
              <a:sym typeface="宋体" panose="02010600030101010101" pitchFamily="2" charset="-122"/>
            </a:endParaRPr>
          </a:p>
        </p:txBody>
      </p:sp>
      <p:sp>
        <p:nvSpPr>
          <p:cNvPr id="12293" name="矩形 347"/>
          <p:cNvSpPr>
            <a:spLocks noChangeArrowheads="1"/>
          </p:cNvSpPr>
          <p:nvPr/>
        </p:nvSpPr>
        <p:spPr bwMode="auto">
          <a:xfrm>
            <a:off x="0" y="339725"/>
            <a:ext cx="593725" cy="668338"/>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294" name="矩形 78"/>
          <p:cNvSpPr>
            <a:spLocks noChangeArrowheads="1"/>
          </p:cNvSpPr>
          <p:nvPr/>
        </p:nvSpPr>
        <p:spPr bwMode="auto">
          <a:xfrm>
            <a:off x="250825" y="176213"/>
            <a:ext cx="342900" cy="830262"/>
          </a:xfrm>
          <a:custGeom>
            <a:avLst/>
            <a:gdLst>
              <a:gd name="T0" fmla="*/ 0 w 341784"/>
              <a:gd name="T1" fmla="*/ 0 h 831469"/>
              <a:gd name="T2" fmla="*/ 332795 w 341784"/>
              <a:gd name="T3" fmla="*/ 159371 h 831469"/>
              <a:gd name="T4" fmla="*/ 344020 w 341784"/>
              <a:gd name="T5" fmla="*/ 829057 h 831469"/>
              <a:gd name="T6" fmla="*/ 3421 w 341784"/>
              <a:gd name="T7" fmla="*/ 669755 h 831469"/>
              <a:gd name="T8" fmla="*/ 0 w 341784"/>
              <a:gd name="T9" fmla="*/ 0 h 831469"/>
              <a:gd name="T10" fmla="*/ 0 60000 65536"/>
              <a:gd name="T11" fmla="*/ 0 60000 65536"/>
              <a:gd name="T12" fmla="*/ 0 60000 65536"/>
              <a:gd name="T13" fmla="*/ 0 60000 65536"/>
              <a:gd name="T14" fmla="*/ 0 60000 65536"/>
              <a:gd name="T15" fmla="*/ 0 w 341784"/>
              <a:gd name="T16" fmla="*/ 0 h 831469"/>
              <a:gd name="T17" fmla="*/ 341784 w 341784"/>
              <a:gd name="T18" fmla="*/ 831469 h 831469"/>
            </a:gdLst>
            <a:ahLst/>
            <a:cxnLst>
              <a:cxn ang="T10">
                <a:pos x="T0" y="T1"/>
              </a:cxn>
              <a:cxn ang="T11">
                <a:pos x="T2" y="T3"/>
              </a:cxn>
              <a:cxn ang="T12">
                <a:pos x="T4" y="T5"/>
              </a:cxn>
              <a:cxn ang="T13">
                <a:pos x="T6" y="T7"/>
              </a:cxn>
              <a:cxn ang="T14">
                <a:pos x="T8" y="T9"/>
              </a:cxn>
            </a:cxnLst>
            <a:rect l="T15" t="T16" r="T17" b="T18"/>
            <a:pathLst>
              <a:path w="341784" h="831469">
                <a:moveTo>
                  <a:pt x="0" y="0"/>
                </a:moveTo>
                <a:lnTo>
                  <a:pt x="330632" y="159835"/>
                </a:lnTo>
                <a:lnTo>
                  <a:pt x="341784" y="831469"/>
                </a:lnTo>
                <a:lnTo>
                  <a:pt x="3399" y="671704"/>
                </a:lnTo>
                <a:lnTo>
                  <a:pt x="0" y="0"/>
                </a:lnTo>
                <a:close/>
              </a:path>
            </a:pathLst>
          </a:cu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295" name="任意多边形 331"/>
          <p:cNvSpPr>
            <a:spLocks noChangeArrowheads="1"/>
          </p:cNvSpPr>
          <p:nvPr/>
        </p:nvSpPr>
        <p:spPr bwMode="auto">
          <a:xfrm>
            <a:off x="8407400" y="796925"/>
            <a:ext cx="508000" cy="190500"/>
          </a:xfrm>
          <a:custGeom>
            <a:avLst/>
            <a:gdLst>
              <a:gd name="T0" fmla="*/ 7345 w 1483473"/>
              <a:gd name="T1" fmla="*/ 68714 h 513674"/>
              <a:gd name="T2" fmla="*/ 23841 w 1483473"/>
              <a:gd name="T3" fmla="*/ 24213 h 513674"/>
              <a:gd name="T4" fmla="*/ 66732 w 1483473"/>
              <a:gd name="T5" fmla="*/ 14539 h 513674"/>
              <a:gd name="T6" fmla="*/ 114572 w 1483473"/>
              <a:gd name="T7" fmla="*/ 30018 h 513674"/>
              <a:gd name="T8" fmla="*/ 173959 w 1483473"/>
              <a:gd name="T9" fmla="*/ 70648 h 513674"/>
              <a:gd name="T10" fmla="*/ 7345 w 1483473"/>
              <a:gd name="T11" fmla="*/ 6871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2296" name="Group 7"/>
          <p:cNvGrpSpPr/>
          <p:nvPr/>
        </p:nvGrpSpPr>
        <p:grpSpPr bwMode="auto">
          <a:xfrm>
            <a:off x="6738938" y="193675"/>
            <a:ext cx="2513012" cy="771525"/>
            <a:chOff x="0" y="0"/>
            <a:chExt cx="4944547" cy="1517351"/>
          </a:xfrm>
        </p:grpSpPr>
        <p:sp>
          <p:nvSpPr>
            <p:cNvPr id="12322" name="任意多边形 334"/>
            <p:cNvSpPr>
              <a:spLocks noChangeArrowheads="1"/>
            </p:cNvSpPr>
            <p:nvPr/>
          </p:nvSpPr>
          <p:spPr bwMode="auto">
            <a:xfrm>
              <a:off x="452213" y="220401"/>
              <a:ext cx="4492334" cy="1296950"/>
            </a:xfrm>
            <a:custGeom>
              <a:avLst/>
              <a:gdLst>
                <a:gd name="T0" fmla="*/ 10987 w 4492334"/>
                <a:gd name="T1" fmla="*/ 0 h 1296950"/>
                <a:gd name="T2" fmla="*/ 4492334 w 4492334"/>
                <a:gd name="T3" fmla="*/ 1296950 h 1296950"/>
                <a:gd name="T4" fmla="*/ 0 w 4492334"/>
                <a:gd name="T5" fmla="*/ 74936 h 1296950"/>
                <a:gd name="T6" fmla="*/ 10987 w 4492334"/>
                <a:gd name="T7" fmla="*/ 0 h 1296950"/>
                <a:gd name="T8" fmla="*/ 0 60000 65536"/>
                <a:gd name="T9" fmla="*/ 0 60000 65536"/>
                <a:gd name="T10" fmla="*/ 0 60000 65536"/>
                <a:gd name="T11" fmla="*/ 0 60000 65536"/>
                <a:gd name="T12" fmla="*/ 0 w 4492334"/>
                <a:gd name="T13" fmla="*/ 0 h 1296950"/>
                <a:gd name="T14" fmla="*/ 4492334 w 4492334"/>
                <a:gd name="T15" fmla="*/ 1296950 h 1296950"/>
              </a:gdLst>
              <a:ahLst/>
              <a:cxnLst>
                <a:cxn ang="T8">
                  <a:pos x="T0" y="T1"/>
                </a:cxn>
                <a:cxn ang="T9">
                  <a:pos x="T2" y="T3"/>
                </a:cxn>
                <a:cxn ang="T10">
                  <a:pos x="T4" y="T5"/>
                </a:cxn>
                <a:cxn ang="T11">
                  <a:pos x="T6" y="T7"/>
                </a:cxn>
              </a:cxnLst>
              <a:rect l="T12" t="T13" r="T14" b="T15"/>
              <a:pathLst>
                <a:path w="4492334" h="1296950">
                  <a:moveTo>
                    <a:pt x="10987" y="0"/>
                  </a:moveTo>
                  <a:cubicBezTo>
                    <a:pt x="1685146" y="123265"/>
                    <a:pt x="3208140" y="555121"/>
                    <a:pt x="4492334" y="1296950"/>
                  </a:cubicBezTo>
                  <a:cubicBezTo>
                    <a:pt x="3126992" y="583703"/>
                    <a:pt x="1604683" y="173548"/>
                    <a:pt x="0" y="74936"/>
                  </a:cubicBezTo>
                  <a:lnTo>
                    <a:pt x="10987"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2323" name="Group 9"/>
            <p:cNvGrpSpPr/>
            <p:nvPr/>
          </p:nvGrpSpPr>
          <p:grpSpPr bwMode="auto">
            <a:xfrm rot="-6526732" flipH="1" flipV="1">
              <a:off x="-9335" y="9334"/>
              <a:ext cx="551019" cy="532352"/>
              <a:chOff x="0" y="0"/>
              <a:chExt cx="2652289" cy="2562439"/>
            </a:xfrm>
          </p:grpSpPr>
          <p:sp>
            <p:nvSpPr>
              <p:cNvPr id="12324" name="任意多边形 336"/>
              <p:cNvSpPr>
                <a:spLocks noChangeArrowheads="1"/>
              </p:cNvSpPr>
              <p:nvPr/>
            </p:nvSpPr>
            <p:spPr bwMode="auto">
              <a:xfrm>
                <a:off x="662461" y="518161"/>
                <a:ext cx="888738" cy="2044278"/>
              </a:xfrm>
              <a:custGeom>
                <a:avLst/>
                <a:gdLst>
                  <a:gd name="T0" fmla="*/ 747768 w 888738"/>
                  <a:gd name="T1" fmla="*/ 0 h 2044278"/>
                  <a:gd name="T2" fmla="*/ 54348 w 888738"/>
                  <a:gd name="T3" fmla="*/ 1699260 h 2044278"/>
                  <a:gd name="T4" fmla="*/ 282948 w 888738"/>
                  <a:gd name="T5" fmla="*/ 1764030 h 2044278"/>
                  <a:gd name="T6" fmla="*/ 888738 w 888738"/>
                  <a:gd name="T7" fmla="*/ 49530 h 2044278"/>
                  <a:gd name="T8" fmla="*/ 747768 w 888738"/>
                  <a:gd name="T9" fmla="*/ 0 h 2044278"/>
                  <a:gd name="T10" fmla="*/ 0 60000 65536"/>
                  <a:gd name="T11" fmla="*/ 0 60000 65536"/>
                  <a:gd name="T12" fmla="*/ 0 60000 65536"/>
                  <a:gd name="T13" fmla="*/ 0 60000 65536"/>
                  <a:gd name="T14" fmla="*/ 0 60000 65536"/>
                  <a:gd name="T15" fmla="*/ 0 w 888738"/>
                  <a:gd name="T16" fmla="*/ 0 h 2044278"/>
                  <a:gd name="T17" fmla="*/ 888738 w 888738"/>
                  <a:gd name="T18" fmla="*/ 2044278 h 2044278"/>
                </a:gdLst>
                <a:ahLst/>
                <a:cxnLst>
                  <a:cxn ang="T10">
                    <a:pos x="T0" y="T1"/>
                  </a:cxn>
                  <a:cxn ang="T11">
                    <a:pos x="T2" y="T3"/>
                  </a:cxn>
                  <a:cxn ang="T12">
                    <a:pos x="T4" y="T5"/>
                  </a:cxn>
                  <a:cxn ang="T13">
                    <a:pos x="T6" y="T7"/>
                  </a:cxn>
                  <a:cxn ang="T14">
                    <a:pos x="T8" y="T9"/>
                  </a:cxn>
                </a:cxnLst>
                <a:rect l="T15" t="T16" r="T17" b="T18"/>
                <a:pathLst>
                  <a:path w="888738" h="2044278">
                    <a:moveTo>
                      <a:pt x="747768" y="0"/>
                    </a:moveTo>
                    <a:lnTo>
                      <a:pt x="54348" y="1699260"/>
                    </a:lnTo>
                    <a:cubicBezTo>
                      <a:pt x="-71382" y="1995170"/>
                      <a:pt x="27678" y="2268220"/>
                      <a:pt x="282948" y="1764030"/>
                    </a:cubicBezTo>
                    <a:lnTo>
                      <a:pt x="888738" y="49530"/>
                    </a:lnTo>
                    <a:lnTo>
                      <a:pt x="747768" y="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325" name="任意多边形 337"/>
              <p:cNvSpPr>
                <a:spLocks noChangeArrowheads="1"/>
              </p:cNvSpPr>
              <p:nvPr/>
            </p:nvSpPr>
            <p:spPr bwMode="auto">
              <a:xfrm>
                <a:off x="1025419" y="1390650"/>
                <a:ext cx="1626870" cy="640080"/>
              </a:xfrm>
              <a:custGeom>
                <a:avLst/>
                <a:gdLst>
                  <a:gd name="T0" fmla="*/ 220980 w 1626870"/>
                  <a:gd name="T1" fmla="*/ 15240 h 640080"/>
                  <a:gd name="T2" fmla="*/ 1626870 w 1626870"/>
                  <a:gd name="T3" fmla="*/ 0 h 640080"/>
                  <a:gd name="T4" fmla="*/ 1588770 w 1626870"/>
                  <a:gd name="T5" fmla="*/ 125730 h 640080"/>
                  <a:gd name="T6" fmla="*/ 0 w 1626870"/>
                  <a:gd name="T7" fmla="*/ 640080 h 640080"/>
                  <a:gd name="T8" fmla="*/ 220980 w 1626870"/>
                  <a:gd name="T9" fmla="*/ 15240 h 640080"/>
                  <a:gd name="T10" fmla="*/ 0 60000 65536"/>
                  <a:gd name="T11" fmla="*/ 0 60000 65536"/>
                  <a:gd name="T12" fmla="*/ 0 60000 65536"/>
                  <a:gd name="T13" fmla="*/ 0 60000 65536"/>
                  <a:gd name="T14" fmla="*/ 0 60000 65536"/>
                  <a:gd name="T15" fmla="*/ 0 w 1626870"/>
                  <a:gd name="T16" fmla="*/ 0 h 640080"/>
                  <a:gd name="T17" fmla="*/ 1626870 w 1626870"/>
                  <a:gd name="T18" fmla="*/ 640080 h 640080"/>
                </a:gdLst>
                <a:ahLst/>
                <a:cxnLst>
                  <a:cxn ang="T10">
                    <a:pos x="T0" y="T1"/>
                  </a:cxn>
                  <a:cxn ang="T11">
                    <a:pos x="T2" y="T3"/>
                  </a:cxn>
                  <a:cxn ang="T12">
                    <a:pos x="T4" y="T5"/>
                  </a:cxn>
                  <a:cxn ang="T13">
                    <a:pos x="T6" y="T7"/>
                  </a:cxn>
                  <a:cxn ang="T14">
                    <a:pos x="T8" y="T9"/>
                  </a:cxn>
                </a:cxnLst>
                <a:rect l="T15" t="T16" r="T17" b="T18"/>
                <a:pathLst>
                  <a:path w="1626870" h="640080">
                    <a:moveTo>
                      <a:pt x="220980" y="15240"/>
                    </a:moveTo>
                    <a:lnTo>
                      <a:pt x="1626870" y="0"/>
                    </a:lnTo>
                    <a:lnTo>
                      <a:pt x="1588770" y="125730"/>
                    </a:lnTo>
                    <a:lnTo>
                      <a:pt x="0" y="640080"/>
                    </a:lnTo>
                    <a:lnTo>
                      <a:pt x="220980" y="1524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326" name="任意多边形 338"/>
              <p:cNvSpPr>
                <a:spLocks noChangeArrowheads="1"/>
              </p:cNvSpPr>
              <p:nvPr/>
            </p:nvSpPr>
            <p:spPr bwMode="auto">
              <a:xfrm>
                <a:off x="0" y="357748"/>
                <a:ext cx="1078230" cy="1611630"/>
              </a:xfrm>
              <a:custGeom>
                <a:avLst/>
                <a:gdLst>
                  <a:gd name="T0" fmla="*/ 1078230 w 1078230"/>
                  <a:gd name="T1" fmla="*/ 998220 h 1611630"/>
                  <a:gd name="T2" fmla="*/ 53340 w 1078230"/>
                  <a:gd name="T3" fmla="*/ 0 h 1611630"/>
                  <a:gd name="T4" fmla="*/ 0 w 1078230"/>
                  <a:gd name="T5" fmla="*/ 121920 h 1611630"/>
                  <a:gd name="T6" fmla="*/ 834390 w 1078230"/>
                  <a:gd name="T7" fmla="*/ 1611630 h 1611630"/>
                  <a:gd name="T8" fmla="*/ 1078230 w 1078230"/>
                  <a:gd name="T9" fmla="*/ 998220 h 1611630"/>
                  <a:gd name="T10" fmla="*/ 0 60000 65536"/>
                  <a:gd name="T11" fmla="*/ 0 60000 65536"/>
                  <a:gd name="T12" fmla="*/ 0 60000 65536"/>
                  <a:gd name="T13" fmla="*/ 0 60000 65536"/>
                  <a:gd name="T14" fmla="*/ 0 60000 65536"/>
                  <a:gd name="T15" fmla="*/ 0 w 1078230"/>
                  <a:gd name="T16" fmla="*/ 0 h 1611630"/>
                  <a:gd name="T17" fmla="*/ 1078230 w 1078230"/>
                  <a:gd name="T18" fmla="*/ 1611630 h 1611630"/>
                </a:gdLst>
                <a:ahLst/>
                <a:cxnLst>
                  <a:cxn ang="T10">
                    <a:pos x="T0" y="T1"/>
                  </a:cxn>
                  <a:cxn ang="T11">
                    <a:pos x="T2" y="T3"/>
                  </a:cxn>
                  <a:cxn ang="T12">
                    <a:pos x="T4" y="T5"/>
                  </a:cxn>
                  <a:cxn ang="T13">
                    <a:pos x="T6" y="T7"/>
                  </a:cxn>
                  <a:cxn ang="T14">
                    <a:pos x="T8" y="T9"/>
                  </a:cxn>
                </a:cxnLst>
                <a:rect l="T15" t="T16" r="T17" b="T18"/>
                <a:pathLst>
                  <a:path w="1078230" h="1611630">
                    <a:moveTo>
                      <a:pt x="1078230" y="998220"/>
                    </a:moveTo>
                    <a:lnTo>
                      <a:pt x="53340" y="0"/>
                    </a:lnTo>
                    <a:lnTo>
                      <a:pt x="0" y="121920"/>
                    </a:lnTo>
                    <a:lnTo>
                      <a:pt x="834390" y="1611630"/>
                    </a:lnTo>
                    <a:lnTo>
                      <a:pt x="1078230" y="99822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327" name="任意多边形 339"/>
              <p:cNvSpPr>
                <a:spLocks noChangeArrowheads="1"/>
              </p:cNvSpPr>
              <p:nvPr/>
            </p:nvSpPr>
            <p:spPr bwMode="auto">
              <a:xfrm>
                <a:off x="1063519" y="0"/>
                <a:ext cx="457200" cy="624840"/>
              </a:xfrm>
              <a:custGeom>
                <a:avLst/>
                <a:gdLst>
                  <a:gd name="T0" fmla="*/ 76200 w 457200"/>
                  <a:gd name="T1" fmla="*/ 0 h 624840"/>
                  <a:gd name="T2" fmla="*/ 0 w 457200"/>
                  <a:gd name="T3" fmla="*/ 137160 h 624840"/>
                  <a:gd name="T4" fmla="*/ 396240 w 457200"/>
                  <a:gd name="T5" fmla="*/ 624840 h 624840"/>
                  <a:gd name="T6" fmla="*/ 457200 w 457200"/>
                  <a:gd name="T7" fmla="*/ 396240 h 624840"/>
                  <a:gd name="T8" fmla="*/ 76200 w 457200"/>
                  <a:gd name="T9" fmla="*/ 0 h 624840"/>
                  <a:gd name="T10" fmla="*/ 0 60000 65536"/>
                  <a:gd name="T11" fmla="*/ 0 60000 65536"/>
                  <a:gd name="T12" fmla="*/ 0 60000 65536"/>
                  <a:gd name="T13" fmla="*/ 0 60000 65536"/>
                  <a:gd name="T14" fmla="*/ 0 60000 65536"/>
                  <a:gd name="T15" fmla="*/ 0 w 457200"/>
                  <a:gd name="T16" fmla="*/ 0 h 624840"/>
                  <a:gd name="T17" fmla="*/ 457200 w 457200"/>
                  <a:gd name="T18" fmla="*/ 624840 h 624840"/>
                </a:gdLst>
                <a:ahLst/>
                <a:cxnLst>
                  <a:cxn ang="T10">
                    <a:pos x="T0" y="T1"/>
                  </a:cxn>
                  <a:cxn ang="T11">
                    <a:pos x="T2" y="T3"/>
                  </a:cxn>
                  <a:cxn ang="T12">
                    <a:pos x="T4" y="T5"/>
                  </a:cxn>
                  <a:cxn ang="T13">
                    <a:pos x="T6" y="T7"/>
                  </a:cxn>
                  <a:cxn ang="T14">
                    <a:pos x="T8" y="T9"/>
                  </a:cxn>
                </a:cxnLst>
                <a:rect l="T15" t="T16" r="T17" b="T18"/>
                <a:pathLst>
                  <a:path w="457200" h="624840">
                    <a:moveTo>
                      <a:pt x="76200" y="0"/>
                    </a:moveTo>
                    <a:lnTo>
                      <a:pt x="0" y="137160"/>
                    </a:lnTo>
                    <a:lnTo>
                      <a:pt x="396240" y="624840"/>
                    </a:lnTo>
                    <a:lnTo>
                      <a:pt x="457200" y="396240"/>
                    </a:lnTo>
                    <a:lnTo>
                      <a:pt x="76200"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328" name="任意多边形 340"/>
              <p:cNvSpPr>
                <a:spLocks noChangeArrowheads="1"/>
              </p:cNvSpPr>
              <p:nvPr/>
            </p:nvSpPr>
            <p:spPr bwMode="auto">
              <a:xfrm>
                <a:off x="1455949" y="377190"/>
                <a:ext cx="613410" cy="251460"/>
              </a:xfrm>
              <a:custGeom>
                <a:avLst/>
                <a:gdLst>
                  <a:gd name="T0" fmla="*/ 0 w 613410"/>
                  <a:gd name="T1" fmla="*/ 251460 h 251460"/>
                  <a:gd name="T2" fmla="*/ 68580 w 613410"/>
                  <a:gd name="T3" fmla="*/ 19050 h 251460"/>
                  <a:gd name="T4" fmla="*/ 613410 w 613410"/>
                  <a:gd name="T5" fmla="*/ 0 h 251460"/>
                  <a:gd name="T6" fmla="*/ 560070 w 613410"/>
                  <a:gd name="T7" fmla="*/ 148590 h 251460"/>
                  <a:gd name="T8" fmla="*/ 0 w 613410"/>
                  <a:gd name="T9" fmla="*/ 251460 h 251460"/>
                  <a:gd name="T10" fmla="*/ 0 60000 65536"/>
                  <a:gd name="T11" fmla="*/ 0 60000 65536"/>
                  <a:gd name="T12" fmla="*/ 0 60000 65536"/>
                  <a:gd name="T13" fmla="*/ 0 60000 65536"/>
                  <a:gd name="T14" fmla="*/ 0 60000 65536"/>
                  <a:gd name="T15" fmla="*/ 0 w 613410"/>
                  <a:gd name="T16" fmla="*/ 0 h 251460"/>
                  <a:gd name="T17" fmla="*/ 613410 w 613410"/>
                  <a:gd name="T18" fmla="*/ 251460 h 251460"/>
                </a:gdLst>
                <a:ahLst/>
                <a:cxnLst>
                  <a:cxn ang="T10">
                    <a:pos x="T0" y="T1"/>
                  </a:cxn>
                  <a:cxn ang="T11">
                    <a:pos x="T2" y="T3"/>
                  </a:cxn>
                  <a:cxn ang="T12">
                    <a:pos x="T4" y="T5"/>
                  </a:cxn>
                  <a:cxn ang="T13">
                    <a:pos x="T6" y="T7"/>
                  </a:cxn>
                  <a:cxn ang="T14">
                    <a:pos x="T8" y="T9"/>
                  </a:cxn>
                </a:cxnLst>
                <a:rect l="T15" t="T16" r="T17" b="T18"/>
                <a:pathLst>
                  <a:path w="613410" h="251460">
                    <a:moveTo>
                      <a:pt x="0" y="251460"/>
                    </a:moveTo>
                    <a:lnTo>
                      <a:pt x="68580" y="19050"/>
                    </a:lnTo>
                    <a:lnTo>
                      <a:pt x="613410" y="0"/>
                    </a:lnTo>
                    <a:lnTo>
                      <a:pt x="560070" y="148590"/>
                    </a:lnTo>
                    <a:lnTo>
                      <a:pt x="0" y="251460"/>
                    </a:lnTo>
                    <a:close/>
                  </a:path>
                </a:pathLst>
              </a:cu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329" name="矩形 341"/>
              <p:cNvSpPr>
                <a:spLocks noChangeArrowheads="1"/>
              </p:cNvSpPr>
              <p:nvPr/>
            </p:nvSpPr>
            <p:spPr bwMode="auto">
              <a:xfrm rot="2551044">
                <a:off x="337150" y="985957"/>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330" name="矩形 342"/>
              <p:cNvSpPr>
                <a:spLocks noChangeArrowheads="1"/>
              </p:cNvSpPr>
              <p:nvPr/>
            </p:nvSpPr>
            <p:spPr bwMode="auto">
              <a:xfrm rot="2551044">
                <a:off x="562288" y="1404731"/>
                <a:ext cx="163167" cy="355211"/>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331" name="矩形 343"/>
              <p:cNvSpPr>
                <a:spLocks noChangeArrowheads="1"/>
              </p:cNvSpPr>
              <p:nvPr/>
            </p:nvSpPr>
            <p:spPr bwMode="auto">
              <a:xfrm rot="1048279">
                <a:off x="1371864" y="1720123"/>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332" name="矩形 344"/>
              <p:cNvSpPr>
                <a:spLocks noChangeArrowheads="1"/>
              </p:cNvSpPr>
              <p:nvPr/>
            </p:nvSpPr>
            <p:spPr bwMode="auto">
              <a:xfrm rot="1048279">
                <a:off x="1779351" y="1563994"/>
                <a:ext cx="163167" cy="355211"/>
              </a:xfrm>
              <a:prstGeom prst="rect">
                <a:avLst/>
              </a:prstGeom>
              <a:solidFill>
                <a:srgbClr val="0878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333" name="任意多边形 345"/>
              <p:cNvSpPr>
                <a:spLocks noChangeArrowheads="1"/>
              </p:cNvSpPr>
              <p:nvPr/>
            </p:nvSpPr>
            <p:spPr bwMode="auto">
              <a:xfrm>
                <a:off x="710554" y="358513"/>
                <a:ext cx="846267" cy="2030007"/>
              </a:xfrm>
              <a:custGeom>
                <a:avLst/>
                <a:gdLst>
                  <a:gd name="T0" fmla="*/ 747714 w 846267"/>
                  <a:gd name="T1" fmla="*/ 0 h 2030007"/>
                  <a:gd name="T2" fmla="*/ 846267 w 846267"/>
                  <a:gd name="T3" fmla="*/ 34627 h 2030007"/>
                  <a:gd name="T4" fmla="*/ 24639 w 846267"/>
                  <a:gd name="T5" fmla="*/ 2030007 h 2030007"/>
                  <a:gd name="T6" fmla="*/ 54294 w 846267"/>
                  <a:gd name="T7" fmla="*/ 1699260 h 2030007"/>
                  <a:gd name="T8" fmla="*/ 747714 w 846267"/>
                  <a:gd name="T9" fmla="*/ 0 h 2030007"/>
                  <a:gd name="T10" fmla="*/ 0 60000 65536"/>
                  <a:gd name="T11" fmla="*/ 0 60000 65536"/>
                  <a:gd name="T12" fmla="*/ 0 60000 65536"/>
                  <a:gd name="T13" fmla="*/ 0 60000 65536"/>
                  <a:gd name="T14" fmla="*/ 0 60000 65536"/>
                  <a:gd name="T15" fmla="*/ 0 w 846267"/>
                  <a:gd name="T16" fmla="*/ 0 h 2030007"/>
                  <a:gd name="T17" fmla="*/ 846267 w 846267"/>
                  <a:gd name="T18" fmla="*/ 2030007 h 2030007"/>
                </a:gdLst>
                <a:ahLst/>
                <a:cxnLst>
                  <a:cxn ang="T10">
                    <a:pos x="T0" y="T1"/>
                  </a:cxn>
                  <a:cxn ang="T11">
                    <a:pos x="T2" y="T3"/>
                  </a:cxn>
                  <a:cxn ang="T12">
                    <a:pos x="T4" y="T5"/>
                  </a:cxn>
                  <a:cxn ang="T13">
                    <a:pos x="T6" y="T7"/>
                  </a:cxn>
                  <a:cxn ang="T14">
                    <a:pos x="T8" y="T9"/>
                  </a:cxn>
                </a:cxnLst>
                <a:rect l="T15" t="T16" r="T17" b="T18"/>
                <a:pathLst>
                  <a:path w="846267" h="2030007">
                    <a:moveTo>
                      <a:pt x="747714" y="0"/>
                    </a:moveTo>
                    <a:lnTo>
                      <a:pt x="846267" y="34627"/>
                    </a:lnTo>
                    <a:lnTo>
                      <a:pt x="24639" y="2030007"/>
                    </a:lnTo>
                    <a:cubicBezTo>
                      <a:pt x="-15084" y="1986304"/>
                      <a:pt x="-7875" y="1845577"/>
                      <a:pt x="54294" y="1699260"/>
                    </a:cubicBezTo>
                    <a:lnTo>
                      <a:pt x="747714" y="0"/>
                    </a:ln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12297" name="任意多边形 346"/>
          <p:cNvSpPr>
            <a:spLocks noChangeArrowheads="1"/>
          </p:cNvSpPr>
          <p:nvPr/>
        </p:nvSpPr>
        <p:spPr bwMode="auto">
          <a:xfrm>
            <a:off x="5895975" y="603250"/>
            <a:ext cx="865188" cy="298450"/>
          </a:xfrm>
          <a:custGeom>
            <a:avLst/>
            <a:gdLst>
              <a:gd name="T0" fmla="*/ 21305 w 1483473"/>
              <a:gd name="T1" fmla="*/ 168654 h 513674"/>
              <a:gd name="T2" fmla="*/ 69156 w 1483473"/>
              <a:gd name="T3" fmla="*/ 59430 h 513674"/>
              <a:gd name="T4" fmla="*/ 193567 w 1483473"/>
              <a:gd name="T5" fmla="*/ 35685 h 513674"/>
              <a:gd name="T6" fmla="*/ 332332 w 1483473"/>
              <a:gd name="T7" fmla="*/ 73676 h 513674"/>
              <a:gd name="T8" fmla="*/ 504593 w 1483473"/>
              <a:gd name="T9" fmla="*/ 173403 h 513674"/>
              <a:gd name="T10" fmla="*/ 21305 w 1483473"/>
              <a:gd name="T11" fmla="*/ 168654 h 513674"/>
              <a:gd name="T12" fmla="*/ 0 60000 65536"/>
              <a:gd name="T13" fmla="*/ 0 60000 65536"/>
              <a:gd name="T14" fmla="*/ 0 60000 65536"/>
              <a:gd name="T15" fmla="*/ 0 60000 65536"/>
              <a:gd name="T16" fmla="*/ 0 60000 65536"/>
              <a:gd name="T17" fmla="*/ 0 60000 65536"/>
              <a:gd name="T18" fmla="*/ 0 w 1483473"/>
              <a:gd name="T19" fmla="*/ 0 h 513674"/>
              <a:gd name="T20" fmla="*/ 1483473 w 1483473"/>
              <a:gd name="T21" fmla="*/ 513674 h 513674"/>
            </a:gdLst>
            <a:ahLst/>
            <a:cxnLst>
              <a:cxn ang="T12">
                <a:pos x="T0" y="T1"/>
              </a:cxn>
              <a:cxn ang="T13">
                <a:pos x="T2" y="T3"/>
              </a:cxn>
              <a:cxn ang="T14">
                <a:pos x="T4" y="T5"/>
              </a:cxn>
              <a:cxn ang="T15">
                <a:pos x="T6" y="T7"/>
              </a:cxn>
              <a:cxn ang="T16">
                <a:pos x="T8" y="T9"/>
              </a:cxn>
              <a:cxn ang="T17">
                <a:pos x="T10" y="T11"/>
              </a:cxn>
            </a:cxnLst>
            <a:rect l="T18" t="T19" r="T20" b="T21"/>
            <a:pathLst>
              <a:path w="1483473" h="513674">
                <a:moveTo>
                  <a:pt x="62636" y="499607"/>
                </a:moveTo>
                <a:cubicBezTo>
                  <a:pt x="-92353" y="332378"/>
                  <a:pt x="73294" y="165148"/>
                  <a:pt x="203313" y="176050"/>
                </a:cubicBezTo>
                <a:cubicBezTo>
                  <a:pt x="224293" y="-25526"/>
                  <a:pt x="453091" y="-60848"/>
                  <a:pt x="569073" y="105711"/>
                </a:cubicBezTo>
                <a:cubicBezTo>
                  <a:pt x="705060" y="-58655"/>
                  <a:pt x="906362" y="50110"/>
                  <a:pt x="977036" y="218253"/>
                </a:cubicBezTo>
                <a:cubicBezTo>
                  <a:pt x="1021157" y="459231"/>
                  <a:pt x="1279035" y="450826"/>
                  <a:pt x="1483473" y="513674"/>
                </a:cubicBezTo>
                <a:lnTo>
                  <a:pt x="62636" y="49960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298" name="矩形 350"/>
          <p:cNvSpPr>
            <a:spLocks noChangeArrowheads="1"/>
          </p:cNvSpPr>
          <p:nvPr/>
        </p:nvSpPr>
        <p:spPr bwMode="auto">
          <a:xfrm>
            <a:off x="250825" y="176213"/>
            <a:ext cx="5527675" cy="668337"/>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8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299" name="矩形 332"/>
          <p:cNvSpPr>
            <a:spLocks noChangeArrowheads="1"/>
          </p:cNvSpPr>
          <p:nvPr/>
        </p:nvSpPr>
        <p:spPr bwMode="auto">
          <a:xfrm>
            <a:off x="7524750" y="195263"/>
            <a:ext cx="1258888" cy="649287"/>
          </a:xfrm>
          <a:prstGeom prst="rect">
            <a:avLst/>
          </a:prstGeom>
          <a:noFill/>
          <a:ln w="25400">
            <a:solidFill>
              <a:srgbClr val="0878A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endParaRPr lang="zh-CN" altLang="zh-CN" sz="1600">
              <a:solidFill>
                <a:srgbClr val="0878A0"/>
              </a:solidFill>
              <a:sym typeface="微软雅黑" panose="020B0503020204020204" pitchFamily="34" charset="-122"/>
            </a:endParaRPr>
          </a:p>
        </p:txBody>
      </p:sp>
      <p:pic>
        <p:nvPicPr>
          <p:cNvPr id="12300"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6850" y="4319588"/>
            <a:ext cx="792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301" name="Group 24"/>
          <p:cNvGrpSpPr/>
          <p:nvPr/>
        </p:nvGrpSpPr>
        <p:grpSpPr bwMode="auto">
          <a:xfrm>
            <a:off x="6958013" y="3481388"/>
            <a:ext cx="2198687" cy="1065212"/>
            <a:chOff x="0" y="0"/>
            <a:chExt cx="6096963" cy="2950088"/>
          </a:xfrm>
        </p:grpSpPr>
        <p:pic>
          <p:nvPicPr>
            <p:cNvPr id="123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9" y="0"/>
              <a:ext cx="565785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1" name="矩形 5"/>
            <p:cNvSpPr>
              <a:spLocks noChangeArrowheads="1"/>
            </p:cNvSpPr>
            <p:nvPr/>
          </p:nvSpPr>
          <p:spPr bwMode="auto">
            <a:xfrm>
              <a:off x="0" y="2809773"/>
              <a:ext cx="6096963" cy="140315"/>
            </a:xfrm>
            <a:custGeom>
              <a:avLst/>
              <a:gdLst>
                <a:gd name="T0" fmla="*/ 142677 w 6312986"/>
                <a:gd name="T1" fmla="*/ 0 h 140315"/>
                <a:gd name="T2" fmla="*/ 5888332 w 6312986"/>
                <a:gd name="T3" fmla="*/ 0 h 140315"/>
                <a:gd name="T4" fmla="*/ 5888332 w 6312986"/>
                <a:gd name="T5" fmla="*/ 140315 h 140315"/>
                <a:gd name="T6" fmla="*/ 0 w 6312986"/>
                <a:gd name="T7" fmla="*/ 140315 h 140315"/>
                <a:gd name="T8" fmla="*/ 142677 w 6312986"/>
                <a:gd name="T9" fmla="*/ 0 h 140315"/>
                <a:gd name="T10" fmla="*/ 0 60000 65536"/>
                <a:gd name="T11" fmla="*/ 0 60000 65536"/>
                <a:gd name="T12" fmla="*/ 0 60000 65536"/>
                <a:gd name="T13" fmla="*/ 0 60000 65536"/>
                <a:gd name="T14" fmla="*/ 0 60000 65536"/>
                <a:gd name="T15" fmla="*/ 0 w 6312986"/>
                <a:gd name="T16" fmla="*/ 0 h 140315"/>
                <a:gd name="T17" fmla="*/ 6312986 w 6312986"/>
                <a:gd name="T18" fmla="*/ 140315 h 140315"/>
              </a:gdLst>
              <a:ahLst/>
              <a:cxnLst>
                <a:cxn ang="T10">
                  <a:pos x="T0" y="T1"/>
                </a:cxn>
                <a:cxn ang="T11">
                  <a:pos x="T2" y="T3"/>
                </a:cxn>
                <a:cxn ang="T12">
                  <a:pos x="T4" y="T5"/>
                </a:cxn>
                <a:cxn ang="T13">
                  <a:pos x="T6" y="T7"/>
                </a:cxn>
                <a:cxn ang="T14">
                  <a:pos x="T8" y="T9"/>
                </a:cxn>
              </a:cxnLst>
              <a:rect l="T15" t="T16" r="T17" b="T18"/>
              <a:pathLst>
                <a:path w="6312986" h="140315">
                  <a:moveTo>
                    <a:pt x="152966" y="0"/>
                  </a:moveTo>
                  <a:lnTo>
                    <a:pt x="6312986" y="0"/>
                  </a:lnTo>
                  <a:lnTo>
                    <a:pt x="6312986" y="140315"/>
                  </a:lnTo>
                  <a:lnTo>
                    <a:pt x="0" y="140315"/>
                  </a:lnTo>
                  <a:lnTo>
                    <a:pt x="152966" y="0"/>
                  </a:lnTo>
                  <a:close/>
                </a:path>
              </a:pathLst>
            </a:custGeom>
            <a:solidFill>
              <a:srgbClr val="0551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23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4549775"/>
            <a:ext cx="91805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3" name="标题 2"/>
          <p:cNvSpPr>
            <a:spLocks noGrp="1" noChangeArrowheads="1"/>
          </p:cNvSpPr>
          <p:nvPr>
            <p:ph type="title" idx="4294967295"/>
          </p:nvPr>
        </p:nvSpPr>
        <p:spPr>
          <a:xfrm>
            <a:off x="457200" y="225425"/>
            <a:ext cx="5267325" cy="546100"/>
          </a:xfrm>
        </p:spPr>
        <p:txBody>
          <a:bodyPr/>
          <a:lstStyle/>
          <a:p>
            <a:pPr marL="0" indent="0" algn="l" eaLnBrk="1" hangingPunct="1"/>
            <a:r>
              <a:rPr lang="zh-CN" altLang="zh-CN" sz="2000">
                <a:solidFill>
                  <a:srgbClr val="FFFFFF"/>
                </a:solidFill>
                <a:sym typeface="+mn-ea"/>
              </a:rPr>
              <a:t>课程介绍</a:t>
            </a:r>
            <a:endParaRPr lang="zh-CN" altLang="zh-CN" smtClean="0"/>
          </a:p>
        </p:txBody>
      </p:sp>
      <p:sp>
        <p:nvSpPr>
          <p:cNvPr id="12304" name="矩形 3"/>
          <p:cNvSpPr>
            <a:spLocks noChangeArrowheads="1"/>
          </p:cNvSpPr>
          <p:nvPr/>
        </p:nvSpPr>
        <p:spPr bwMode="auto">
          <a:xfrm>
            <a:off x="851218" y="1685608"/>
            <a:ext cx="2016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46800"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a:sym typeface="微软雅黑" panose="020B0503020204020204" pitchFamily="34" charset="-122"/>
              </a:rPr>
              <a:t>知识目标</a:t>
            </a:r>
            <a:endParaRPr lang="zh-CN" altLang="en-US" sz="1800">
              <a:sym typeface="微软雅黑" panose="020B0503020204020204" pitchFamily="34" charset="-122"/>
            </a:endParaRPr>
          </a:p>
        </p:txBody>
      </p:sp>
      <p:sp>
        <p:nvSpPr>
          <p:cNvPr id="12305" name="矩形 4"/>
          <p:cNvSpPr>
            <a:spLocks noChangeArrowheads="1"/>
          </p:cNvSpPr>
          <p:nvPr/>
        </p:nvSpPr>
        <p:spPr bwMode="auto">
          <a:xfrm>
            <a:off x="851218" y="2331720"/>
            <a:ext cx="2016125" cy="1584325"/>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chemeClr val="bg1"/>
                </a:solidFill>
                <a:sym typeface="微软雅黑" panose="020B0503020204020204" pitchFamily="34" charset="-122"/>
              </a:rPr>
              <a:t>引导学生了解异域文化和出国旅游的相关常识，掌握出国旅游不同情境中的常用英语表达用语。</a:t>
            </a:r>
            <a:endParaRPr lang="zh-CN" altLang="en-US" sz="1400">
              <a:solidFill>
                <a:schemeClr val="bg1"/>
              </a:solidFill>
              <a:sym typeface="微软雅黑" panose="020B0503020204020204" pitchFamily="34" charset="-122"/>
            </a:endParaRPr>
          </a:p>
        </p:txBody>
      </p:sp>
      <p:sp>
        <p:nvSpPr>
          <p:cNvPr id="12306" name="矩形 5"/>
          <p:cNvSpPr>
            <a:spLocks noChangeArrowheads="1"/>
          </p:cNvSpPr>
          <p:nvPr/>
        </p:nvSpPr>
        <p:spPr bwMode="auto">
          <a:xfrm>
            <a:off x="2991168" y="1685608"/>
            <a:ext cx="2016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46800"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a:sym typeface="微软雅黑" panose="020B0503020204020204" pitchFamily="34" charset="-122"/>
              </a:rPr>
              <a:t>能力目标</a:t>
            </a:r>
            <a:endParaRPr lang="zh-CN" altLang="en-US" sz="1800">
              <a:sym typeface="微软雅黑" panose="020B0503020204020204" pitchFamily="34" charset="-122"/>
            </a:endParaRPr>
          </a:p>
        </p:txBody>
      </p:sp>
      <p:sp>
        <p:nvSpPr>
          <p:cNvPr id="12307" name="矩形 6"/>
          <p:cNvSpPr>
            <a:spLocks noChangeArrowheads="1"/>
          </p:cNvSpPr>
          <p:nvPr/>
        </p:nvSpPr>
        <p:spPr bwMode="auto">
          <a:xfrm>
            <a:off x="2991168" y="2331720"/>
            <a:ext cx="2016125" cy="1584325"/>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chemeClr val="bg1"/>
                </a:solidFill>
                <a:sym typeface="微软雅黑" panose="020B0503020204020204" pitchFamily="34" charset="-122"/>
              </a:rPr>
              <a:t>引领学生用英语比较自如地解决出国旅行中遇到的常见问题，提高学生跨文化交际的能力。</a:t>
            </a:r>
            <a:endParaRPr lang="zh-CN" altLang="en-US" sz="1400">
              <a:solidFill>
                <a:schemeClr val="bg1"/>
              </a:solidFill>
              <a:sym typeface="微软雅黑" panose="020B0503020204020204" pitchFamily="34" charset="-122"/>
            </a:endParaRPr>
          </a:p>
        </p:txBody>
      </p:sp>
      <p:sp>
        <p:nvSpPr>
          <p:cNvPr id="12308" name="矩形 7"/>
          <p:cNvSpPr>
            <a:spLocks noChangeArrowheads="1"/>
          </p:cNvSpPr>
          <p:nvPr/>
        </p:nvSpPr>
        <p:spPr bwMode="auto">
          <a:xfrm>
            <a:off x="5131118" y="1685608"/>
            <a:ext cx="2016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46800"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a:sym typeface="微软雅黑" panose="020B0503020204020204" pitchFamily="34" charset="-122"/>
              </a:rPr>
              <a:t>素质目标</a:t>
            </a:r>
            <a:endParaRPr lang="zh-CN" altLang="en-US" sz="1800">
              <a:sym typeface="微软雅黑" panose="020B0503020204020204" pitchFamily="34" charset="-122"/>
            </a:endParaRPr>
          </a:p>
        </p:txBody>
      </p:sp>
      <p:sp>
        <p:nvSpPr>
          <p:cNvPr id="12309" name="矩形 8"/>
          <p:cNvSpPr>
            <a:spLocks noChangeArrowheads="1"/>
          </p:cNvSpPr>
          <p:nvPr/>
        </p:nvSpPr>
        <p:spPr bwMode="auto">
          <a:xfrm>
            <a:off x="5131118" y="2331720"/>
            <a:ext cx="2016125" cy="1584325"/>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chemeClr val="bg1"/>
                </a:solidFill>
                <a:sym typeface="微软雅黑" panose="020B0503020204020204" pitchFamily="34" charset="-122"/>
              </a:rPr>
              <a:t>培养学生具备跨文化交际的素养、开阔的国际视野和用英语交流的兴趣。</a:t>
            </a:r>
            <a:endParaRPr lang="zh-CN" altLang="en-US" sz="1400">
              <a:solidFill>
                <a:schemeClr val="bg1"/>
              </a:solidFill>
              <a:sym typeface="微软雅黑" panose="020B0503020204020204" pitchFamily="34" charset="-122"/>
            </a:endParaRPr>
          </a:p>
        </p:txBody>
      </p:sp>
      <p:sp>
        <p:nvSpPr>
          <p:cNvPr id="12313" name="任意多边形 12"/>
          <p:cNvSpPr>
            <a:spLocks noChangeArrowheads="1"/>
          </p:cNvSpPr>
          <p:nvPr/>
        </p:nvSpPr>
        <p:spPr bwMode="auto">
          <a:xfrm>
            <a:off x="929005" y="1758633"/>
            <a:ext cx="88900" cy="395287"/>
          </a:xfrm>
          <a:custGeom>
            <a:avLst/>
            <a:gdLst>
              <a:gd name="T0" fmla="*/ 0 w 453154"/>
              <a:gd name="T1" fmla="*/ 2780 h 2023009"/>
              <a:gd name="T2" fmla="*/ 0 w 453154"/>
              <a:gd name="T3" fmla="*/ 11122 h 2023009"/>
              <a:gd name="T4" fmla="*/ 4983 w 453154"/>
              <a:gd name="T5" fmla="*/ 14212 h 2023009"/>
              <a:gd name="T6" fmla="*/ 4983 w 453154"/>
              <a:gd name="T7" fmla="*/ 77237 h 2023009"/>
              <a:gd name="T8" fmla="*/ 17440 w 453154"/>
              <a:gd name="T9" fmla="*/ 77237 h 2023009"/>
              <a:gd name="T10" fmla="*/ 17440 w 453154"/>
              <a:gd name="T11" fmla="*/ 0 h 2023009"/>
              <a:gd name="T12" fmla="*/ 0 w 453154"/>
              <a:gd name="T13" fmla="*/ 2780 h 2023009"/>
              <a:gd name="T14" fmla="*/ 0 60000 65536"/>
              <a:gd name="T15" fmla="*/ 0 60000 65536"/>
              <a:gd name="T16" fmla="*/ 0 60000 65536"/>
              <a:gd name="T17" fmla="*/ 0 60000 65536"/>
              <a:gd name="T18" fmla="*/ 0 60000 65536"/>
              <a:gd name="T19" fmla="*/ 0 60000 65536"/>
              <a:gd name="T20" fmla="*/ 0 60000 65536"/>
              <a:gd name="T21" fmla="*/ 0 w 453154"/>
              <a:gd name="T22" fmla="*/ 0 h 2023009"/>
              <a:gd name="T23" fmla="*/ 453154 w 453154"/>
              <a:gd name="T24" fmla="*/ 2023009 h 20230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3154" h="2023009">
                <a:moveTo>
                  <a:pt x="0" y="72828"/>
                </a:moveTo>
                <a:lnTo>
                  <a:pt x="0" y="291313"/>
                </a:lnTo>
                <a:lnTo>
                  <a:pt x="129473" y="372234"/>
                </a:lnTo>
                <a:lnTo>
                  <a:pt x="129473" y="2023009"/>
                </a:lnTo>
                <a:lnTo>
                  <a:pt x="453154" y="2023009"/>
                </a:lnTo>
                <a:lnTo>
                  <a:pt x="453154" y="0"/>
                </a:lnTo>
                <a:lnTo>
                  <a:pt x="0" y="72828"/>
                </a:lnTo>
                <a:close/>
              </a:path>
            </a:pathLst>
          </a:cu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nchor="ctr"/>
          <a:lstStyle/>
          <a:p>
            <a:endParaRPr lang="zh-CN" altLang="en-US"/>
          </a:p>
        </p:txBody>
      </p:sp>
      <p:sp>
        <p:nvSpPr>
          <p:cNvPr id="12314" name="矩形 103"/>
          <p:cNvSpPr>
            <a:spLocks noChangeArrowheads="1"/>
          </p:cNvSpPr>
          <p:nvPr/>
        </p:nvSpPr>
        <p:spPr bwMode="auto">
          <a:xfrm>
            <a:off x="2991168" y="1804670"/>
            <a:ext cx="265112" cy="319088"/>
          </a:xfrm>
          <a:custGeom>
            <a:avLst/>
            <a:gdLst>
              <a:gd name="T0" fmla="*/ 4157 w 1684008"/>
              <a:gd name="T1" fmla="*/ 0 h 2016488"/>
              <a:gd name="T2" fmla="*/ 162499 w 1684008"/>
              <a:gd name="T3" fmla="*/ 0 h 2016488"/>
              <a:gd name="T4" fmla="*/ 163561 w 1684008"/>
              <a:gd name="T5" fmla="*/ 0 h 2016488"/>
              <a:gd name="T6" fmla="*/ 264889 w 1684008"/>
              <a:gd name="T7" fmla="*/ 85916 h 2016488"/>
              <a:gd name="T8" fmla="*/ 163561 w 1684008"/>
              <a:gd name="T9" fmla="*/ 171833 h 2016488"/>
              <a:gd name="T10" fmla="*/ 162863 w 1684008"/>
              <a:gd name="T11" fmla="*/ 171833 h 2016488"/>
              <a:gd name="T12" fmla="*/ 162863 w 1684008"/>
              <a:gd name="T13" fmla="*/ 172950 h 2016488"/>
              <a:gd name="T14" fmla="*/ 99817 w 1684008"/>
              <a:gd name="T15" fmla="*/ 172792 h 2016488"/>
              <a:gd name="T16" fmla="*/ 50345 w 1684008"/>
              <a:gd name="T17" fmla="*/ 224332 h 2016488"/>
              <a:gd name="T18" fmla="*/ 50302 w 1684008"/>
              <a:gd name="T19" fmla="*/ 277008 h 2016488"/>
              <a:gd name="T20" fmla="*/ 265112 w 1684008"/>
              <a:gd name="T21" fmla="*/ 276832 h 2016488"/>
              <a:gd name="T22" fmla="*/ 265112 w 1684008"/>
              <a:gd name="T23" fmla="*/ 319088 h 2016488"/>
              <a:gd name="T24" fmla="*/ 136 w 1684008"/>
              <a:gd name="T25" fmla="*/ 319088 h 2016488"/>
              <a:gd name="T26" fmla="*/ 136 w 1684008"/>
              <a:gd name="T27" fmla="*/ 227206 h 2016488"/>
              <a:gd name="T28" fmla="*/ 89692 w 1684008"/>
              <a:gd name="T29" fmla="*/ 130202 h 2016488"/>
              <a:gd name="T30" fmla="*/ 130459 w 1684008"/>
              <a:gd name="T31" fmla="*/ 130202 h 2016488"/>
              <a:gd name="T32" fmla="*/ 152354 w 1684008"/>
              <a:gd name="T33" fmla="*/ 130202 h 2016488"/>
              <a:gd name="T34" fmla="*/ 152325 w 1684008"/>
              <a:gd name="T35" fmla="*/ 130086 h 2016488"/>
              <a:gd name="T36" fmla="*/ 207222 w 1684008"/>
              <a:gd name="T37" fmla="*/ 91260 h 2016488"/>
              <a:gd name="T38" fmla="*/ 207222 w 1684008"/>
              <a:gd name="T39" fmla="*/ 81051 h 2016488"/>
              <a:gd name="T40" fmla="*/ 152325 w 1684008"/>
              <a:gd name="T41" fmla="*/ 37721 h 2016488"/>
              <a:gd name="T42" fmla="*/ 4862 w 1684008"/>
              <a:gd name="T43" fmla="*/ 38017 h 2016488"/>
              <a:gd name="T44" fmla="*/ 4157 w 1684008"/>
              <a:gd name="T45" fmla="*/ 0 h 20164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84008"/>
              <a:gd name="T70" fmla="*/ 0 h 2016488"/>
              <a:gd name="T71" fmla="*/ 1684008 w 1684008"/>
              <a:gd name="T72" fmla="*/ 2016488 h 201648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84008" h="2016488">
                <a:moveTo>
                  <a:pt x="26406" y="0"/>
                </a:moveTo>
                <a:lnTo>
                  <a:pt x="1032202" y="0"/>
                </a:lnTo>
                <a:lnTo>
                  <a:pt x="1038948" y="0"/>
                </a:lnTo>
                <a:cubicBezTo>
                  <a:pt x="1394422" y="0"/>
                  <a:pt x="1673637" y="202431"/>
                  <a:pt x="1682590" y="542951"/>
                </a:cubicBezTo>
                <a:cubicBezTo>
                  <a:pt x="1682590" y="875342"/>
                  <a:pt x="1416805" y="1085904"/>
                  <a:pt x="1038948" y="1085904"/>
                </a:cubicBezTo>
                <a:lnTo>
                  <a:pt x="1034518" y="1085904"/>
                </a:lnTo>
                <a:lnTo>
                  <a:pt x="1034518" y="1092963"/>
                </a:lnTo>
                <a:lnTo>
                  <a:pt x="634042" y="1091963"/>
                </a:lnTo>
                <a:cubicBezTo>
                  <a:pt x="318979" y="1090816"/>
                  <a:pt x="321139" y="1308125"/>
                  <a:pt x="319797" y="1417677"/>
                </a:cubicBezTo>
                <a:cubicBezTo>
                  <a:pt x="321381" y="1751378"/>
                  <a:pt x="317939" y="1411838"/>
                  <a:pt x="319522" y="1750563"/>
                </a:cubicBezTo>
                <a:cubicBezTo>
                  <a:pt x="332157" y="1748111"/>
                  <a:pt x="483703" y="1746817"/>
                  <a:pt x="1684008" y="1749451"/>
                </a:cubicBezTo>
                <a:lnTo>
                  <a:pt x="1684008" y="2016488"/>
                </a:lnTo>
                <a:lnTo>
                  <a:pt x="865" y="2016488"/>
                </a:lnTo>
                <a:lnTo>
                  <a:pt x="865" y="1435837"/>
                </a:lnTo>
                <a:cubicBezTo>
                  <a:pt x="-20530" y="914975"/>
                  <a:pt x="360008" y="821166"/>
                  <a:pt x="569727" y="822819"/>
                </a:cubicBezTo>
                <a:lnTo>
                  <a:pt x="828683" y="822819"/>
                </a:lnTo>
                <a:lnTo>
                  <a:pt x="967760" y="822819"/>
                </a:lnTo>
                <a:lnTo>
                  <a:pt x="967580" y="822085"/>
                </a:lnTo>
                <a:cubicBezTo>
                  <a:pt x="1160165" y="822085"/>
                  <a:pt x="1316285" y="739175"/>
                  <a:pt x="1316285" y="576718"/>
                </a:cubicBezTo>
                <a:lnTo>
                  <a:pt x="1316285" y="512207"/>
                </a:lnTo>
                <a:cubicBezTo>
                  <a:pt x="1316285" y="349750"/>
                  <a:pt x="1160165" y="238382"/>
                  <a:pt x="967580" y="238382"/>
                </a:cubicBezTo>
                <a:lnTo>
                  <a:pt x="30883" y="240249"/>
                </a:lnTo>
                <a:cubicBezTo>
                  <a:pt x="29391" y="160166"/>
                  <a:pt x="27898" y="80083"/>
                  <a:pt x="26406" y="0"/>
                </a:cubicBezTo>
                <a:close/>
              </a:path>
            </a:pathLst>
          </a:cu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nchor="ctr"/>
          <a:lstStyle/>
          <a:p>
            <a:endParaRPr lang="zh-CN" altLang="en-US"/>
          </a:p>
        </p:txBody>
      </p:sp>
      <p:sp>
        <p:nvSpPr>
          <p:cNvPr id="12315" name="矩形 106"/>
          <p:cNvSpPr>
            <a:spLocks noChangeArrowheads="1"/>
          </p:cNvSpPr>
          <p:nvPr/>
        </p:nvSpPr>
        <p:spPr bwMode="auto">
          <a:xfrm>
            <a:off x="5151755" y="1791970"/>
            <a:ext cx="261938" cy="330200"/>
          </a:xfrm>
          <a:custGeom>
            <a:avLst/>
            <a:gdLst>
              <a:gd name="T0" fmla="*/ 0 w 1618211"/>
              <a:gd name="T1" fmla="*/ 0 h 2029178"/>
              <a:gd name="T2" fmla="*/ 163316 w 1618211"/>
              <a:gd name="T3" fmla="*/ 0 h 2029178"/>
              <a:gd name="T4" fmla="*/ 261437 w 1618211"/>
              <a:gd name="T5" fmla="*/ 92311 h 2029178"/>
              <a:gd name="T6" fmla="*/ 197792 w 1618211"/>
              <a:gd name="T7" fmla="*/ 161041 h 2029178"/>
              <a:gd name="T8" fmla="*/ 261640 w 1618211"/>
              <a:gd name="T9" fmla="*/ 233267 h 2029178"/>
              <a:gd name="T10" fmla="*/ 163518 w 1618211"/>
              <a:gd name="T11" fmla="*/ 330200 h 2029178"/>
              <a:gd name="T12" fmla="*/ 203 w 1618211"/>
              <a:gd name="T13" fmla="*/ 330200 h 2029178"/>
              <a:gd name="T14" fmla="*/ 925 w 1618211"/>
              <a:gd name="T15" fmla="*/ 287309 h 2029178"/>
              <a:gd name="T16" fmla="*/ 152007 w 1618211"/>
              <a:gd name="T17" fmla="*/ 287642 h 2029178"/>
              <a:gd name="T18" fmla="*/ 208251 w 1618211"/>
              <a:gd name="T19" fmla="*/ 238756 h 2029178"/>
              <a:gd name="T20" fmla="*/ 138182 w 1618211"/>
              <a:gd name="T21" fmla="*/ 180164 h 2029178"/>
              <a:gd name="T22" fmla="*/ 138304 w 1618211"/>
              <a:gd name="T23" fmla="*/ 179795 h 2029178"/>
              <a:gd name="T24" fmla="*/ 33748 w 1618211"/>
              <a:gd name="T25" fmla="*/ 179795 h 2029178"/>
              <a:gd name="T26" fmla="*/ 33748 w 1618211"/>
              <a:gd name="T27" fmla="*/ 139116 h 2029178"/>
              <a:gd name="T28" fmla="*/ 139087 w 1618211"/>
              <a:gd name="T29" fmla="*/ 139116 h 2029178"/>
              <a:gd name="T30" fmla="*/ 138792 w 1618211"/>
              <a:gd name="T31" fmla="*/ 137977 h 2029178"/>
              <a:gd name="T32" fmla="*/ 208048 w 1618211"/>
              <a:gd name="T33" fmla="*/ 87083 h 2029178"/>
              <a:gd name="T34" fmla="*/ 151804 w 1618211"/>
              <a:gd name="T35" fmla="*/ 40529 h 2029178"/>
              <a:gd name="T36" fmla="*/ 722 w 1618211"/>
              <a:gd name="T37" fmla="*/ 40846 h 2029178"/>
              <a:gd name="T38" fmla="*/ 0 w 1618211"/>
              <a:gd name="T39" fmla="*/ 0 h 20291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18211"/>
              <a:gd name="T61" fmla="*/ 0 h 2029178"/>
              <a:gd name="T62" fmla="*/ 1618211 w 1618211"/>
              <a:gd name="T63" fmla="*/ 2029178 h 20291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18211" h="2029178">
                <a:moveTo>
                  <a:pt x="0" y="0"/>
                </a:moveTo>
                <a:lnTo>
                  <a:pt x="1008937" y="0"/>
                </a:lnTo>
                <a:cubicBezTo>
                  <a:pt x="1593408" y="3399"/>
                  <a:pt x="1632703" y="396524"/>
                  <a:pt x="1615118" y="567276"/>
                </a:cubicBezTo>
                <a:cubicBezTo>
                  <a:pt x="1615118" y="810671"/>
                  <a:pt x="1450478" y="937488"/>
                  <a:pt x="1221925" y="989645"/>
                </a:cubicBezTo>
                <a:cubicBezTo>
                  <a:pt x="1451157" y="1044286"/>
                  <a:pt x="1616371" y="1177471"/>
                  <a:pt x="1616371" y="1433498"/>
                </a:cubicBezTo>
                <a:cubicBezTo>
                  <a:pt x="1633956" y="1612799"/>
                  <a:pt x="1519299" y="2020333"/>
                  <a:pt x="1010190" y="2029178"/>
                </a:cubicBezTo>
                <a:lnTo>
                  <a:pt x="1253" y="2029178"/>
                </a:lnTo>
                <a:lnTo>
                  <a:pt x="5714" y="1765597"/>
                </a:lnTo>
                <a:lnTo>
                  <a:pt x="939076" y="1767646"/>
                </a:lnTo>
                <a:cubicBezTo>
                  <a:pt x="1130975" y="1767646"/>
                  <a:pt x="1286539" y="1645462"/>
                  <a:pt x="1286539" y="1467228"/>
                </a:cubicBezTo>
                <a:cubicBezTo>
                  <a:pt x="1282925" y="1199830"/>
                  <a:pt x="1098440" y="1113301"/>
                  <a:pt x="853665" y="1107160"/>
                </a:cubicBezTo>
                <a:lnTo>
                  <a:pt x="854417" y="1104893"/>
                </a:lnTo>
                <a:lnTo>
                  <a:pt x="208492" y="1104893"/>
                </a:lnTo>
                <a:lnTo>
                  <a:pt x="208492" y="854909"/>
                </a:lnTo>
                <a:lnTo>
                  <a:pt x="859259" y="854909"/>
                </a:lnTo>
                <a:lnTo>
                  <a:pt x="857436" y="847908"/>
                </a:lnTo>
                <a:cubicBezTo>
                  <a:pt x="1132357" y="842060"/>
                  <a:pt x="1281672" y="789802"/>
                  <a:pt x="1285286" y="535154"/>
                </a:cubicBezTo>
                <a:cubicBezTo>
                  <a:pt x="1285286" y="365419"/>
                  <a:pt x="1129722" y="249061"/>
                  <a:pt x="937823" y="249061"/>
                </a:cubicBezTo>
                <a:lnTo>
                  <a:pt x="4461" y="251012"/>
                </a:lnTo>
                <a:lnTo>
                  <a:pt x="0" y="0"/>
                </a:lnTo>
                <a:close/>
              </a:path>
            </a:pathLst>
          </a:cu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nchor="ctr"/>
          <a:lstStyle/>
          <a:p>
            <a:endParaRPr lang="zh-CN" altLang="en-US"/>
          </a:p>
        </p:txBody>
      </p:sp>
      <p:sp>
        <p:nvSpPr>
          <p:cNvPr id="12316" name="矩形 15"/>
          <p:cNvSpPr>
            <a:spLocks noChangeArrowheads="1"/>
          </p:cNvSpPr>
          <p:nvPr/>
        </p:nvSpPr>
        <p:spPr bwMode="auto">
          <a:xfrm>
            <a:off x="841693" y="2223770"/>
            <a:ext cx="2016125" cy="34925"/>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eaLnBrk="1" hangingPunct="1">
              <a:spcBef>
                <a:spcPct val="0"/>
              </a:spcBef>
              <a:buFont typeface="Arial" panose="020B0604020202020204" pitchFamily="34" charset="0"/>
              <a:buNone/>
            </a:pPr>
            <a:endParaRPr lang="zh-CN" altLang="zh-CN" sz="1800" b="1">
              <a:solidFill>
                <a:schemeClr val="bg1"/>
              </a:solidFill>
              <a:sym typeface="微软雅黑" panose="020B0503020204020204" pitchFamily="34" charset="-122"/>
            </a:endParaRPr>
          </a:p>
        </p:txBody>
      </p:sp>
      <p:sp>
        <p:nvSpPr>
          <p:cNvPr id="12317" name="矩形 16"/>
          <p:cNvSpPr>
            <a:spLocks noChangeArrowheads="1"/>
          </p:cNvSpPr>
          <p:nvPr/>
        </p:nvSpPr>
        <p:spPr bwMode="auto">
          <a:xfrm>
            <a:off x="2981643" y="2223770"/>
            <a:ext cx="2016125" cy="34925"/>
          </a:xfrm>
          <a:prstGeom prst="rect">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eaLnBrk="1" hangingPunct="1">
              <a:spcBef>
                <a:spcPct val="0"/>
              </a:spcBef>
              <a:buFont typeface="Arial" panose="020B0604020202020204" pitchFamily="34" charset="0"/>
              <a:buNone/>
            </a:pPr>
            <a:endParaRPr lang="zh-CN" altLang="zh-CN" sz="1800" b="1">
              <a:solidFill>
                <a:schemeClr val="bg1"/>
              </a:solidFill>
              <a:sym typeface="微软雅黑" panose="020B0503020204020204" pitchFamily="34" charset="-122"/>
            </a:endParaRPr>
          </a:p>
        </p:txBody>
      </p:sp>
      <p:sp>
        <p:nvSpPr>
          <p:cNvPr id="12318" name="矩形 17"/>
          <p:cNvSpPr>
            <a:spLocks noChangeArrowheads="1"/>
          </p:cNvSpPr>
          <p:nvPr/>
        </p:nvSpPr>
        <p:spPr bwMode="auto">
          <a:xfrm>
            <a:off x="5123180" y="2223770"/>
            <a:ext cx="2016125" cy="34925"/>
          </a:xfrm>
          <a:prstGeom prst="rect">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eaLnBrk="1" hangingPunct="1">
              <a:spcBef>
                <a:spcPct val="0"/>
              </a:spcBef>
              <a:buFont typeface="Arial" panose="020B0604020202020204" pitchFamily="34" charset="0"/>
              <a:buNone/>
            </a:pPr>
            <a:endParaRPr lang="zh-CN" altLang="zh-CN" sz="1800" b="1">
              <a:solidFill>
                <a:schemeClr val="bg1"/>
              </a:solidFill>
              <a:sym typeface="微软雅黑" panose="020B0503020204020204" pitchFamily="34" charset="-122"/>
            </a:endParaRPr>
          </a:p>
        </p:txBody>
      </p:sp>
      <p:pic>
        <p:nvPicPr>
          <p:cNvPr id="2" name="图片 1" descr="WMVL$(4$YF4FN`MQZ$1KJ%K"/>
          <p:cNvPicPr>
            <a:picLocks noChangeAspect="1"/>
          </p:cNvPicPr>
          <p:nvPr/>
        </p:nvPicPr>
        <p:blipFill>
          <a:blip r:embed="rId4"/>
          <a:stretch>
            <a:fillRect/>
          </a:stretch>
        </p:blipFill>
        <p:spPr>
          <a:xfrm>
            <a:off x="7823200" y="223520"/>
            <a:ext cx="662305" cy="617220"/>
          </a:xfrm>
          <a:prstGeom prst="rect">
            <a:avLst/>
          </a:prstGeom>
        </p:spPr>
      </p:pic>
      <p:grpSp>
        <p:nvGrpSpPr>
          <p:cNvPr id="8210" name="Group 32"/>
          <p:cNvGrpSpPr/>
          <p:nvPr/>
        </p:nvGrpSpPr>
        <p:grpSpPr bwMode="auto">
          <a:xfrm>
            <a:off x="1022350" y="1344613"/>
            <a:ext cx="346075" cy="233362"/>
            <a:chOff x="0" y="0"/>
            <a:chExt cx="548584" cy="369332"/>
          </a:xfrm>
        </p:grpSpPr>
        <p:sp>
          <p:nvSpPr>
            <p:cNvPr id="8213" name="燕尾形 6"/>
            <p:cNvSpPr>
              <a:spLocks noChangeArrowheads="1"/>
            </p:cNvSpPr>
            <p:nvPr/>
          </p:nvSpPr>
          <p:spPr bwMode="auto">
            <a:xfrm>
              <a:off x="0" y="0"/>
              <a:ext cx="288032" cy="369332"/>
            </a:xfrm>
            <a:prstGeom prst="chevron">
              <a:avLst>
                <a:gd name="adj" fmla="val 50000"/>
              </a:avLst>
            </a:prstGeom>
            <a:solidFill>
              <a:srgbClr val="0C6A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sp>
          <p:nvSpPr>
            <p:cNvPr id="8214" name="燕尾形 7"/>
            <p:cNvSpPr>
              <a:spLocks noChangeArrowheads="1"/>
            </p:cNvSpPr>
            <p:nvPr/>
          </p:nvSpPr>
          <p:spPr bwMode="auto">
            <a:xfrm>
              <a:off x="260552" y="0"/>
              <a:ext cx="288032" cy="369332"/>
            </a:xfrm>
            <a:prstGeom prst="chevron">
              <a:avLst>
                <a:gd name="adj" fmla="val 50000"/>
              </a:avLst>
            </a:prstGeom>
            <a:solidFill>
              <a:srgbClr val="098C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800">
                <a:solidFill>
                  <a:schemeClr val="tx1"/>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8208" name="TextBox 3"/>
          <p:cNvSpPr>
            <a:spLocks noChangeArrowheads="1"/>
          </p:cNvSpPr>
          <p:nvPr/>
        </p:nvSpPr>
        <p:spPr bwMode="auto">
          <a:xfrm>
            <a:off x="1381125" y="1274763"/>
            <a:ext cx="237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16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3F3F3F"/>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buClr>
                <a:srgbClr val="0878A0"/>
              </a:buClr>
              <a:buSzPct val="90000"/>
              <a:buFont typeface="Wingdings" panose="05000000000000000000" pitchFamily="2" charset="2"/>
              <a:buNone/>
            </a:pPr>
            <a:r>
              <a:rPr lang="zh-CN" altLang="en-US" sz="1800">
                <a:solidFill>
                  <a:schemeClr val="tx1"/>
                </a:solidFill>
                <a:latin typeface="Arial" panose="020B0604020202020204" pitchFamily="34" charset="0"/>
                <a:ea typeface="宋体" panose="02010600030101010101" pitchFamily="2" charset="-122"/>
                <a:sym typeface="+mn-ea"/>
              </a:rPr>
              <a:t>课程目标 </a:t>
            </a:r>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KSO_WM_SLIDE_MODEL_TYPE" val="cover"/>
</p:tagLst>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1340</Words>
  <Application>WPS 演示</Application>
  <PresentationFormat>全屏显示(16:9)</PresentationFormat>
  <Paragraphs>295</Paragraphs>
  <Slides>23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Arial</vt:lpstr>
      <vt:lpstr>宋体</vt:lpstr>
      <vt:lpstr>Wingdings</vt:lpstr>
      <vt:lpstr>Calibri</vt:lpstr>
      <vt:lpstr>微软雅黑</vt:lpstr>
      <vt:lpstr>Arial Unicode MS</vt:lpstr>
      <vt:lpstr>方正书宋简体</vt:lpstr>
      <vt:lpstr>Office 主题​​</vt:lpstr>
      <vt:lpstr>出国旅游那些事</vt:lpstr>
      <vt:lpstr>目录</vt:lpstr>
      <vt:lpstr>Part One </vt:lpstr>
      <vt:lpstr>“出国旅游那些事”之我见</vt:lpstr>
      <vt:lpstr>Part Two</vt:lpstr>
      <vt:lpstr>课程介绍</vt:lpstr>
      <vt:lpstr>课程介绍</vt:lpstr>
      <vt:lpstr>课程介绍 </vt:lpstr>
      <vt:lpstr>课程介绍</vt:lpstr>
      <vt:lpstr>课程介绍</vt:lpstr>
      <vt:lpstr>课程介绍</vt:lpstr>
      <vt:lpstr>Part Three</vt:lpstr>
      <vt:lpstr>旅游中的出行</vt:lpstr>
      <vt:lpstr>旅游中的出行</vt:lpstr>
      <vt:lpstr>旅游中的出行</vt:lpstr>
      <vt:lpstr>旅游中的出行</vt:lpstr>
      <vt:lpstr>旅游中的出行</vt:lpstr>
      <vt:lpstr>旅游中的出行</vt:lpstr>
      <vt:lpstr>旅游中的出行</vt:lpstr>
      <vt:lpstr>旅游中的出行</vt:lpstr>
      <vt:lpstr>Part Four</vt:lpstr>
      <vt:lpstr>课堂总结</vt:lpstr>
      <vt:lpstr>感谢聆听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出国旅游那些事</dc:title>
  <dc:creator/>
  <cp:lastModifiedBy>Administrator</cp:lastModifiedBy>
  <cp:revision>81</cp:revision>
  <dcterms:created xsi:type="dcterms:W3CDTF">2019-08-28T08:12:00Z</dcterms:created>
  <dcterms:modified xsi:type="dcterms:W3CDTF">2019-10-19T05:33:41Z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2052-11.1.0.9098</vt:lpwstr>
  </property>
</Properties>
</file>