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77" r:id="rId4"/>
    <p:sldId id="275" r:id="rId5"/>
    <p:sldId id="265" r:id="rId6"/>
    <p:sldId id="266" r:id="rId7"/>
    <p:sldId id="267" r:id="rId8"/>
    <p:sldId id="269" r:id="rId9"/>
    <p:sldId id="270" r:id="rId10"/>
    <p:sldId id="272" r:id="rId11"/>
    <p:sldId id="282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.youku.com/v_show/id_XMzIyMjAxMTM2MA==.html?spm=a2h0k.11417342.soresults.dposter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折角形 1"/>
          <p:cNvSpPr/>
          <p:nvPr/>
        </p:nvSpPr>
        <p:spPr>
          <a:xfrm>
            <a:off x="0" y="0"/>
            <a:ext cx="9144000" cy="6858000"/>
          </a:xfrm>
          <a:prstGeom prst="foldedCorner">
            <a:avLst/>
          </a:prstGeom>
          <a:solidFill>
            <a:schemeClr val="tx2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0480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/>
              <a:t>4.</a:t>
            </a:r>
            <a:r>
              <a:rPr lang="zh-CN" altLang="en-US" sz="6600" b="1" dirty="0" smtClean="0"/>
              <a:t>魔 女 宅 急 便</a:t>
            </a:r>
            <a:endParaRPr lang="en-US" altLang="zh-CN" sz="6600" b="1" dirty="0" smtClean="0"/>
          </a:p>
          <a:p>
            <a:r>
              <a:rPr lang="en-US" altLang="zh-CN" dirty="0" smtClean="0"/>
              <a:t>                           </a:t>
            </a:r>
          </a:p>
          <a:p>
            <a:r>
              <a:rPr lang="en-US" altLang="zh-CN" sz="4000" dirty="0" smtClean="0"/>
              <a:t>               ----</a:t>
            </a:r>
            <a:r>
              <a:rPr lang="zh-CN" altLang="en-US" sz="4000" dirty="0" smtClean="0"/>
              <a:t>宫崎骏动画电影欣赏</a:t>
            </a:r>
            <a:endParaRPr lang="en-US" altLang="zh-CN" sz="4000" dirty="0" smtClean="0"/>
          </a:p>
          <a:p>
            <a:r>
              <a:rPr lang="en-US" altLang="zh-CN" dirty="0" smtClean="0"/>
              <a:t>                                                                    </a:t>
            </a:r>
          </a:p>
          <a:p>
            <a:endParaRPr lang="en-US" altLang="zh-CN" dirty="0" smtClean="0"/>
          </a:p>
          <a:p>
            <a:r>
              <a:rPr lang="en-US" altLang="zh-CN" sz="2800" dirty="0" smtClean="0"/>
              <a:t>                                                                                                                 </a:t>
            </a:r>
          </a:p>
          <a:p>
            <a:r>
              <a:rPr lang="en-US" altLang="zh-CN" sz="2800" dirty="0" smtClean="0"/>
              <a:t>                                                      </a:t>
            </a:r>
            <a:r>
              <a:rPr lang="zh-CN" altLang="en-US" sz="2800" dirty="0" smtClean="0"/>
              <a:t>王洪芹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198437" y="392668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4.4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角色介绍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34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2" y="702733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7" y="685800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7" y="3393016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2"/>
          <p:cNvSpPr txBox="1">
            <a:spLocks noChangeArrowheads="1"/>
          </p:cNvSpPr>
          <p:nvPr/>
        </p:nvSpPr>
        <p:spPr bwMode="auto">
          <a:xfrm flipH="1">
            <a:off x="0" y="1384300"/>
            <a:ext cx="2851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乌露丝拉</a:t>
            </a:r>
            <a:b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2400" dirty="0">
              <a:solidFill>
                <a:srgbClr val="59595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9" name="TextBox 43"/>
          <p:cNvSpPr txBox="1">
            <a:spLocks noChangeArrowheads="1"/>
          </p:cNvSpPr>
          <p:nvPr/>
        </p:nvSpPr>
        <p:spPr bwMode="auto">
          <a:xfrm>
            <a:off x="446089" y="2219980"/>
            <a:ext cx="3025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少女画家。琪琪的朋友。住在小木屋里。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TextBox 44"/>
          <p:cNvSpPr txBox="1">
            <a:spLocks noChangeArrowheads="1"/>
          </p:cNvSpPr>
          <p:nvPr/>
        </p:nvSpPr>
        <p:spPr bwMode="auto">
          <a:xfrm flipH="1">
            <a:off x="4267200" y="1447800"/>
            <a:ext cx="23368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吉吉</a:t>
            </a:r>
            <a:b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2400" dirty="0">
              <a:solidFill>
                <a:srgbClr val="59595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" name="TextBox 45"/>
          <p:cNvSpPr txBox="1">
            <a:spLocks noChangeArrowheads="1"/>
          </p:cNvSpPr>
          <p:nvPr/>
        </p:nvSpPr>
        <p:spPr bwMode="auto">
          <a:xfrm>
            <a:off x="4735514" y="2006600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琪琪的宠物猫。从出生就跟琪琪在一起。吉吉经常给琪琪提供帮助，和琪琪一起成长。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 flipH="1">
            <a:off x="0" y="4114800"/>
            <a:ext cx="24479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索娜 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44513" y="4747736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好吃面包店老板娘，怀有身孕。心地善良、和蔼可亲，在得知琪琪没有住处后，就让她住了下来。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 flipH="1">
            <a:off x="4425951" y="4108002"/>
            <a:ext cx="24479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索娜的丈夫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887913" y="4810780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好吃面包店的老板。他话很少，但善良、可爱、贴心、细心。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8" grpId="0"/>
      <p:bldP spid="50" grpId="0"/>
      <p:bldP spid="52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152400" y="381000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4.5 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观影问题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4" name="评语"/>
          <p:cNvSpPr>
            <a:spLocks noChangeArrowheads="1"/>
          </p:cNvSpPr>
          <p:nvPr/>
        </p:nvSpPr>
        <p:spPr bwMode="auto">
          <a:xfrm>
            <a:off x="96520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sp>
        <p:nvSpPr>
          <p:cNvPr id="45" name="TextBox 69"/>
          <p:cNvSpPr txBox="1">
            <a:spLocks noChangeArrowheads="1"/>
          </p:cNvSpPr>
          <p:nvPr/>
        </p:nvSpPr>
        <p:spPr bwMode="auto">
          <a:xfrm>
            <a:off x="844551" y="1801201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开头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46" name="TextBox 70"/>
          <p:cNvSpPr txBox="1">
            <a:spLocks noChangeArrowheads="1"/>
          </p:cNvSpPr>
          <p:nvPr/>
        </p:nvSpPr>
        <p:spPr bwMode="auto">
          <a:xfrm>
            <a:off x="2544763" y="1981200"/>
            <a:ext cx="579437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经过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47" name="TextBox 71"/>
          <p:cNvSpPr txBox="1">
            <a:spLocks noChangeArrowheads="1"/>
          </p:cNvSpPr>
          <p:nvPr/>
        </p:nvSpPr>
        <p:spPr bwMode="auto">
          <a:xfrm>
            <a:off x="4191000" y="2133600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发展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48" name="TextBox 72"/>
          <p:cNvSpPr txBox="1">
            <a:spLocks noChangeArrowheads="1"/>
          </p:cNvSpPr>
          <p:nvPr/>
        </p:nvSpPr>
        <p:spPr bwMode="auto">
          <a:xfrm>
            <a:off x="5794375" y="2271185"/>
            <a:ext cx="579438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高潮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50" name="TextBox 78"/>
          <p:cNvSpPr txBox="1">
            <a:spLocks noChangeArrowheads="1"/>
          </p:cNvSpPr>
          <p:nvPr/>
        </p:nvSpPr>
        <p:spPr bwMode="auto">
          <a:xfrm>
            <a:off x="7467600" y="2438400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结局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55" name="TextBox 84"/>
          <p:cNvSpPr txBox="1">
            <a:spLocks noChangeArrowheads="1"/>
          </p:cNvSpPr>
          <p:nvPr/>
        </p:nvSpPr>
        <p:spPr bwMode="auto">
          <a:xfrm>
            <a:off x="381000" y="1905000"/>
            <a:ext cx="722471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>
              <a:buAutoNum type="arabicPeriod"/>
            </a:pPr>
            <a:r>
              <a:rPr lang="zh-CN" altLang="en-US" sz="2800" dirty="0" smtClean="0">
                <a:solidFill>
                  <a:srgbClr val="595959"/>
                </a:solidFill>
                <a:ea typeface="微软雅黑" pitchFamily="34" charset="-122"/>
              </a:rPr>
              <a:t>为什么琪琪会突然失去魔法？</a:t>
            </a:r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/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/>
            <a:r>
              <a:rPr lang="en-US" altLang="zh-CN" sz="2800" dirty="0" smtClean="0">
                <a:solidFill>
                  <a:srgbClr val="595959"/>
                </a:solidFill>
                <a:ea typeface="微软雅黑" pitchFamily="34" charset="-122"/>
              </a:rPr>
              <a:t>     2.</a:t>
            </a:r>
            <a:r>
              <a:rPr lang="zh-CN" altLang="en-US" sz="2800" dirty="0" smtClean="0">
                <a:solidFill>
                  <a:srgbClr val="595959"/>
                </a:solidFill>
                <a:ea typeface="微软雅黑" pitchFamily="34" charset="-122"/>
              </a:rPr>
              <a:t>是什么让琪琪重新得到了魔法？</a:t>
            </a:r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/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/>
            <a:r>
              <a:rPr lang="en-US" altLang="zh-CN" sz="2800" dirty="0" smtClean="0">
                <a:solidFill>
                  <a:srgbClr val="595959"/>
                </a:solidFill>
                <a:ea typeface="微软雅黑" pitchFamily="34" charset="-122"/>
              </a:rPr>
              <a:t>         3.</a:t>
            </a:r>
            <a:r>
              <a:rPr lang="zh-CN" altLang="en-US" sz="2800" dirty="0" smtClean="0">
                <a:solidFill>
                  <a:srgbClr val="595959"/>
                </a:solidFill>
                <a:ea typeface="微软雅黑" pitchFamily="34" charset="-122"/>
              </a:rPr>
              <a:t>为什么琪琪会听不懂吉吉的语言了呢？</a:t>
            </a:r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/>
            <a:endParaRPr lang="en-US" sz="1400" dirty="0">
              <a:solidFill>
                <a:srgbClr val="595959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152400" y="381000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4.6 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观影欣赏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2286000" y="296733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200" u="sng" dirty="0" smtClean="0">
                <a:hlinkClick r:id="rId3" tooltip="魔女宅急便"/>
              </a:rPr>
              <a:t>https://v.youku.com/v_show/id_XMzIyMjAxMTM2MA==.</a:t>
            </a:r>
            <a:r>
              <a:rPr lang="en-US" altLang="zh-CN" sz="3200" u="sng" dirty="0" err="1" smtClean="0">
                <a:hlinkClick r:id="rId3" tooltip="魔女宅急便"/>
              </a:rPr>
              <a:t>html?spm</a:t>
            </a:r>
            <a:r>
              <a:rPr lang="en-US" altLang="zh-CN" sz="3200" u="sng" dirty="0" smtClean="0">
                <a:hlinkClick r:id="rId3" tooltip="魔女宅急便"/>
              </a:rPr>
              <a:t>=a2h0k.11417342.soresults.dposter</a:t>
            </a:r>
            <a:endParaRPr lang="zh-CN" alt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4.1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创作背景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3" name="标题 1"/>
          <p:cNvSpPr txBox="1">
            <a:spLocks/>
          </p:cNvSpPr>
          <p:nvPr/>
        </p:nvSpPr>
        <p:spPr>
          <a:xfrm>
            <a:off x="4648200" y="1524000"/>
            <a:ext cx="40386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2800" dirty="0" smtClean="0"/>
              <a:t>改编自角野荣子（日本著名儿童文学作家）的</a:t>
            </a:r>
            <a:r>
              <a:rPr lang="en-US" altLang="zh-CN" sz="2800" dirty="0" smtClean="0"/>
              <a:t>《</a:t>
            </a:r>
            <a:r>
              <a:rPr lang="zh-CN" altLang="en-US" sz="2800" dirty="0" smtClean="0"/>
              <a:t>魔女宅急便</a:t>
            </a:r>
            <a:r>
              <a:rPr lang="en-US" altLang="zh-CN" sz="2800" dirty="0" smtClean="0"/>
              <a:t>》</a:t>
            </a:r>
            <a:r>
              <a:rPr lang="zh-CN" altLang="en-US" sz="2800" dirty="0" smtClean="0"/>
              <a:t>。角野荣子于</a:t>
            </a:r>
            <a:r>
              <a:rPr lang="en-US" altLang="zh-CN" sz="2800" dirty="0" smtClean="0"/>
              <a:t>2018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26</a:t>
            </a:r>
            <a:r>
              <a:rPr lang="zh-CN" altLang="en-US" sz="2800" dirty="0" smtClean="0"/>
              <a:t>日，荣获</a:t>
            </a:r>
            <a:r>
              <a:rPr lang="en-US" altLang="zh-CN" sz="2800" dirty="0" smtClean="0"/>
              <a:t>2018</a:t>
            </a:r>
            <a:r>
              <a:rPr lang="zh-CN" altLang="en-US" sz="2800" dirty="0" smtClean="0"/>
              <a:t>年度国际安徒生奖作家奖。</a:t>
            </a:r>
            <a:endParaRPr lang="en-US" altLang="zh-CN" sz="2800" dirty="0" smtClean="0"/>
          </a:p>
          <a:p>
            <a:pPr lvl="0" algn="ctr">
              <a:spcBef>
                <a:spcPct val="0"/>
              </a:spcBef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当然宫崎骏将原故事已经改的面目全非。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" name="Picture 2" descr="https://p1.ssl.qhimg.com/t014151ec09caf83a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872" y="1309614"/>
            <a:ext cx="3693528" cy="5319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4.1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》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5" name="标题 1"/>
          <p:cNvSpPr>
            <a:spLocks noGrp="1"/>
          </p:cNvSpPr>
          <p:nvPr>
            <p:ph type="ctrTitle"/>
          </p:nvPr>
        </p:nvSpPr>
        <p:spPr>
          <a:xfrm>
            <a:off x="5029200" y="2286000"/>
            <a:ext cx="3505200" cy="3810000"/>
          </a:xfrm>
        </p:spPr>
        <p:txBody>
          <a:bodyPr>
            <a:normAutofit fontScale="90000"/>
          </a:bodyPr>
          <a:lstStyle/>
          <a:p>
            <a:r>
              <a:rPr lang="zh-CN" altLang="en-US" sz="2700" dirty="0" smtClean="0"/>
              <a:t>角野荣子，日本著名儿童文学作家，</a:t>
            </a:r>
            <a:r>
              <a:rPr lang="en-US" altLang="zh-CN" sz="2700" dirty="0" smtClean="0"/>
              <a:t>1935</a:t>
            </a:r>
            <a:r>
              <a:rPr lang="zh-CN" altLang="en-US" sz="2700" dirty="0" smtClean="0"/>
              <a:t>年生于东京。毕业于早稻田大学。著作有</a:t>
            </a:r>
            <a:r>
              <a:rPr lang="en-US" altLang="zh-CN" sz="2700" dirty="0" smtClean="0"/>
              <a:t>《</a:t>
            </a:r>
            <a:r>
              <a:rPr lang="zh-CN" altLang="en-US" sz="2700" dirty="0" smtClean="0"/>
              <a:t>想吃意大利面</a:t>
            </a:r>
            <a:r>
              <a:rPr lang="en-US" altLang="zh-CN" sz="2700" dirty="0" smtClean="0"/>
              <a:t>》</a:t>
            </a:r>
            <a:r>
              <a:rPr lang="zh-CN" altLang="en-US" sz="2700" dirty="0" smtClean="0"/>
              <a:t>，此外还有数量众多的小妖怪系列</a:t>
            </a:r>
            <a:r>
              <a:rPr lang="en-US" altLang="zh-CN" sz="2700" dirty="0" smtClean="0"/>
              <a:t>《</a:t>
            </a:r>
            <a:r>
              <a:rPr lang="zh-CN" altLang="en-US" sz="2700" dirty="0" smtClean="0"/>
              <a:t>裤子船长的故事</a:t>
            </a:r>
            <a:r>
              <a:rPr lang="en-US" altLang="zh-CN" sz="2700" dirty="0" smtClean="0"/>
              <a:t>》</a:t>
            </a:r>
            <a:r>
              <a:rPr lang="zh-CN" altLang="en-US" sz="2700" dirty="0" smtClean="0"/>
              <a:t>、</a:t>
            </a:r>
            <a:r>
              <a:rPr lang="en-US" altLang="zh-CN" sz="2700" dirty="0" smtClean="0"/>
              <a:t>《</a:t>
            </a:r>
            <a:r>
              <a:rPr lang="zh-CN" altLang="en-US" sz="2700" dirty="0" smtClean="0"/>
              <a:t>我的妈妈阿静</a:t>
            </a:r>
            <a:r>
              <a:rPr lang="en-US" altLang="zh-CN" sz="2700" dirty="0" smtClean="0"/>
              <a:t>》</a:t>
            </a:r>
            <a:r>
              <a:rPr lang="zh-CN" altLang="en-US" sz="2700" dirty="0" smtClean="0"/>
              <a:t>、</a:t>
            </a:r>
            <a:r>
              <a:rPr lang="en-US" altLang="zh-CN" sz="2700" dirty="0" smtClean="0"/>
              <a:t>《</a:t>
            </a:r>
            <a:r>
              <a:rPr lang="zh-CN" altLang="en-US" sz="2700" dirty="0" smtClean="0"/>
              <a:t>大盗贼游荡</a:t>
            </a:r>
            <a:r>
              <a:rPr lang="en-US" altLang="zh-CN" sz="2700" dirty="0" smtClean="0"/>
              <a:t>》</a:t>
            </a:r>
            <a:r>
              <a:rPr lang="zh-CN" altLang="en-US" sz="2700" dirty="0" smtClean="0"/>
              <a:t>、</a:t>
            </a:r>
            <a:r>
              <a:rPr lang="en-US" altLang="zh-CN" sz="2700" dirty="0" smtClean="0"/>
              <a:t>《</a:t>
            </a:r>
            <a:r>
              <a:rPr lang="zh-CN" altLang="en-US" sz="2700" dirty="0" smtClean="0"/>
              <a:t>魔女宅急便</a:t>
            </a:r>
            <a:r>
              <a:rPr lang="en-US" altLang="zh-CN" sz="2700" dirty="0" smtClean="0"/>
              <a:t>》</a:t>
            </a:r>
            <a:r>
              <a:rPr lang="zh-CN" altLang="en-US" sz="2700" dirty="0" smtClean="0"/>
              <a:t>等。</a:t>
            </a:r>
            <a:r>
              <a:rPr lang="en-US" altLang="zh-CN" sz="2700" dirty="0" smtClean="0"/>
              <a:t>2018</a:t>
            </a:r>
            <a:r>
              <a:rPr lang="zh-CN" altLang="en-US" sz="2700" dirty="0" smtClean="0"/>
              <a:t>年</a:t>
            </a:r>
            <a:r>
              <a:rPr lang="en-US" altLang="zh-CN" sz="2700" dirty="0" smtClean="0"/>
              <a:t>3</a:t>
            </a:r>
            <a:r>
              <a:rPr lang="zh-CN" altLang="en-US" sz="2700" dirty="0" smtClean="0"/>
              <a:t>月</a:t>
            </a:r>
            <a:r>
              <a:rPr lang="en-US" altLang="zh-CN" sz="2700" dirty="0" smtClean="0"/>
              <a:t>26</a:t>
            </a:r>
            <a:r>
              <a:rPr lang="zh-CN" altLang="en-US" sz="2700" dirty="0" smtClean="0"/>
              <a:t>日，荣获</a:t>
            </a:r>
            <a:r>
              <a:rPr lang="en-US" altLang="zh-CN" sz="2700" dirty="0" smtClean="0"/>
              <a:t>2018</a:t>
            </a:r>
            <a:r>
              <a:rPr lang="zh-CN" altLang="en-US" sz="2700" dirty="0" smtClean="0"/>
              <a:t>年度国际安徒生奖作家奖。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2050" name="Picture 2" descr="http://n.sinaimg.cn/translate/200/w600h400/20181113/AAeM-hnstwwr3528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2600"/>
            <a:ext cx="49149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Administrator\Desktop\2880051961705050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圆角矩形 3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838200"/>
            <a:ext cx="8807450" cy="304800"/>
            <a:chOff x="0" y="0"/>
            <a:chExt cx="9036496" cy="334795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46763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914400"/>
            <a:ext cx="6324600" cy="152400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0" y="3048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4.2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魔女宅急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便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sz="2000" b="1" dirty="0" smtClean="0"/>
              <a:t>映前提问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评语"/>
          <p:cNvSpPr>
            <a:spLocks noChangeArrowheads="1"/>
          </p:cNvSpPr>
          <p:nvPr/>
        </p:nvSpPr>
        <p:spPr bwMode="auto">
          <a:xfrm>
            <a:off x="96520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609600" y="2438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1.</a:t>
            </a:r>
            <a:r>
              <a:rPr lang="zh-CN" altLang="en-US" sz="2400" b="1" dirty="0" smtClean="0"/>
              <a:t>你印象中的魔女或巫女是什么样的形象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19200" y="3219271"/>
            <a:ext cx="5791200" cy="169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2.</a:t>
            </a:r>
            <a:r>
              <a:rPr lang="zh-CN" altLang="en-US" sz="2400" b="1" dirty="0" smtClean="0"/>
              <a:t>在你的青春期成长过程中，你所遇到的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     </a:t>
            </a:r>
            <a:r>
              <a:rPr lang="zh-CN" altLang="en-US" sz="2400" b="1" dirty="0" smtClean="0"/>
              <a:t> 最大挫折是什么？你怎么调整自己的？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           </a:t>
            </a:r>
            <a:r>
              <a:rPr lang="zh-CN" altLang="en-US" sz="2400" b="1" dirty="0" smtClean="0"/>
              <a:t>是否已经克服了自己的挫败感？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4.3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魔女宅急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9" name="Picture 2" descr="C:\Users\Administrator\Desktop\20120511112432_QLNh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432985"/>
            <a:ext cx="584200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4" y="1432985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4.3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</a:p>
          <a:p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33" name="Picture 2" descr="C:\Users\Administrator\Desktop\20120511112432_QLNh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575945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47800"/>
            <a:ext cx="2735262" cy="484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4.3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35" name="Picture 4" descr="C:\Users\Administrator\Desktop\36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560387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47800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4.3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35" name="Picture 4" descr="C:\Users\Administrator\Desktop\36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57483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0"/>
            <a:ext cx="273685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4.4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角色介绍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34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2" y="702733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7" y="685800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7" y="3352800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42"/>
          <p:cNvSpPr txBox="1">
            <a:spLocks noChangeArrowheads="1"/>
          </p:cNvSpPr>
          <p:nvPr/>
        </p:nvSpPr>
        <p:spPr bwMode="auto">
          <a:xfrm flipH="1">
            <a:off x="0" y="1384300"/>
            <a:ext cx="22352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琪琪</a:t>
            </a:r>
            <a:b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2400" dirty="0">
              <a:solidFill>
                <a:srgbClr val="59595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533400" y="2057400"/>
            <a:ext cx="27336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从小生长在一个魔女家庭。根据古老的传统习俗，她要独自出去完成魔女的修行。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/>
            </a:r>
            <a:br>
              <a:rPr lang="zh-CN" altLang="en-US" sz="1400" dirty="0">
                <a:solidFill>
                  <a:schemeClr val="bg1"/>
                </a:solidFill>
              </a:rPr>
            </a:br>
            <a:r>
              <a:rPr lang="en-US" altLang="zh-CN" sz="1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1" name="TextBox 44"/>
          <p:cNvSpPr txBox="1">
            <a:spLocks noChangeArrowheads="1"/>
          </p:cNvSpPr>
          <p:nvPr/>
        </p:nvSpPr>
        <p:spPr bwMode="auto">
          <a:xfrm flipH="1">
            <a:off x="4679951" y="1452033"/>
            <a:ext cx="15351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蜻蜓</a:t>
            </a:r>
          </a:p>
        </p:txBody>
      </p:sp>
      <p:sp>
        <p:nvSpPr>
          <p:cNvPr id="42" name="TextBox 45"/>
          <p:cNvSpPr txBox="1">
            <a:spLocks noChangeArrowheads="1"/>
          </p:cNvSpPr>
          <p:nvPr/>
        </p:nvSpPr>
        <p:spPr bwMode="auto">
          <a:xfrm>
            <a:off x="4735514" y="2080736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一个梦想制作出人力飞机在空中翱翔的少年，他看的在空中骑扫帚自由飞翔的琪琪后羡慕不已。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51"/>
          <p:cNvSpPr txBox="1">
            <a:spLocks noChangeArrowheads="1"/>
          </p:cNvSpPr>
          <p:nvPr/>
        </p:nvSpPr>
        <p:spPr bwMode="auto">
          <a:xfrm flipH="1">
            <a:off x="0" y="4114800"/>
            <a:ext cx="25638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琪莉</a:t>
            </a:r>
          </a:p>
        </p:txBody>
      </p:sp>
      <p:sp>
        <p:nvSpPr>
          <p:cNvPr id="44" name="TextBox 52"/>
          <p:cNvSpPr txBox="1">
            <a:spLocks noChangeArrowheads="1"/>
          </p:cNvSpPr>
          <p:nvPr/>
        </p:nvSpPr>
        <p:spPr bwMode="auto">
          <a:xfrm>
            <a:off x="620713" y="4747736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琪琪母亲，会飞行和配置喷嚏药，她也是在</a:t>
            </a:r>
            <a:r>
              <a:rPr lang="en-US" altLang="zh-CN" sz="1400" dirty="0">
                <a:solidFill>
                  <a:schemeClr val="bg1"/>
                </a:solidFill>
              </a:rPr>
              <a:t>13</a:t>
            </a:r>
            <a:r>
              <a:rPr lang="zh-CN" altLang="en-US" sz="1400" dirty="0">
                <a:solidFill>
                  <a:schemeClr val="bg1"/>
                </a:solidFill>
              </a:rPr>
              <a:t>岁时来到小镇，生下具有一半魔女血统的琪琪。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53"/>
          <p:cNvSpPr txBox="1">
            <a:spLocks noChangeArrowheads="1"/>
          </p:cNvSpPr>
          <p:nvPr/>
        </p:nvSpPr>
        <p:spPr bwMode="auto">
          <a:xfrm flipH="1">
            <a:off x="4343400" y="4114800"/>
            <a:ext cx="24479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奥奇诺 </a:t>
            </a:r>
          </a:p>
        </p:txBody>
      </p:sp>
      <p:sp>
        <p:nvSpPr>
          <p:cNvPr id="46" name="TextBox 54"/>
          <p:cNvSpPr txBox="1">
            <a:spLocks noChangeArrowheads="1"/>
          </p:cNvSpPr>
          <p:nvPr/>
        </p:nvSpPr>
        <p:spPr bwMode="auto">
          <a:xfrm>
            <a:off x="4724400" y="4747736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只是一个普通人，他是一位名俗学家，研究精灵和魔女的传说与民间故事，非常疼爱琪琪。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1" grpId="0"/>
      <p:bldP spid="43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832</Words>
  <Application>Microsoft Office PowerPoint</Application>
  <PresentationFormat>全屏显示(4:3)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Theme</vt:lpstr>
      <vt:lpstr>幻灯片 1</vt:lpstr>
      <vt:lpstr>幻灯片 2</vt:lpstr>
      <vt:lpstr>角野荣子，日本著名儿童文学作家，1935年生于东京。毕业于早稻田大学。著作有《想吃意大利面》，此外还有数量众多的小妖怪系列《裤子船长的故事》、《我的妈妈阿静》、《大盗贼游荡》、《魔女宅急便》等。2018年3月26日，荣获2018年度国际安徒生奖作家奖。 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33</cp:revision>
  <dcterms:created xsi:type="dcterms:W3CDTF">2006-08-16T00:00:00Z</dcterms:created>
  <dcterms:modified xsi:type="dcterms:W3CDTF">2020-03-12T07:08:33Z</dcterms:modified>
</cp:coreProperties>
</file>