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6000" dirty="0" smtClean="0"/>
              <a:t>6. </a:t>
            </a:r>
            <a:r>
              <a:rPr lang="zh-CN" altLang="en-US" sz="6000" dirty="0" smtClean="0"/>
              <a:t>幽 灵 公 主 </a:t>
            </a:r>
            <a:endParaRPr lang="zh-CN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宫崎骏动画电影欣赏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                        </a:t>
            </a:r>
            <a:r>
              <a:rPr lang="zh-CN" altLang="en-US" b="1" dirty="0" smtClean="0">
                <a:solidFill>
                  <a:srgbClr val="C00000"/>
                </a:solidFill>
              </a:rPr>
              <a:t>王洪芹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t="-3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1034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1034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03431" name="TextBox 39"/>
          <p:cNvSpPr txBox="1">
            <a:spLocks noChangeArrowheads="1"/>
          </p:cNvSpPr>
          <p:nvPr/>
        </p:nvSpPr>
        <p:spPr bwMode="auto">
          <a:xfrm>
            <a:off x="73025" y="264584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6.5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幽灵公主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影片欣赏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005111" y="2348880"/>
            <a:ext cx="2160240" cy="21602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19673098">
            <a:off x="2103531" y="2456873"/>
            <a:ext cx="1653454" cy="15094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1034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1034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03431" name="TextBox 39"/>
          <p:cNvSpPr txBox="1">
            <a:spLocks noChangeArrowheads="1"/>
          </p:cNvSpPr>
          <p:nvPr/>
        </p:nvSpPr>
        <p:spPr bwMode="auto">
          <a:xfrm>
            <a:off x="73025" y="264584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6.1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幽灵公主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创作背景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85800" y="175260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影片的主题是人与自然的关系，描述了人类为了发展技术力量不断破坏自然，从而受到自然的报复为之付出代价的故事。推动剧情发展的男主人公是联系人类与自然两方力量的纽带。他站在人类的立场帮助幻姬，但又深切地理解森林少女小桑捍卫自然的心情，最后也是通过他的努力带来了美好的结局。影片充满寓意。在本片中，自然的力量被拟人化，由各种具有人格的神灵或动物表现出来，其中有宛如勇猛战士的白狼，坚决报复人类的野猪，还有仁厚的麒麟神。片中出自久石让之手的配乐也十分动人。这是一部取得空前成绩的日本动画电影，票房收入超过</a:t>
            </a:r>
            <a:r>
              <a:rPr lang="en-US" altLang="zh-CN" sz="2400" dirty="0" smtClean="0"/>
              <a:t>173</a:t>
            </a:r>
            <a:r>
              <a:rPr lang="zh-CN" altLang="en-US" sz="2400" dirty="0" smtClean="0"/>
              <a:t>亿日元，是</a:t>
            </a:r>
            <a:r>
              <a:rPr lang="en-US" altLang="zh-CN" sz="2400" dirty="0" smtClean="0"/>
              <a:t>1997</a:t>
            </a:r>
            <a:r>
              <a:rPr lang="zh-CN" altLang="en-US" sz="2400" dirty="0" smtClean="0"/>
              <a:t>年日本最卖座的电影，同时还获得了日本电影学院奖的最佳影片殊荣</a:t>
            </a:r>
            <a:r>
              <a:rPr lang="zh-CN" altLang="en-US" dirty="0" smtClean="0"/>
              <a:t>。 </a:t>
            </a:r>
            <a:endParaRPr lang="zh-CN" altLang="en-US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1034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1034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03431" name="TextBox 39"/>
          <p:cNvSpPr txBox="1">
            <a:spLocks noChangeArrowheads="1"/>
          </p:cNvSpPr>
          <p:nvPr/>
        </p:nvSpPr>
        <p:spPr bwMode="auto">
          <a:xfrm>
            <a:off x="73025" y="264584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6.2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幽灵公主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3432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5867400" cy="48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2762250" cy="483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10447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7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104456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57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58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59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60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61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62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63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64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65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66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67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68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69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70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71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72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73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74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75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476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104453" name="Picture 4" descr="C:\Users\Administrator\Desktop\36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5703888" cy="475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2674937" cy="474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73025" y="264584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6.2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幽灵公主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105501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502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105480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81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82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83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84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85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86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87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88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89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90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91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92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93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94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95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96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97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98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499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500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105477" name="Picture 4" descr="C:\Users\Administrator\Desktop\36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5484812" cy="475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2735262" cy="474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73025" y="264584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6.2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幽灵公主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10652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2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10650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0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0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0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0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0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1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1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1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1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1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1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1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1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1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1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2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2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2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2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52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106501" name="Picture 4" descr="C:\Users\Administrator\Desktop\36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5151438" cy="475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TextBox 39"/>
          <p:cNvSpPr txBox="1">
            <a:spLocks noChangeArrowheads="1"/>
          </p:cNvSpPr>
          <p:nvPr/>
        </p:nvSpPr>
        <p:spPr bwMode="auto">
          <a:xfrm>
            <a:off x="73025" y="264584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6.2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幽灵公主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》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6503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2735263" cy="47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107563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64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10754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4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4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4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4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4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4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4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5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5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5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5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5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5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5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5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5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5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6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6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56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107526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702733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图片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8" y="702733"/>
            <a:ext cx="4970462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8" name="TextBox 42"/>
          <p:cNvSpPr txBox="1">
            <a:spLocks noChangeArrowheads="1"/>
          </p:cNvSpPr>
          <p:nvPr/>
        </p:nvSpPr>
        <p:spPr bwMode="auto">
          <a:xfrm flipH="1">
            <a:off x="106363" y="1384301"/>
            <a:ext cx="22352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阿席达卡</a:t>
            </a:r>
          </a:p>
        </p:txBody>
      </p:sp>
      <p:sp>
        <p:nvSpPr>
          <p:cNvPr id="107529" name="TextBox 43"/>
          <p:cNvSpPr txBox="1">
            <a:spLocks noChangeArrowheads="1"/>
          </p:cNvSpPr>
          <p:nvPr/>
        </p:nvSpPr>
        <p:spPr bwMode="auto">
          <a:xfrm>
            <a:off x="487363" y="1968500"/>
            <a:ext cx="27336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一个受到诅咒、勇敢、善良的年轻人。受到诅咒后，他一直都在寻找人类和森林的共存之道。</a:t>
            </a:r>
          </a:p>
        </p:txBody>
      </p:sp>
      <p:sp>
        <p:nvSpPr>
          <p:cNvPr id="107530" name="TextBox 44"/>
          <p:cNvSpPr txBox="1">
            <a:spLocks noChangeArrowheads="1"/>
          </p:cNvSpPr>
          <p:nvPr/>
        </p:nvSpPr>
        <p:spPr bwMode="auto">
          <a:xfrm flipH="1">
            <a:off x="4679951" y="1452034"/>
            <a:ext cx="15351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阿珊</a:t>
            </a:r>
          </a:p>
        </p:txBody>
      </p:sp>
      <p:sp>
        <p:nvSpPr>
          <p:cNvPr id="107531" name="TextBox 45"/>
          <p:cNvSpPr txBox="1">
            <a:spLocks noChangeArrowheads="1"/>
          </p:cNvSpPr>
          <p:nvPr/>
        </p:nvSpPr>
        <p:spPr bwMode="auto">
          <a:xfrm>
            <a:off x="4735514" y="1968500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脸上常戴面具，身披狼皮，手拿长矛。被人遗弃在森林，被山犬神收养长大并与其一起守护森林。</a:t>
            </a:r>
          </a:p>
        </p:txBody>
      </p:sp>
      <p:sp>
        <p:nvSpPr>
          <p:cNvPr id="107532" name="TextBox 46"/>
          <p:cNvSpPr txBox="1">
            <a:spLocks noChangeArrowheads="1"/>
          </p:cNvSpPr>
          <p:nvPr/>
        </p:nvSpPr>
        <p:spPr bwMode="auto">
          <a:xfrm flipH="1">
            <a:off x="3598863" y="3177117"/>
            <a:ext cx="89376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01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107533" name="TextBox 47"/>
          <p:cNvSpPr txBox="1">
            <a:spLocks noChangeArrowheads="1"/>
          </p:cNvSpPr>
          <p:nvPr/>
        </p:nvSpPr>
        <p:spPr bwMode="auto">
          <a:xfrm flipH="1">
            <a:off x="7858125" y="3177117"/>
            <a:ext cx="8953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02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pic>
        <p:nvPicPr>
          <p:cNvPr id="107534" name="图片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3160185"/>
            <a:ext cx="4970463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5" name="图片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8" y="3160185"/>
            <a:ext cx="4970462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6" name="TextBox 51"/>
          <p:cNvSpPr txBox="1">
            <a:spLocks noChangeArrowheads="1"/>
          </p:cNvSpPr>
          <p:nvPr/>
        </p:nvSpPr>
        <p:spPr bwMode="auto">
          <a:xfrm flipH="1">
            <a:off x="0" y="3867152"/>
            <a:ext cx="25638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艾伯西</a:t>
            </a:r>
          </a:p>
        </p:txBody>
      </p:sp>
      <p:sp>
        <p:nvSpPr>
          <p:cNvPr id="107537" name="TextBox 52"/>
          <p:cNvSpPr txBox="1">
            <a:spLocks noChangeArrowheads="1"/>
          </p:cNvSpPr>
          <p:nvPr/>
        </p:nvSpPr>
        <p:spPr bwMode="auto">
          <a:xfrm>
            <a:off x="487364" y="4451351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一个小头领，带领队伍开发森林，冶炼钢铁，教工人们用火药袭击野兽和山犬神。</a:t>
            </a:r>
          </a:p>
        </p:txBody>
      </p:sp>
      <p:sp>
        <p:nvSpPr>
          <p:cNvPr id="107538" name="TextBox 53"/>
          <p:cNvSpPr txBox="1">
            <a:spLocks noChangeArrowheads="1"/>
          </p:cNvSpPr>
          <p:nvPr/>
        </p:nvSpPr>
        <p:spPr bwMode="auto">
          <a:xfrm flipH="1">
            <a:off x="4425951" y="3867152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疙瘩和尚</a:t>
            </a:r>
          </a:p>
        </p:txBody>
      </p:sp>
      <p:sp>
        <p:nvSpPr>
          <p:cNvPr id="107539" name="TextBox 54"/>
          <p:cNvSpPr txBox="1">
            <a:spLocks noChangeArrowheads="1"/>
          </p:cNvSpPr>
          <p:nvPr/>
        </p:nvSpPr>
        <p:spPr bwMode="auto">
          <a:xfrm>
            <a:off x="4735514" y="4451351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游走在各国之间牟利的商人。并不是全靠嘴赚钱的人，是个手握重兵的狠角色。</a:t>
            </a:r>
          </a:p>
        </p:txBody>
      </p:sp>
      <p:sp>
        <p:nvSpPr>
          <p:cNvPr id="107540" name="TextBox 55"/>
          <p:cNvSpPr txBox="1">
            <a:spLocks noChangeArrowheads="1"/>
          </p:cNvSpPr>
          <p:nvPr/>
        </p:nvSpPr>
        <p:spPr bwMode="auto">
          <a:xfrm flipH="1">
            <a:off x="3598863" y="5632451"/>
            <a:ext cx="89376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03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107541" name="TextBox 56"/>
          <p:cNvSpPr txBox="1">
            <a:spLocks noChangeArrowheads="1"/>
          </p:cNvSpPr>
          <p:nvPr/>
        </p:nvSpPr>
        <p:spPr bwMode="auto">
          <a:xfrm flipH="1">
            <a:off x="7858125" y="5632451"/>
            <a:ext cx="8953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04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4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6.3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幽灵公主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主角介绍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10858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8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108566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67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68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69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70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71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72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73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74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75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76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77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78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79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80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81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82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83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84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85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586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108550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702733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图片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8" y="702733"/>
            <a:ext cx="4970462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2" name="TextBox 42"/>
          <p:cNvSpPr txBox="1">
            <a:spLocks noChangeArrowheads="1"/>
          </p:cNvSpPr>
          <p:nvPr/>
        </p:nvSpPr>
        <p:spPr bwMode="auto">
          <a:xfrm flipH="1">
            <a:off x="-355600" y="1384301"/>
            <a:ext cx="28511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莫娜</a:t>
            </a:r>
          </a:p>
        </p:txBody>
      </p:sp>
      <p:sp>
        <p:nvSpPr>
          <p:cNvPr id="108553" name="TextBox 43"/>
          <p:cNvSpPr txBox="1">
            <a:spLocks noChangeArrowheads="1"/>
          </p:cNvSpPr>
          <p:nvPr/>
        </p:nvSpPr>
        <p:spPr bwMode="auto">
          <a:xfrm>
            <a:off x="446089" y="1966385"/>
            <a:ext cx="3025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山犬族的族长，幽灵公主的养母， 深深的恨着艾伯希以及其他人类，她也是山兽神的守护者。</a:t>
            </a:r>
          </a:p>
        </p:txBody>
      </p:sp>
      <p:sp>
        <p:nvSpPr>
          <p:cNvPr id="108554" name="TextBox 44"/>
          <p:cNvSpPr txBox="1">
            <a:spLocks noChangeArrowheads="1"/>
          </p:cNvSpPr>
          <p:nvPr/>
        </p:nvSpPr>
        <p:spPr bwMode="auto">
          <a:xfrm flipH="1">
            <a:off x="4206875" y="1452034"/>
            <a:ext cx="2336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山兽神</a:t>
            </a:r>
          </a:p>
        </p:txBody>
      </p:sp>
      <p:sp>
        <p:nvSpPr>
          <p:cNvPr id="108555" name="TextBox 45"/>
          <p:cNvSpPr txBox="1">
            <a:spLocks noChangeArrowheads="1"/>
          </p:cNvSpPr>
          <p:nvPr/>
        </p:nvSpPr>
        <p:spPr bwMode="auto">
          <a:xfrm>
            <a:off x="4735514" y="2006600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山林的保护神，在月光下是通体透明的巨人，在白天是像鹿一样的动物，它是死神也是生命之神。</a:t>
            </a:r>
          </a:p>
        </p:txBody>
      </p:sp>
      <p:sp>
        <p:nvSpPr>
          <p:cNvPr id="108556" name="TextBox 46"/>
          <p:cNvSpPr txBox="1">
            <a:spLocks noChangeArrowheads="1"/>
          </p:cNvSpPr>
          <p:nvPr/>
        </p:nvSpPr>
        <p:spPr bwMode="auto">
          <a:xfrm flipH="1">
            <a:off x="3598863" y="3177117"/>
            <a:ext cx="89376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01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108557" name="TextBox 47"/>
          <p:cNvSpPr txBox="1">
            <a:spLocks noChangeArrowheads="1"/>
          </p:cNvSpPr>
          <p:nvPr/>
        </p:nvSpPr>
        <p:spPr bwMode="auto">
          <a:xfrm flipH="1">
            <a:off x="7858125" y="3177117"/>
            <a:ext cx="8953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02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pic>
        <p:nvPicPr>
          <p:cNvPr id="108558" name="图片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3160185"/>
            <a:ext cx="4970463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9" name="图片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8" y="3160185"/>
            <a:ext cx="4970462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0" name="TextBox 51"/>
          <p:cNvSpPr txBox="1">
            <a:spLocks noChangeArrowheads="1"/>
          </p:cNvSpPr>
          <p:nvPr/>
        </p:nvSpPr>
        <p:spPr bwMode="auto">
          <a:xfrm flipH="1">
            <a:off x="-96838" y="3867152"/>
            <a:ext cx="244633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乙事主</a:t>
            </a:r>
          </a:p>
        </p:txBody>
      </p:sp>
      <p:sp>
        <p:nvSpPr>
          <p:cNvPr id="108561" name="TextBox 52"/>
          <p:cNvSpPr txBox="1">
            <a:spLocks noChangeArrowheads="1"/>
          </p:cNvSpPr>
          <p:nvPr/>
        </p:nvSpPr>
        <p:spPr bwMode="auto">
          <a:xfrm>
            <a:off x="446088" y="4402667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年龄达500岁、双眼已盲的巨大山猪，莫娜的旧识。因同族拿各的森林被黑帽大人侵害后化为邪魔。</a:t>
            </a:r>
          </a:p>
        </p:txBody>
      </p:sp>
      <p:sp>
        <p:nvSpPr>
          <p:cNvPr id="108562" name="TextBox 53"/>
          <p:cNvSpPr txBox="1">
            <a:spLocks noChangeArrowheads="1"/>
          </p:cNvSpPr>
          <p:nvPr/>
        </p:nvSpPr>
        <p:spPr bwMode="auto">
          <a:xfrm flipH="1">
            <a:off x="3998913" y="3867152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猩猩</a:t>
            </a:r>
          </a:p>
        </p:txBody>
      </p:sp>
      <p:sp>
        <p:nvSpPr>
          <p:cNvPr id="108563" name="TextBox 54"/>
          <p:cNvSpPr txBox="1">
            <a:spLocks noChangeArrowheads="1"/>
          </p:cNvSpPr>
          <p:nvPr/>
        </p:nvSpPr>
        <p:spPr bwMode="auto">
          <a:xfrm>
            <a:off x="4754564" y="4402667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因森林被人类夺走而心怀怨恨的猩猩们，每夜都会回到被开垦过的林地想重新种植树木。</a:t>
            </a:r>
          </a:p>
        </p:txBody>
      </p:sp>
      <p:sp>
        <p:nvSpPr>
          <p:cNvPr id="108564" name="TextBox 55"/>
          <p:cNvSpPr txBox="1">
            <a:spLocks noChangeArrowheads="1"/>
          </p:cNvSpPr>
          <p:nvPr/>
        </p:nvSpPr>
        <p:spPr bwMode="auto">
          <a:xfrm flipH="1">
            <a:off x="3598863" y="5632451"/>
            <a:ext cx="89376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03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108565" name="TextBox 56"/>
          <p:cNvSpPr txBox="1">
            <a:spLocks noChangeArrowheads="1"/>
          </p:cNvSpPr>
          <p:nvPr/>
        </p:nvSpPr>
        <p:spPr bwMode="auto">
          <a:xfrm flipH="1">
            <a:off x="7858125" y="5632451"/>
            <a:ext cx="8953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04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73025" y="264584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6.3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幽灵公主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配角介绍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1034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1034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4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03431" name="TextBox 39"/>
          <p:cNvSpPr txBox="1">
            <a:spLocks noChangeArrowheads="1"/>
          </p:cNvSpPr>
          <p:nvPr/>
        </p:nvSpPr>
        <p:spPr bwMode="auto">
          <a:xfrm>
            <a:off x="73025" y="264584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6.4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幽灵公主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观影问题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3400" y="1905000"/>
            <a:ext cx="7239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400" dirty="0" smtClean="0"/>
              <a:t>战乱抢掠因何而起？</a:t>
            </a:r>
            <a:endParaRPr lang="en-US" altLang="zh-CN" sz="2400" dirty="0" smtClean="0"/>
          </a:p>
          <a:p>
            <a:pPr marL="342900" indent="-342900"/>
            <a:endParaRPr lang="en-US" altLang="zh-CN" sz="2400" dirty="0" smtClean="0"/>
          </a:p>
          <a:p>
            <a:r>
              <a:rPr lang="en-US" altLang="zh-CN" sz="2400" dirty="0" smtClean="0"/>
              <a:t>2. </a:t>
            </a:r>
            <a:r>
              <a:rPr lang="zh-CN" altLang="en-US" sz="2400" dirty="0" smtClean="0"/>
              <a:t>人类与自然对立毁灭为何而来？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3. </a:t>
            </a:r>
            <a:r>
              <a:rPr lang="zh-CN" altLang="en-US" sz="2400" dirty="0" smtClean="0"/>
              <a:t>难道只有在临崩之际，人类才会放下贪婪么？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4. </a:t>
            </a:r>
            <a:r>
              <a:rPr lang="zh-CN" altLang="en-US" sz="2400" dirty="0" smtClean="0"/>
              <a:t>阿桑最终和人类和好了吗？</a:t>
            </a:r>
            <a:endParaRPr lang="zh-CN" altLang="en-US" sz="2400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857</Words>
  <Application>Microsoft Office PowerPoint</Application>
  <PresentationFormat>全屏显示(4:3)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Theme</vt:lpstr>
      <vt:lpstr>6. 幽 灵 公 主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8</cp:revision>
  <dcterms:created xsi:type="dcterms:W3CDTF">2006-08-16T00:00:00Z</dcterms:created>
  <dcterms:modified xsi:type="dcterms:W3CDTF">2020-03-12T06:19:53Z</dcterms:modified>
</cp:coreProperties>
</file>