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528C-3AB5-465E-8443-845003614ABC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C670-8951-4902-BCFD-CE2BCFB3D29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528C-3AB5-465E-8443-845003614ABC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C670-8951-4902-BCFD-CE2BCFB3D29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528C-3AB5-465E-8443-845003614ABC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C670-8951-4902-BCFD-CE2BCFB3D29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528C-3AB5-465E-8443-845003614ABC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C670-8951-4902-BCFD-CE2BCFB3D29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528C-3AB5-465E-8443-845003614ABC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C670-8951-4902-BCFD-CE2BCFB3D29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528C-3AB5-465E-8443-845003614ABC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C670-8951-4902-BCFD-CE2BCFB3D29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528C-3AB5-465E-8443-845003614ABC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C670-8951-4902-BCFD-CE2BCFB3D29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528C-3AB5-465E-8443-845003614ABC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C670-8951-4902-BCFD-CE2BCFB3D29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528C-3AB5-465E-8443-845003614ABC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C670-8951-4902-BCFD-CE2BCFB3D29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528C-3AB5-465E-8443-845003614ABC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C670-8951-4902-BCFD-CE2BCFB3D29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528C-3AB5-465E-8443-845003614ABC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C670-8951-4902-BCFD-CE2BCFB3D29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9528C-3AB5-465E-8443-845003614ABC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3C670-8951-4902-BCFD-CE2BCFB3D29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电工页脚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6215063"/>
            <a:ext cx="6172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142875" y="285750"/>
            <a:ext cx="500063" cy="6357938"/>
          </a:xfrm>
          <a:prstGeom prst="rect">
            <a:avLst/>
          </a:prstGeom>
          <a:gradFill rotWithShape="1">
            <a:gsLst>
              <a:gs pos="0">
                <a:srgbClr val="61A9F5"/>
              </a:gs>
              <a:gs pos="50000">
                <a:srgbClr val="FFFFFF"/>
              </a:gs>
              <a:gs pos="100000">
                <a:srgbClr val="61A9F5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142875" y="2000250"/>
            <a:ext cx="461963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zh-CN" altLang="en-US" b="1"/>
              <a:t>第一节     函数及其性质</a:t>
            </a:r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785794"/>
            <a:ext cx="6929486" cy="4581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全屏显示(4:3)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Company>rzyz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pc</dc:creator>
  <cp:lastModifiedBy>pc</cp:lastModifiedBy>
  <cp:revision>1</cp:revision>
  <dcterms:created xsi:type="dcterms:W3CDTF">2018-11-08T02:40:28Z</dcterms:created>
  <dcterms:modified xsi:type="dcterms:W3CDTF">2018-11-08T02:41:09Z</dcterms:modified>
</cp:coreProperties>
</file>