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pPr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4" name="矩形 5"/>
          <p:cNvSpPr>
            <a:spLocks noChangeArrowheads="1"/>
          </p:cNvSpPr>
          <p:nvPr/>
        </p:nvSpPr>
        <p:spPr bwMode="auto">
          <a:xfrm>
            <a:off x="1428728" y="2000240"/>
            <a:ext cx="66436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</a:t>
            </a:r>
            <a:r>
              <a:rPr lang="en-US" altLang="zh-CN" sz="2800" dirty="0" smtClean="0"/>
              <a:t> </a:t>
            </a:r>
            <a:r>
              <a:rPr lang="zh-CN" altLang="zh-CN" sz="2800" dirty="0" smtClean="0">
                <a:solidFill>
                  <a:srgbClr val="C00000"/>
                </a:solidFill>
              </a:rPr>
              <a:t>极限</a:t>
            </a:r>
            <a:r>
              <a:rPr lang="zh-CN" altLang="zh-CN" sz="2800" dirty="0" smtClean="0"/>
              <a:t>思想可以追溯到古代</a:t>
            </a:r>
            <a:r>
              <a:rPr lang="zh-CN" altLang="en-US" sz="2800" dirty="0" smtClean="0"/>
              <a:t>。</a:t>
            </a:r>
            <a:r>
              <a:rPr lang="zh-CN" altLang="zh-CN" sz="2800" dirty="0" smtClean="0"/>
              <a:t>刘徽的割圆术是早期极限思想的应用；古希腊人的穷竭法也蕴含了极限思想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极限的概念</a:t>
            </a: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1571604" y="3571876"/>
            <a:ext cx="67151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>
                <a:solidFill>
                  <a:srgbClr val="00B0F0"/>
                </a:solidFill>
              </a:rPr>
              <a:t>【案例</a:t>
            </a:r>
            <a:r>
              <a:rPr lang="en-US" altLang="zh-CN" sz="2800" b="1" dirty="0" smtClean="0">
                <a:solidFill>
                  <a:srgbClr val="00B0F0"/>
                </a:solidFill>
              </a:rPr>
              <a:t>2.1 </a:t>
            </a:r>
            <a:r>
              <a:rPr lang="zh-CN" altLang="zh-CN" sz="2800" b="1" dirty="0" smtClean="0">
                <a:solidFill>
                  <a:srgbClr val="00B0F0"/>
                </a:solidFill>
              </a:rPr>
              <a:t>“一尺之棰”的无限分割】</a:t>
            </a:r>
            <a:endParaRPr lang="en-US" altLang="zh-CN" sz="2800" b="1" dirty="0" smtClean="0">
              <a:solidFill>
                <a:srgbClr val="00B0F0"/>
              </a:solidFill>
            </a:endParaRPr>
          </a:p>
          <a:p>
            <a:endParaRPr lang="en-US" altLang="zh-CN" sz="2800" b="1" dirty="0" smtClean="0"/>
          </a:p>
          <a:p>
            <a:r>
              <a:rPr lang="zh-CN" altLang="zh-CN" sz="2800" dirty="0" smtClean="0"/>
              <a:t>《庄子</a:t>
            </a:r>
            <a:r>
              <a:rPr lang="en-US" altLang="zh-CN" sz="2800" dirty="0" smtClean="0"/>
              <a:t>·</a:t>
            </a:r>
            <a:r>
              <a:rPr lang="zh-CN" altLang="zh-CN" sz="2800" dirty="0" smtClean="0"/>
              <a:t>天下篇》</a:t>
            </a:r>
            <a:r>
              <a:rPr lang="zh-CN" altLang="en-US" sz="2800" dirty="0" smtClean="0"/>
              <a:t>：</a:t>
            </a:r>
            <a:r>
              <a:rPr lang="zh-CN" altLang="zh-CN" sz="2800" dirty="0" smtClean="0"/>
              <a:t>“一尺之棰，日取其半，万世不竭</a:t>
            </a:r>
            <a:r>
              <a:rPr lang="en-US" altLang="zh-CN" sz="2800" dirty="0" smtClean="0"/>
              <a:t>.</a:t>
            </a:r>
            <a:r>
              <a:rPr lang="zh-CN" altLang="zh-CN" sz="2800" dirty="0" smtClean="0"/>
              <a:t>”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极限的概念</a:t>
            </a:r>
            <a:endParaRPr lang="zh-CN" altLang="en-US" b="1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928670"/>
            <a:ext cx="5360833" cy="22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3429000"/>
            <a:ext cx="767141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76</Words>
  <Application>Microsoft Office PowerPoint</Application>
  <PresentationFormat>全屏显示(4:3)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3</cp:revision>
  <dcterms:created xsi:type="dcterms:W3CDTF">2018-11-08T02:41:39Z</dcterms:created>
  <dcterms:modified xsi:type="dcterms:W3CDTF">2018-11-08T03:20:50Z</dcterms:modified>
</cp:coreProperties>
</file>