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2844" y="1714488"/>
            <a:ext cx="461665" cy="364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第二节     线性微分方程解法及应用</a:t>
            </a:r>
            <a:endParaRPr lang="zh-CN" altLang="en-US" b="1" dirty="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32473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000108"/>
            <a:ext cx="6858048" cy="459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74" name="Picture 26" descr="降落伞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71942"/>
            <a:ext cx="14478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2844" y="1714488"/>
            <a:ext cx="461665" cy="364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第二节     线性微分方程解法及应用</a:t>
            </a:r>
            <a:endParaRPr lang="zh-CN" altLang="en-US" b="1" dirty="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214414" y="857232"/>
            <a:ext cx="72152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(2)</a:t>
            </a:r>
            <a:r>
              <a:rPr lang="zh-CN" altLang="zh-CN" sz="2800" dirty="0" smtClean="0"/>
              <a:t>求解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这是一阶非齐次线性微分方程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可求得其通解为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代入初始条件         得          ，</a:t>
            </a:r>
            <a:r>
              <a:rPr lang="zh-CN" altLang="zh-CN" sz="2800" dirty="0" smtClean="0"/>
              <a:t>于是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跳伞者下落的速度为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(3)</a:t>
            </a:r>
            <a:r>
              <a:rPr lang="zh-CN" altLang="en-US" sz="2800" dirty="0" smtClean="0"/>
              <a:t>当</a:t>
            </a:r>
            <a:r>
              <a:rPr lang="zh-CN" altLang="zh-CN" sz="2800" dirty="0" smtClean="0"/>
              <a:t>下落时间充分大时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有</a:t>
            </a:r>
            <a:r>
              <a:rPr lang="en-US" altLang="zh-CN" sz="2800" dirty="0" smtClean="0"/>
              <a:t>             </a:t>
            </a:r>
            <a:r>
              <a:rPr lang="zh-CN" altLang="en-US" sz="2800" dirty="0" smtClean="0"/>
              <a:t>因此</a:t>
            </a:r>
            <a:r>
              <a:rPr lang="zh-CN" altLang="zh-CN" sz="2800" dirty="0" smtClean="0"/>
              <a:t>下落的速度逐渐接近于速度</a:t>
            </a: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跳伞者在开始时做加速运动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随后逐渐近似做匀速运动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这样才会安全无损地降落到地面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497" name="Object 1"/>
          <p:cNvGraphicFramePr>
            <a:graphicFrameLocks noChangeAspect="1"/>
          </p:cNvGraphicFramePr>
          <p:nvPr/>
        </p:nvGraphicFramePr>
        <p:xfrm>
          <a:off x="1714480" y="1737108"/>
          <a:ext cx="2928958" cy="634607"/>
        </p:xfrm>
        <a:graphic>
          <a:graphicData uri="http://schemas.openxmlformats.org/presentationml/2006/ole">
            <p:oleObj spid="_x0000_s5122" name="Equation" r:id="rId4" imgW="1714500" imgH="368300" progId="Equation.DSMT4">
              <p:embed/>
            </p:oleObj>
          </a:graphicData>
        </a:graphic>
      </p:graphicFrame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/>
        </p:nvGraphicFramePr>
        <p:xfrm>
          <a:off x="2143108" y="2285992"/>
          <a:ext cx="6007262" cy="704852"/>
        </p:xfrm>
        <a:graphic>
          <a:graphicData uri="http://schemas.openxmlformats.org/presentationml/2006/ole">
            <p:oleObj spid="_x0000_s5123" name="Equation" r:id="rId5" imgW="3568700" imgH="419100" progId="Equation.DSMT4">
              <p:embed/>
            </p:oleObj>
          </a:graphicData>
        </a:graphic>
      </p:graphicFrame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1" name="Object 5"/>
          <p:cNvGraphicFramePr>
            <a:graphicFrameLocks noChangeAspect="1"/>
          </p:cNvGraphicFramePr>
          <p:nvPr/>
        </p:nvGraphicFramePr>
        <p:xfrm>
          <a:off x="3428992" y="3143248"/>
          <a:ext cx="896938" cy="342900"/>
        </p:xfrm>
        <a:graphic>
          <a:graphicData uri="http://schemas.openxmlformats.org/presentationml/2006/ole">
            <p:oleObj spid="_x0000_s5124" name="Equation" r:id="rId6" imgW="520560" imgH="203040" progId="Equation.DSMT4">
              <p:embed/>
            </p:oleObj>
          </a:graphicData>
        </a:graphic>
      </p:graphicFrame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3" name="Object 7"/>
          <p:cNvGraphicFramePr>
            <a:graphicFrameLocks noChangeAspect="1"/>
          </p:cNvGraphicFramePr>
          <p:nvPr/>
        </p:nvGraphicFramePr>
        <p:xfrm>
          <a:off x="4672011" y="3000374"/>
          <a:ext cx="989012" cy="604837"/>
        </p:xfrm>
        <a:graphic>
          <a:graphicData uri="http://schemas.openxmlformats.org/presentationml/2006/ole">
            <p:oleObj spid="_x0000_s5125" name="Equation" r:id="rId7" imgW="634680" imgH="393480" progId="Equation.DSMT4">
              <p:embed/>
            </p:oleObj>
          </a:graphicData>
        </a:graphic>
      </p:graphicFrame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5" name="Object 9"/>
          <p:cNvGraphicFramePr>
            <a:graphicFrameLocks noChangeAspect="1"/>
          </p:cNvGraphicFramePr>
          <p:nvPr/>
        </p:nvGraphicFramePr>
        <p:xfrm>
          <a:off x="3428992" y="3643314"/>
          <a:ext cx="3924745" cy="704852"/>
        </p:xfrm>
        <a:graphic>
          <a:graphicData uri="http://schemas.openxmlformats.org/presentationml/2006/ole">
            <p:oleObj spid="_x0000_s5126" name="Equation" r:id="rId8" imgW="2336800" imgH="419100" progId="Equation.DSMT4">
              <p:embed/>
            </p:oleObj>
          </a:graphicData>
        </a:graphic>
      </p:graphicFrame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7" name="Object 11"/>
          <p:cNvGraphicFramePr>
            <a:graphicFrameLocks noChangeAspect="1"/>
          </p:cNvGraphicFramePr>
          <p:nvPr/>
        </p:nvGraphicFramePr>
        <p:xfrm>
          <a:off x="5643570" y="4286256"/>
          <a:ext cx="1253934" cy="604839"/>
        </p:xfrm>
        <a:graphic>
          <a:graphicData uri="http://schemas.openxmlformats.org/presentationml/2006/ole">
            <p:oleObj spid="_x0000_s5127" name="Equation" r:id="rId9" imgW="812447" imgH="393529" progId="Equation.DSMT4">
              <p:embed/>
            </p:oleObj>
          </a:graphicData>
        </a:graphic>
      </p:graphicFrame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9" name="Object 13"/>
          <p:cNvGraphicFramePr>
            <a:graphicFrameLocks noChangeAspect="1"/>
          </p:cNvGraphicFramePr>
          <p:nvPr/>
        </p:nvGraphicFramePr>
        <p:xfrm>
          <a:off x="5233986" y="4786311"/>
          <a:ext cx="623898" cy="448769"/>
        </p:xfrm>
        <a:graphic>
          <a:graphicData uri="http://schemas.openxmlformats.org/presentationml/2006/ole">
            <p:oleObj spid="_x0000_s5128" name="Equation" r:id="rId10" imgW="5457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全屏显示(4:3)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5</cp:revision>
  <dcterms:created xsi:type="dcterms:W3CDTF">2018-11-08T03:05:53Z</dcterms:created>
  <dcterms:modified xsi:type="dcterms:W3CDTF">2018-11-08T03:11:03Z</dcterms:modified>
</cp:coreProperties>
</file>