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09807" y="2000250"/>
            <a:ext cx="461665" cy="271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微分方程的概念</a:t>
            </a:r>
            <a:endParaRPr lang="zh-CN" altLang="en-US" b="1" dirty="0"/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357430"/>
            <a:ext cx="6643734" cy="347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571480"/>
            <a:ext cx="1428760" cy="177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1428728" y="1714488"/>
            <a:ext cx="47863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solidFill>
                  <a:srgbClr val="7030A0"/>
                </a:solidFill>
              </a:rPr>
              <a:t>对实际问题的分析解决常归结于微分方程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09807" y="2000250"/>
            <a:ext cx="461665" cy="271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微分方程的概念</a:t>
            </a:r>
            <a:endParaRPr lang="zh-CN" altLang="en-US" b="1" dirty="0"/>
          </a:p>
        </p:txBody>
      </p:sp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4951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000108"/>
            <a:ext cx="6786610" cy="469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全屏显示(4:3)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3</cp:revision>
  <dcterms:created xsi:type="dcterms:W3CDTF">2018-11-08T03:05:53Z</dcterms:created>
  <dcterms:modified xsi:type="dcterms:W3CDTF">2018-11-08T03:08:34Z</dcterms:modified>
</cp:coreProperties>
</file>