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18" Type="http://schemas.openxmlformats.org/officeDocument/2006/relationships/image" Target="../media/image20.wmf"/><Relationship Id="rId3" Type="http://schemas.openxmlformats.org/officeDocument/2006/relationships/image" Target="../media/image5.wmf"/><Relationship Id="rId21" Type="http://schemas.openxmlformats.org/officeDocument/2006/relationships/image" Target="../media/image23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17" Type="http://schemas.openxmlformats.org/officeDocument/2006/relationships/image" Target="../media/image19.wmf"/><Relationship Id="rId2" Type="http://schemas.openxmlformats.org/officeDocument/2006/relationships/image" Target="../media/image4.wmf"/><Relationship Id="rId16" Type="http://schemas.openxmlformats.org/officeDocument/2006/relationships/image" Target="../media/image18.wmf"/><Relationship Id="rId20" Type="http://schemas.openxmlformats.org/officeDocument/2006/relationships/image" Target="../media/image22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10" Type="http://schemas.openxmlformats.org/officeDocument/2006/relationships/image" Target="../media/image12.wmf"/><Relationship Id="rId19" Type="http://schemas.openxmlformats.org/officeDocument/2006/relationships/image" Target="../media/image21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5.bin"/><Relationship Id="rId26" Type="http://schemas.openxmlformats.org/officeDocument/2006/relationships/oleObject" Target="../embeddings/oleObject23.bin"/><Relationship Id="rId39" Type="http://schemas.openxmlformats.org/officeDocument/2006/relationships/image" Target="../media/image31.wmf"/><Relationship Id="rId3" Type="http://schemas.openxmlformats.org/officeDocument/2006/relationships/image" Target="../media/image1.jpeg"/><Relationship Id="rId21" Type="http://schemas.openxmlformats.org/officeDocument/2006/relationships/oleObject" Target="../embeddings/oleObject18.bin"/><Relationship Id="rId34" Type="http://schemas.openxmlformats.org/officeDocument/2006/relationships/image" Target="../media/image26.wmf"/><Relationship Id="rId42" Type="http://schemas.openxmlformats.org/officeDocument/2006/relationships/image" Target="../media/image34.wmf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22.bin"/><Relationship Id="rId33" Type="http://schemas.openxmlformats.org/officeDocument/2006/relationships/image" Target="../media/image25.wmf"/><Relationship Id="rId38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7.bin"/><Relationship Id="rId29" Type="http://schemas.openxmlformats.org/officeDocument/2006/relationships/oleObject" Target="../embeddings/oleObject26.bin"/><Relationship Id="rId41" Type="http://schemas.openxmlformats.org/officeDocument/2006/relationships/image" Target="../media/image33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24" Type="http://schemas.openxmlformats.org/officeDocument/2006/relationships/oleObject" Target="../embeddings/oleObject21.bin"/><Relationship Id="rId32" Type="http://schemas.openxmlformats.org/officeDocument/2006/relationships/image" Target="../media/image24.wmf"/><Relationship Id="rId37" Type="http://schemas.openxmlformats.org/officeDocument/2006/relationships/image" Target="../media/image29.wmf"/><Relationship Id="rId40" Type="http://schemas.openxmlformats.org/officeDocument/2006/relationships/image" Target="../media/image3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20.bin"/><Relationship Id="rId28" Type="http://schemas.openxmlformats.org/officeDocument/2006/relationships/oleObject" Target="../embeddings/oleObject25.bin"/><Relationship Id="rId36" Type="http://schemas.openxmlformats.org/officeDocument/2006/relationships/image" Target="../media/image28.wmf"/><Relationship Id="rId10" Type="http://schemas.openxmlformats.org/officeDocument/2006/relationships/oleObject" Target="../embeddings/oleObject7.bin"/><Relationship Id="rId19" Type="http://schemas.openxmlformats.org/officeDocument/2006/relationships/oleObject" Target="../embeddings/oleObject16.bin"/><Relationship Id="rId31" Type="http://schemas.openxmlformats.org/officeDocument/2006/relationships/oleObject" Target="../embeddings/oleObject28.bin"/><Relationship Id="rId44" Type="http://schemas.openxmlformats.org/officeDocument/2006/relationships/image" Target="../media/image36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9.bin"/><Relationship Id="rId27" Type="http://schemas.openxmlformats.org/officeDocument/2006/relationships/oleObject" Target="../embeddings/oleObject24.bin"/><Relationship Id="rId30" Type="http://schemas.openxmlformats.org/officeDocument/2006/relationships/oleObject" Target="../embeddings/oleObject27.bin"/><Relationship Id="rId35" Type="http://schemas.openxmlformats.org/officeDocument/2006/relationships/image" Target="../media/image27.wmf"/><Relationship Id="rId43" Type="http://schemas.openxmlformats.org/officeDocument/2006/relationships/image" Target="../media/image3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一节     </a:t>
            </a:r>
            <a:r>
              <a:rPr lang="zh-CN" altLang="en-US" b="1" dirty="0" smtClean="0"/>
              <a:t>导数的概念</a:t>
            </a:r>
            <a:endParaRPr lang="zh-CN" altLang="en-US" b="1" dirty="0"/>
          </a:p>
        </p:txBody>
      </p:sp>
      <p:pic>
        <p:nvPicPr>
          <p:cNvPr id="9420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090090"/>
            <a:ext cx="6215106" cy="4329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一节     </a:t>
            </a:r>
            <a:r>
              <a:rPr lang="zh-CN" altLang="en-US" b="1" dirty="0" smtClean="0"/>
              <a:t>导数的概念</a:t>
            </a:r>
            <a:endParaRPr lang="zh-CN" altLang="en-US" b="1" dirty="0"/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1714480" y="1071546"/>
            <a:ext cx="650085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zh-CN" sz="2000" dirty="0" smtClean="0"/>
              <a:t>解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>  </a:t>
            </a:r>
            <a:r>
              <a:rPr lang="zh-CN" altLang="zh-CN" sz="2000" dirty="0" smtClean="0"/>
              <a:t>下面的方法来源于法国数学家费马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r>
              <a:rPr lang="zh-CN" altLang="zh-CN" sz="2000" dirty="0" smtClean="0"/>
              <a:t>设连续函数</a:t>
            </a:r>
            <a:r>
              <a:rPr lang="en-US" altLang="zh-CN" sz="2000" dirty="0" smtClean="0"/>
              <a:t>             </a:t>
            </a:r>
            <a:r>
              <a:rPr lang="zh-CN" altLang="zh-CN" sz="2000" dirty="0" smtClean="0"/>
              <a:t>的图形是曲线</a:t>
            </a:r>
            <a:r>
              <a:rPr lang="en-US" altLang="zh-CN" sz="2000" dirty="0" smtClean="0"/>
              <a:t>    </a:t>
            </a:r>
            <a:r>
              <a:rPr lang="zh-CN" altLang="en-US" sz="2000" dirty="0" smtClean="0"/>
              <a:t>。</a:t>
            </a:r>
            <a:r>
              <a:rPr lang="zh-CN" altLang="zh-CN" sz="2000" dirty="0" smtClean="0"/>
              <a:t>在曲线</a:t>
            </a:r>
            <a:r>
              <a:rPr lang="en-US" altLang="zh-CN" sz="2000" dirty="0" smtClean="0"/>
              <a:t>     </a:t>
            </a:r>
            <a:r>
              <a:rPr lang="zh-CN" altLang="en-US" sz="2000" dirty="0" smtClean="0"/>
              <a:t>上有定点    和动点    ，连接它们得曲线的割线          ，当动点沿曲线     趋近于定点      时，</a:t>
            </a:r>
            <a:r>
              <a:rPr lang="zh-CN" altLang="zh-CN" sz="2000" dirty="0" smtClean="0"/>
              <a:t>若割线</a:t>
            </a:r>
            <a:r>
              <a:rPr lang="en-US" altLang="zh-CN" sz="2000" dirty="0" smtClean="0"/>
              <a:t>         </a:t>
            </a:r>
            <a:r>
              <a:rPr lang="zh-CN" altLang="zh-CN" sz="2000" dirty="0" smtClean="0"/>
              <a:t>存在极限位置</a:t>
            </a:r>
            <a:endParaRPr lang="en-US" altLang="zh-CN" sz="2000" dirty="0" smtClean="0"/>
          </a:p>
          <a:p>
            <a:r>
              <a:rPr lang="zh-CN" altLang="en-US" sz="2000" dirty="0" smtClean="0"/>
              <a:t>       ，</a:t>
            </a:r>
            <a:r>
              <a:rPr lang="zh-CN" altLang="zh-CN" sz="2000" dirty="0" smtClean="0"/>
              <a:t>则称此直线</a:t>
            </a:r>
            <a:r>
              <a:rPr lang="en-US" altLang="zh-CN" sz="2000" dirty="0" smtClean="0"/>
              <a:t>        </a:t>
            </a:r>
            <a:r>
              <a:rPr lang="zh-CN" altLang="zh-CN" sz="2000" dirty="0" smtClean="0"/>
              <a:t>为曲线在点处的切线</a:t>
            </a:r>
            <a:r>
              <a:rPr lang="zh-CN" altLang="en-US" sz="2000" dirty="0" smtClean="0"/>
              <a:t>。</a:t>
            </a:r>
            <a:r>
              <a:rPr lang="en-US" altLang="zh-CN" sz="2000" dirty="0" smtClean="0"/>
              <a:t>       </a:t>
            </a:r>
            <a:endParaRPr lang="zh-CN" altLang="en-US" sz="2000" b="1" dirty="0"/>
          </a:p>
        </p:txBody>
      </p:sp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5233" name="Object 1"/>
          <p:cNvGraphicFramePr>
            <a:graphicFrameLocks noChangeAspect="1"/>
          </p:cNvGraphicFramePr>
          <p:nvPr/>
        </p:nvGraphicFramePr>
        <p:xfrm>
          <a:off x="3071802" y="1428736"/>
          <a:ext cx="928694" cy="319715"/>
        </p:xfrm>
        <a:graphic>
          <a:graphicData uri="http://schemas.openxmlformats.org/presentationml/2006/ole">
            <p:oleObj spid="_x0000_s6146" name="Equation" r:id="rId4" imgW="599820" imgH="208633" progId="Equation.DSMT4">
              <p:embed/>
            </p:oleObj>
          </a:graphicData>
        </a:graphic>
      </p:graphicFrame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5235" name="Object 3"/>
          <p:cNvGraphicFramePr>
            <a:graphicFrameLocks noChangeAspect="1"/>
          </p:cNvGraphicFramePr>
          <p:nvPr/>
        </p:nvGraphicFramePr>
        <p:xfrm>
          <a:off x="5500694" y="1415341"/>
          <a:ext cx="285752" cy="339331"/>
        </p:xfrm>
        <a:graphic>
          <a:graphicData uri="http://schemas.openxmlformats.org/presentationml/2006/ole">
            <p:oleObj spid="_x0000_s6147" name="Equation" r:id="rId5" imgW="168650" imgH="196759" progId="Equation.DSMT4">
              <p:embed/>
            </p:oleObj>
          </a:graphicData>
        </a:graphic>
      </p:graphicFrame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5237" name="Object 5"/>
          <p:cNvGraphicFramePr>
            <a:graphicFrameLocks noChangeAspect="1"/>
          </p:cNvGraphicFramePr>
          <p:nvPr/>
        </p:nvGraphicFramePr>
        <p:xfrm>
          <a:off x="2000232" y="1714488"/>
          <a:ext cx="357190" cy="342902"/>
        </p:xfrm>
        <a:graphic>
          <a:graphicData uri="http://schemas.openxmlformats.org/presentationml/2006/ole">
            <p:oleObj spid="_x0000_s6148" name="Equation" r:id="rId6" imgW="261626" imgH="247856" progId="Equation.DSMT4">
              <p:embed/>
            </p:oleObj>
          </a:graphicData>
        </a:graphic>
      </p:graphicFrame>
      <p:graphicFrame>
        <p:nvGraphicFramePr>
          <p:cNvPr id="95239" name="Object 7"/>
          <p:cNvGraphicFramePr>
            <a:graphicFrameLocks noChangeAspect="1"/>
          </p:cNvGraphicFramePr>
          <p:nvPr/>
        </p:nvGraphicFramePr>
        <p:xfrm>
          <a:off x="3071802" y="1714488"/>
          <a:ext cx="364630" cy="300038"/>
        </p:xfrm>
        <a:graphic>
          <a:graphicData uri="http://schemas.openxmlformats.org/presentationml/2006/ole">
            <p:oleObj spid="_x0000_s6149" name="Equation" r:id="rId7" imgW="203040" imgH="164880" progId="Equation.DSMT4">
              <p:embed/>
            </p:oleObj>
          </a:graphicData>
        </a:graphic>
      </p:graphicFrame>
      <p:graphicFrame>
        <p:nvGraphicFramePr>
          <p:cNvPr id="95240" name="Object 8"/>
          <p:cNvGraphicFramePr>
            <a:graphicFrameLocks noChangeAspect="1"/>
          </p:cNvGraphicFramePr>
          <p:nvPr/>
        </p:nvGraphicFramePr>
        <p:xfrm>
          <a:off x="6858016" y="1428736"/>
          <a:ext cx="285750" cy="338138"/>
        </p:xfrm>
        <a:graphic>
          <a:graphicData uri="http://schemas.openxmlformats.org/presentationml/2006/ole">
            <p:oleObj spid="_x0000_s6150" name="Equation" r:id="rId8" imgW="168650" imgH="196759" progId="Equation.DSMT4">
              <p:embed/>
            </p:oleObj>
          </a:graphicData>
        </a:graphic>
      </p:graphicFrame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5241" name="Object 9"/>
          <p:cNvGraphicFramePr>
            <a:graphicFrameLocks noChangeAspect="1"/>
          </p:cNvGraphicFramePr>
          <p:nvPr/>
        </p:nvGraphicFramePr>
        <p:xfrm>
          <a:off x="6215074" y="1714488"/>
          <a:ext cx="634605" cy="371476"/>
        </p:xfrm>
        <a:graphic>
          <a:graphicData uri="http://schemas.openxmlformats.org/presentationml/2006/ole">
            <p:oleObj spid="_x0000_s6151" name="Equation" r:id="rId9" imgW="415142" imgH="241050" progId="Equation.DSMT4">
              <p:embed/>
            </p:oleObj>
          </a:graphicData>
        </a:graphic>
      </p:graphicFrame>
      <p:graphicFrame>
        <p:nvGraphicFramePr>
          <p:cNvPr id="95243" name="Object 11"/>
          <p:cNvGraphicFramePr>
            <a:graphicFrameLocks noChangeAspect="1"/>
          </p:cNvGraphicFramePr>
          <p:nvPr/>
        </p:nvGraphicFramePr>
        <p:xfrm>
          <a:off x="2571736" y="2000240"/>
          <a:ext cx="285750" cy="338138"/>
        </p:xfrm>
        <a:graphic>
          <a:graphicData uri="http://schemas.openxmlformats.org/presentationml/2006/ole">
            <p:oleObj spid="_x0000_s6152" name="Equation" r:id="rId10" imgW="168650" imgH="196759" progId="Equation.DSMT4">
              <p:embed/>
            </p:oleObj>
          </a:graphicData>
        </a:graphic>
      </p:graphicFrame>
      <p:graphicFrame>
        <p:nvGraphicFramePr>
          <p:cNvPr id="95244" name="Object 12"/>
          <p:cNvGraphicFramePr>
            <a:graphicFrameLocks noChangeAspect="1"/>
          </p:cNvGraphicFramePr>
          <p:nvPr/>
        </p:nvGraphicFramePr>
        <p:xfrm>
          <a:off x="7858148" y="1714488"/>
          <a:ext cx="365125" cy="300038"/>
        </p:xfrm>
        <a:graphic>
          <a:graphicData uri="http://schemas.openxmlformats.org/presentationml/2006/ole">
            <p:oleObj spid="_x0000_s6153" name="Equation" r:id="rId11" imgW="203040" imgH="164880" progId="Equation.DSMT4">
              <p:embed/>
            </p:oleObj>
          </a:graphicData>
        </a:graphic>
      </p:graphicFrame>
      <p:graphicFrame>
        <p:nvGraphicFramePr>
          <p:cNvPr id="95245" name="Object 13"/>
          <p:cNvGraphicFramePr>
            <a:graphicFrameLocks noChangeAspect="1"/>
          </p:cNvGraphicFramePr>
          <p:nvPr/>
        </p:nvGraphicFramePr>
        <p:xfrm>
          <a:off x="4214810" y="2000240"/>
          <a:ext cx="357188" cy="342900"/>
        </p:xfrm>
        <a:graphic>
          <a:graphicData uri="http://schemas.openxmlformats.org/presentationml/2006/ole">
            <p:oleObj spid="_x0000_s6154" name="Equation" r:id="rId12" imgW="261626" imgH="247856" progId="Equation.DSMT4">
              <p:embed/>
            </p:oleObj>
          </a:graphicData>
        </a:graphic>
      </p:graphicFrame>
      <p:graphicFrame>
        <p:nvGraphicFramePr>
          <p:cNvPr id="95246" name="Object 14"/>
          <p:cNvGraphicFramePr>
            <a:graphicFrameLocks noChangeAspect="1"/>
          </p:cNvGraphicFramePr>
          <p:nvPr/>
        </p:nvGraphicFramePr>
        <p:xfrm>
          <a:off x="5857884" y="2000240"/>
          <a:ext cx="635000" cy="371475"/>
        </p:xfrm>
        <a:graphic>
          <a:graphicData uri="http://schemas.openxmlformats.org/presentationml/2006/ole">
            <p:oleObj spid="_x0000_s6155" name="Equation" r:id="rId13" imgW="415142" imgH="241050" progId="Equation.DSMT4">
              <p:embed/>
            </p:oleObj>
          </a:graphicData>
        </a:graphic>
      </p:graphicFrame>
      <p:sp>
        <p:nvSpPr>
          <p:cNvPr id="952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5247" name="Object 15"/>
          <p:cNvGraphicFramePr>
            <a:graphicFrameLocks noChangeAspect="1"/>
          </p:cNvGraphicFramePr>
          <p:nvPr/>
        </p:nvGraphicFramePr>
        <p:xfrm>
          <a:off x="1785918" y="2357430"/>
          <a:ext cx="500066" cy="333377"/>
        </p:xfrm>
        <a:graphic>
          <a:graphicData uri="http://schemas.openxmlformats.org/presentationml/2006/ole">
            <p:oleObj spid="_x0000_s6156" name="Equation" r:id="rId14" imgW="361575" imgH="241050" progId="Equation.DSMT4">
              <p:embed/>
            </p:oleObj>
          </a:graphicData>
        </a:graphic>
      </p:graphicFrame>
      <p:graphicFrame>
        <p:nvGraphicFramePr>
          <p:cNvPr id="95249" name="Object 17"/>
          <p:cNvGraphicFramePr>
            <a:graphicFrameLocks noChangeAspect="1"/>
          </p:cNvGraphicFramePr>
          <p:nvPr/>
        </p:nvGraphicFramePr>
        <p:xfrm>
          <a:off x="3857620" y="2357430"/>
          <a:ext cx="500062" cy="333375"/>
        </p:xfrm>
        <a:graphic>
          <a:graphicData uri="http://schemas.openxmlformats.org/presentationml/2006/ole">
            <p:oleObj spid="_x0000_s6157" name="Equation" r:id="rId15" imgW="361575" imgH="241050" progId="Equation.DSMT4">
              <p:embed/>
            </p:oleObj>
          </a:graphicData>
        </a:graphic>
      </p:graphicFrame>
      <p:sp>
        <p:nvSpPr>
          <p:cNvPr id="24" name="矩形 23"/>
          <p:cNvSpPr/>
          <p:nvPr/>
        </p:nvSpPr>
        <p:spPr>
          <a:xfrm>
            <a:off x="1142976" y="2857496"/>
            <a:ext cx="5891356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      </a:t>
            </a:r>
            <a:r>
              <a:rPr lang="zh-CN" altLang="zh-CN" dirty="0" smtClean="0"/>
              <a:t>下面求曲线</a:t>
            </a:r>
            <a:r>
              <a:rPr lang="en-US" altLang="zh-CN" dirty="0" smtClean="0"/>
              <a:t>                    </a:t>
            </a:r>
            <a:r>
              <a:rPr lang="zh-CN" altLang="zh-CN" dirty="0" smtClean="0"/>
              <a:t>点</a:t>
            </a:r>
            <a:r>
              <a:rPr lang="en-US" altLang="zh-CN" dirty="0" smtClean="0"/>
              <a:t>     </a:t>
            </a:r>
            <a:r>
              <a:rPr lang="zh-CN" altLang="zh-CN" dirty="0" smtClean="0"/>
              <a:t>处的切线的斜率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zh-CN" altLang="zh-CN" dirty="0" smtClean="0"/>
              <a:t>设</a:t>
            </a:r>
            <a:r>
              <a:rPr lang="en-US" altLang="zh-CN" dirty="0" smtClean="0"/>
              <a:t>               </a:t>
            </a:r>
            <a:r>
              <a:rPr lang="zh-CN" altLang="en-US" dirty="0" smtClean="0"/>
              <a:t>、</a:t>
            </a:r>
            <a:r>
              <a:rPr lang="en-US" altLang="zh-CN" dirty="0" smtClean="0"/>
              <a:t>                           </a:t>
            </a:r>
            <a:r>
              <a:rPr lang="zh-CN" altLang="en-US" dirty="0" smtClean="0"/>
              <a:t>，</a:t>
            </a:r>
            <a:r>
              <a:rPr lang="zh-CN" altLang="zh-CN" dirty="0" smtClean="0"/>
              <a:t>则割线</a:t>
            </a:r>
            <a:r>
              <a:rPr lang="en-US" altLang="zh-CN" dirty="0" smtClean="0"/>
              <a:t>          </a:t>
            </a:r>
            <a:r>
              <a:rPr lang="zh-CN" altLang="en-US" dirty="0" smtClean="0"/>
              <a:t>的斜率为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当             时，割线斜率的极限就是切线的斜率</a:t>
            </a:r>
            <a:endParaRPr lang="zh-CN" altLang="en-US" dirty="0"/>
          </a:p>
        </p:txBody>
      </p:sp>
      <p:sp>
        <p:nvSpPr>
          <p:cNvPr id="9525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5250" name="Object 18"/>
          <p:cNvGraphicFramePr>
            <a:graphicFrameLocks noChangeAspect="1"/>
          </p:cNvGraphicFramePr>
          <p:nvPr/>
        </p:nvGraphicFramePr>
        <p:xfrm>
          <a:off x="2786050" y="2857496"/>
          <a:ext cx="1214447" cy="314856"/>
        </p:xfrm>
        <a:graphic>
          <a:graphicData uri="http://schemas.openxmlformats.org/presentationml/2006/ole">
            <p:oleObj spid="_x0000_s6158" name="Equation" r:id="rId16" imgW="794706" imgH="208447" progId="Equation.DSMT4">
              <p:embed/>
            </p:oleObj>
          </a:graphicData>
        </a:graphic>
      </p:graphicFrame>
      <p:graphicFrame>
        <p:nvGraphicFramePr>
          <p:cNvPr id="95252" name="Object 20"/>
          <p:cNvGraphicFramePr>
            <a:graphicFrameLocks noChangeAspect="1"/>
          </p:cNvGraphicFramePr>
          <p:nvPr/>
        </p:nvGraphicFramePr>
        <p:xfrm>
          <a:off x="4214810" y="2857496"/>
          <a:ext cx="357187" cy="342900"/>
        </p:xfrm>
        <a:graphic>
          <a:graphicData uri="http://schemas.openxmlformats.org/presentationml/2006/ole">
            <p:oleObj spid="_x0000_s6159" name="Equation" r:id="rId17" imgW="261626" imgH="247856" progId="Equation.DSMT4">
              <p:embed/>
            </p:oleObj>
          </a:graphicData>
        </a:graphic>
      </p:graphicFrame>
      <p:sp>
        <p:nvSpPr>
          <p:cNvPr id="9525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5253" name="Object 21"/>
          <p:cNvGraphicFramePr>
            <a:graphicFrameLocks noChangeAspect="1"/>
          </p:cNvGraphicFramePr>
          <p:nvPr/>
        </p:nvGraphicFramePr>
        <p:xfrm>
          <a:off x="1500166" y="3182818"/>
          <a:ext cx="928694" cy="341432"/>
        </p:xfrm>
        <a:graphic>
          <a:graphicData uri="http://schemas.openxmlformats.org/presentationml/2006/ole">
            <p:oleObj spid="_x0000_s6160" name="Equation" r:id="rId18" imgW="665315" imgH="247862" progId="Equation.DSMT4">
              <p:embed/>
            </p:oleObj>
          </a:graphicData>
        </a:graphic>
      </p:graphicFrame>
      <p:sp>
        <p:nvSpPr>
          <p:cNvPr id="9525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5255" name="Object 23"/>
          <p:cNvGraphicFramePr>
            <a:graphicFrameLocks noChangeAspect="1"/>
          </p:cNvGraphicFramePr>
          <p:nvPr/>
        </p:nvGraphicFramePr>
        <p:xfrm>
          <a:off x="2571736" y="3214686"/>
          <a:ext cx="1785950" cy="327197"/>
        </p:xfrm>
        <a:graphic>
          <a:graphicData uri="http://schemas.openxmlformats.org/presentationml/2006/ole">
            <p:oleObj spid="_x0000_s6161" name="Equation" r:id="rId19" imgW="1277878" imgH="234712" progId="Equation.DSMT4">
              <p:embed/>
            </p:oleObj>
          </a:graphicData>
        </a:graphic>
      </p:graphicFrame>
      <p:graphicFrame>
        <p:nvGraphicFramePr>
          <p:cNvPr id="95257" name="Object 25"/>
          <p:cNvGraphicFramePr>
            <a:graphicFrameLocks noChangeAspect="1"/>
          </p:cNvGraphicFramePr>
          <p:nvPr/>
        </p:nvGraphicFramePr>
        <p:xfrm>
          <a:off x="5286380" y="3143248"/>
          <a:ext cx="635000" cy="371475"/>
        </p:xfrm>
        <a:graphic>
          <a:graphicData uri="http://schemas.openxmlformats.org/presentationml/2006/ole">
            <p:oleObj spid="_x0000_s6162" name="Equation" r:id="rId20" imgW="415142" imgH="241050" progId="Equation.DSMT4">
              <p:embed/>
            </p:oleObj>
          </a:graphicData>
        </a:graphic>
      </p:graphicFrame>
      <p:sp>
        <p:nvSpPr>
          <p:cNvPr id="95259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5258" name="Object 26"/>
          <p:cNvGraphicFramePr>
            <a:graphicFrameLocks noChangeAspect="1"/>
          </p:cNvGraphicFramePr>
          <p:nvPr/>
        </p:nvGraphicFramePr>
        <p:xfrm>
          <a:off x="2285984" y="3714752"/>
          <a:ext cx="636816" cy="342901"/>
        </p:xfrm>
        <a:graphic>
          <a:graphicData uri="http://schemas.openxmlformats.org/presentationml/2006/ole">
            <p:oleObj spid="_x0000_s6163" name="Equation" r:id="rId21" imgW="388181" imgH="214169" progId="Equation.DSMT4">
              <p:embed/>
            </p:oleObj>
          </a:graphicData>
        </a:graphic>
      </p:graphicFrame>
      <p:sp>
        <p:nvSpPr>
          <p:cNvPr id="9526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5260" name="Object 28"/>
          <p:cNvGraphicFramePr>
            <a:graphicFrameLocks noChangeAspect="1"/>
          </p:cNvGraphicFramePr>
          <p:nvPr/>
        </p:nvGraphicFramePr>
        <p:xfrm>
          <a:off x="2928926" y="3564153"/>
          <a:ext cx="500066" cy="554127"/>
        </p:xfrm>
        <a:graphic>
          <a:graphicData uri="http://schemas.openxmlformats.org/presentationml/2006/ole">
            <p:oleObj spid="_x0000_s6164" name="Equation" r:id="rId22" imgW="374795" imgH="414952" progId="Equation.DSMT4">
              <p:embed/>
            </p:oleObj>
          </a:graphicData>
        </a:graphic>
      </p:graphicFrame>
      <p:sp>
        <p:nvSpPr>
          <p:cNvPr id="95263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5262" name="Object 30"/>
          <p:cNvGraphicFramePr>
            <a:graphicFrameLocks noChangeAspect="1"/>
          </p:cNvGraphicFramePr>
          <p:nvPr/>
        </p:nvGraphicFramePr>
        <p:xfrm>
          <a:off x="3643306" y="3571876"/>
          <a:ext cx="1932534" cy="604839"/>
        </p:xfrm>
        <a:graphic>
          <a:graphicData uri="http://schemas.openxmlformats.org/presentationml/2006/ole">
            <p:oleObj spid="_x0000_s6165" name="Equation" r:id="rId23" imgW="1277309" imgH="404047" progId="Equation.DSMT4">
              <p:embed/>
            </p:oleObj>
          </a:graphicData>
        </a:graphic>
      </p:graphicFrame>
      <p:graphicFrame>
        <p:nvGraphicFramePr>
          <p:cNvPr id="95264" name="Object 32"/>
          <p:cNvGraphicFramePr>
            <a:graphicFrameLocks noChangeAspect="1"/>
          </p:cNvGraphicFramePr>
          <p:nvPr/>
        </p:nvGraphicFramePr>
        <p:xfrm>
          <a:off x="3428992" y="3786190"/>
          <a:ext cx="169863" cy="152400"/>
        </p:xfrm>
        <a:graphic>
          <a:graphicData uri="http://schemas.openxmlformats.org/presentationml/2006/ole">
            <p:oleObj spid="_x0000_s6166" name="Equation" r:id="rId24" imgW="126720" imgH="114120" progId="Equation.DSMT4">
              <p:embed/>
            </p:oleObj>
          </a:graphicData>
        </a:graphic>
      </p:graphicFrame>
      <p:sp>
        <p:nvSpPr>
          <p:cNvPr id="9526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5265" name="Object 33"/>
          <p:cNvGraphicFramePr>
            <a:graphicFrameLocks noChangeAspect="1"/>
          </p:cNvGraphicFramePr>
          <p:nvPr/>
        </p:nvGraphicFramePr>
        <p:xfrm>
          <a:off x="1428729" y="4236247"/>
          <a:ext cx="857256" cy="321472"/>
        </p:xfrm>
        <a:graphic>
          <a:graphicData uri="http://schemas.openxmlformats.org/presentationml/2006/ole">
            <p:oleObj spid="_x0000_s6167" name="Equation" r:id="rId25" imgW="547662" imgH="208633" progId="Equation.DSMT4">
              <p:embed/>
            </p:oleObj>
          </a:graphicData>
        </a:graphic>
      </p:graphicFrame>
      <p:graphicFrame>
        <p:nvGraphicFramePr>
          <p:cNvPr id="95271" name="Object 39"/>
          <p:cNvGraphicFramePr>
            <a:graphicFrameLocks noChangeAspect="1"/>
          </p:cNvGraphicFramePr>
          <p:nvPr/>
        </p:nvGraphicFramePr>
        <p:xfrm>
          <a:off x="1500165" y="5072084"/>
          <a:ext cx="1000132" cy="301627"/>
        </p:xfrm>
        <a:graphic>
          <a:graphicData uri="http://schemas.openxmlformats.org/presentationml/2006/ole">
            <p:oleObj spid="_x0000_s6168" name="Equation" r:id="rId26" imgW="612314" imgH="182391" progId="Equation.DSMT4">
              <p:embed/>
            </p:oleObj>
          </a:graphicData>
        </a:graphic>
      </p:graphicFrame>
      <p:graphicFrame>
        <p:nvGraphicFramePr>
          <p:cNvPr id="95270" name="Object 38"/>
          <p:cNvGraphicFramePr>
            <a:graphicFrameLocks noChangeAspect="1"/>
          </p:cNvGraphicFramePr>
          <p:nvPr/>
        </p:nvGraphicFramePr>
        <p:xfrm>
          <a:off x="2500297" y="5072084"/>
          <a:ext cx="1074176" cy="438151"/>
        </p:xfrm>
        <a:graphic>
          <a:graphicData uri="http://schemas.openxmlformats.org/presentationml/2006/ole">
            <p:oleObj spid="_x0000_s6169" name="Equation" r:id="rId27" imgW="742925" imgH="299777" progId="Equation.DSMT4">
              <p:embed/>
            </p:oleObj>
          </a:graphicData>
        </a:graphic>
      </p:graphicFrame>
      <p:graphicFrame>
        <p:nvGraphicFramePr>
          <p:cNvPr id="95269" name="Object 37"/>
          <p:cNvGraphicFramePr>
            <a:graphicFrameLocks noChangeAspect="1"/>
          </p:cNvGraphicFramePr>
          <p:nvPr/>
        </p:nvGraphicFramePr>
        <p:xfrm>
          <a:off x="3571868" y="4929198"/>
          <a:ext cx="896937" cy="574675"/>
        </p:xfrm>
        <a:graphic>
          <a:graphicData uri="http://schemas.openxmlformats.org/presentationml/2006/ole">
            <p:oleObj spid="_x0000_s6170" name="Equation" r:id="rId28" imgW="625621" imgH="404047" progId="Equation.DSMT4">
              <p:embed/>
            </p:oleObj>
          </a:graphicData>
        </a:graphic>
      </p:graphicFrame>
      <p:graphicFrame>
        <p:nvGraphicFramePr>
          <p:cNvPr id="95268" name="Object 36"/>
          <p:cNvGraphicFramePr>
            <a:graphicFrameLocks noChangeAspect="1"/>
          </p:cNvGraphicFramePr>
          <p:nvPr/>
        </p:nvGraphicFramePr>
        <p:xfrm>
          <a:off x="4571999" y="5000646"/>
          <a:ext cx="490539" cy="490539"/>
        </p:xfrm>
        <a:graphic>
          <a:graphicData uri="http://schemas.openxmlformats.org/presentationml/2006/ole">
            <p:oleObj spid="_x0000_s6171" name="Equation" r:id="rId29" imgW="297064" imgH="297064" progId="Equation.DSMT4">
              <p:embed/>
            </p:oleObj>
          </a:graphicData>
        </a:graphic>
      </p:graphicFrame>
      <p:graphicFrame>
        <p:nvGraphicFramePr>
          <p:cNvPr id="95267" name="Object 35"/>
          <p:cNvGraphicFramePr>
            <a:graphicFrameLocks noChangeAspect="1"/>
          </p:cNvGraphicFramePr>
          <p:nvPr/>
        </p:nvGraphicFramePr>
        <p:xfrm>
          <a:off x="5000627" y="5000646"/>
          <a:ext cx="1626223" cy="533401"/>
        </p:xfrm>
        <a:graphic>
          <a:graphicData uri="http://schemas.openxmlformats.org/presentationml/2006/ole">
            <p:oleObj spid="_x0000_s6172" name="Equation" r:id="rId30" imgW="1225174" imgH="404047" progId="Equation.DSMT4">
              <p:embed/>
            </p:oleObj>
          </a:graphicData>
        </a:graphic>
      </p:graphicFrame>
      <p:sp>
        <p:nvSpPr>
          <p:cNvPr id="95272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5273" name="Rectangle 41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5274" name="Rectangle 42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5275" name="Rectangle 4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=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95276" name="Rectangle 44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5277" name="Rectangle 45"/>
          <p:cNvSpPr>
            <a:spLocks noChangeArrowheads="1"/>
          </p:cNvSpPr>
          <p:nvPr/>
        </p:nvSpPr>
        <p:spPr bwMode="auto">
          <a:xfrm>
            <a:off x="0" y="1990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95278" name="Object 46"/>
          <p:cNvGraphicFramePr>
            <a:graphicFrameLocks noChangeAspect="1"/>
          </p:cNvGraphicFramePr>
          <p:nvPr/>
        </p:nvGraphicFramePr>
        <p:xfrm>
          <a:off x="4429123" y="5143522"/>
          <a:ext cx="169863" cy="152400"/>
        </p:xfrm>
        <a:graphic>
          <a:graphicData uri="http://schemas.openxmlformats.org/presentationml/2006/ole">
            <p:oleObj spid="_x0000_s6173" name="Equation" r:id="rId31" imgW="126720" imgH="114120" progId="Equation.DSMT4">
              <p:embed/>
            </p:oleObj>
          </a:graphicData>
        </a:graphic>
      </p:graphicFrame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357950" y="3500438"/>
            <a:ext cx="2286016" cy="1671639"/>
            <a:chOff x="0" y="0"/>
            <a:chExt cx="3420" cy="2262"/>
          </a:xfrm>
        </p:grpSpPr>
        <p:grpSp>
          <p:nvGrpSpPr>
            <p:cNvPr id="3" name="Group 48"/>
            <p:cNvGrpSpPr>
              <a:grpSpLocks/>
            </p:cNvGrpSpPr>
            <p:nvPr/>
          </p:nvGrpSpPr>
          <p:grpSpPr bwMode="auto">
            <a:xfrm>
              <a:off x="0" y="1812"/>
              <a:ext cx="3292" cy="84"/>
              <a:chOff x="0" y="0"/>
              <a:chExt cx="3292" cy="84"/>
            </a:xfrm>
          </p:grpSpPr>
          <p:sp>
            <p:nvSpPr>
              <p:cNvPr id="95281" name="未知"/>
              <p:cNvSpPr>
                <a:spLocks/>
              </p:cNvSpPr>
              <p:nvPr/>
            </p:nvSpPr>
            <p:spPr bwMode="auto">
              <a:xfrm>
                <a:off x="1219" y="0"/>
                <a:ext cx="44" cy="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48"/>
                  </a:cxn>
                  <a:cxn ang="0">
                    <a:pos x="48" y="144"/>
                  </a:cxn>
                </a:cxnLst>
                <a:rect l="0" t="0" r="r" b="b"/>
                <a:pathLst>
                  <a:path w="104" h="144">
                    <a:moveTo>
                      <a:pt x="0" y="0"/>
                    </a:moveTo>
                    <a:cubicBezTo>
                      <a:pt x="44" y="12"/>
                      <a:pt x="88" y="24"/>
                      <a:pt x="96" y="48"/>
                    </a:cubicBezTo>
                    <a:cubicBezTo>
                      <a:pt x="104" y="72"/>
                      <a:pt x="56" y="128"/>
                      <a:pt x="48" y="144"/>
                    </a:cubicBezTo>
                  </a:path>
                </a:pathLst>
              </a:custGeom>
              <a:noFill/>
              <a:ln w="15875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5282" name="Line 50"/>
              <p:cNvSpPr>
                <a:spLocks noChangeShapeType="1"/>
              </p:cNvSpPr>
              <p:nvPr/>
            </p:nvSpPr>
            <p:spPr bwMode="auto">
              <a:xfrm>
                <a:off x="0" y="79"/>
                <a:ext cx="3292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" name="Group 51"/>
            <p:cNvGrpSpPr>
              <a:grpSpLocks/>
            </p:cNvGrpSpPr>
            <p:nvPr/>
          </p:nvGrpSpPr>
          <p:grpSpPr bwMode="auto">
            <a:xfrm>
              <a:off x="307" y="0"/>
              <a:ext cx="3113" cy="2262"/>
              <a:chOff x="0" y="0"/>
              <a:chExt cx="3113" cy="2262"/>
            </a:xfrm>
          </p:grpSpPr>
          <p:sp>
            <p:nvSpPr>
              <p:cNvPr id="95284" name="Line 52"/>
              <p:cNvSpPr>
                <a:spLocks noChangeShapeType="1"/>
              </p:cNvSpPr>
              <p:nvPr/>
            </p:nvSpPr>
            <p:spPr bwMode="auto">
              <a:xfrm>
                <a:off x="1146" y="1496"/>
                <a:ext cx="1" cy="39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5" name="Group 53"/>
              <p:cNvGrpSpPr>
                <a:grpSpLocks/>
              </p:cNvGrpSpPr>
              <p:nvPr/>
            </p:nvGrpSpPr>
            <p:grpSpPr bwMode="auto">
              <a:xfrm>
                <a:off x="0" y="0"/>
                <a:ext cx="3113" cy="2262"/>
                <a:chOff x="0" y="0"/>
                <a:chExt cx="3113" cy="2262"/>
              </a:xfrm>
            </p:grpSpPr>
            <p:sp>
              <p:nvSpPr>
                <p:cNvPr id="95286" name="未知"/>
                <p:cNvSpPr>
                  <a:spLocks/>
                </p:cNvSpPr>
                <p:nvPr/>
              </p:nvSpPr>
              <p:spPr bwMode="auto">
                <a:xfrm>
                  <a:off x="360" y="45"/>
                  <a:ext cx="1902" cy="1582"/>
                </a:xfrm>
                <a:custGeom>
                  <a:avLst/>
                  <a:gdLst/>
                  <a:ahLst/>
                  <a:cxnLst>
                    <a:cxn ang="0">
                      <a:pos x="0" y="624"/>
                    </a:cxn>
                    <a:cxn ang="0">
                      <a:pos x="288" y="576"/>
                    </a:cxn>
                    <a:cxn ang="0">
                      <a:pos x="528" y="384"/>
                    </a:cxn>
                    <a:cxn ang="0">
                      <a:pos x="720" y="0"/>
                    </a:cxn>
                  </a:cxnLst>
                  <a:rect l="0" t="0" r="r" b="b"/>
                  <a:pathLst>
                    <a:path w="720" h="624">
                      <a:moveTo>
                        <a:pt x="0" y="624"/>
                      </a:moveTo>
                      <a:cubicBezTo>
                        <a:pt x="100" y="620"/>
                        <a:pt x="200" y="616"/>
                        <a:pt x="288" y="576"/>
                      </a:cubicBezTo>
                      <a:cubicBezTo>
                        <a:pt x="376" y="536"/>
                        <a:pt x="456" y="480"/>
                        <a:pt x="528" y="384"/>
                      </a:cubicBezTo>
                      <a:cubicBezTo>
                        <a:pt x="600" y="288"/>
                        <a:pt x="688" y="64"/>
                        <a:pt x="720" y="0"/>
                      </a:cubicBez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6" name="Group 55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3113" cy="2262"/>
                  <a:chOff x="0" y="0"/>
                  <a:chExt cx="3113" cy="2262"/>
                </a:xfrm>
              </p:grpSpPr>
              <p:pic>
                <p:nvPicPr>
                  <p:cNvPr id="95288" name="Picture 56"/>
                  <p:cNvPicPr>
                    <a:picLocks noChangeAspect="1" noChangeArrowheads="1"/>
                  </p:cNvPicPr>
                  <p:nvPr/>
                </p:nvPicPr>
                <p:blipFill>
                  <a:blip r:embed="rId32" cstate="print"/>
                  <a:srcRect/>
                  <a:stretch>
                    <a:fillRect/>
                  </a:stretch>
                </p:blipFill>
                <p:spPr bwMode="auto">
                  <a:xfrm>
                    <a:off x="0" y="32"/>
                    <a:ext cx="288" cy="26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pic>
                <p:nvPicPr>
                  <p:cNvPr id="95289" name="Picture 57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33" cstate="print"/>
                  <a:srcRect/>
                  <a:stretch>
                    <a:fillRect/>
                  </a:stretch>
                </p:blipFill>
                <p:spPr bwMode="auto">
                  <a:xfrm>
                    <a:off x="2685" y="667"/>
                    <a:ext cx="252" cy="2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pic>
                <p:nvPicPr>
                  <p:cNvPr id="95290" name="Picture 58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34" cstate="print"/>
                  <a:srcRect/>
                  <a:stretch>
                    <a:fillRect/>
                  </a:stretch>
                </p:blipFill>
                <p:spPr bwMode="auto">
                  <a:xfrm>
                    <a:off x="199" y="1953"/>
                    <a:ext cx="194" cy="21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grpSp>
                <p:nvGrpSpPr>
                  <p:cNvPr id="7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41" y="0"/>
                    <a:ext cx="3072" cy="2262"/>
                    <a:chOff x="0" y="0"/>
                    <a:chExt cx="3072" cy="2262"/>
                  </a:xfrm>
                </p:grpSpPr>
                <p:pic>
                  <p:nvPicPr>
                    <p:cNvPr id="95292" name="Picture 60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35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964" y="1919"/>
                      <a:ext cx="260" cy="343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</p:pic>
                <p:pic>
                  <p:nvPicPr>
                    <p:cNvPr id="95293" name="Picture 6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36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481" y="1742"/>
                      <a:ext cx="204" cy="17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</p:pic>
                <p:pic>
                  <p:nvPicPr>
                    <p:cNvPr id="95294" name="Picture 62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37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2841" y="1975"/>
                      <a:ext cx="231" cy="243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</p:pic>
                <p:grpSp>
                  <p:nvGrpSpPr>
                    <p:cNvPr id="8" name="Group 6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2663" cy="2260"/>
                      <a:chOff x="0" y="0"/>
                      <a:chExt cx="2619" cy="2205"/>
                    </a:xfrm>
                  </p:grpSpPr>
                  <p:grpSp>
                    <p:nvGrpSpPr>
                      <p:cNvPr id="9" name="Group 6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14"/>
                        <a:ext cx="2619" cy="2191"/>
                        <a:chOff x="0" y="0"/>
                        <a:chExt cx="2619" cy="2191"/>
                      </a:xfrm>
                    </p:grpSpPr>
                    <p:grpSp>
                      <p:nvGrpSpPr>
                        <p:cNvPr id="10" name="Group 6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0" y="42"/>
                          <a:ext cx="2619" cy="1899"/>
                          <a:chOff x="0" y="0"/>
                          <a:chExt cx="3277" cy="2501"/>
                        </a:xfrm>
                      </p:grpSpPr>
                      <p:sp>
                        <p:nvSpPr>
                          <p:cNvPr id="95298" name="Line 6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814" y="0"/>
                            <a:ext cx="2228" cy="2501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vert="horz" wrap="none" lIns="91440" tIns="45720" rIns="91440" bIns="45720" numCol="1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  <p:sp>
                        <p:nvSpPr>
                          <p:cNvPr id="95299" name="Line 6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0" y="1047"/>
                            <a:ext cx="3277" cy="1405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vert="horz" wrap="none" lIns="91440" tIns="45720" rIns="91440" bIns="45720" numCol="1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  <p:sp>
                        <p:nvSpPr>
                          <p:cNvPr id="95300" name="Line 6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482" y="597"/>
                            <a:ext cx="0" cy="1800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prstDash val="dash"/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vert="horz" wrap="none" lIns="91440" tIns="45720" rIns="91440" bIns="45720" numCol="1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  <p:sp>
                        <p:nvSpPr>
                          <p:cNvPr id="95301" name="Line 6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399" y="1834"/>
                            <a:ext cx="1080" cy="0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prstDash val="dash"/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vert="horz" wrap="none" lIns="91440" tIns="45720" rIns="91440" bIns="45720" numCol="1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</p:grpSp>
                    <p:sp>
                      <p:nvSpPr>
                        <p:cNvPr id="95302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358" y="0"/>
                          <a:ext cx="1" cy="21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pic>
                    <p:nvPicPr>
                      <p:cNvPr id="95303" name="Picture 7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38" cstate="print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" y="1131"/>
                        <a:ext cx="352" cy="35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  <p:pic>
                    <p:nvPicPr>
                      <p:cNvPr id="95304" name="Picture 72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39" cstate="print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" y="0"/>
                        <a:ext cx="735" cy="24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  <p:pic>
                    <p:nvPicPr>
                      <p:cNvPr id="95305" name="Picture 73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0" cstate="print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5" y="314"/>
                        <a:ext cx="305" cy="23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  <p:pic>
                    <p:nvPicPr>
                      <p:cNvPr id="95306" name="Picture 74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1" cstate="print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" y="1435"/>
                        <a:ext cx="273" cy="2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  <p:pic>
                    <p:nvPicPr>
                      <p:cNvPr id="95307" name="Picture 75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2" cstate="print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7" y="808"/>
                        <a:ext cx="271" cy="2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grpSp>
                <p:pic>
                  <p:nvPicPr>
                    <p:cNvPr id="95308" name="Picture 76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43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1712" y="1915"/>
                      <a:ext cx="617" cy="2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</p:pic>
                <p:sp>
                  <p:nvSpPr>
                    <p:cNvPr id="95309" name="未知"/>
                    <p:cNvSpPr>
                      <a:spLocks/>
                    </p:cNvSpPr>
                    <p:nvPr/>
                  </p:nvSpPr>
                  <p:spPr bwMode="auto">
                    <a:xfrm>
                      <a:off x="429" y="1809"/>
                      <a:ext cx="47" cy="7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48"/>
                        </a:cxn>
                      </a:cxnLst>
                      <a:rect l="0" t="0" r="r" b="b"/>
                      <a:pathLst>
                        <a:path w="1" h="48">
                          <a:moveTo>
                            <a:pt x="0" y="0"/>
                          </a:moveTo>
                          <a:cubicBezTo>
                            <a:pt x="0" y="20"/>
                            <a:pt x="0" y="40"/>
                            <a:pt x="0" y="48"/>
                          </a:cubicBezTo>
                        </a:path>
                      </a:pathLst>
                    </a:custGeom>
                    <a:noFill/>
                    <a:ln w="15875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/>
                    </a:p>
                  </p:txBody>
                </p:sp>
                <p:pic>
                  <p:nvPicPr>
                    <p:cNvPr id="95310" name="Picture 78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44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877" y="1651"/>
                      <a:ext cx="195" cy="24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</p:pic>
              </p:grp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104</Words>
  <Application>Microsoft Office PowerPoint</Application>
  <PresentationFormat>全屏显示(4:3)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4" baseType="lpstr">
      <vt:lpstr>Office 主题</vt:lpstr>
      <vt:lpstr>Equation</vt:lpstr>
      <vt:lpstr>幻灯片 1</vt:lpstr>
      <vt:lpstr>幻灯片 2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4</cp:revision>
  <dcterms:created xsi:type="dcterms:W3CDTF">2018-11-08T02:41:39Z</dcterms:created>
  <dcterms:modified xsi:type="dcterms:W3CDTF">2018-11-08T02:51:26Z</dcterms:modified>
</cp:coreProperties>
</file>