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E89D-5C3E-450B-AAAF-224C9E3FD142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85846-E333-40E3-957F-9B6191B50A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E89D-5C3E-450B-AAAF-224C9E3FD142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85846-E333-40E3-957F-9B6191B50A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E89D-5C3E-450B-AAAF-224C9E3FD142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85846-E333-40E3-957F-9B6191B50A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E89D-5C3E-450B-AAAF-224C9E3FD142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85846-E333-40E3-957F-9B6191B50A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E89D-5C3E-450B-AAAF-224C9E3FD142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85846-E333-40E3-957F-9B6191B50A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E89D-5C3E-450B-AAAF-224C9E3FD142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85846-E333-40E3-957F-9B6191B50A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E89D-5C3E-450B-AAAF-224C9E3FD142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85846-E333-40E3-957F-9B6191B50A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E89D-5C3E-450B-AAAF-224C9E3FD142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85846-E333-40E3-957F-9B6191B50A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E89D-5C3E-450B-AAAF-224C9E3FD142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85846-E333-40E3-957F-9B6191B50A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E89D-5C3E-450B-AAAF-224C9E3FD142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85846-E333-40E3-957F-9B6191B50A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E89D-5C3E-450B-AAAF-224C9E3FD142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85846-E333-40E3-957F-9B6191B50A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FE89D-5C3E-450B-AAAF-224C9E3FD142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85846-E333-40E3-957F-9B6191B50A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电工页脚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1214422"/>
            <a:ext cx="7123113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142875" y="2000250"/>
            <a:ext cx="461963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/>
              <a:t>第一节     函数及其性质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电工页脚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142875" y="2000250"/>
            <a:ext cx="461963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/>
              <a:t>第一节     函数及其性质</a:t>
            </a: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3" y="1219741"/>
            <a:ext cx="6858048" cy="3685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全屏显示(4:3)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幻灯片 1</vt:lpstr>
      <vt:lpstr>幻灯片 2</vt:lpstr>
    </vt:vector>
  </TitlesOfParts>
  <Company>rzyz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pc</dc:creator>
  <cp:lastModifiedBy>pc</cp:lastModifiedBy>
  <cp:revision>1</cp:revision>
  <dcterms:created xsi:type="dcterms:W3CDTF">2018-11-08T02:38:34Z</dcterms:created>
  <dcterms:modified xsi:type="dcterms:W3CDTF">2018-11-08T02:39:57Z</dcterms:modified>
</cp:coreProperties>
</file>