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57AA-CC61-4C93-A55B-FF1A53F2037A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BB53-0665-4738-8274-A10DF06155D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第三节     定积分的应用</a:t>
            </a:r>
            <a:endParaRPr lang="zh-CN" altLang="en-US" b="1" dirty="0"/>
          </a:p>
        </p:txBody>
      </p:sp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1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1500166" y="928670"/>
            <a:ext cx="3570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zh-CN" sz="2400" b="1" dirty="0" smtClean="0">
                <a:solidFill>
                  <a:srgbClr val="0070C0"/>
                </a:solidFill>
              </a:rPr>
              <a:t>计算匀质细杆的转动惯量</a:t>
            </a:r>
            <a:endParaRPr lang="zh-CN" altLang="zh-CN" sz="2400" b="1" dirty="0">
              <a:solidFill>
                <a:srgbClr val="0070C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428728" y="1571612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/>
              <a:t>例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设有一根长为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的匀质细杆，质量为</a:t>
            </a:r>
            <a:r>
              <a:rPr lang="en-US" altLang="zh-CN" sz="2800" dirty="0" smtClean="0"/>
              <a:t>   ，求细杆绕它中点及端点且垂直于杆的轴的转动惯量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zh-CN" altLang="zh-CN" sz="2800" dirty="0" smtClean="0"/>
              <a:t>解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建立如图直角坐标系，在区间</a:t>
            </a: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上任取微小区间得</a:t>
            </a:r>
            <a:r>
              <a:rPr lang="zh-CN" altLang="zh-CN" sz="2800" dirty="0" smtClean="0"/>
              <a:t>转动惯量微元</a:t>
            </a:r>
            <a:r>
              <a:rPr lang="en-US" altLang="zh-CN" sz="2800" dirty="0" smtClean="0"/>
              <a:t>              </a:t>
            </a:r>
            <a:r>
              <a:rPr lang="zh-CN" altLang="en-US" sz="2800" dirty="0" smtClean="0"/>
              <a:t>，于是细杆绕它中点的转动惯量为：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同理绕端点的为：</a:t>
            </a:r>
            <a:endParaRPr lang="zh-CN" altLang="en-US" sz="2800" dirty="0"/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0404" name="Object 4"/>
          <p:cNvGraphicFramePr>
            <a:graphicFrameLocks noChangeAspect="1"/>
          </p:cNvGraphicFramePr>
          <p:nvPr/>
        </p:nvGraphicFramePr>
        <p:xfrm>
          <a:off x="4143372" y="1714488"/>
          <a:ext cx="285752" cy="323851"/>
        </p:xfrm>
        <a:graphic>
          <a:graphicData uri="http://schemas.openxmlformats.org/presentationml/2006/ole">
            <p:oleObj spid="_x0000_s2050" name="Equation" r:id="rId4" imgW="88784" imgH="177569" progId="Equation.DSMT4">
              <p:embed/>
            </p:oleObj>
          </a:graphicData>
        </a:graphic>
      </p:graphicFrame>
      <p:graphicFrame>
        <p:nvGraphicFramePr>
          <p:cNvPr id="230406" name="Object 6"/>
          <p:cNvGraphicFramePr>
            <a:graphicFrameLocks noChangeAspect="1"/>
          </p:cNvGraphicFramePr>
          <p:nvPr/>
        </p:nvGraphicFramePr>
        <p:xfrm>
          <a:off x="7572396" y="1714488"/>
          <a:ext cx="652462" cy="301625"/>
        </p:xfrm>
        <a:graphic>
          <a:graphicData uri="http://schemas.openxmlformats.org/presentationml/2006/ole">
            <p:oleObj spid="_x0000_s2051" name="Equation" r:id="rId5" imgW="203040" imgH="164880" progId="Equation.DSMT4">
              <p:embed/>
            </p:oleObj>
          </a:graphicData>
        </a:graphic>
      </p:graphicFrame>
      <p:pic>
        <p:nvPicPr>
          <p:cNvPr id="23040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4786322"/>
            <a:ext cx="3927321" cy="110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040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0408" name="Object 8"/>
          <p:cNvGraphicFramePr>
            <a:graphicFrameLocks noChangeAspect="1"/>
          </p:cNvGraphicFramePr>
          <p:nvPr/>
        </p:nvGraphicFramePr>
        <p:xfrm>
          <a:off x="6643702" y="2786058"/>
          <a:ext cx="785818" cy="585792"/>
        </p:xfrm>
        <a:graphic>
          <a:graphicData uri="http://schemas.openxmlformats.org/presentationml/2006/ole">
            <p:oleObj spid="_x0000_s2052" name="Equation" r:id="rId7" imgW="520926" imgH="393871" progId="Equation.DSMT4">
              <p:embed/>
            </p:oleObj>
          </a:graphicData>
        </a:graphic>
      </p:graphicFrame>
      <p:sp>
        <p:nvSpPr>
          <p:cNvPr id="2304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0410" name="Object 10"/>
          <p:cNvGraphicFramePr>
            <a:graphicFrameLocks noChangeAspect="1"/>
          </p:cNvGraphicFramePr>
          <p:nvPr/>
        </p:nvGraphicFramePr>
        <p:xfrm>
          <a:off x="5786446" y="3286124"/>
          <a:ext cx="1357322" cy="573714"/>
        </p:xfrm>
        <a:graphic>
          <a:graphicData uri="http://schemas.openxmlformats.org/presentationml/2006/ole">
            <p:oleObj spid="_x0000_s2053" name="Equation" r:id="rId8" imgW="927100" imgH="393700" progId="Equation.DSMT4">
              <p:embed/>
            </p:oleObj>
          </a:graphicData>
        </a:graphic>
      </p:graphicFrame>
      <p:sp>
        <p:nvSpPr>
          <p:cNvPr id="2304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0412" name="Object 12"/>
          <p:cNvGraphicFramePr>
            <a:graphicFrameLocks noChangeAspect="1"/>
          </p:cNvGraphicFramePr>
          <p:nvPr/>
        </p:nvGraphicFramePr>
        <p:xfrm>
          <a:off x="1857356" y="4214818"/>
          <a:ext cx="2286016" cy="683017"/>
        </p:xfrm>
        <a:graphic>
          <a:graphicData uri="http://schemas.openxmlformats.org/presentationml/2006/ole">
            <p:oleObj spid="_x0000_s2054" name="Equation" r:id="rId9" imgW="1562778" imgH="470104" progId="Equation.DSMT4">
              <p:embed/>
            </p:oleObj>
          </a:graphicData>
        </a:graphic>
      </p:graphicFrame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0414" name="Object 14"/>
          <p:cNvGraphicFramePr>
            <a:graphicFrameLocks noChangeAspect="1"/>
          </p:cNvGraphicFramePr>
          <p:nvPr/>
        </p:nvGraphicFramePr>
        <p:xfrm>
          <a:off x="1857356" y="5572140"/>
          <a:ext cx="2139069" cy="604840"/>
        </p:xfrm>
        <a:graphic>
          <a:graphicData uri="http://schemas.openxmlformats.org/presentationml/2006/ole">
            <p:oleObj spid="_x0000_s2055" name="Equation" r:id="rId10" imgW="1384300" imgH="393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Office 主题</vt:lpstr>
      <vt:lpstr>Equation</vt:lpstr>
      <vt:lpstr>幻灯片 1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2</cp:revision>
  <dcterms:created xsi:type="dcterms:W3CDTF">2018-11-08T03:05:53Z</dcterms:created>
  <dcterms:modified xsi:type="dcterms:W3CDTF">2018-11-08T03:07:05Z</dcterms:modified>
</cp:coreProperties>
</file>