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求导的方法</a:t>
            </a:r>
            <a:endParaRPr lang="zh-CN" altLang="en-US" b="1" dirty="0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4143372" y="2857496"/>
          <a:ext cx="152400" cy="261938"/>
        </p:xfrm>
        <a:graphic>
          <a:graphicData uri="http://schemas.openxmlformats.org/presentationml/2006/ole">
            <p:oleObj spid="_x0000_s13314" name="Equation" r:id="rId4" imgW="88560" imgH="152280" progId="Equation.DSMT4">
              <p:embed/>
            </p:oleObj>
          </a:graphicData>
        </a:graphic>
      </p:graphicFrame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4029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1214422"/>
            <a:ext cx="6481481" cy="37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求导的方法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4" y="1000108"/>
            <a:ext cx="72152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解</a:t>
            </a:r>
            <a:r>
              <a:rPr lang="zh-CN" altLang="en-US" sz="2800" b="1" dirty="0" smtClean="0"/>
              <a:t>：</a:t>
            </a:r>
            <a:r>
              <a:rPr lang="en-US" altLang="zh-CN" sz="2800" dirty="0" smtClean="0"/>
              <a:t>   </a:t>
            </a:r>
            <a:r>
              <a:rPr lang="zh-CN" altLang="zh-CN" sz="2800" dirty="0" smtClean="0"/>
              <a:t>首先比较两个模型的利润增长率：</a:t>
            </a:r>
            <a:endParaRPr lang="en-US" altLang="zh-CN" sz="2800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zh-CN" altLang="zh-CN" sz="2800" dirty="0" smtClean="0"/>
              <a:t>当</a:t>
            </a:r>
            <a:r>
              <a:rPr lang="en-US" altLang="zh-CN" sz="2800" dirty="0" smtClean="0"/>
              <a:t>      </a:t>
            </a:r>
            <a:r>
              <a:rPr lang="zh-CN" altLang="zh-CN" sz="2800" dirty="0" smtClean="0"/>
              <a:t>时，这两个模型的增长率相等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zh-CN" altLang="zh-CN" sz="2800" dirty="0" smtClean="0"/>
              <a:t>下面我们再来考察这两个模型的利润增长率的变化率</a:t>
            </a:r>
            <a:r>
              <a:rPr lang="zh-CN" altLang="en-US" sz="2800" dirty="0" smtClean="0"/>
              <a:t>：</a:t>
            </a:r>
            <a:endParaRPr lang="zh-CN" altLang="en-US" sz="2800" b="1" dirty="0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1" name="Object 1"/>
          <p:cNvGraphicFramePr>
            <a:graphicFrameLocks noChangeAspect="1"/>
          </p:cNvGraphicFramePr>
          <p:nvPr/>
        </p:nvGraphicFramePr>
        <p:xfrm>
          <a:off x="2071670" y="1500174"/>
          <a:ext cx="2293104" cy="719139"/>
        </p:xfrm>
        <a:graphic>
          <a:graphicData uri="http://schemas.openxmlformats.org/presentationml/2006/ole">
            <p:oleObj spid="_x0000_s14338" name="Equation" r:id="rId4" imgW="1612900" imgH="508000" progId="Equation.DSMT4">
              <p:embed/>
            </p:oleObj>
          </a:graphicData>
        </a:graphic>
      </p:graphicFrame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4786314" y="1500174"/>
          <a:ext cx="2590554" cy="757239"/>
        </p:xfrm>
        <a:graphic>
          <a:graphicData uri="http://schemas.openxmlformats.org/presentationml/2006/ole">
            <p:oleObj spid="_x0000_s14339" name="Equation" r:id="rId5" imgW="1853396" imgH="545863" progId="Equation.DSMT4">
              <p:embed/>
            </p:oleObj>
          </a:graphicData>
        </a:graphic>
      </p:graphicFrame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2000232" y="2357430"/>
          <a:ext cx="545433" cy="323851"/>
        </p:xfrm>
        <a:graphic>
          <a:graphicData uri="http://schemas.openxmlformats.org/presentationml/2006/ole">
            <p:oleObj spid="_x0000_s14340" name="Equation" r:id="rId6" imgW="304404" imgH="177569" progId="Equation.DSMT4">
              <p:embed/>
            </p:oleObj>
          </a:graphicData>
        </a:graphic>
      </p:graphicFrame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7" name="Object 7"/>
          <p:cNvGraphicFramePr>
            <a:graphicFrameLocks noChangeAspect="1"/>
          </p:cNvGraphicFramePr>
          <p:nvPr/>
        </p:nvGraphicFramePr>
        <p:xfrm>
          <a:off x="2357422" y="2928934"/>
          <a:ext cx="1885954" cy="642939"/>
        </p:xfrm>
        <a:graphic>
          <a:graphicData uri="http://schemas.openxmlformats.org/presentationml/2006/ole">
            <p:oleObj spid="_x0000_s14341" name="Equation" r:id="rId7" imgW="1257300" imgH="431800" progId="Equation.DSMT4">
              <p:embed/>
            </p:oleObj>
          </a:graphicData>
        </a:graphic>
      </p:graphicFrame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4786314" y="2928934"/>
          <a:ext cx="1901825" cy="652462"/>
        </p:xfrm>
        <a:graphic>
          <a:graphicData uri="http://schemas.openxmlformats.org/presentationml/2006/ole">
            <p:oleObj spid="_x0000_s14342" name="Equation" r:id="rId8" imgW="1295280" imgH="444240" progId="Equation.DSMT4">
              <p:embed/>
            </p:oleObj>
          </a:graphicData>
        </a:graphic>
      </p:graphicFrame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73" name="Object 13"/>
          <p:cNvGraphicFramePr>
            <a:graphicFrameLocks noChangeAspect="1"/>
          </p:cNvGraphicFramePr>
          <p:nvPr/>
        </p:nvGraphicFramePr>
        <p:xfrm>
          <a:off x="3071802" y="4429132"/>
          <a:ext cx="3953444" cy="700089"/>
        </p:xfrm>
        <a:graphic>
          <a:graphicData uri="http://schemas.openxmlformats.org/presentationml/2006/ole">
            <p:oleObj spid="_x0000_s14343" name="Equation" r:id="rId9" imgW="2743200" imgH="482600" progId="Equation.DSMT4">
              <p:embed/>
            </p:oleObj>
          </a:graphicData>
        </a:graphic>
      </p:graphicFrame>
      <p:sp>
        <p:nvSpPr>
          <p:cNvPr id="143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75" name="Object 15"/>
          <p:cNvGraphicFramePr>
            <a:graphicFrameLocks noChangeAspect="1"/>
          </p:cNvGraphicFramePr>
          <p:nvPr/>
        </p:nvGraphicFramePr>
        <p:xfrm>
          <a:off x="2428860" y="5214950"/>
          <a:ext cx="5715040" cy="734174"/>
        </p:xfrm>
        <a:graphic>
          <a:graphicData uri="http://schemas.openxmlformats.org/presentationml/2006/ole">
            <p:oleObj spid="_x0000_s14344" name="Equation" r:id="rId10" imgW="37846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求导的方法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142976" y="785794"/>
            <a:ext cx="742955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dirty="0" smtClean="0"/>
              <a:t>在</a:t>
            </a:r>
            <a:r>
              <a:rPr lang="en-US" altLang="zh-CN" sz="2800" dirty="0" smtClean="0"/>
              <a:t>      </a:t>
            </a:r>
            <a:r>
              <a:rPr lang="zh-CN" altLang="zh-CN" sz="2800" dirty="0" smtClean="0"/>
              <a:t>处，每个模型利润增长率的变化率是</a:t>
            </a:r>
            <a:endParaRPr lang="en-US" altLang="zh-CN" sz="2800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对于第一个模型来说，在</a:t>
            </a:r>
            <a:r>
              <a:rPr lang="en-US" altLang="zh-CN" sz="2800" dirty="0" smtClean="0"/>
              <a:t>      </a:t>
            </a:r>
            <a:r>
              <a:rPr lang="zh-CN" altLang="zh-CN" sz="2800" dirty="0" smtClean="0"/>
              <a:t>处利润增长率是正的，但是增长率的变化率却是负的，即该模型的利润增长率在减速；对第二个模型来说，不但利润增长率是正的，而且利润增长率的变化率</a:t>
            </a:r>
            <a:r>
              <a:rPr lang="en-US" altLang="zh-CN" sz="2800" dirty="0" smtClean="0"/>
              <a:t>也是正的，即利润的增长率在加速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zh-CN" sz="2800" dirty="0" smtClean="0"/>
              <a:t>所以随着时间的推移，第二个模型要优于第一个模型，考虑到建设周期至少要三年，所以该公司应选择第二个模型</a:t>
            </a:r>
            <a:r>
              <a:rPr lang="zh-CN" altLang="en-US" sz="2800" dirty="0" smtClean="0"/>
              <a:t>。</a:t>
            </a:r>
            <a:endParaRPr lang="zh-CN" altLang="en-US" sz="2800" b="1" dirty="0"/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1571604" y="928670"/>
          <a:ext cx="546100" cy="323850"/>
        </p:xfrm>
        <a:graphic>
          <a:graphicData uri="http://schemas.openxmlformats.org/presentationml/2006/ole">
            <p:oleObj spid="_x0000_s15362" name="Equation" r:id="rId4" imgW="304404" imgH="177569" progId="Equation.DSMT4">
              <p:embed/>
            </p:oleObj>
          </a:graphicData>
        </a:graphic>
      </p:graphicFrame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1785918" y="1357298"/>
          <a:ext cx="2228855" cy="642939"/>
        </p:xfrm>
        <a:graphic>
          <a:graphicData uri="http://schemas.openxmlformats.org/presentationml/2006/ole">
            <p:oleObj spid="_x0000_s15363" name="Equation" r:id="rId5" imgW="1485900" imgH="431800" progId="Equation.DSMT4">
              <p:embed/>
            </p:oleObj>
          </a:graphicData>
        </a:graphic>
      </p:graphicFrame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4429124" y="1428736"/>
          <a:ext cx="1943105" cy="642939"/>
        </p:xfrm>
        <a:graphic>
          <a:graphicData uri="http://schemas.openxmlformats.org/presentationml/2006/ole">
            <p:oleObj spid="_x0000_s15364" name="Equation" r:id="rId6" imgW="1295400" imgH="431800" progId="Equation.DSMT4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5786446" y="2143116"/>
          <a:ext cx="546100" cy="323850"/>
        </p:xfrm>
        <a:graphic>
          <a:graphicData uri="http://schemas.openxmlformats.org/presentationml/2006/ole">
            <p:oleObj spid="_x0000_s15365" name="Equation" r:id="rId7" imgW="304404" imgH="17756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153</Words>
  <Application>Microsoft Office PowerPoint</Application>
  <PresentationFormat>全屏显示(4:3)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5" baseType="lpstr">
      <vt:lpstr>Office 主题</vt:lpstr>
      <vt:lpstr>Equation</vt:lpstr>
      <vt:lpstr>幻灯片 1</vt:lpstr>
      <vt:lpstr>幻灯片 2</vt:lpstr>
      <vt:lpstr>幻灯片 3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6</cp:revision>
  <dcterms:created xsi:type="dcterms:W3CDTF">2018-11-08T02:41:39Z</dcterms:created>
  <dcterms:modified xsi:type="dcterms:W3CDTF">2018-11-08T02:54:58Z</dcterms:modified>
</cp:coreProperties>
</file>