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B4492-DE91-4D1E-BA20-44F1A6BB3FFD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88A4-B2EA-4EBB-99C1-374C4F31E1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146050" y="2000250"/>
            <a:ext cx="458788" cy="294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/>
              <a:t>第一节     数项级数的概念</a:t>
            </a:r>
            <a:r>
              <a:rPr lang="zh-CN" altLang="en-US"/>
              <a:t> </a:t>
            </a:r>
          </a:p>
        </p:txBody>
      </p:sp>
      <p:sp>
        <p:nvSpPr>
          <p:cNvPr id="6144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6144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88" y="1643063"/>
            <a:ext cx="6500812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8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4857750"/>
            <a:ext cx="1400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468" name="TextBox 4"/>
          <p:cNvSpPr txBox="1">
            <a:spLocks noChangeArrowheads="1"/>
          </p:cNvSpPr>
          <p:nvPr/>
        </p:nvSpPr>
        <p:spPr bwMode="auto">
          <a:xfrm>
            <a:off x="146050" y="2000250"/>
            <a:ext cx="458788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/>
              <a:t>第一节    数项级数的概念</a:t>
            </a:r>
            <a:r>
              <a:rPr lang="zh-CN" altLang="en-US"/>
              <a:t> </a:t>
            </a:r>
          </a:p>
        </p:txBody>
      </p:sp>
      <p:sp>
        <p:nvSpPr>
          <p:cNvPr id="624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6247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62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62472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1000125"/>
            <a:ext cx="6929438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</Words>
  <Application>Microsoft Office PowerPoint</Application>
  <PresentationFormat>全屏显示(4:3)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6</cp:revision>
  <dcterms:created xsi:type="dcterms:W3CDTF">2018-11-08T03:05:53Z</dcterms:created>
  <dcterms:modified xsi:type="dcterms:W3CDTF">2018-11-08T03:14:35Z</dcterms:modified>
</cp:coreProperties>
</file>