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528C-3AB5-465E-8443-845003614ABC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C670-8951-4902-BCFD-CE2BCFB3D29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528C-3AB5-465E-8443-845003614ABC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C670-8951-4902-BCFD-CE2BCFB3D29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528C-3AB5-465E-8443-845003614ABC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C670-8951-4902-BCFD-CE2BCFB3D29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528C-3AB5-465E-8443-845003614ABC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C670-8951-4902-BCFD-CE2BCFB3D29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528C-3AB5-465E-8443-845003614ABC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C670-8951-4902-BCFD-CE2BCFB3D29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528C-3AB5-465E-8443-845003614ABC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C670-8951-4902-BCFD-CE2BCFB3D29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528C-3AB5-465E-8443-845003614ABC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C670-8951-4902-BCFD-CE2BCFB3D29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528C-3AB5-465E-8443-845003614ABC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C670-8951-4902-BCFD-CE2BCFB3D29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528C-3AB5-465E-8443-845003614ABC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C670-8951-4902-BCFD-CE2BCFB3D29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528C-3AB5-465E-8443-845003614ABC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C670-8951-4902-BCFD-CE2BCFB3D29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528C-3AB5-465E-8443-845003614ABC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C670-8951-4902-BCFD-CE2BCFB3D29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9528C-3AB5-465E-8443-845003614ABC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3C670-8951-4902-BCFD-CE2BCFB3D29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142875" y="2000250"/>
            <a:ext cx="461963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/>
              <a:t>第一节     函数及其性质</a:t>
            </a: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785794"/>
            <a:ext cx="6929486" cy="4581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1</cp:revision>
  <dcterms:created xsi:type="dcterms:W3CDTF">2018-11-08T02:40:28Z</dcterms:created>
  <dcterms:modified xsi:type="dcterms:W3CDTF">2018-11-08T02:41:09Z</dcterms:modified>
</cp:coreProperties>
</file>