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 id="2147483660" r:id="rId3"/>
  </p:sldMasterIdLst>
  <p:notesMasterIdLst>
    <p:notesMasterId r:id="rId19"/>
  </p:notesMasterIdLst>
  <p:sldIdLst>
    <p:sldId id="286" r:id="rId4"/>
    <p:sldId id="284" r:id="rId5"/>
    <p:sldId id="285" r:id="rId6"/>
    <p:sldId id="288" r:id="rId7"/>
    <p:sldId id="289" r:id="rId8"/>
    <p:sldId id="269" r:id="rId9"/>
    <p:sldId id="270" r:id="rId10"/>
    <p:sldId id="271" r:id="rId11"/>
    <p:sldId id="272" r:id="rId12"/>
    <p:sldId id="273" r:id="rId13"/>
    <p:sldId id="279" r:id="rId14"/>
    <p:sldId id="274" r:id="rId15"/>
    <p:sldId id="275" r:id="rId16"/>
    <p:sldId id="276" r:id="rId17"/>
    <p:sldId id="278" r:id="rId18"/>
  </p:sldIdLst>
  <p:sldSz cx="9144000" cy="6858000" type="screen4x3"/>
  <p:notesSz cx="6858000" cy="9144000"/>
  <p:defaultTex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250" initials="X"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howGuides="1">
      <p:cViewPr>
        <p:scale>
          <a:sx n="75" d="100"/>
          <a:sy n="75"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7" name=""/>
        <p:cNvGrpSpPr/>
        <p:nvPr/>
      </p:nvGrpSpPr>
      <p:grpSpPr>
        <a:xfrm rot="0">
          <a:off x="0" y="0"/>
          <a:ext cx="0" cy="0"/>
          <a:chOff x="0" y="0"/>
          <a:chExt cx="0" cy="0"/>
        </a:xfrm>
      </p:grpSpPr>
      <p:sp>
        <p:nvSpPr>
          <p:cNvPr id="1048645" name="页眉占位符 1048644"/>
          <p:cNvSpPr/>
          <p:nvPr>
            <p:ph type="hdr" sz="quarter"/>
          </p:nvPr>
        </p:nvSpPr>
        <p:spPr>
          <a:xfrm>
            <a:off x="0" y="0"/>
            <a:ext cx="3076575" cy="512762"/>
          </a:xfrm>
          <a:prstGeom prst="rect">
            <a:avLst/>
          </a:prstGeom>
          <a:noFill/>
          <a:ln>
            <a:noFill/>
          </a:ln>
        </p:spPr>
        <p:txBody>
          <a:bodyPr vert="horz" lIns="91492" tIns="45745" rIns="91492" bIns="45745" anchor="t"/>
          <a:p>
            <a:pPr lvl="0" algn="l"/>
            <a:endParaRPr lang="en-US" altLang="en-US" sz="1100"/>
          </a:p>
        </p:txBody>
      </p:sp>
      <p:sp>
        <p:nvSpPr>
          <p:cNvPr id="1048646" name="日期占位符 1048645"/>
          <p:cNvSpPr/>
          <p:nvPr>
            <p:ph type="dt" idx="1"/>
          </p:nvPr>
        </p:nvSpPr>
        <p:spPr>
          <a:xfrm>
            <a:off x="4021137" y="0"/>
            <a:ext cx="3076575" cy="512762"/>
          </a:xfrm>
          <a:prstGeom prst="rect">
            <a:avLst/>
          </a:prstGeom>
          <a:noFill/>
          <a:ln>
            <a:noFill/>
          </a:ln>
        </p:spPr>
        <p:txBody>
          <a:bodyPr vert="horz" lIns="91492" tIns="45745" rIns="91492" bIns="45745" anchor="t"/>
          <a:p>
            <a:pPr lvl="0" algn="r"/>
            <a:endParaRPr lang="en-US" altLang="en-US" sz="1100"/>
          </a:p>
        </p:txBody>
      </p:sp>
      <p:sp>
        <p:nvSpPr>
          <p:cNvPr id="1048647" name="幻灯片图像占位符 1048646"/>
          <p:cNvSpPr/>
          <p:nvPr>
            <p:ph type="sldImg" idx="2"/>
          </p:nvPr>
        </p:nvSpPr>
        <p:spPr>
          <a:xfrm>
            <a:off x="990600" y="766762"/>
            <a:ext cx="5118100" cy="3838575"/>
          </a:xfrm>
          <a:prstGeom prst="rect">
            <a:avLst/>
          </a:prstGeom>
          <a:noFill/>
          <a:ln w="9525" cap="flat" cmpd="sng">
            <a:solidFill>
              <a:srgbClr val="000000">
                <a:alpha val="100000"/>
              </a:srgbClr>
            </a:solidFill>
            <a:prstDash val="solid"/>
            <a:round/>
          </a:ln>
        </p:spPr>
        <p:txBody>
          <a:bodyPr vert="horz" lIns="91440" tIns="45720" rIns="91440" bIns="45720" anchor="t"/>
          <a:p/>
        </p:txBody>
      </p:sp>
      <p:sp>
        <p:nvSpPr>
          <p:cNvPr id="1048648" name="文本占位符 1048647"/>
          <p:cNvSpPr/>
          <p:nvPr>
            <p:ph type="body" sz="quarter" idx="3"/>
          </p:nvPr>
        </p:nvSpPr>
        <p:spPr>
          <a:xfrm>
            <a:off x="709612" y="4862512"/>
            <a:ext cx="5680075" cy="4605337"/>
          </a:xfrm>
          <a:prstGeom prst="rect">
            <a:avLst/>
          </a:prstGeom>
          <a:noFill/>
          <a:ln>
            <a:noFill/>
          </a:ln>
        </p:spPr>
        <p:txBody>
          <a:bodyPr vert="horz" lIns="91492" tIns="45745" rIns="91492" bIns="45745" anchor="t"/>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48649" name="页脚占位符 1048648"/>
          <p:cNvSpPr/>
          <p:nvPr>
            <p:ph type="ftr" sz="quarter" idx="4"/>
          </p:nvPr>
        </p:nvSpPr>
        <p:spPr>
          <a:xfrm>
            <a:off x="0" y="9720262"/>
            <a:ext cx="3076575" cy="512762"/>
          </a:xfrm>
          <a:prstGeom prst="rect">
            <a:avLst/>
          </a:prstGeom>
          <a:noFill/>
          <a:ln>
            <a:noFill/>
          </a:ln>
        </p:spPr>
        <p:txBody>
          <a:bodyPr vert="horz" lIns="91492" tIns="45745" rIns="91492" bIns="45745" anchor="b"/>
          <a:p>
            <a:pPr lvl="0" algn="l"/>
            <a:endParaRPr lang="en-US" altLang="en-US" sz="1100"/>
          </a:p>
        </p:txBody>
      </p:sp>
      <p:sp>
        <p:nvSpPr>
          <p:cNvPr id="1048650" name="灯片编号占位符 1048649"/>
          <p:cNvSpPr/>
          <p:nvPr>
            <p:ph type="sldNum" sz="quarter" idx="5"/>
          </p:nvPr>
        </p:nvSpPr>
        <p:spPr>
          <a:xfrm>
            <a:off x="4021137" y="9720262"/>
            <a:ext cx="3076575" cy="512762"/>
          </a:xfrm>
          <a:prstGeom prst="rect">
            <a:avLst/>
          </a:prstGeom>
          <a:noFill/>
          <a:ln>
            <a:noFill/>
          </a:ln>
        </p:spPr>
        <p:txBody>
          <a:bodyPr vert="horz" lIns="91492" tIns="45745" rIns="91492" bIns="45745" anchor="b"/>
          <a:p>
            <a:pPr lvl="0" algn="r"/>
            <a:fld id="{566ABCEB-ACFC-4714-9973-3DA970169C29}" type="slidenum">
              <a:rPr lang="en-US" altLang="en-US" sz="1100"/>
            </a:fld>
            <a:endParaRPr lang="en-US" altLang="en-US" sz="1100"/>
          </a:p>
        </p:txBody>
      </p:sp>
    </p:spTree>
  </p:cSld>
  <p:clrMap bg1="dk1" tx1="dk1" bg2="dk1" tx2="dk1" accent1="dk1" accent2="dk1" accent3="dk1" accent4="dk1" accent5="dk1" accent6="dk1" hlink="dk1" folHlink="dk1"/>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5" name=""/>
        <p:cNvGrpSpPr/>
        <p:nvPr/>
      </p:nvGrpSpPr>
      <p:grpSpPr>
        <a:xfrm>
          <a:off x="0" y="0"/>
          <a:ext cx="0" cy="0"/>
          <a:chOff x="0" y="0"/>
          <a:chExt cx="0" cy="0"/>
        </a:xfrm>
      </p:grpSpPr>
      <p:sp>
        <p:nvSpPr>
          <p:cNvPr id="1048584" name="Title 1"/>
          <p:cNvSpPr>
            <a:spLocks noGrp="1"/>
          </p:cNvSpPr>
          <p:nvPr>
            <p:ph type="ctrTitle"/>
          </p:nvPr>
        </p:nvSpPr>
        <p:spPr>
          <a:xfrm>
            <a:off x="1143000" y="1122363"/>
            <a:ext cx="6858000" cy="2387600"/>
          </a:xfrm>
        </p:spPr>
        <p:txBody>
          <a:bodyPr anchor="b"/>
          <a:lstStyle>
            <a:lvl1pPr>
              <a:defRPr sz="6000"/>
            </a:lvl1pPr>
          </a:lstStyle>
          <a:p>
            <a:r>
              <a:rPr lang="en-US" altLang="zh-CN" smtClean="0"/>
              <a:t>单击此处编辑母版标题样式</a:t>
            </a:r>
            <a:endParaRPr lang="zh-CN" altLang="en-US"/>
          </a:p>
        </p:txBody>
      </p:sp>
      <p:sp>
        <p:nvSpPr>
          <p:cNvPr id="1048585"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单击此处编辑母版副标题样式</a:t>
            </a:r>
            <a:endParaRPr lang="zh-CN" altLang="en-US"/>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43" name=""/>
        <p:cNvGrpSpPr/>
        <p:nvPr/>
      </p:nvGrpSpPr>
      <p:grpSpPr>
        <a:xfrm>
          <a:off x="0" y="0"/>
          <a:ext cx="0" cy="0"/>
          <a:chOff x="0" y="0"/>
          <a:chExt cx="0" cy="0"/>
        </a:xfrm>
      </p:grpSpPr>
      <p:sp>
        <p:nvSpPr>
          <p:cNvPr id="1048641" name="Title 1"/>
          <p:cNvSpPr>
            <a:spLocks noGrp="1"/>
          </p:cNvSpPr>
          <p:nvPr>
            <p:ph type="title"/>
          </p:nvPr>
        </p:nvSpPr>
        <p:spPr/>
        <p:txBody>
          <a:bodyPr/>
          <a:p>
            <a:r>
              <a:rPr lang="en-US" altLang="zh-CN" smtClean="0"/>
              <a:t>单击此处编辑母版标题样式</a:t>
            </a:r>
            <a:endParaRPr lang="zh-CN" altLang="en-US"/>
          </a:p>
        </p:txBody>
      </p:sp>
      <p:sp>
        <p:nvSpPr>
          <p:cNvPr id="1048642" name="Vertical Text Placeholder 2"/>
          <p:cNvSpPr>
            <a:spLocks noGrp="1"/>
          </p:cNvSpPr>
          <p:nvPr>
            <p:ph type="body" orient="vert" idx="1"/>
          </p:nvPr>
        </p:nvSpPr>
        <p:spPr/>
        <p:txBody>
          <a:bodyPr vert="eaVert"/>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45" name=""/>
        <p:cNvGrpSpPr/>
        <p:nvPr/>
      </p:nvGrpSpPr>
      <p:grpSpPr>
        <a:xfrm>
          <a:off x="0" y="0"/>
          <a:ext cx="0" cy="0"/>
          <a:chOff x="0" y="0"/>
          <a:chExt cx="0" cy="0"/>
        </a:xfrm>
      </p:grpSpPr>
      <p:sp>
        <p:nvSpPr>
          <p:cNvPr id="1048643" name="Vertical Title 1"/>
          <p:cNvSpPr>
            <a:spLocks noGrp="1"/>
          </p:cNvSpPr>
          <p:nvPr>
            <p:ph type="title" orient="vert"/>
          </p:nvPr>
        </p:nvSpPr>
        <p:spPr>
          <a:xfrm>
            <a:off x="6543675" y="365125"/>
            <a:ext cx="1971675" cy="5811838"/>
          </a:xfrm>
        </p:spPr>
        <p:txBody>
          <a:bodyPr vert="eaVert"/>
          <a:p>
            <a:r>
              <a:rPr lang="en-US" altLang="zh-CN" smtClean="0"/>
              <a:t>单击此处编辑母版标题样式</a:t>
            </a:r>
            <a:endParaRPr lang="zh-CN" altLang="en-US"/>
          </a:p>
        </p:txBody>
      </p:sp>
      <p:sp>
        <p:nvSpPr>
          <p:cNvPr id="1048644" name="Vertical Text Placeholder 2"/>
          <p:cNvSpPr>
            <a:spLocks noGrp="1"/>
          </p:cNvSpPr>
          <p:nvPr>
            <p:ph type="body" orient="vert" idx="1"/>
          </p:nvPr>
        </p:nvSpPr>
        <p:spPr>
          <a:xfrm>
            <a:off x="628650" y="365125"/>
            <a:ext cx="5800725" cy="5811838"/>
          </a:xfrm>
        </p:spPr>
        <p:txBody>
          <a:bodyPr vert="eaVert"/>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5" name=""/>
        <p:cNvGrpSpPr/>
        <p:nvPr/>
      </p:nvGrpSpPr>
      <p:grpSpPr>
        <a:xfrm>
          <a:off x="0" y="0"/>
          <a:ext cx="0" cy="0"/>
          <a:chOff x="0" y="0"/>
          <a:chExt cx="0" cy="0"/>
        </a:xfrm>
      </p:grpSpPr>
      <p:sp>
        <p:nvSpPr>
          <p:cNvPr id="1048584" name="Title 1"/>
          <p:cNvSpPr>
            <a:spLocks noGrp="1"/>
          </p:cNvSpPr>
          <p:nvPr>
            <p:ph type="ctrTitle"/>
          </p:nvPr>
        </p:nvSpPr>
        <p:spPr>
          <a:xfrm>
            <a:off x="1143000" y="1122363"/>
            <a:ext cx="6858000" cy="2387600"/>
          </a:xfrm>
        </p:spPr>
        <p:txBody>
          <a:bodyPr anchor="b"/>
          <a:lstStyle>
            <a:lvl1pPr>
              <a:defRPr sz="6000"/>
            </a:lvl1pPr>
          </a:lstStyle>
          <a:p>
            <a:r>
              <a:rPr lang="en-US" altLang="zh-CN" smtClean="0"/>
              <a:t>单击此处编辑母版标题样式</a:t>
            </a:r>
            <a:endParaRPr lang="zh-CN" altLang="en-US"/>
          </a:p>
        </p:txBody>
      </p:sp>
      <p:sp>
        <p:nvSpPr>
          <p:cNvPr id="1048585"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单击此处编辑母版副标题样式</a:t>
            </a:r>
            <a:endParaRPr lang="zh-CN" altLang="en-US"/>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3" name=""/>
        <p:cNvGrpSpPr/>
        <p:nvPr/>
      </p:nvGrpSpPr>
      <p:grpSpPr>
        <a:xfrm>
          <a:off x="0" y="0"/>
          <a:ext cx="0" cy="0"/>
          <a:chOff x="0" y="0"/>
          <a:chExt cx="0" cy="0"/>
        </a:xfrm>
      </p:grpSpPr>
      <p:sp>
        <p:nvSpPr>
          <p:cNvPr id="1048622" name="Title 1"/>
          <p:cNvSpPr>
            <a:spLocks noGrp="1"/>
          </p:cNvSpPr>
          <p:nvPr>
            <p:ph type="title"/>
          </p:nvPr>
        </p:nvSpPr>
        <p:spPr/>
        <p:txBody>
          <a:bodyPr/>
          <a:p>
            <a:r>
              <a:rPr lang="en-US" altLang="zh-CN" smtClean="0"/>
              <a:t>单击此处编辑母版标题样式</a:t>
            </a:r>
            <a:endParaRPr lang="zh-CN" altLang="en-US"/>
          </a:p>
        </p:txBody>
      </p:sp>
      <p:sp>
        <p:nvSpPr>
          <p:cNvPr id="1048623" name="Content Placeholder 2"/>
          <p:cNvSpPr>
            <a:spLocks noGrp="1"/>
          </p:cNvSpPr>
          <p:nvPr>
            <p:ph idx="1"/>
          </p:nvPr>
        </p:nvSpPr>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4" name=""/>
        <p:cNvGrpSpPr/>
        <p:nvPr/>
      </p:nvGrpSpPr>
      <p:grpSpPr>
        <a:xfrm>
          <a:off x="0" y="0"/>
          <a:ext cx="0" cy="0"/>
          <a:chOff x="0" y="0"/>
          <a:chExt cx="0" cy="0"/>
        </a:xfrm>
      </p:grpSpPr>
      <p:sp>
        <p:nvSpPr>
          <p:cNvPr id="1048624" name="Title 1"/>
          <p:cNvSpPr>
            <a:spLocks noGrp="1"/>
          </p:cNvSpPr>
          <p:nvPr>
            <p:ph type="title"/>
          </p:nvPr>
        </p:nvSpPr>
        <p:spPr>
          <a:xfrm>
            <a:off x="623887" y="1709738"/>
            <a:ext cx="7886700" cy="2852737"/>
          </a:xfrm>
        </p:spPr>
        <p:txBody>
          <a:bodyPr anchor="b"/>
          <a:lstStyle>
            <a:lvl1pPr>
              <a:defRPr sz="6000"/>
            </a:lvl1pPr>
          </a:lstStyle>
          <a:p>
            <a:r>
              <a:rPr lang="en-US" altLang="zh-CN" smtClean="0"/>
              <a:t>单击此处编辑母版标题样式</a:t>
            </a:r>
            <a:endParaRPr lang="zh-CN" altLang="en-US"/>
          </a:p>
        </p:txBody>
      </p:sp>
      <p:sp>
        <p:nvSpPr>
          <p:cNvPr id="1048625"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单击此处编辑母版文本样式</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5" name=""/>
        <p:cNvGrpSpPr/>
        <p:nvPr/>
      </p:nvGrpSpPr>
      <p:grpSpPr>
        <a:xfrm>
          <a:off x="0" y="0"/>
          <a:ext cx="0" cy="0"/>
          <a:chOff x="0" y="0"/>
          <a:chExt cx="0" cy="0"/>
        </a:xfrm>
      </p:grpSpPr>
      <p:sp>
        <p:nvSpPr>
          <p:cNvPr id="1048626" name="Title 1"/>
          <p:cNvSpPr>
            <a:spLocks noGrp="1"/>
          </p:cNvSpPr>
          <p:nvPr>
            <p:ph type="title"/>
          </p:nvPr>
        </p:nvSpPr>
        <p:spPr/>
        <p:txBody>
          <a:bodyPr/>
          <a:p>
            <a:r>
              <a:rPr lang="en-US" altLang="zh-CN" smtClean="0"/>
              <a:t>单击此处编辑母版标题样式</a:t>
            </a:r>
            <a:endParaRPr lang="zh-CN" altLang="en-US"/>
          </a:p>
        </p:txBody>
      </p:sp>
      <p:sp>
        <p:nvSpPr>
          <p:cNvPr id="1048627" name="Content Placeholder 2"/>
          <p:cNvSpPr>
            <a:spLocks noGrp="1"/>
          </p:cNvSpPr>
          <p:nvPr>
            <p:ph sz="half" idx="1"/>
          </p:nvPr>
        </p:nvSpPr>
        <p:spPr>
          <a:xfrm>
            <a:off x="628650" y="1825625"/>
            <a:ext cx="3886200" cy="4351338"/>
          </a:xfrm>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628" name="Content Placeholder 3"/>
          <p:cNvSpPr>
            <a:spLocks noGrp="1"/>
          </p:cNvSpPr>
          <p:nvPr>
            <p:ph sz="half" idx="2"/>
          </p:nvPr>
        </p:nvSpPr>
        <p:spPr>
          <a:xfrm>
            <a:off x="4629150" y="1825625"/>
            <a:ext cx="3886200" cy="4351338"/>
          </a:xfrm>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6" name=""/>
        <p:cNvGrpSpPr/>
        <p:nvPr/>
      </p:nvGrpSpPr>
      <p:grpSpPr>
        <a:xfrm>
          <a:off x="0" y="0"/>
          <a:ext cx="0" cy="0"/>
          <a:chOff x="0" y="0"/>
          <a:chExt cx="0" cy="0"/>
        </a:xfrm>
      </p:grpSpPr>
      <p:sp>
        <p:nvSpPr>
          <p:cNvPr id="1048629" name="Title 1"/>
          <p:cNvSpPr>
            <a:spLocks noGrp="1"/>
          </p:cNvSpPr>
          <p:nvPr>
            <p:ph type="title"/>
          </p:nvPr>
        </p:nvSpPr>
        <p:spPr>
          <a:xfrm>
            <a:off x="629841" y="365125"/>
            <a:ext cx="7886700" cy="1325563"/>
          </a:xfrm>
        </p:spPr>
        <p:txBody>
          <a:bodyPr/>
          <a:p>
            <a:r>
              <a:rPr lang="en-US" altLang="zh-CN" smtClean="0"/>
              <a:t>单击此处编辑母版标题样式</a:t>
            </a:r>
            <a:endParaRPr lang="zh-CN" altLang="en-US"/>
          </a:p>
        </p:txBody>
      </p:sp>
      <p:sp>
        <p:nvSpPr>
          <p:cNvPr id="1048630"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单击此处编辑母版文本样式</a:t>
            </a:r>
            <a:endParaRPr lang="en-US" altLang="zh-CN" smtClean="0"/>
          </a:p>
        </p:txBody>
      </p:sp>
      <p:sp>
        <p:nvSpPr>
          <p:cNvPr id="1048631" name="Content Placeholder 3"/>
          <p:cNvSpPr>
            <a:spLocks noGrp="1"/>
          </p:cNvSpPr>
          <p:nvPr>
            <p:ph sz="half" idx="2"/>
          </p:nvPr>
        </p:nvSpPr>
        <p:spPr>
          <a:xfrm>
            <a:off x="629841" y="2505075"/>
            <a:ext cx="3868340" cy="3684588"/>
          </a:xfrm>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63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单击此处编辑母版文本样式</a:t>
            </a:r>
            <a:endParaRPr lang="en-US" altLang="zh-CN" smtClean="0"/>
          </a:p>
        </p:txBody>
      </p:sp>
      <p:sp>
        <p:nvSpPr>
          <p:cNvPr id="1048633" name="Content Placeholder 5"/>
          <p:cNvSpPr>
            <a:spLocks noGrp="1"/>
          </p:cNvSpPr>
          <p:nvPr>
            <p:ph sz="quarter" idx="4"/>
          </p:nvPr>
        </p:nvSpPr>
        <p:spPr>
          <a:xfrm>
            <a:off x="4629150" y="2505075"/>
            <a:ext cx="3887391" cy="3684588"/>
          </a:xfrm>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7" name=""/>
        <p:cNvGrpSpPr/>
        <p:nvPr/>
      </p:nvGrpSpPr>
      <p:grpSpPr>
        <a:xfrm>
          <a:off x="0" y="0"/>
          <a:ext cx="0" cy="0"/>
          <a:chOff x="0" y="0"/>
          <a:chExt cx="0" cy="0"/>
        </a:xfrm>
      </p:grpSpPr>
      <p:sp>
        <p:nvSpPr>
          <p:cNvPr id="1048634" name="Title 1"/>
          <p:cNvSpPr>
            <a:spLocks noGrp="1"/>
          </p:cNvSpPr>
          <p:nvPr>
            <p:ph type="title"/>
          </p:nvPr>
        </p:nvSpPr>
        <p:spPr/>
        <p:txBody>
          <a:bodyPr/>
          <a:p>
            <a:r>
              <a:rPr lang="en-US" altLang="zh-CN" smtClean="0"/>
              <a:t>单击此处编辑母版标题样式</a:t>
            </a:r>
            <a:endParaRPr lang="zh-CN" altLang="en-US"/>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6" name=""/>
        <p:cNvGrpSpPr/>
        <p:nvPr/>
      </p:nvGrpSpPr>
      <p:grpSpPr>
        <a:xfrm>
          <a:off x="0" y="0"/>
          <a:ext cx="0" cy="0"/>
          <a:chOff x="0" y="0"/>
          <a:chExt cx="0" cy="0"/>
        </a:xfrm>
      </p:grpSpPr>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和标题">
    <p:spTree>
      <p:nvGrpSpPr>
        <p:cNvPr id="39" name=""/>
        <p:cNvGrpSpPr/>
        <p:nvPr/>
      </p:nvGrpSpPr>
      <p:grpSpPr>
        <a:xfrm>
          <a:off x="0" y="0"/>
          <a:ext cx="0" cy="0"/>
          <a:chOff x="0" y="0"/>
          <a:chExt cx="0" cy="0"/>
        </a:xfrm>
      </p:grpSpPr>
      <p:sp>
        <p:nvSpPr>
          <p:cNvPr id="1048635" name="Title 1"/>
          <p:cNvSpPr>
            <a:spLocks noGrp="1"/>
          </p:cNvSpPr>
          <p:nvPr>
            <p:ph type="title"/>
          </p:nvPr>
        </p:nvSpPr>
        <p:spPr>
          <a:xfrm>
            <a:off x="629841" y="457200"/>
            <a:ext cx="2949177" cy="1600200"/>
          </a:xfrm>
        </p:spPr>
        <p:txBody>
          <a:bodyPr anchor="b"/>
          <a:lstStyle>
            <a:lvl1pPr>
              <a:defRPr sz="3200"/>
            </a:lvl1pPr>
          </a:lstStyle>
          <a:p>
            <a:r>
              <a:rPr lang="en-US" altLang="zh-CN" smtClean="0"/>
              <a:t>单击此处编辑母版标题样式</a:t>
            </a:r>
            <a:endParaRPr lang="zh-CN" altLang="en-US"/>
          </a:p>
        </p:txBody>
      </p:sp>
      <p:sp>
        <p:nvSpPr>
          <p:cNvPr id="1048636"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单击此处编辑母版文本样式</a:t>
            </a:r>
            <a:endParaRPr lang="en-US" altLang="zh-CN" smtClean="0"/>
          </a:p>
        </p:txBody>
      </p:sp>
      <p:sp>
        <p:nvSpPr>
          <p:cNvPr id="1048637"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3" name=""/>
        <p:cNvGrpSpPr/>
        <p:nvPr/>
      </p:nvGrpSpPr>
      <p:grpSpPr>
        <a:xfrm>
          <a:off x="0" y="0"/>
          <a:ext cx="0" cy="0"/>
          <a:chOff x="0" y="0"/>
          <a:chExt cx="0" cy="0"/>
        </a:xfrm>
      </p:grpSpPr>
      <p:sp>
        <p:nvSpPr>
          <p:cNvPr id="1048622" name="Title 1"/>
          <p:cNvSpPr>
            <a:spLocks noGrp="1"/>
          </p:cNvSpPr>
          <p:nvPr>
            <p:ph type="title"/>
          </p:nvPr>
        </p:nvSpPr>
        <p:spPr/>
        <p:txBody>
          <a:bodyPr/>
          <a:p>
            <a:r>
              <a:rPr lang="en-US" altLang="zh-CN" smtClean="0"/>
              <a:t>单击此处编辑母版标题样式</a:t>
            </a:r>
            <a:endParaRPr lang="zh-CN" altLang="en-US"/>
          </a:p>
        </p:txBody>
      </p:sp>
      <p:sp>
        <p:nvSpPr>
          <p:cNvPr id="1048623" name="Content Placeholder 2"/>
          <p:cNvSpPr>
            <a:spLocks noGrp="1"/>
          </p:cNvSpPr>
          <p:nvPr>
            <p:ph idx="1"/>
          </p:nvPr>
        </p:nvSpPr>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和标题">
    <p:spTree>
      <p:nvGrpSpPr>
        <p:cNvPr id="41" name=""/>
        <p:cNvGrpSpPr/>
        <p:nvPr/>
      </p:nvGrpSpPr>
      <p:grpSpPr>
        <a:xfrm>
          <a:off x="0" y="0"/>
          <a:ext cx="0" cy="0"/>
          <a:chOff x="0" y="0"/>
          <a:chExt cx="0" cy="0"/>
        </a:xfrm>
      </p:grpSpPr>
      <p:sp>
        <p:nvSpPr>
          <p:cNvPr id="1048638" name="Title 1"/>
          <p:cNvSpPr>
            <a:spLocks noGrp="1"/>
          </p:cNvSpPr>
          <p:nvPr>
            <p:ph type="title"/>
          </p:nvPr>
        </p:nvSpPr>
        <p:spPr>
          <a:xfrm>
            <a:off x="629841" y="457200"/>
            <a:ext cx="2949177" cy="1600200"/>
          </a:xfrm>
        </p:spPr>
        <p:txBody>
          <a:bodyPr anchor="b"/>
          <a:lstStyle>
            <a:lvl1pPr>
              <a:defRPr sz="3200"/>
            </a:lvl1pPr>
          </a:lstStyle>
          <a:p>
            <a:r>
              <a:rPr lang="en-US" altLang="zh-CN" smtClean="0"/>
              <a:t>单击此处编辑母版标题样式</a:t>
            </a:r>
            <a:endParaRPr lang="zh-CN" altLang="en-US"/>
          </a:p>
        </p:txBody>
      </p:sp>
      <p:sp>
        <p:nvSpPr>
          <p:cNvPr id="1048639"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单击此处编辑母版文本样式</a:t>
            </a:r>
            <a:endParaRPr lang="en-US" altLang="zh-CN" smtClean="0"/>
          </a:p>
        </p:txBody>
      </p:sp>
      <p:sp>
        <p:nvSpPr>
          <p:cNvPr id="1048640"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43" name=""/>
        <p:cNvGrpSpPr/>
        <p:nvPr/>
      </p:nvGrpSpPr>
      <p:grpSpPr>
        <a:xfrm>
          <a:off x="0" y="0"/>
          <a:ext cx="0" cy="0"/>
          <a:chOff x="0" y="0"/>
          <a:chExt cx="0" cy="0"/>
        </a:xfrm>
      </p:grpSpPr>
      <p:sp>
        <p:nvSpPr>
          <p:cNvPr id="1048641" name="Title 1"/>
          <p:cNvSpPr>
            <a:spLocks noGrp="1"/>
          </p:cNvSpPr>
          <p:nvPr>
            <p:ph type="title"/>
          </p:nvPr>
        </p:nvSpPr>
        <p:spPr/>
        <p:txBody>
          <a:bodyPr/>
          <a:p>
            <a:r>
              <a:rPr lang="en-US" altLang="zh-CN" smtClean="0"/>
              <a:t>单击此处编辑母版标题样式</a:t>
            </a:r>
            <a:endParaRPr lang="zh-CN" altLang="en-US"/>
          </a:p>
        </p:txBody>
      </p:sp>
      <p:sp>
        <p:nvSpPr>
          <p:cNvPr id="1048642" name="Vertical Text Placeholder 2"/>
          <p:cNvSpPr>
            <a:spLocks noGrp="1"/>
          </p:cNvSpPr>
          <p:nvPr>
            <p:ph type="body" orient="vert" idx="1"/>
          </p:nvPr>
        </p:nvSpPr>
        <p:spPr/>
        <p:txBody>
          <a:bodyPr vert="eaVert"/>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45" name=""/>
        <p:cNvGrpSpPr/>
        <p:nvPr/>
      </p:nvGrpSpPr>
      <p:grpSpPr>
        <a:xfrm>
          <a:off x="0" y="0"/>
          <a:ext cx="0" cy="0"/>
          <a:chOff x="0" y="0"/>
          <a:chExt cx="0" cy="0"/>
        </a:xfrm>
      </p:grpSpPr>
      <p:sp>
        <p:nvSpPr>
          <p:cNvPr id="1048643" name="Vertical Title 1"/>
          <p:cNvSpPr>
            <a:spLocks noGrp="1"/>
          </p:cNvSpPr>
          <p:nvPr>
            <p:ph type="title" orient="vert"/>
          </p:nvPr>
        </p:nvSpPr>
        <p:spPr>
          <a:xfrm>
            <a:off x="6543675" y="365125"/>
            <a:ext cx="1971675" cy="5811838"/>
          </a:xfrm>
        </p:spPr>
        <p:txBody>
          <a:bodyPr vert="eaVert"/>
          <a:p>
            <a:r>
              <a:rPr lang="en-US" altLang="zh-CN" smtClean="0"/>
              <a:t>单击此处编辑母版标题样式</a:t>
            </a:r>
            <a:endParaRPr lang="zh-CN" altLang="en-US"/>
          </a:p>
        </p:txBody>
      </p:sp>
      <p:sp>
        <p:nvSpPr>
          <p:cNvPr id="1048644" name="Vertical Text Placeholder 2"/>
          <p:cNvSpPr>
            <a:spLocks noGrp="1"/>
          </p:cNvSpPr>
          <p:nvPr>
            <p:ph type="body" orient="vert" idx="1"/>
          </p:nvPr>
        </p:nvSpPr>
        <p:spPr>
          <a:xfrm>
            <a:off x="628650" y="365125"/>
            <a:ext cx="5800725" cy="5811838"/>
          </a:xfrm>
        </p:spPr>
        <p:txBody>
          <a:bodyPr vert="eaVert"/>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4" name=""/>
        <p:cNvGrpSpPr/>
        <p:nvPr/>
      </p:nvGrpSpPr>
      <p:grpSpPr>
        <a:xfrm>
          <a:off x="0" y="0"/>
          <a:ext cx="0" cy="0"/>
          <a:chOff x="0" y="0"/>
          <a:chExt cx="0" cy="0"/>
        </a:xfrm>
      </p:grpSpPr>
      <p:sp>
        <p:nvSpPr>
          <p:cNvPr id="1048624" name="Title 1"/>
          <p:cNvSpPr>
            <a:spLocks noGrp="1"/>
          </p:cNvSpPr>
          <p:nvPr>
            <p:ph type="title"/>
          </p:nvPr>
        </p:nvSpPr>
        <p:spPr>
          <a:xfrm>
            <a:off x="623887" y="1709738"/>
            <a:ext cx="7886700" cy="2852737"/>
          </a:xfrm>
        </p:spPr>
        <p:txBody>
          <a:bodyPr anchor="b"/>
          <a:lstStyle>
            <a:lvl1pPr>
              <a:defRPr sz="6000"/>
            </a:lvl1pPr>
          </a:lstStyle>
          <a:p>
            <a:r>
              <a:rPr lang="en-US" altLang="zh-CN" smtClean="0"/>
              <a:t>单击此处编辑母版标题样式</a:t>
            </a:r>
            <a:endParaRPr lang="zh-CN" altLang="en-US"/>
          </a:p>
        </p:txBody>
      </p:sp>
      <p:sp>
        <p:nvSpPr>
          <p:cNvPr id="1048625"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单击此处编辑母版文本样式</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5" name=""/>
        <p:cNvGrpSpPr/>
        <p:nvPr/>
      </p:nvGrpSpPr>
      <p:grpSpPr>
        <a:xfrm>
          <a:off x="0" y="0"/>
          <a:ext cx="0" cy="0"/>
          <a:chOff x="0" y="0"/>
          <a:chExt cx="0" cy="0"/>
        </a:xfrm>
      </p:grpSpPr>
      <p:sp>
        <p:nvSpPr>
          <p:cNvPr id="1048626" name="Title 1"/>
          <p:cNvSpPr>
            <a:spLocks noGrp="1"/>
          </p:cNvSpPr>
          <p:nvPr>
            <p:ph type="title"/>
          </p:nvPr>
        </p:nvSpPr>
        <p:spPr/>
        <p:txBody>
          <a:bodyPr/>
          <a:p>
            <a:r>
              <a:rPr lang="en-US" altLang="zh-CN" smtClean="0"/>
              <a:t>单击此处编辑母版标题样式</a:t>
            </a:r>
            <a:endParaRPr lang="zh-CN" altLang="en-US"/>
          </a:p>
        </p:txBody>
      </p:sp>
      <p:sp>
        <p:nvSpPr>
          <p:cNvPr id="1048627" name="Content Placeholder 2"/>
          <p:cNvSpPr>
            <a:spLocks noGrp="1"/>
          </p:cNvSpPr>
          <p:nvPr>
            <p:ph sz="half" idx="1"/>
          </p:nvPr>
        </p:nvSpPr>
        <p:spPr>
          <a:xfrm>
            <a:off x="628650" y="1825625"/>
            <a:ext cx="3886200" cy="4351338"/>
          </a:xfrm>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628" name="Content Placeholder 3"/>
          <p:cNvSpPr>
            <a:spLocks noGrp="1"/>
          </p:cNvSpPr>
          <p:nvPr>
            <p:ph sz="half" idx="2"/>
          </p:nvPr>
        </p:nvSpPr>
        <p:spPr>
          <a:xfrm>
            <a:off x="4629150" y="1825625"/>
            <a:ext cx="3886200" cy="4351338"/>
          </a:xfrm>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6" name=""/>
        <p:cNvGrpSpPr/>
        <p:nvPr/>
      </p:nvGrpSpPr>
      <p:grpSpPr>
        <a:xfrm>
          <a:off x="0" y="0"/>
          <a:ext cx="0" cy="0"/>
          <a:chOff x="0" y="0"/>
          <a:chExt cx="0" cy="0"/>
        </a:xfrm>
      </p:grpSpPr>
      <p:sp>
        <p:nvSpPr>
          <p:cNvPr id="1048629" name="Title 1"/>
          <p:cNvSpPr>
            <a:spLocks noGrp="1"/>
          </p:cNvSpPr>
          <p:nvPr>
            <p:ph type="title"/>
          </p:nvPr>
        </p:nvSpPr>
        <p:spPr>
          <a:xfrm>
            <a:off x="629841" y="365125"/>
            <a:ext cx="7886700" cy="1325563"/>
          </a:xfrm>
        </p:spPr>
        <p:txBody>
          <a:bodyPr/>
          <a:p>
            <a:r>
              <a:rPr lang="en-US" altLang="zh-CN" smtClean="0"/>
              <a:t>单击此处编辑母版标题样式</a:t>
            </a:r>
            <a:endParaRPr lang="zh-CN" altLang="en-US"/>
          </a:p>
        </p:txBody>
      </p:sp>
      <p:sp>
        <p:nvSpPr>
          <p:cNvPr id="1048630"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单击此处编辑母版文本样式</a:t>
            </a:r>
            <a:endParaRPr lang="en-US" altLang="zh-CN" smtClean="0"/>
          </a:p>
        </p:txBody>
      </p:sp>
      <p:sp>
        <p:nvSpPr>
          <p:cNvPr id="1048631" name="Content Placeholder 3"/>
          <p:cNvSpPr>
            <a:spLocks noGrp="1"/>
          </p:cNvSpPr>
          <p:nvPr>
            <p:ph sz="half" idx="2"/>
          </p:nvPr>
        </p:nvSpPr>
        <p:spPr>
          <a:xfrm>
            <a:off x="629841" y="2505075"/>
            <a:ext cx="3868340" cy="3684588"/>
          </a:xfrm>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63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单击此处编辑母版文本样式</a:t>
            </a:r>
            <a:endParaRPr lang="en-US" altLang="zh-CN" smtClean="0"/>
          </a:p>
        </p:txBody>
      </p:sp>
      <p:sp>
        <p:nvSpPr>
          <p:cNvPr id="1048633" name="Content Placeholder 5"/>
          <p:cNvSpPr>
            <a:spLocks noGrp="1"/>
          </p:cNvSpPr>
          <p:nvPr>
            <p:ph sz="quarter" idx="4"/>
          </p:nvPr>
        </p:nvSpPr>
        <p:spPr>
          <a:xfrm>
            <a:off x="4629150" y="2505075"/>
            <a:ext cx="3887391" cy="3684588"/>
          </a:xfrm>
        </p:spPr>
        <p:txBody>
          <a:bodyPr/>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7" name=""/>
        <p:cNvGrpSpPr/>
        <p:nvPr/>
      </p:nvGrpSpPr>
      <p:grpSpPr>
        <a:xfrm>
          <a:off x="0" y="0"/>
          <a:ext cx="0" cy="0"/>
          <a:chOff x="0" y="0"/>
          <a:chExt cx="0" cy="0"/>
        </a:xfrm>
      </p:grpSpPr>
      <p:sp>
        <p:nvSpPr>
          <p:cNvPr id="1048634" name="Title 1"/>
          <p:cNvSpPr>
            <a:spLocks noGrp="1"/>
          </p:cNvSpPr>
          <p:nvPr>
            <p:ph type="title"/>
          </p:nvPr>
        </p:nvSpPr>
        <p:spPr/>
        <p:txBody>
          <a:bodyPr/>
          <a:p>
            <a:r>
              <a:rPr lang="en-US" altLang="zh-CN" smtClean="0"/>
              <a:t>单击此处编辑母版标题样式</a:t>
            </a:r>
            <a:endParaRPr lang="zh-CN" altLang="en-US"/>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6" name=""/>
        <p:cNvGrpSpPr/>
        <p:nvPr/>
      </p:nvGrpSpPr>
      <p:grpSpPr>
        <a:xfrm>
          <a:off x="0" y="0"/>
          <a:ext cx="0" cy="0"/>
          <a:chOff x="0" y="0"/>
          <a:chExt cx="0" cy="0"/>
        </a:xfrm>
      </p:grpSpPr>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和标题">
    <p:spTree>
      <p:nvGrpSpPr>
        <p:cNvPr id="39" name=""/>
        <p:cNvGrpSpPr/>
        <p:nvPr/>
      </p:nvGrpSpPr>
      <p:grpSpPr>
        <a:xfrm>
          <a:off x="0" y="0"/>
          <a:ext cx="0" cy="0"/>
          <a:chOff x="0" y="0"/>
          <a:chExt cx="0" cy="0"/>
        </a:xfrm>
      </p:grpSpPr>
      <p:sp>
        <p:nvSpPr>
          <p:cNvPr id="1048635" name="Title 1"/>
          <p:cNvSpPr>
            <a:spLocks noGrp="1"/>
          </p:cNvSpPr>
          <p:nvPr>
            <p:ph type="title"/>
          </p:nvPr>
        </p:nvSpPr>
        <p:spPr>
          <a:xfrm>
            <a:off x="629841" y="457200"/>
            <a:ext cx="2949177" cy="1600200"/>
          </a:xfrm>
        </p:spPr>
        <p:txBody>
          <a:bodyPr anchor="b"/>
          <a:lstStyle>
            <a:lvl1pPr>
              <a:defRPr sz="3200"/>
            </a:lvl1pPr>
          </a:lstStyle>
          <a:p>
            <a:r>
              <a:rPr lang="en-US" altLang="zh-CN" smtClean="0"/>
              <a:t>单击此处编辑母版标题样式</a:t>
            </a:r>
            <a:endParaRPr lang="zh-CN" altLang="en-US"/>
          </a:p>
        </p:txBody>
      </p:sp>
      <p:sp>
        <p:nvSpPr>
          <p:cNvPr id="1048636"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单击此处编辑母版文本样式</a:t>
            </a:r>
            <a:endParaRPr lang="en-US" altLang="zh-CN" smtClean="0"/>
          </a:p>
        </p:txBody>
      </p:sp>
      <p:sp>
        <p:nvSpPr>
          <p:cNvPr id="1048637"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单击此处编辑母版文本样式</a:t>
            </a:r>
            <a:endParaRPr lang="en-US" altLang="zh-CN" smtClean="0"/>
          </a:p>
          <a:p>
            <a:pPr lvl="1"/>
            <a:r>
              <a:rPr lang="en-US" altLang="zh-CN" smtClean="0"/>
              <a:t>第二级</a:t>
            </a:r>
            <a:endParaRPr lang="en-US" altLang="zh-CN" smtClean="0"/>
          </a:p>
          <a:p>
            <a:pPr lvl="2"/>
            <a:r>
              <a:rPr lang="en-US" altLang="zh-CN" smtClean="0"/>
              <a:t>第三级</a:t>
            </a:r>
            <a:endParaRPr lang="en-US" altLang="zh-CN" smtClean="0"/>
          </a:p>
          <a:p>
            <a:pPr lvl="3"/>
            <a:r>
              <a:rPr lang="en-US" altLang="zh-CN" smtClean="0"/>
              <a:t>第四级</a:t>
            </a:r>
            <a:endParaRPr lang="en-US" altLang="zh-CN" smtClean="0"/>
          </a:p>
          <a:p>
            <a:pPr lvl="4"/>
            <a:r>
              <a:rPr lang="en-US" altLang="zh-CN" smtClean="0"/>
              <a:t>第五级</a:t>
            </a:r>
            <a:endParaRPr lang="en-US" altLang="zh-CN" smtClean="0"/>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和标题">
    <p:spTree>
      <p:nvGrpSpPr>
        <p:cNvPr id="41" name=""/>
        <p:cNvGrpSpPr/>
        <p:nvPr/>
      </p:nvGrpSpPr>
      <p:grpSpPr>
        <a:xfrm>
          <a:off x="0" y="0"/>
          <a:ext cx="0" cy="0"/>
          <a:chOff x="0" y="0"/>
          <a:chExt cx="0" cy="0"/>
        </a:xfrm>
      </p:grpSpPr>
      <p:sp>
        <p:nvSpPr>
          <p:cNvPr id="1048638" name="Title 1"/>
          <p:cNvSpPr>
            <a:spLocks noGrp="1"/>
          </p:cNvSpPr>
          <p:nvPr>
            <p:ph type="title"/>
          </p:nvPr>
        </p:nvSpPr>
        <p:spPr>
          <a:xfrm>
            <a:off x="629841" y="457200"/>
            <a:ext cx="2949177" cy="1600200"/>
          </a:xfrm>
        </p:spPr>
        <p:txBody>
          <a:bodyPr anchor="b"/>
          <a:lstStyle>
            <a:lvl1pPr>
              <a:defRPr sz="3200"/>
            </a:lvl1pPr>
          </a:lstStyle>
          <a:p>
            <a:r>
              <a:rPr lang="en-US" altLang="zh-CN" smtClean="0"/>
              <a:t>单击此处编辑母版标题样式</a:t>
            </a:r>
            <a:endParaRPr lang="zh-CN" altLang="en-US"/>
          </a:p>
        </p:txBody>
      </p:sp>
      <p:sp>
        <p:nvSpPr>
          <p:cNvPr id="1048639"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单击此处编辑母版文本样式</a:t>
            </a:r>
            <a:endParaRPr lang="en-US" altLang="zh-CN" smtClean="0"/>
          </a:p>
        </p:txBody>
      </p:sp>
      <p:sp>
        <p:nvSpPr>
          <p:cNvPr id="1048640"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578" name="日期占位符 1048577"/>
          <p:cNvSpPr/>
          <p:nvPr>
            <p:ph type="dt" sz="half" idx="4294967295"/>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1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rgbClr val="FFFFFF"/>
        </a:solidFill>
        <a:effectLst/>
      </p:bgPr>
    </p:bg>
    <p:spTree>
      <p:nvGrpSpPr>
        <p:cNvPr id="12" name=""/>
        <p:cNvGrpSpPr/>
        <p:nvPr/>
      </p:nvGrpSpPr>
      <p:grpSpPr>
        <a:xfrm rot="0">
          <a:off x="0" y="0"/>
          <a:ext cx="0" cy="0"/>
          <a:chOff x="0" y="0"/>
          <a:chExt cx="0" cy="0"/>
        </a:xfrm>
      </p:grpSpPr>
      <p:sp>
        <p:nvSpPr>
          <p:cNvPr id="1048576" name="标题 1048575"/>
          <p:cNvSpPr/>
          <p:nvPr>
            <p:ph type="title" idx="4294967295"/>
          </p:nvPr>
        </p:nvSpPr>
        <p:spPr>
          <a:xfrm>
            <a:off x="457200" y="274637"/>
            <a:ext cx="8229600" cy="1143000"/>
          </a:xfrm>
          <a:prstGeom prst="rect">
            <a:avLst/>
          </a:prstGeom>
          <a:noFill/>
          <a:ln>
            <a:noFill/>
          </a:ln>
        </p:spPr>
        <p:txBody>
          <a:bodyPr vert="horz" lIns="91440" tIns="45720" rIns="91440" bIns="45720" anchor="ctr"/>
          <a:p>
            <a:pPr lvl="0"/>
            <a:r>
              <a:rPr lang="zh-CN" altLang="en-US"/>
              <a:t>单击此处编辑母版标题样式</a:t>
            </a:r>
            <a:endParaRPr lang="zh-CN" altLang="en-US"/>
          </a:p>
        </p:txBody>
      </p:sp>
      <p:sp>
        <p:nvSpPr>
          <p:cNvPr id="1048577" name="文本占位符 1048576"/>
          <p:cNvSpPr/>
          <p:nvPr>
            <p:ph type="body" idx="9"/>
          </p:nvPr>
        </p:nvSpPr>
        <p:spPr>
          <a:xfrm>
            <a:off x="457200" y="1600200"/>
            <a:ext cx="8229600" cy="4525962"/>
          </a:xfrm>
          <a:prstGeom prst="rect">
            <a:avLst/>
          </a:prstGeom>
          <a:noFill/>
          <a:ln>
            <a:noFill/>
          </a:ln>
        </p:spPr>
        <p:txBody>
          <a:bodyPr vert="horz" lIns="91440" tIns="45720" rIns="91440" bIns="45720" ancho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1048577"/>
          <p:cNvSpPr/>
          <p:nvPr>
            <p:ph type="dt" sz="half" idx="19"/>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2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3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p:titleStyle>
    <p:body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p:bodyStyle>
    <p:other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solidFill>
          <a:srgbClr val="FFFFFF"/>
        </a:solidFill>
        <a:effectLst/>
      </p:bgPr>
    </p:bg>
    <p:spTree>
      <p:nvGrpSpPr>
        <p:cNvPr id="12" name=""/>
        <p:cNvGrpSpPr/>
        <p:nvPr/>
      </p:nvGrpSpPr>
      <p:grpSpPr>
        <a:xfrm rot="0">
          <a:off x="0" y="0"/>
          <a:ext cx="0" cy="0"/>
          <a:chOff x="0" y="0"/>
          <a:chExt cx="0" cy="0"/>
        </a:xfrm>
      </p:grpSpPr>
      <p:sp>
        <p:nvSpPr>
          <p:cNvPr id="1048576" name="标题 1048575"/>
          <p:cNvSpPr/>
          <p:nvPr>
            <p:ph type="title" idx="4294967295"/>
          </p:nvPr>
        </p:nvSpPr>
        <p:spPr>
          <a:xfrm>
            <a:off x="457200" y="274637"/>
            <a:ext cx="8229600" cy="1143000"/>
          </a:xfrm>
          <a:prstGeom prst="rect">
            <a:avLst/>
          </a:prstGeom>
          <a:noFill/>
          <a:ln>
            <a:noFill/>
          </a:ln>
        </p:spPr>
        <p:txBody>
          <a:bodyPr vert="horz" lIns="91440" tIns="45720" rIns="91440" bIns="45720" anchor="ctr"/>
          <a:p>
            <a:pPr lvl="0"/>
            <a:r>
              <a:rPr lang="zh-CN" altLang="en-US"/>
              <a:t>单击此处编辑母版标题样式</a:t>
            </a:r>
            <a:endParaRPr lang="zh-CN" altLang="en-US"/>
          </a:p>
        </p:txBody>
      </p:sp>
      <p:sp>
        <p:nvSpPr>
          <p:cNvPr id="1048577" name="文本占位符 1048576"/>
          <p:cNvSpPr/>
          <p:nvPr>
            <p:ph type="body" idx="9"/>
          </p:nvPr>
        </p:nvSpPr>
        <p:spPr>
          <a:xfrm>
            <a:off x="457200" y="1600200"/>
            <a:ext cx="8229600" cy="4525962"/>
          </a:xfrm>
          <a:prstGeom prst="rect">
            <a:avLst/>
          </a:prstGeom>
          <a:noFill/>
          <a:ln>
            <a:noFill/>
          </a:ln>
        </p:spPr>
        <p:txBody>
          <a:bodyPr vert="horz" lIns="91440" tIns="45720" rIns="91440" bIns="45720" ancho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1048577"/>
          <p:cNvSpPr/>
          <p:nvPr>
            <p:ph type="dt" sz="half" idx="19"/>
          </p:nvPr>
        </p:nvSpPr>
        <p:spPr>
          <a:xfrm>
            <a:off x="457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79" name="页脚占位符 1048578"/>
          <p:cNvSpPr/>
          <p:nvPr>
            <p:ph type="ftr" sz="quarter" idx="29"/>
          </p:nvPr>
        </p:nvSpPr>
        <p:spPr>
          <a:xfrm>
            <a:off x="3124200" y="6245225"/>
            <a:ext cx="2895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endParaRPr lang="zh-CN" altLang="en-US" sz="1400" b="0" i="0" u="none" baseline="0">
              <a:solidFill>
                <a:srgbClr val="000000"/>
              </a:solidFill>
              <a:latin typeface="Arial" panose="020B0604020202020204" pitchFamily="34" charset="0"/>
              <a:ea typeface="宋体" panose="02010600030101010101" pitchFamily="2" charset="-122"/>
            </a:endParaRPr>
          </a:p>
        </p:txBody>
      </p:sp>
      <p:sp>
        <p:nvSpPr>
          <p:cNvPr id="1048580" name="灯片编号占位符 1048579"/>
          <p:cNvSpPr/>
          <p:nvPr>
            <p:ph type="sldNum" sz="quarter" idx="39"/>
          </p:nvPr>
        </p:nvSpPr>
        <p:spPr>
          <a:xfrm>
            <a:off x="6553200" y="6245225"/>
            <a:ext cx="2133600" cy="476250"/>
          </a:xfrm>
          <a:prstGeom prst="rect">
            <a:avLst/>
          </a:prstGeom>
          <a:noFill/>
          <a:ln>
            <a:noFill/>
          </a:ln>
        </p:spPr>
        <p:txBody>
          <a:bodyPr vert="horz" lIns="91440" tIns="45720" rIns="91440" bIns="45720" anchor="t"/>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r" eaLnBrk="1" fontAlgn="base" latinLnBrk="1" hangingPunct="1">
              <a:lnSpc>
                <a:spcPct val="100000"/>
              </a:lnSpc>
              <a:spcBef>
                <a:spcPct val="0"/>
              </a:spcBef>
              <a:spcAft>
                <a:spcPct val="0"/>
              </a:spcAft>
              <a:buFontTx/>
              <a:buNone/>
            </a:pPr>
            <a:fld id="{566ABCEB-ACFC-4714-9973-3DA970169C29}" type="slidenum">
              <a:rPr lang="zh-CN" altLang="en-US" sz="1400" b="0" i="0" u="none" baseline="0">
                <a:solidFill>
                  <a:srgbClr val="000000"/>
                </a:solidFill>
                <a:latin typeface="Arial" panose="020B0604020202020204" pitchFamily="34" charset="0"/>
                <a:ea typeface="宋体" panose="02010600030101010101" pitchFamily="2" charset="-122"/>
              </a:rPr>
            </a:fld>
            <a:endParaRPr lang="zh-CN" altLang="en-US" sz="1400" b="0" i="0" u="none" baseline="0">
              <a:solidFill>
                <a:srgbClr val="000000"/>
              </a:solidFill>
              <a:latin typeface="Arial" panose="020B0604020202020204" pitchFamily="34" charset="0"/>
              <a:ea typeface="宋体" panose="02010600030101010101" pitchFamily="2" charset="-122"/>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p:titleStyle>
    <p:body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p:bodyStyle>
    <p:other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hyperlink" Target="http://www.kuwo.cn/down/single/709519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png"/><Relationship Id="rId6" Type="http://schemas.openxmlformats.org/officeDocument/2006/relationships/image" Target="../media/image15.png"/><Relationship Id="rId5" Type="http://schemas.microsoft.com/office/2007/relationships/hdphoto" Target="../media/image14.wdp"/><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0" y="857250"/>
            <a:ext cx="4385933" cy="5143500"/>
          </a:xfrm>
          <a:prstGeom prst="rect">
            <a:avLst/>
          </a:prstGeom>
        </p:spPr>
      </p:pic>
      <p:pic>
        <p:nvPicPr>
          <p:cNvPr id="3" name="图片 2"/>
          <p:cNvPicPr>
            <a:picLocks noChangeAspect="1"/>
          </p:cNvPicPr>
          <p:nvPr/>
        </p:nvPicPr>
        <p:blipFill rotWithShape="1">
          <a:blip r:embed="rId2" cstate="email"/>
          <a:srcRect/>
          <a:stretch>
            <a:fillRect/>
          </a:stretch>
        </p:blipFill>
        <p:spPr>
          <a:xfrm>
            <a:off x="4252233" y="857250"/>
            <a:ext cx="4891768" cy="5146222"/>
          </a:xfrm>
          <a:prstGeom prst="rect">
            <a:avLst/>
          </a:prstGeom>
          <a:effectLst>
            <a:outerShdw blurRad="355600" dir="10800000" sx="102000" sy="102000" algn="r" rotWithShape="0">
              <a:prstClr val="black">
                <a:alpha val="46000"/>
              </a:prstClr>
            </a:outerShdw>
          </a:effectLst>
        </p:spPr>
      </p:pic>
      <p:pic>
        <p:nvPicPr>
          <p:cNvPr id="6" name="图片 5"/>
          <p:cNvPicPr>
            <a:picLocks noChangeAspect="1"/>
          </p:cNvPicPr>
          <p:nvPr/>
        </p:nvPicPr>
        <p:blipFill>
          <a:blip r:embed="rId3" cstate="email"/>
          <a:stretch>
            <a:fillRect/>
          </a:stretch>
        </p:blipFill>
        <p:spPr>
          <a:xfrm>
            <a:off x="1622412" y="2334300"/>
            <a:ext cx="1007872" cy="1887224"/>
          </a:xfrm>
          <a:prstGeom prst="rect">
            <a:avLst/>
          </a:prstGeom>
        </p:spPr>
      </p:pic>
      <p:sp>
        <p:nvSpPr>
          <p:cNvPr id="7" name="文本框 6"/>
          <p:cNvSpPr txBox="1"/>
          <p:nvPr/>
        </p:nvSpPr>
        <p:spPr>
          <a:xfrm>
            <a:off x="5443209" y="5177990"/>
            <a:ext cx="2801008" cy="345440"/>
          </a:xfrm>
          <a:prstGeom prst="rect">
            <a:avLst/>
          </a:prstGeom>
          <a:noFill/>
        </p:spPr>
        <p:txBody>
          <a:bodyPr vert="horz" wrap="square" lIns="68580" tIns="34290" rIns="68580" bIns="34290" rtlCol="0">
            <a:spAutoFit/>
          </a:bodyPr>
          <a:lstStyle/>
          <a:p>
            <a:pPr>
              <a:lnSpc>
                <a:spcPct val="150000"/>
              </a:lnSpc>
            </a:pPr>
            <a:r>
              <a:rPr lang="zh-CN" altLang="en-US" sz="1200" spc="225" dirty="0">
                <a:solidFill>
                  <a:schemeClr val="bg1"/>
                </a:solidFill>
                <a:latin typeface="思源黑体 CN Light" panose="020B0300000000000000" pitchFamily="34" charset="-122"/>
                <a:ea typeface="思源黑体 CN Light" panose="020B0300000000000000" pitchFamily="34" charset="-122"/>
              </a:rPr>
              <a:t>生命</a:t>
            </a:r>
            <a:r>
              <a:rPr lang="zh-CN" altLang="en-US" sz="1200" spc="225" dirty="0">
                <a:solidFill>
                  <a:schemeClr val="bg1"/>
                </a:solidFill>
                <a:latin typeface="思源黑体 CN Light" panose="020B0300000000000000" pitchFamily="34" charset="-122"/>
                <a:ea typeface="思源黑体 CN Light" panose="020B0300000000000000" pitchFamily="34" charset="-122"/>
              </a:rPr>
              <a:t>都是</a:t>
            </a:r>
            <a:r>
              <a:rPr lang="zh-CN" altLang="en-US" sz="1200" b="1" spc="225" dirty="0">
                <a:solidFill>
                  <a:srgbClr val="FCC724"/>
                </a:solidFill>
                <a:latin typeface="思源黑体 CN Light" panose="020B0300000000000000" pitchFamily="34" charset="-122"/>
                <a:ea typeface="思源黑体 CN Light" panose="020B0300000000000000" pitchFamily="34" charset="-122"/>
              </a:rPr>
              <a:t>壮观</a:t>
            </a:r>
            <a:r>
              <a:rPr lang="zh-CN" altLang="en-US" sz="1200" spc="225" dirty="0">
                <a:solidFill>
                  <a:schemeClr val="bg1"/>
                </a:solidFill>
                <a:latin typeface="思源黑体 CN Light" panose="020B0300000000000000" pitchFamily="34" charset="-122"/>
                <a:ea typeface="思源黑体 CN Light" panose="020B0300000000000000" pitchFamily="34" charset="-122"/>
              </a:rPr>
              <a:t>的</a:t>
            </a:r>
            <a:endParaRPr lang="en-US" altLang="zh-CN" sz="1200" spc="225" dirty="0">
              <a:solidFill>
                <a:schemeClr val="bg1"/>
              </a:solidFill>
              <a:latin typeface="思源黑体 CN Light" panose="020B0300000000000000" pitchFamily="34" charset="-122"/>
              <a:ea typeface="思源黑体 CN Light" panose="020B0300000000000000" pitchFamily="34" charset="-122"/>
            </a:endParaRPr>
          </a:p>
        </p:txBody>
      </p:sp>
      <p:sp>
        <p:nvSpPr>
          <p:cNvPr id="8" name="矩形 7"/>
          <p:cNvSpPr/>
          <p:nvPr/>
        </p:nvSpPr>
        <p:spPr>
          <a:xfrm>
            <a:off x="5443209" y="4758215"/>
            <a:ext cx="2801008" cy="437515"/>
          </a:xfrm>
          <a:prstGeom prst="rect">
            <a:avLst/>
          </a:prstGeom>
        </p:spPr>
        <p:txBody>
          <a:bodyPr wrap="square" lIns="68580" tIns="34290" rIns="68580" bIns="34290">
            <a:spAutoFit/>
          </a:bodyPr>
          <a:lstStyle/>
          <a:p>
            <a:pPr>
              <a:lnSpc>
                <a:spcPct val="150000"/>
              </a:lnSpc>
            </a:pPr>
            <a:r>
              <a:rPr lang="zh-CN" altLang="en-US" sz="800" spc="225" dirty="0">
                <a:solidFill>
                  <a:schemeClr val="bg1">
                    <a:alpha val="80000"/>
                  </a:schemeClr>
                </a:solidFill>
                <a:latin typeface="思源黑体 CN ExtraLight" panose="020B0200000000000000" pitchFamily="34" charset="-122"/>
                <a:ea typeface="思源黑体 CN ExtraLight" panose="020B0200000000000000" pitchFamily="34" charset="-122"/>
              </a:rPr>
              <a:t>它知道那些美好的东西来自它的故园</a:t>
            </a:r>
            <a:r>
              <a:rPr lang="zh-CN" altLang="en-US" sz="800" spc="225" dirty="0">
                <a:solidFill>
                  <a:schemeClr val="bg1">
                    <a:alpha val="80000"/>
                  </a:schemeClr>
                </a:solidFill>
                <a:latin typeface="思源黑体 CN ExtraLight" panose="020B0200000000000000" pitchFamily="34" charset="-122"/>
                <a:ea typeface="思源黑体 CN ExtraLight" panose="020B0200000000000000" pitchFamily="34" charset="-122"/>
              </a:rPr>
              <a:t>，那</a:t>
            </a:r>
            <a:r>
              <a:rPr lang="zh-CN" altLang="en-US" sz="800" spc="225" dirty="0">
                <a:solidFill>
                  <a:schemeClr val="bg1">
                    <a:alpha val="80000"/>
                  </a:schemeClr>
                </a:solidFill>
                <a:latin typeface="思源黑体 CN ExtraLight" panose="020B0200000000000000" pitchFamily="34" charset="-122"/>
                <a:ea typeface="思源黑体 CN ExtraLight" panose="020B0200000000000000" pitchFamily="34" charset="-122"/>
              </a:rPr>
              <a:t>似曾相识的纯净和美好唤醒了它的记忆。</a:t>
            </a:r>
            <a:endParaRPr lang="zh-CN" altLang="en-US" sz="800" spc="225" dirty="0">
              <a:solidFill>
                <a:schemeClr val="bg1">
                  <a:alpha val="80000"/>
                </a:schemeClr>
              </a:solidFill>
              <a:latin typeface="思源黑体 CN ExtraLight" panose="020B0200000000000000" pitchFamily="34" charset="-122"/>
              <a:ea typeface="思源黑体 CN ExtraLight" panose="020B0200000000000000" pitchFamily="34" charset="-122"/>
            </a:endParaRPr>
          </a:p>
        </p:txBody>
      </p:sp>
      <p:cxnSp>
        <p:nvCxnSpPr>
          <p:cNvPr id="12" name="直接连接符 11"/>
          <p:cNvCxnSpPr/>
          <p:nvPr/>
        </p:nvCxnSpPr>
        <p:spPr>
          <a:xfrm flipV="1">
            <a:off x="5343658" y="4844683"/>
            <a:ext cx="0" cy="586128"/>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cstate="email"/>
          <a:stretch>
            <a:fillRect/>
          </a:stretch>
        </p:blipFill>
        <p:spPr>
          <a:xfrm>
            <a:off x="932740" y="4758215"/>
            <a:ext cx="2416583" cy="146820"/>
          </a:xfrm>
          <a:prstGeom prst="rect">
            <a:avLst/>
          </a:prstGeom>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rot="0">
          <a:off x="0" y="0"/>
          <a:ext cx="0" cy="0"/>
          <a:chOff x="0" y="0"/>
          <a:chExt cx="0" cy="0"/>
        </a:xfrm>
      </p:grpSpPr>
      <p:sp>
        <p:nvSpPr>
          <p:cNvPr id="1048612" name="标题 1048611"/>
          <p:cNvSpPr/>
          <p:nvPr>
            <p:ph type="ctrTitle"/>
          </p:nvPr>
        </p:nvSpPr>
        <p:spPr>
          <a:xfrm>
            <a:off x="854710" y="1003300"/>
            <a:ext cx="7648575" cy="2387600"/>
          </a:xfrm>
          <a:prstGeom prst="rect">
            <a:avLst/>
          </a:prstGeom>
          <a:noFill/>
          <a:ln>
            <a:noFill/>
          </a:ln>
        </p:spPr>
        <p:txBody>
          <a:bodyPr vert="horz" lIns="91440" tIns="45720" rIns="91440" bIns="45720" anchor="b"/>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685800" algn="ctr" eaLnBrk="1" fontAlgn="base" latinLnBrk="1" hangingPunct="1">
              <a:lnSpc>
                <a:spcPct val="100000"/>
              </a:lnSpc>
              <a:spcBef>
                <a:spcPct val="0"/>
              </a:spcBef>
              <a:spcAft>
                <a:spcPct val="0"/>
              </a:spcAft>
              <a:buFontTx/>
              <a:buNone/>
            </a:pPr>
            <a:endParaRPr lang="zh-CN" altLang="en-US" sz="4500" u="none" baseline="0">
              <a:solidFill>
                <a:srgbClr val="000000"/>
              </a:solidFill>
              <a:latin typeface="Arial" panose="020B0604020202020204" pitchFamily="34" charset="0"/>
              <a:ea typeface="宋体" panose="02010600030101010101" pitchFamily="2" charset="-122"/>
            </a:endParaRPr>
          </a:p>
        </p:txBody>
      </p:sp>
      <p:sp>
        <p:nvSpPr>
          <p:cNvPr id="1048613" name="副标题 1048612"/>
          <p:cNvSpPr/>
          <p:nvPr>
            <p:ph type="subTitle" idx="1"/>
          </p:nvPr>
        </p:nvSpPr>
        <p:spPr>
          <a:xfrm>
            <a:off x="1143000" y="3602037"/>
            <a:ext cx="6858000" cy="1655762"/>
          </a:xfrm>
          <a:prstGeom prst="rect">
            <a:avLst/>
          </a:prstGeom>
          <a:noFill/>
          <a:ln>
            <a:noFill/>
          </a:ln>
        </p:spPr>
        <p:txBody>
          <a:bodyPr vert="horz" lIns="91440" tIns="45720" rIns="91440" bIns="45720" anchor="t"/>
          <a:lst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a:lstStyle>
          <a:p>
            <a:pPr marL="0" lvl="0" indent="0" algn="ctr" eaLnBrk="1" fontAlgn="base" latinLnBrk="1" hangingPunct="1">
              <a:lnSpc>
                <a:spcPct val="100000"/>
              </a:lnSpc>
              <a:spcBef>
                <a:spcPct val="20000"/>
              </a:spcBef>
              <a:spcAft>
                <a:spcPct val="0"/>
              </a:spcAft>
              <a:buSzPct val="100000"/>
              <a:buFontTx/>
              <a:buNone/>
            </a:pPr>
            <a:r>
              <a:rPr lang="zh-CN" altLang="en-US" sz="3200" u="none" baseline="0">
                <a:solidFill>
                  <a:srgbClr val="000000"/>
                </a:solidFill>
                <a:latin typeface="Arial" panose="020B0604020202020204" pitchFamily="34" charset="0"/>
                <a:ea typeface="宋体" panose="02010600030101010101" pitchFamily="2" charset="-122"/>
              </a:rPr>
              <a:t>。</a:t>
            </a:r>
            <a:endParaRPr lang="zh-CN" altLang="en-US" sz="3200" u="none" baseline="0">
              <a:solidFill>
                <a:srgbClr val="000000"/>
              </a:solidFill>
              <a:latin typeface="Arial" panose="020B0604020202020204" pitchFamily="34" charset="0"/>
              <a:ea typeface="宋体" panose="02010600030101010101" pitchFamily="2" charset="-122"/>
            </a:endParaRPr>
          </a:p>
        </p:txBody>
      </p:sp>
      <p:pic>
        <p:nvPicPr>
          <p:cNvPr id="2097163" name="图片 2097162" descr="01b703595da576a8012193a343f99c.jpg@3000w_1l_2o_100sh[1]"/>
          <p:cNvPicPr/>
          <p:nvPr/>
        </p:nvPicPr>
        <p:blipFill>
          <a:blip r:embed="rId1"/>
          <a:srcRect/>
          <a:stretch>
            <a:fillRect/>
          </a:stretch>
        </p:blipFill>
        <p:spPr>
          <a:xfrm>
            <a:off x="694690" y="4206875"/>
            <a:ext cx="8013700" cy="2505710"/>
          </a:xfrm>
          <a:prstGeom prst="rect">
            <a:avLst/>
          </a:prstGeom>
          <a:noFill/>
          <a:ln>
            <a:noFill/>
          </a:ln>
        </p:spPr>
      </p:pic>
      <p:sp>
        <p:nvSpPr>
          <p:cNvPr id="1048614" name="矩形 1048613"/>
          <p:cNvSpPr/>
          <p:nvPr/>
        </p:nvSpPr>
        <p:spPr>
          <a:xfrm>
            <a:off x="1524000" y="111125"/>
            <a:ext cx="5543550" cy="768350"/>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r>
              <a:rPr lang="zh-CN" altLang="en-US" sz="4400" u="none" baseline="0">
                <a:solidFill>
                  <a:srgbClr val="000000"/>
                </a:solidFill>
                <a:latin typeface="Arial" panose="020B0604020202020204" pitchFamily="34" charset="0"/>
                <a:ea typeface="宋体" panose="02010600030101010101" pitchFamily="2" charset="-122"/>
              </a:rPr>
              <a:t>精彩对白</a:t>
            </a:r>
            <a:endParaRPr lang="zh-CN" altLang="en-US" sz="4400" u="none" baseline="0">
              <a:solidFill>
                <a:srgbClr val="000000"/>
              </a:solidFill>
              <a:latin typeface="Arial" panose="020B0604020202020204" pitchFamily="34" charset="0"/>
              <a:ea typeface="宋体" panose="02010600030101010101" pitchFamily="2" charset="-122"/>
            </a:endParaRPr>
          </a:p>
        </p:txBody>
      </p:sp>
      <p:sp>
        <p:nvSpPr>
          <p:cNvPr id="1048615" name="矩形 1048614"/>
          <p:cNvSpPr/>
          <p:nvPr/>
        </p:nvSpPr>
        <p:spPr>
          <a:xfrm>
            <a:off x="757555" y="1003300"/>
            <a:ext cx="7888605" cy="706755"/>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r>
              <a:rPr lang="zh-CN" altLang="en-US" sz="2000" baseline="0">
                <a:solidFill>
                  <a:schemeClr val="tx1"/>
                </a:solidFill>
                <a:uFillTx/>
                <a:latin typeface="华文中宋" panose="02010600040101010101" charset="-122"/>
                <a:ea typeface="华文中宋" panose="02010600040101010101" charset="-122"/>
              </a:rPr>
              <a:t>“你以为你接受的是谁的爱？你接受的是一个天神的爱！他将背叛所有的神灵去爱你！为你忍受一切痛苦！以此带给你快乐！”</a:t>
            </a:r>
            <a:endParaRPr lang="zh-CN" altLang="en-US" sz="2000" baseline="0">
              <a:solidFill>
                <a:schemeClr val="tx1"/>
              </a:solidFill>
              <a:uFillTx/>
              <a:latin typeface="华文中宋" panose="02010600040101010101" charset="-122"/>
              <a:ea typeface="华文中宋" panose="02010600040101010101" charset="-122"/>
            </a:endParaRPr>
          </a:p>
        </p:txBody>
      </p:sp>
      <p:sp>
        <p:nvSpPr>
          <p:cNvPr id="1048616" name="矩形 1048615"/>
          <p:cNvSpPr/>
          <p:nvPr/>
        </p:nvSpPr>
        <p:spPr>
          <a:xfrm>
            <a:off x="814705" y="1710055"/>
            <a:ext cx="7665085" cy="706755"/>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r>
              <a:rPr lang="zh-CN" altLang="en-US" sz="2000" baseline="0">
                <a:solidFill>
                  <a:schemeClr val="tx1"/>
                </a:solidFill>
                <a:uFillTx/>
                <a:latin typeface="华文中宋" panose="02010600040101010101" charset="-122"/>
                <a:ea typeface="华文中宋" panose="02010600040101010101" charset="-122"/>
              </a:rPr>
              <a:t>我告诉你什么事最可悲:你遇见一个人，犯了一个错，你想弥补想还清，到最后才发现你根本无力回天，犯下的罪过永远无法弥补。</a:t>
            </a:r>
            <a:endParaRPr lang="zh-CN" altLang="en-US" sz="2000" baseline="0">
              <a:solidFill>
                <a:schemeClr val="tx1"/>
              </a:solidFill>
              <a:uFillTx/>
              <a:latin typeface="华文中宋" panose="02010600040101010101" charset="-122"/>
              <a:ea typeface="华文中宋" panose="02010600040101010101" charset="-122"/>
            </a:endParaRPr>
          </a:p>
        </p:txBody>
      </p:sp>
      <p:sp>
        <p:nvSpPr>
          <p:cNvPr id="1048617" name="矩形 1048616"/>
          <p:cNvSpPr/>
          <p:nvPr/>
        </p:nvSpPr>
        <p:spPr>
          <a:xfrm>
            <a:off x="854710" y="2416810"/>
            <a:ext cx="7648575" cy="706755"/>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r>
              <a:rPr lang="zh-CN" altLang="en-US" sz="2000" baseline="0">
                <a:solidFill>
                  <a:srgbClr val="000000"/>
                </a:solidFill>
                <a:uFillTx/>
                <a:latin typeface="华文中宋" panose="02010600040101010101" charset="-122"/>
                <a:ea typeface="华文中宋" panose="02010600040101010101" charset="-122"/>
              </a:rPr>
              <a:t>我喜欢看你吃东西的样子，你任性的样子，生气的样子，伤心的时候，最尴尬的时候，都很好看。</a:t>
            </a:r>
            <a:endParaRPr lang="zh-CN" altLang="en-US" sz="2000" baseline="0">
              <a:solidFill>
                <a:srgbClr val="000000"/>
              </a:solidFill>
              <a:uFillTx/>
              <a:latin typeface="华文中宋" panose="02010600040101010101" charset="-122"/>
              <a:ea typeface="华文中宋" panose="02010600040101010101" charset="-122"/>
            </a:endParaRPr>
          </a:p>
        </p:txBody>
      </p:sp>
      <p:sp>
        <p:nvSpPr>
          <p:cNvPr id="1048618" name="矩形 1048617"/>
          <p:cNvSpPr/>
          <p:nvPr/>
        </p:nvSpPr>
        <p:spPr>
          <a:xfrm>
            <a:off x="854710" y="3202940"/>
            <a:ext cx="7648575" cy="398780"/>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r>
              <a:rPr lang="zh-CN" altLang="en-US" sz="2000" baseline="0">
                <a:solidFill>
                  <a:srgbClr val="000000"/>
                </a:solidFill>
                <a:uFillTx/>
                <a:latin typeface="华文中宋" panose="02010600040101010101" charset="-122"/>
                <a:ea typeface="华文中宋" panose="02010600040101010101" charset="-122"/>
              </a:rPr>
              <a:t>相信我，我们一定还会再见的，我会化作人间的风雨陪在你的身边。</a:t>
            </a:r>
            <a:endParaRPr lang="zh-CN" altLang="en-US" sz="2000" baseline="0">
              <a:solidFill>
                <a:srgbClr val="000000"/>
              </a:solidFill>
              <a:uFillTx/>
              <a:latin typeface="华文中宋" panose="02010600040101010101" charset="-122"/>
              <a:ea typeface="华文中宋" panose="02010600040101010101" charset="-122"/>
            </a:endParaRPr>
          </a:p>
        </p:txBody>
      </p:sp>
      <p:sp>
        <p:nvSpPr>
          <p:cNvPr id="1048619" name="矩形 1048618"/>
          <p:cNvSpPr/>
          <p:nvPr/>
        </p:nvSpPr>
        <p:spPr>
          <a:xfrm>
            <a:off x="883285" y="3601720"/>
            <a:ext cx="7528560" cy="398780"/>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eaLnBrk="1" fontAlgn="base" latinLnBrk="1" hangingPunct="1">
              <a:lnSpc>
                <a:spcPct val="100000"/>
              </a:lnSpc>
              <a:spcBef>
                <a:spcPct val="0"/>
              </a:spcBef>
              <a:spcAft>
                <a:spcPct val="0"/>
              </a:spcAft>
              <a:buFontTx/>
              <a:buNone/>
            </a:pPr>
            <a:r>
              <a:rPr lang="zh-CN" altLang="en-US" sz="2000" baseline="0">
                <a:solidFill>
                  <a:srgbClr val="000000"/>
                </a:solidFill>
                <a:uFillTx/>
                <a:latin typeface="Arial" panose="020B0604020202020204" pitchFamily="34" charset="0"/>
                <a:ea typeface="华文中宋" panose="02010600040101010101" charset="-122"/>
              </a:rPr>
              <a:t>我记得他的样子，不记得他的名字。</a:t>
            </a:r>
            <a:endParaRPr lang="zh-CN" altLang="en-US" sz="2000" baseline="0">
              <a:solidFill>
                <a:srgbClr val="000000"/>
              </a:solidFill>
              <a:uFillTx/>
              <a:latin typeface="Arial" panose="020B0604020202020204" pitchFamily="34" charset="0"/>
              <a:ea typeface="华文中宋" panose="0201060004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6" name=""/>
        <p:cNvGrpSpPr/>
        <p:nvPr/>
      </p:nvGrpSpPr>
      <p:grpSpPr>
        <a:xfrm rot="0">
          <a:off x="0" y="0"/>
          <a:ext cx="0" cy="0"/>
          <a:chOff x="0" y="0"/>
          <a:chExt cx="0" cy="0"/>
        </a:xfrm>
      </p:grpSpPr>
      <p:sp>
        <p:nvSpPr>
          <p:cNvPr id="1048586" name="标题 1048585"/>
          <p:cNvSpPr/>
          <p:nvPr>
            <p:ph type="ctrTitle"/>
          </p:nvPr>
        </p:nvSpPr>
        <p:spPr>
          <a:xfrm>
            <a:off x="1143000" y="1122362"/>
            <a:ext cx="6858000" cy="2387600"/>
          </a:xfrm>
          <a:prstGeom prst="rect">
            <a:avLst/>
          </a:prstGeom>
          <a:noFill/>
          <a:ln>
            <a:noFill/>
          </a:ln>
        </p:spPr>
        <p:txBody>
          <a:bodyPr vert="horz" lIns="91440" tIns="45720" rIns="91440" bIns="45720" anchor="b"/>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0" algn="ctr" eaLnBrk="1" fontAlgn="base" latinLnBrk="1" hangingPunct="1">
              <a:lnSpc>
                <a:spcPct val="100000"/>
              </a:lnSpc>
              <a:spcBef>
                <a:spcPct val="0"/>
              </a:spcBef>
              <a:spcAft>
                <a:spcPct val="0"/>
              </a:spcAft>
              <a:buFontTx/>
              <a:buNone/>
            </a:pPr>
            <a:endParaRPr lang="zh-CN" altLang="en-US" sz="6000" u="none" baseline="0">
              <a:solidFill>
                <a:srgbClr val="000000"/>
              </a:solidFill>
              <a:latin typeface="Arial" panose="020B0604020202020204" pitchFamily="34" charset="0"/>
              <a:ea typeface="宋体" panose="02010600030101010101" pitchFamily="2" charset="-122"/>
            </a:endParaRPr>
          </a:p>
        </p:txBody>
      </p:sp>
      <p:sp>
        <p:nvSpPr>
          <p:cNvPr id="1048587" name="副标题 1048586"/>
          <p:cNvSpPr/>
          <p:nvPr>
            <p:ph type="subTitle" idx="1"/>
          </p:nvPr>
        </p:nvSpPr>
        <p:spPr>
          <a:xfrm>
            <a:off x="1143000" y="3602037"/>
            <a:ext cx="6858000" cy="1655762"/>
          </a:xfrm>
          <a:prstGeom prst="rect">
            <a:avLst/>
          </a:prstGeom>
          <a:noFill/>
          <a:ln>
            <a:noFill/>
          </a:ln>
        </p:spPr>
        <p:txBody>
          <a:bodyPr vert="horz" lIns="91440" tIns="45720" rIns="91440" bIns="45720" anchor="t"/>
          <a:lst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a:lstStyle>
          <a:p>
            <a:pPr marL="0" lvl="0" indent="0" algn="ctr" eaLnBrk="1" fontAlgn="base" latinLnBrk="1" hangingPunct="1">
              <a:lnSpc>
                <a:spcPct val="100000"/>
              </a:lnSpc>
              <a:spcBef>
                <a:spcPct val="20000"/>
              </a:spcBef>
              <a:spcAft>
                <a:spcPct val="0"/>
              </a:spcAft>
              <a:buSzPct val="100000"/>
              <a:buFontTx/>
              <a:buNone/>
            </a:pPr>
            <a:endParaRPr lang="zh-CN" altLang="en-US" sz="2400" u="none" baseline="0">
              <a:solidFill>
                <a:srgbClr val="000000"/>
              </a:solidFill>
              <a:latin typeface="Arial" panose="020B0604020202020204" pitchFamily="34" charset="0"/>
              <a:ea typeface="宋体" panose="02010600030101010101" pitchFamily="2" charset="-122"/>
            </a:endParaRPr>
          </a:p>
        </p:txBody>
      </p:sp>
      <p:pic>
        <p:nvPicPr>
          <p:cNvPr id="2097153" name="图片 2097152"/>
          <p:cNvPicPr/>
          <p:nvPr/>
        </p:nvPicPr>
        <p:blipFill>
          <a:blip r:embed="rId1"/>
          <a:srcRect/>
          <a:stretch>
            <a:fillRect/>
          </a:stretch>
        </p:blipFill>
        <p:spPr>
          <a:xfrm>
            <a:off x="1855152" y="306070"/>
            <a:ext cx="9134475" cy="6873875"/>
          </a:xfrm>
          <a:prstGeom prst="rect">
            <a:avLst/>
          </a:prstGeom>
          <a:noFill/>
          <a:ln>
            <a:noFill/>
          </a:ln>
        </p:spPr>
      </p:pic>
      <p:sp>
        <p:nvSpPr>
          <p:cNvPr id="1048588" name="矩形 1048587"/>
          <p:cNvSpPr/>
          <p:nvPr/>
        </p:nvSpPr>
        <p:spPr>
          <a:xfrm>
            <a:off x="2073275" y="306387"/>
            <a:ext cx="4000500" cy="706755"/>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ctr" eaLnBrk="1" fontAlgn="base" latinLnBrk="1" hangingPunct="1">
              <a:lnSpc>
                <a:spcPct val="100000"/>
              </a:lnSpc>
              <a:spcBef>
                <a:spcPct val="0"/>
              </a:spcBef>
              <a:spcAft>
                <a:spcPct val="0"/>
              </a:spcAft>
              <a:buFontTx/>
              <a:buNone/>
            </a:pPr>
            <a:r>
              <a:rPr lang="zh-CN" altLang="zh-CN" sz="4000" u="none" baseline="0">
                <a:solidFill>
                  <a:schemeClr val="tx1"/>
                </a:solidFill>
                <a:latin typeface="Arial" panose="020B0604020202020204" pitchFamily="34" charset="0"/>
                <a:ea typeface="宋体" panose="02010600030101010101" pitchFamily="2" charset="-122"/>
              </a:rPr>
              <a:t>经典语录</a:t>
            </a:r>
            <a:endParaRPr lang="zh-CN" altLang="zh-CN" sz="4000" u="none" baseline="0">
              <a:solidFill>
                <a:schemeClr val="tx1"/>
              </a:solidFill>
              <a:latin typeface="Arial" panose="020B0604020202020204" pitchFamily="34" charset="0"/>
              <a:ea typeface="宋体" panose="02010600030101010101" pitchFamily="2" charset="-122"/>
            </a:endParaRPr>
          </a:p>
        </p:txBody>
      </p:sp>
      <p:sp>
        <p:nvSpPr>
          <p:cNvPr id="1048589" name="矩形 1048588"/>
          <p:cNvSpPr/>
          <p:nvPr/>
        </p:nvSpPr>
        <p:spPr>
          <a:xfrm>
            <a:off x="831850" y="1343977"/>
            <a:ext cx="7169150" cy="398780"/>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eaLnBrk="1" fontAlgn="base" latinLnBrk="1" hangingPunct="1">
              <a:lnSpc>
                <a:spcPct val="100000"/>
              </a:lnSpc>
              <a:spcBef>
                <a:spcPct val="0"/>
              </a:spcBef>
              <a:spcAft>
                <a:spcPct val="0"/>
              </a:spcAft>
              <a:buFontTx/>
              <a:buNone/>
            </a:pPr>
            <a:r>
              <a:rPr lang="zh-CN" altLang="en-US" sz="2000" u="none" baseline="0">
                <a:solidFill>
                  <a:schemeClr val="tx1"/>
                </a:solidFill>
                <a:latin typeface="Arial" panose="020B0604020202020204" pitchFamily="34" charset="0"/>
                <a:ea typeface="宋体" panose="02010600030101010101" pitchFamily="2" charset="-122"/>
              </a:rPr>
              <a:t>我记得他的样子，我不知道他的名字。</a:t>
            </a:r>
            <a:endParaRPr lang="zh-CN" altLang="en-US" sz="2000" u="none" baseline="0">
              <a:solidFill>
                <a:schemeClr val="tx1"/>
              </a:solidFill>
              <a:latin typeface="Arial" panose="020B0604020202020204" pitchFamily="34" charset="0"/>
              <a:ea typeface="宋体" panose="02010600030101010101" pitchFamily="2" charset="-122"/>
            </a:endParaRPr>
          </a:p>
        </p:txBody>
      </p:sp>
      <p:sp>
        <p:nvSpPr>
          <p:cNvPr id="1048590" name="矩形 1048589"/>
          <p:cNvSpPr/>
          <p:nvPr/>
        </p:nvSpPr>
        <p:spPr>
          <a:xfrm>
            <a:off x="715645" y="1742440"/>
            <a:ext cx="7134225" cy="928687"/>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eaLnBrk="1" fontAlgn="base" latinLnBrk="1" hangingPunct="1">
              <a:lnSpc>
                <a:spcPct val="100000"/>
              </a:lnSpc>
              <a:spcBef>
                <a:spcPct val="0"/>
              </a:spcBef>
              <a:spcAft>
                <a:spcPct val="0"/>
              </a:spcAft>
              <a:buFontTx/>
              <a:buNone/>
            </a:pPr>
            <a:r>
              <a:rPr lang="zh-CN" altLang="en-US" sz="2800" u="none" baseline="0">
                <a:solidFill>
                  <a:schemeClr val="tx1"/>
                </a:solidFill>
                <a:latin typeface="Arial" panose="020B0604020202020204" pitchFamily="34" charset="0"/>
                <a:ea typeface="宋体" panose="02010600030101010101" pitchFamily="2" charset="-122"/>
              </a:rPr>
              <a:t>世界上每一个活着的人都是海里活着的一条大鱼，人生就是航越大海。</a:t>
            </a:r>
            <a:endParaRPr lang="zh-CN" altLang="en-US" sz="2800" u="none" baseline="0">
              <a:solidFill>
                <a:schemeClr val="tx1"/>
              </a:solidFill>
              <a:latin typeface="Arial" panose="020B0604020202020204" pitchFamily="34" charset="0"/>
              <a:ea typeface="宋体" panose="02010600030101010101" pitchFamily="2" charset="-122"/>
            </a:endParaRPr>
          </a:p>
        </p:txBody>
      </p:sp>
      <p:sp>
        <p:nvSpPr>
          <p:cNvPr id="1048591" name="矩形 1048590"/>
          <p:cNvSpPr/>
          <p:nvPr/>
        </p:nvSpPr>
        <p:spPr>
          <a:xfrm>
            <a:off x="706120" y="2802890"/>
            <a:ext cx="7913370" cy="706755"/>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eaLnBrk="1" fontAlgn="base" latinLnBrk="1" hangingPunct="1">
              <a:lnSpc>
                <a:spcPct val="100000"/>
              </a:lnSpc>
              <a:spcBef>
                <a:spcPct val="0"/>
              </a:spcBef>
              <a:spcAft>
                <a:spcPct val="0"/>
              </a:spcAft>
              <a:buFontTx/>
              <a:buNone/>
            </a:pPr>
            <a:r>
              <a:rPr lang="zh-CN" altLang="en-US" sz="2000" u="none" baseline="0">
                <a:solidFill>
                  <a:schemeClr val="tx1"/>
                </a:solidFill>
                <a:latin typeface="Arial" panose="020B0604020202020204" pitchFamily="34" charset="0"/>
                <a:ea typeface="宋体" panose="02010600030101010101" pitchFamily="2" charset="-122"/>
              </a:rPr>
              <a:t>楚之南有冥灵者，以五百岁为春，五百岁为秋;上古有大椿者，以八千岁为春，八千岁为秋。</a:t>
            </a:r>
            <a:endParaRPr lang="zh-CN" altLang="en-US" sz="2000" u="none" baseline="0">
              <a:solidFill>
                <a:schemeClr val="tx1"/>
              </a:solidFill>
              <a:latin typeface="Arial" panose="020B0604020202020204" pitchFamily="34" charset="0"/>
              <a:ea typeface="宋体" panose="02010600030101010101" pitchFamily="2" charset="-122"/>
            </a:endParaRPr>
          </a:p>
        </p:txBody>
      </p:sp>
      <p:sp>
        <p:nvSpPr>
          <p:cNvPr id="1048592" name="矩形 1048591"/>
          <p:cNvSpPr/>
          <p:nvPr/>
        </p:nvSpPr>
        <p:spPr>
          <a:xfrm>
            <a:off x="706120" y="3719830"/>
            <a:ext cx="7913687" cy="928687"/>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eaLnBrk="1" fontAlgn="base" latinLnBrk="1" hangingPunct="1">
              <a:lnSpc>
                <a:spcPct val="100000"/>
              </a:lnSpc>
              <a:spcBef>
                <a:spcPct val="0"/>
              </a:spcBef>
              <a:spcAft>
                <a:spcPct val="0"/>
              </a:spcAft>
              <a:buFontTx/>
              <a:buNone/>
            </a:pPr>
            <a:r>
              <a:rPr lang="zh-CN" altLang="en-US" sz="2800" u="none" baseline="0">
                <a:solidFill>
                  <a:schemeClr val="tx1"/>
                </a:solidFill>
                <a:latin typeface="Arial" panose="020B0604020202020204" pitchFamily="34" charset="0"/>
                <a:ea typeface="宋体" panose="02010600030101010101" pitchFamily="2" charset="-122"/>
              </a:rPr>
              <a:t>总有一天，我将在另一个世界的晨光里对你歌唱。在地球的光里，在人类的爱里，我曾经见过你。</a:t>
            </a:r>
            <a:endParaRPr lang="zh-CN" altLang="en-US" sz="2800" u="none" baseline="0">
              <a:solidFill>
                <a:schemeClr val="tx1"/>
              </a:solidFill>
              <a:latin typeface="Arial" panose="020B0604020202020204" pitchFamily="34" charset="0"/>
              <a:ea typeface="宋体" panose="02010600030101010101" pitchFamily="2" charset="-122"/>
            </a:endParaRPr>
          </a:p>
        </p:txBody>
      </p:sp>
      <p:sp>
        <p:nvSpPr>
          <p:cNvPr id="1048593" name="矩形 1048592"/>
          <p:cNvSpPr/>
          <p:nvPr/>
        </p:nvSpPr>
        <p:spPr>
          <a:xfrm>
            <a:off x="706120" y="4858385"/>
            <a:ext cx="7153275" cy="398780"/>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eaLnBrk="1" fontAlgn="base" latinLnBrk="1" hangingPunct="1">
              <a:lnSpc>
                <a:spcPct val="100000"/>
              </a:lnSpc>
              <a:spcBef>
                <a:spcPct val="0"/>
              </a:spcBef>
              <a:spcAft>
                <a:spcPct val="0"/>
              </a:spcAft>
              <a:buFontTx/>
              <a:buNone/>
            </a:pPr>
            <a:r>
              <a:rPr lang="zh-CN" altLang="en-US" sz="2000" u="none" baseline="0">
                <a:solidFill>
                  <a:schemeClr val="tx1"/>
                </a:solidFill>
                <a:latin typeface="Arial" panose="020B0604020202020204" pitchFamily="34" charset="0"/>
                <a:ea typeface="宋体" panose="02010600030101010101" pitchFamily="2" charset="-122"/>
              </a:rPr>
              <a:t>真正的忘记是不需要努力的，忘不了就别忘了。</a:t>
            </a:r>
            <a:endParaRPr lang="zh-CN" altLang="en-US" sz="2000" u="none" baseline="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rot="0">
          <a:off x="0" y="0"/>
          <a:ext cx="0" cy="0"/>
          <a:chOff x="0" y="0"/>
          <a:chExt cx="0" cy="0"/>
        </a:xfrm>
      </p:grpSpPr>
      <p:sp>
        <p:nvSpPr>
          <p:cNvPr id="1048620" name="标题 1048619"/>
          <p:cNvSpPr/>
          <p:nvPr>
            <p:ph type="ctrTitle"/>
          </p:nvPr>
        </p:nvSpPr>
        <p:spPr>
          <a:xfrm>
            <a:off x="1143000" y="1122362"/>
            <a:ext cx="6858000" cy="2387600"/>
          </a:xfrm>
          <a:prstGeom prst="rect">
            <a:avLst/>
          </a:prstGeom>
          <a:noFill/>
          <a:ln>
            <a:noFill/>
          </a:ln>
        </p:spPr>
        <p:txBody>
          <a:bodyPr vert="horz" lIns="91440" tIns="45720" rIns="91440" bIns="45720" anchor="b"/>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685800" algn="ctr" eaLnBrk="1" fontAlgn="base" latinLnBrk="1" hangingPunct="1">
              <a:lnSpc>
                <a:spcPct val="100000"/>
              </a:lnSpc>
              <a:spcBef>
                <a:spcPct val="0"/>
              </a:spcBef>
              <a:spcAft>
                <a:spcPct val="0"/>
              </a:spcAft>
              <a:buFontTx/>
              <a:buNone/>
            </a:pPr>
            <a:endParaRPr lang="zh-CN" altLang="en-US" sz="4500" u="none" baseline="0">
              <a:solidFill>
                <a:srgbClr val="000000"/>
              </a:solidFill>
              <a:latin typeface="Arial" panose="020B0604020202020204" pitchFamily="34" charset="0"/>
              <a:ea typeface="宋体" panose="02010600030101010101" pitchFamily="2" charset="-122"/>
            </a:endParaRPr>
          </a:p>
        </p:txBody>
      </p:sp>
      <p:sp>
        <p:nvSpPr>
          <p:cNvPr id="1048621" name="副标题 1048620"/>
          <p:cNvSpPr/>
          <p:nvPr>
            <p:ph type="subTitle" idx="1"/>
          </p:nvPr>
        </p:nvSpPr>
        <p:spPr>
          <a:xfrm>
            <a:off x="1143000" y="3602037"/>
            <a:ext cx="6858000" cy="1655762"/>
          </a:xfrm>
          <a:prstGeom prst="rect">
            <a:avLst/>
          </a:prstGeom>
          <a:noFill/>
          <a:ln>
            <a:noFill/>
          </a:ln>
        </p:spPr>
        <p:txBody>
          <a:bodyPr vert="horz" lIns="91440" tIns="45720" rIns="91440" bIns="45720" anchor="t"/>
          <a:lst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a:lstStyle>
          <a:p>
            <a:pPr marL="0" lvl="0" indent="0" algn="ctr" eaLnBrk="1" fontAlgn="base" latinLnBrk="1" hangingPunct="1">
              <a:lnSpc>
                <a:spcPct val="100000"/>
              </a:lnSpc>
              <a:spcBef>
                <a:spcPct val="20000"/>
              </a:spcBef>
              <a:spcAft>
                <a:spcPct val="0"/>
              </a:spcAft>
              <a:buSzPct val="100000"/>
              <a:buFontTx/>
              <a:buNone/>
            </a:pPr>
            <a:endParaRPr lang="zh-CN" altLang="en-US" sz="3200" u="none" baseline="0">
              <a:solidFill>
                <a:srgbClr val="000000"/>
              </a:solidFill>
              <a:latin typeface="Arial" panose="020B0604020202020204" pitchFamily="34" charset="0"/>
              <a:ea typeface="宋体" panose="02010600030101010101" pitchFamily="2" charset="-122"/>
            </a:endParaRPr>
          </a:p>
        </p:txBody>
      </p:sp>
      <p:pic>
        <p:nvPicPr>
          <p:cNvPr id="2097164" name="图片 2097163" descr="0008118254858809_b[1]">
            <a:hlinkClick r:id="rId1"/>
          </p:cNvPr>
          <p:cNvPicPr/>
          <p:nvPr/>
        </p:nvPicPr>
        <p:blipFill>
          <a:blip r:embed="rId2"/>
          <a:srcRect/>
          <a:stretch>
            <a:fillRect/>
          </a:stretch>
        </p:blipFill>
        <p:spPr>
          <a:xfrm>
            <a:off x="-84137" y="-13335"/>
            <a:ext cx="9752012" cy="68834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8" name=""/>
        <p:cNvGrpSpPr/>
        <p:nvPr/>
      </p:nvGrpSpPr>
      <p:grpSpPr>
        <a:xfrm rot="0">
          <a:off x="0" y="0"/>
          <a:ext cx="0" cy="0"/>
          <a:chOff x="0" y="0"/>
          <a:chExt cx="0" cy="0"/>
        </a:xfrm>
      </p:grpSpPr>
      <p:sp>
        <p:nvSpPr>
          <p:cNvPr id="1048597" name="标题 1048596"/>
          <p:cNvSpPr/>
          <p:nvPr>
            <p:ph type="ctrTitle"/>
          </p:nvPr>
        </p:nvSpPr>
        <p:spPr>
          <a:xfrm>
            <a:off x="1143000" y="1122362"/>
            <a:ext cx="6858000" cy="2387600"/>
          </a:xfrm>
          <a:prstGeom prst="rect">
            <a:avLst/>
          </a:prstGeom>
          <a:noFill/>
          <a:ln>
            <a:noFill/>
          </a:ln>
        </p:spPr>
        <p:txBody>
          <a:bodyPr vert="horz" lIns="91440" tIns="45720" rIns="91440" bIns="45720" anchor="b"/>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0" algn="ctr" eaLnBrk="1" fontAlgn="base" latinLnBrk="1" hangingPunct="1">
              <a:lnSpc>
                <a:spcPct val="100000"/>
              </a:lnSpc>
              <a:spcBef>
                <a:spcPct val="0"/>
              </a:spcBef>
              <a:spcAft>
                <a:spcPct val="0"/>
              </a:spcAft>
              <a:buFontTx/>
              <a:buNone/>
            </a:pPr>
            <a:endParaRPr lang="zh-CN" altLang="en-US" sz="6000" u="none" baseline="0">
              <a:solidFill>
                <a:srgbClr val="000000"/>
              </a:solidFill>
              <a:latin typeface="Arial" panose="020B0604020202020204" pitchFamily="34" charset="0"/>
              <a:ea typeface="宋体" panose="02010600030101010101" pitchFamily="2" charset="-122"/>
            </a:endParaRPr>
          </a:p>
        </p:txBody>
      </p:sp>
      <p:sp>
        <p:nvSpPr>
          <p:cNvPr id="1048598" name="副标题 1048597"/>
          <p:cNvSpPr/>
          <p:nvPr>
            <p:ph type="subTitle" idx="1"/>
          </p:nvPr>
        </p:nvSpPr>
        <p:spPr>
          <a:xfrm>
            <a:off x="1143000" y="3602037"/>
            <a:ext cx="6858000" cy="1655762"/>
          </a:xfrm>
          <a:prstGeom prst="rect">
            <a:avLst/>
          </a:prstGeom>
          <a:noFill/>
          <a:ln>
            <a:noFill/>
          </a:ln>
        </p:spPr>
        <p:txBody>
          <a:bodyPr vert="horz" lIns="91440" tIns="45720" rIns="91440" bIns="45720" anchor="t"/>
          <a:lst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a:lstStyle>
          <a:p>
            <a:pPr marL="0" lvl="0" indent="0" algn="ctr" eaLnBrk="1" fontAlgn="base" latinLnBrk="1" hangingPunct="1">
              <a:lnSpc>
                <a:spcPct val="100000"/>
              </a:lnSpc>
              <a:spcBef>
                <a:spcPct val="20000"/>
              </a:spcBef>
              <a:spcAft>
                <a:spcPct val="0"/>
              </a:spcAft>
              <a:buSzPct val="100000"/>
              <a:buFontTx/>
              <a:buNone/>
            </a:pPr>
            <a:endParaRPr lang="zh-CN" altLang="en-US" sz="2400" u="none" baseline="0">
              <a:solidFill>
                <a:srgbClr val="000000"/>
              </a:solidFill>
              <a:latin typeface="Arial" panose="020B0604020202020204" pitchFamily="34" charset="0"/>
              <a:ea typeface="宋体" panose="02010600030101010101" pitchFamily="2" charset="-122"/>
            </a:endParaRPr>
          </a:p>
        </p:txBody>
      </p:sp>
      <p:sp>
        <p:nvSpPr>
          <p:cNvPr id="1048599" name="矩形 1048598"/>
          <p:cNvSpPr/>
          <p:nvPr/>
        </p:nvSpPr>
        <p:spPr>
          <a:xfrm>
            <a:off x="626110" y="1229360"/>
            <a:ext cx="8244205" cy="4615815"/>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a:lnSpc>
                <a:spcPct val="150000"/>
              </a:lnSpc>
              <a:spcBef>
                <a:spcPct val="0"/>
              </a:spcBef>
              <a:spcAft>
                <a:spcPct val="0"/>
              </a:spcAft>
              <a:buFontTx/>
              <a:buNone/>
            </a:pPr>
            <a:r>
              <a:rPr lang="en-US" altLang="zh-CN" sz="2800" u="none" baseline="0">
                <a:solidFill>
                  <a:schemeClr val="tx1"/>
                </a:solidFill>
                <a:latin typeface="方正兰亭黑Pro_04_OPPO_983"/>
                <a:ea typeface="方正兰亭黑Pro_04_OPPO_983"/>
              </a:rPr>
              <a:t> </a:t>
            </a:r>
            <a:r>
              <a:rPr lang="en-US" altLang="zh-CN" sz="2800" baseline="0">
                <a:solidFill>
                  <a:schemeClr val="tx1"/>
                </a:solidFill>
                <a:uFillTx/>
                <a:latin typeface="方正兰亭黑Pro_04_OPPO_983"/>
                <a:ea typeface="华文中宋" panose="02010600040101010101" charset="-122"/>
              </a:rPr>
              <a:t> </a:t>
            </a:r>
            <a:r>
              <a:rPr lang="zh-CN" altLang="en-US" sz="2400" baseline="0">
                <a:solidFill>
                  <a:schemeClr val="tx1"/>
                </a:solidFill>
                <a:uFillTx/>
                <a:latin typeface="华文中宋" panose="02010600040101010101" charset="-122"/>
                <a:ea typeface="华文中宋" panose="02010600040101010101" charset="-122"/>
              </a:rPr>
              <a:t>电影《大鱼海棠》讲述了少女椿为了报答救了自己的男孩鲲，决定拯救他的灵魂，在这期间经过了湫的帮助下，椿不断地与命运做斗争。人类世界和大海世界间隔，椿在生日那天化作了一只海豚结果被渔网困住，鲲为了就她牺牲了自己，椿经历了重重困难最终救活了男孩，但是这一个过程违背了天神的指令，她是不能和人类在一起的，椿将自己一半的灵魂给了鲲，眼看着椿就要死亡了，湫决定把自己的全部寿命给了椿让她复活，三人的心都是紧紧联系在一起的。</a:t>
            </a:r>
            <a:endParaRPr lang="zh-CN" altLang="en-US" sz="2400" baseline="0">
              <a:solidFill>
                <a:schemeClr val="tx1"/>
              </a:solidFill>
              <a:uFillTx/>
              <a:latin typeface="华文中宋" panose="02010600040101010101" charset="-122"/>
              <a:ea typeface="华文中宋" panose="0201060004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7" name=""/>
        <p:cNvGrpSpPr/>
        <p:nvPr/>
      </p:nvGrpSpPr>
      <p:grpSpPr>
        <a:xfrm rot="0">
          <a:off x="0" y="0"/>
          <a:ext cx="0" cy="0"/>
          <a:chOff x="0" y="0"/>
          <a:chExt cx="0" cy="0"/>
        </a:xfrm>
      </p:grpSpPr>
      <p:sp>
        <p:nvSpPr>
          <p:cNvPr id="1048594" name="标题 1048593"/>
          <p:cNvSpPr/>
          <p:nvPr>
            <p:ph type="ctrTitle"/>
          </p:nvPr>
        </p:nvSpPr>
        <p:spPr>
          <a:xfrm>
            <a:off x="1143000" y="1122362"/>
            <a:ext cx="6858000" cy="2387600"/>
          </a:xfrm>
          <a:prstGeom prst="rect">
            <a:avLst/>
          </a:prstGeom>
          <a:noFill/>
          <a:ln>
            <a:noFill/>
          </a:ln>
        </p:spPr>
        <p:txBody>
          <a:bodyPr vert="horz" lIns="91440" tIns="45720" rIns="91440" bIns="45720" anchor="b"/>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0" algn="ctr" eaLnBrk="1" fontAlgn="base" latinLnBrk="1" hangingPunct="1">
              <a:lnSpc>
                <a:spcPct val="100000"/>
              </a:lnSpc>
              <a:spcBef>
                <a:spcPct val="0"/>
              </a:spcBef>
              <a:spcAft>
                <a:spcPct val="0"/>
              </a:spcAft>
              <a:buFontTx/>
              <a:buNone/>
            </a:pPr>
            <a:endParaRPr lang="zh-CN" altLang="en-US" sz="6000" u="none" baseline="0">
              <a:solidFill>
                <a:srgbClr val="000000"/>
              </a:solidFill>
              <a:latin typeface="Arial" panose="020B0604020202020204" pitchFamily="34" charset="0"/>
              <a:ea typeface="宋体" panose="02010600030101010101" pitchFamily="2" charset="-122"/>
            </a:endParaRPr>
          </a:p>
        </p:txBody>
      </p:sp>
      <p:sp>
        <p:nvSpPr>
          <p:cNvPr id="1048595" name="副标题 1048594"/>
          <p:cNvSpPr/>
          <p:nvPr>
            <p:ph type="subTitle" idx="1"/>
          </p:nvPr>
        </p:nvSpPr>
        <p:spPr>
          <a:xfrm>
            <a:off x="1143000" y="3602037"/>
            <a:ext cx="6858000" cy="1655762"/>
          </a:xfrm>
          <a:prstGeom prst="rect">
            <a:avLst/>
          </a:prstGeom>
          <a:noFill/>
          <a:ln>
            <a:noFill/>
          </a:ln>
        </p:spPr>
        <p:txBody>
          <a:bodyPr vert="horz" lIns="91440" tIns="45720" rIns="91440" bIns="45720" anchor="t"/>
          <a:lst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a:lstStyle>
          <a:p>
            <a:pPr marL="0" lvl="0" indent="0" algn="ctr" eaLnBrk="1" fontAlgn="base" latinLnBrk="1" hangingPunct="1">
              <a:lnSpc>
                <a:spcPct val="100000"/>
              </a:lnSpc>
              <a:spcBef>
                <a:spcPct val="20000"/>
              </a:spcBef>
              <a:spcAft>
                <a:spcPct val="0"/>
              </a:spcAft>
              <a:buSzPct val="100000"/>
              <a:buFontTx/>
              <a:buNone/>
            </a:pPr>
            <a:endParaRPr lang="zh-CN" altLang="en-US" sz="2400" u="none" baseline="0">
              <a:solidFill>
                <a:srgbClr val="000000"/>
              </a:solidFill>
              <a:latin typeface="Arial" panose="020B0604020202020204" pitchFamily="34" charset="0"/>
              <a:ea typeface="宋体" panose="02010600030101010101" pitchFamily="2" charset="-122"/>
            </a:endParaRPr>
          </a:p>
        </p:txBody>
      </p:sp>
      <p:pic>
        <p:nvPicPr>
          <p:cNvPr id="2097154" name="图片 2097153"/>
          <p:cNvPicPr/>
          <p:nvPr/>
        </p:nvPicPr>
        <p:blipFill>
          <a:blip r:embed="rId1"/>
          <a:srcRect/>
          <a:stretch>
            <a:fillRect/>
          </a:stretch>
        </p:blipFill>
        <p:spPr>
          <a:xfrm>
            <a:off x="4401820" y="3707765"/>
            <a:ext cx="3934460" cy="2894330"/>
          </a:xfrm>
          <a:prstGeom prst="rect">
            <a:avLst/>
          </a:prstGeom>
          <a:noFill/>
          <a:ln>
            <a:noFill/>
          </a:ln>
        </p:spPr>
      </p:pic>
      <p:sp>
        <p:nvSpPr>
          <p:cNvPr id="1048596" name="矩形 1048595"/>
          <p:cNvSpPr/>
          <p:nvPr/>
        </p:nvSpPr>
        <p:spPr>
          <a:xfrm>
            <a:off x="550545" y="494030"/>
            <a:ext cx="8042910" cy="4061460"/>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a:lnSpc>
                <a:spcPct val="150000"/>
              </a:lnSpc>
              <a:spcBef>
                <a:spcPct val="0"/>
              </a:spcBef>
              <a:spcAft>
                <a:spcPct val="0"/>
              </a:spcAft>
              <a:buFontTx/>
              <a:buNone/>
            </a:pPr>
            <a:r>
              <a:rPr lang="en-US" altLang="zh-CN" sz="2800" u="none" baseline="0">
                <a:solidFill>
                  <a:schemeClr val="tx1"/>
                </a:solidFill>
                <a:latin typeface="方正兰亭黑Pro_04_OPPO_983"/>
                <a:ea typeface="方正兰亭黑Pro_04_OPPO_983"/>
              </a:rPr>
              <a:t> </a:t>
            </a:r>
            <a:r>
              <a:rPr lang="en-US" altLang="zh-CN" sz="2400" baseline="0">
                <a:solidFill>
                  <a:schemeClr val="tx1"/>
                </a:solidFill>
                <a:uFillTx/>
                <a:latin typeface="华文中宋" panose="02010600040101010101" charset="-122"/>
                <a:ea typeface="华文中宋" panose="02010600040101010101" charset="-122"/>
              </a:rPr>
              <a:t> </a:t>
            </a:r>
            <a:r>
              <a:rPr lang="zh-CN" altLang="en-US" sz="2400" baseline="0">
                <a:solidFill>
                  <a:schemeClr val="tx1"/>
                </a:solidFill>
                <a:uFillTx/>
                <a:latin typeface="华文中宋" panose="02010600040101010101" charset="-122"/>
                <a:ea typeface="华文中宋" panose="02010600040101010101" charset="-122"/>
              </a:rPr>
              <a:t>影片主要还是阐述了梦想，人们逐梦的过程，人间也是一场美丽的梦，椿在和人类接触中了解到了自己真正想要的是什么，她希望鲲能活下去，而且还打破了自己家族的规则，可以说她为了鲲牺牲了自己，湫是天神的身份，她看到了两人的经历，被椿的种种行为所感动，拉近了海底世界和人类世界的距离，也就是缩小了人和梦想之间的距离。</a:t>
            </a:r>
            <a:endParaRPr lang="zh-CN" altLang="en-US" sz="2400" baseline="0">
              <a:solidFill>
                <a:schemeClr val="tx1"/>
              </a:solidFill>
              <a:uFillTx/>
              <a:latin typeface="华文中宋" panose="02010600040101010101" charset="-122"/>
              <a:ea typeface="华文中宋" panose="0201060004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3" name=""/>
        <p:cNvGrpSpPr/>
        <p:nvPr/>
      </p:nvGrpSpPr>
      <p:grpSpPr>
        <a:xfrm rot="0">
          <a:off x="0" y="0"/>
          <a:ext cx="0" cy="0"/>
          <a:chOff x="0" y="0"/>
          <a:chExt cx="0" cy="0"/>
        </a:xfrm>
      </p:grpSpPr>
      <p:sp>
        <p:nvSpPr>
          <p:cNvPr id="1048581" name="标题 1048580"/>
          <p:cNvSpPr/>
          <p:nvPr>
            <p:ph type="ctrTitle"/>
          </p:nvPr>
        </p:nvSpPr>
        <p:spPr>
          <a:xfrm>
            <a:off x="1143000" y="1122362"/>
            <a:ext cx="6858000" cy="2387600"/>
          </a:xfrm>
          <a:prstGeom prst="rect">
            <a:avLst/>
          </a:prstGeom>
          <a:noFill/>
          <a:ln>
            <a:noFill/>
          </a:ln>
        </p:spPr>
        <p:txBody>
          <a:bodyPr vert="horz" lIns="91440" tIns="45720" rIns="91440" bIns="45720" anchor="b"/>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0" algn="ctr" eaLnBrk="1" fontAlgn="base" latinLnBrk="1" hangingPunct="1">
              <a:lnSpc>
                <a:spcPct val="100000"/>
              </a:lnSpc>
              <a:spcBef>
                <a:spcPct val="0"/>
              </a:spcBef>
              <a:spcAft>
                <a:spcPct val="0"/>
              </a:spcAft>
              <a:buFontTx/>
              <a:buNone/>
            </a:pPr>
            <a:endParaRPr lang="zh-CN" altLang="en-US" sz="6000" u="none" baseline="0">
              <a:solidFill>
                <a:srgbClr val="000000"/>
              </a:solidFill>
              <a:latin typeface="Arial" panose="020B0604020202020204" pitchFamily="34" charset="0"/>
              <a:ea typeface="宋体" panose="02010600030101010101" pitchFamily="2" charset="-122"/>
            </a:endParaRPr>
          </a:p>
        </p:txBody>
      </p:sp>
      <p:sp>
        <p:nvSpPr>
          <p:cNvPr id="1048582" name="副标题 1048581"/>
          <p:cNvSpPr/>
          <p:nvPr>
            <p:ph type="subTitle" idx="1"/>
          </p:nvPr>
        </p:nvSpPr>
        <p:spPr>
          <a:xfrm>
            <a:off x="1143000" y="3602037"/>
            <a:ext cx="6858000" cy="1655762"/>
          </a:xfrm>
          <a:prstGeom prst="rect">
            <a:avLst/>
          </a:prstGeom>
          <a:noFill/>
          <a:ln>
            <a:noFill/>
          </a:ln>
        </p:spPr>
        <p:txBody>
          <a:bodyPr vert="horz" lIns="91440" tIns="45720" rIns="91440" bIns="45720" anchor="t"/>
          <a:lst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a:lstStyle>
          <a:p>
            <a:pPr marL="0" lvl="0" indent="0" algn="ctr" eaLnBrk="1" fontAlgn="base" latinLnBrk="1" hangingPunct="1">
              <a:lnSpc>
                <a:spcPct val="100000"/>
              </a:lnSpc>
              <a:spcBef>
                <a:spcPct val="20000"/>
              </a:spcBef>
              <a:spcAft>
                <a:spcPct val="0"/>
              </a:spcAft>
              <a:buSzPct val="100000"/>
              <a:buFontTx/>
              <a:buNone/>
            </a:pPr>
            <a:endParaRPr lang="zh-CN" altLang="en-US" sz="2400" u="none" baseline="0">
              <a:solidFill>
                <a:srgbClr val="000000"/>
              </a:solidFill>
              <a:latin typeface="Arial" panose="020B0604020202020204" pitchFamily="34" charset="0"/>
              <a:ea typeface="宋体" panose="02010600030101010101" pitchFamily="2" charset="-122"/>
            </a:endParaRPr>
          </a:p>
        </p:txBody>
      </p:sp>
      <p:pic>
        <p:nvPicPr>
          <p:cNvPr id="2097152" name="图片 2097151"/>
          <p:cNvPicPr/>
          <p:nvPr/>
        </p:nvPicPr>
        <p:blipFill>
          <a:blip r:embed="rId1"/>
          <a:srcRect/>
          <a:stretch>
            <a:fillRect/>
          </a:stretch>
        </p:blipFill>
        <p:spPr>
          <a:xfrm>
            <a:off x="0" y="0"/>
            <a:ext cx="9199562" cy="6932612"/>
          </a:xfrm>
          <a:prstGeom prst="rect">
            <a:avLst/>
          </a:prstGeom>
          <a:noFill/>
          <a:ln>
            <a:noFill/>
          </a:ln>
        </p:spPr>
      </p:pic>
      <p:sp>
        <p:nvSpPr>
          <p:cNvPr id="1048583" name="矩形 1048582"/>
          <p:cNvSpPr/>
          <p:nvPr/>
        </p:nvSpPr>
        <p:spPr>
          <a:xfrm>
            <a:off x="113030" y="4556760"/>
            <a:ext cx="9086215" cy="398780"/>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0" algn="l" eaLnBrk="1" fontAlgn="base" latinLnBrk="1" hangingPunct="1">
              <a:lnSpc>
                <a:spcPct val="100000"/>
              </a:lnSpc>
              <a:spcBef>
                <a:spcPct val="0"/>
              </a:spcBef>
              <a:spcAft>
                <a:spcPct val="0"/>
              </a:spcAft>
              <a:buFontTx/>
              <a:buNone/>
            </a:pPr>
            <a:r>
              <a:rPr lang="zh-CN" altLang="en-US" sz="2000" b="1" u="none" baseline="0">
                <a:gradFill>
                  <a:gsLst>
                    <a:gs pos="0">
                      <a:srgbClr val="007BD3"/>
                    </a:gs>
                    <a:gs pos="100000">
                      <a:srgbClr val="034373"/>
                    </a:gs>
                  </a:gsLst>
                  <a:lin scaled="0"/>
                </a:gradFill>
                <a:latin typeface="Arial" panose="020B0604020202020204" pitchFamily="34" charset="0"/>
                <a:ea typeface="宋体" panose="02010600030101010101" pitchFamily="2" charset="-122"/>
              </a:rPr>
              <a:t>不敢问“能不能”，只想问“想不想”，知道你的心意，我就心满意足了。</a:t>
            </a:r>
            <a:endParaRPr lang="zh-CN" altLang="en-US" sz="2000" b="1" u="none" baseline="0">
              <a:gradFill>
                <a:gsLst>
                  <a:gs pos="0">
                    <a:srgbClr val="007BD3"/>
                  </a:gs>
                  <a:gs pos="100000">
                    <a:srgbClr val="034373"/>
                  </a:gs>
                </a:gsLst>
                <a:lin scaled="0"/>
              </a:gradFill>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rot="5400000">
            <a:off x="3950494" y="807244"/>
            <a:ext cx="1243011" cy="9144001"/>
          </a:xfrm>
          <a:prstGeom prst="rect">
            <a:avLst/>
          </a:prstGeom>
        </p:spPr>
      </p:pic>
      <p:pic>
        <p:nvPicPr>
          <p:cNvPr id="2" name="图片 1"/>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0" y="855465"/>
            <a:ext cx="9144000" cy="3902273"/>
          </a:xfrm>
          <a:prstGeom prst="rect">
            <a:avLst/>
          </a:prstGeom>
          <a:effectLst>
            <a:outerShdw blurRad="254000" dist="203200" dir="5400000" sx="102000" sy="102000" algn="t" rotWithShape="0">
              <a:prstClr val="black">
                <a:alpha val="28000"/>
              </a:prstClr>
            </a:outerShdw>
          </a:effectLst>
        </p:spPr>
      </p:pic>
      <p:pic>
        <p:nvPicPr>
          <p:cNvPr id="4" name="图片 3"/>
          <p:cNvPicPr>
            <a:picLocks noChangeAspect="1"/>
          </p:cNvPicPr>
          <p:nvPr/>
        </p:nvPicPr>
        <p:blipFill>
          <a:blip r:embed="rId4" cstate="email"/>
          <a:stretch>
            <a:fillRect/>
          </a:stretch>
        </p:blipFill>
        <p:spPr>
          <a:xfrm>
            <a:off x="522274" y="3620607"/>
            <a:ext cx="1007872" cy="1887224"/>
          </a:xfrm>
          <a:prstGeom prst="rect">
            <a:avLst/>
          </a:prstGeom>
        </p:spPr>
      </p:pic>
      <p:sp>
        <p:nvSpPr>
          <p:cNvPr id="5" name="等腰三角形 4"/>
          <p:cNvSpPr/>
          <p:nvPr/>
        </p:nvSpPr>
        <p:spPr>
          <a:xfrm>
            <a:off x="7730229" y="4449535"/>
            <a:ext cx="412286" cy="308202"/>
          </a:xfrm>
          <a:prstGeom prst="triangle">
            <a:avLst/>
          </a:prstGeom>
          <a:solidFill>
            <a:srgbClr val="5B161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8" name="图片 7"/>
          <p:cNvPicPr>
            <a:picLocks noChangeAspect="1"/>
          </p:cNvPicPr>
          <p:nvPr/>
        </p:nvPicPr>
        <p:blipFill>
          <a:blip r:embed="rId5" cstate="email"/>
          <a:stretch>
            <a:fillRect/>
          </a:stretch>
        </p:blipFill>
        <p:spPr>
          <a:xfrm>
            <a:off x="6732571" y="5552464"/>
            <a:ext cx="1563030" cy="94962"/>
          </a:xfrm>
          <a:prstGeom prst="rect">
            <a:avLst/>
          </a:prstGeom>
        </p:spPr>
      </p:pic>
      <p:sp>
        <p:nvSpPr>
          <p:cNvPr id="9" name="等腰三角形 8"/>
          <p:cNvSpPr/>
          <p:nvPr/>
        </p:nvSpPr>
        <p:spPr>
          <a:xfrm rot="10800000">
            <a:off x="720408" y="857249"/>
            <a:ext cx="611602" cy="457200"/>
          </a:xfrm>
          <a:prstGeom prst="triangle">
            <a:avLst/>
          </a:prstGeom>
          <a:solidFill>
            <a:srgbClr val="5B161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矩形 9"/>
          <p:cNvSpPr/>
          <p:nvPr/>
        </p:nvSpPr>
        <p:spPr>
          <a:xfrm>
            <a:off x="1669467" y="5044663"/>
            <a:ext cx="6810505" cy="394970"/>
          </a:xfrm>
          <a:prstGeom prst="rect">
            <a:avLst/>
          </a:prstGeom>
        </p:spPr>
        <p:txBody>
          <a:bodyPr vert="horz" wrap="square" lIns="68580" tIns="34290" rIns="68580" bIns="34290">
            <a:spAutoFit/>
          </a:bodyPr>
          <a:lstStyle/>
          <a:p>
            <a:pPr>
              <a:lnSpc>
                <a:spcPts val="1275"/>
              </a:lnSpc>
            </a:pPr>
            <a:r>
              <a:rPr lang="zh-CN" altLang="en-US" sz="900" spc="255" dirty="0">
                <a:solidFill>
                  <a:schemeClr val="bg1"/>
                </a:solidFill>
                <a:latin typeface="思源黑体 CN ExtraLight" panose="020B0200000000000000" pitchFamily="34" charset="-122"/>
                <a:ea typeface="思源黑体 CN ExtraLight" panose="020B0200000000000000" pitchFamily="34" charset="-122"/>
              </a:rPr>
              <a:t>“</a:t>
            </a:r>
            <a:r>
              <a:rPr lang="zh-CN" altLang="en-US" sz="900" spc="255" dirty="0">
                <a:solidFill>
                  <a:schemeClr val="bg1"/>
                </a:solidFill>
                <a:latin typeface="思源黑体 CN ExtraLight" panose="020B0200000000000000" pitchFamily="34" charset="-122"/>
                <a:ea typeface="思源黑体 CN ExtraLight" panose="020B0200000000000000" pitchFamily="34" charset="-122"/>
              </a:rPr>
              <a:t>我记得他的样子，我不知道他的名字，他记得他的眼神，还有他额头上的疤” “我找的六个钟头，整整一个晚上。”　椿来到一条白色的小鱼面前。她望着小鱼，小鱼闭着眼，安静的睡着。</a:t>
            </a:r>
            <a:endParaRPr lang="zh-CN" altLang="en-US" sz="900" spc="255" dirty="0">
              <a:solidFill>
                <a:schemeClr val="bg1"/>
              </a:solidFill>
              <a:latin typeface="思源黑体 CN ExtraLight" panose="020B0200000000000000" pitchFamily="34" charset="-122"/>
              <a:ea typeface="思源黑体 CN ExtraLight"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stretch>
            <a:fillRect/>
          </a:stretch>
        </p:blipFill>
        <p:spPr>
          <a:xfrm>
            <a:off x="0" y="857250"/>
            <a:ext cx="9236364" cy="5357813"/>
          </a:xfrm>
          <a:prstGeom prst="rect">
            <a:avLst/>
          </a:prstGeom>
        </p:spPr>
      </p:pic>
      <p:sp>
        <p:nvSpPr>
          <p:cNvPr id="4" name="矩形 3"/>
          <p:cNvSpPr/>
          <p:nvPr/>
        </p:nvSpPr>
        <p:spPr>
          <a:xfrm>
            <a:off x="1312567" y="4246410"/>
            <a:ext cx="6945608" cy="1106805"/>
          </a:xfrm>
          <a:prstGeom prst="rect">
            <a:avLst/>
          </a:prstGeom>
        </p:spPr>
        <p:txBody>
          <a:bodyPr vert="horz" wrap="square" lIns="68580" tIns="34290" rIns="68580" bIns="34290">
            <a:spAutoFit/>
          </a:bodyPr>
          <a:lstStyle/>
          <a:p>
            <a:pPr>
              <a:lnSpc>
                <a:spcPct val="150000"/>
              </a:lnSpc>
            </a:pPr>
            <a:r>
              <a:rPr lang="zh-CN" altLang="en-US" sz="900" spc="255" dirty="0">
                <a:solidFill>
                  <a:schemeClr val="bg1">
                    <a:alpha val="75000"/>
                  </a:schemeClr>
                </a:solidFill>
                <a:latin typeface="思源黑体 CN ExtraLight" panose="020B0200000000000000" pitchFamily="34" charset="-122"/>
                <a:ea typeface="思源黑体 CN ExtraLight" panose="020B0200000000000000" pitchFamily="34" charset="-122"/>
              </a:rPr>
              <a:t>人</a:t>
            </a:r>
            <a:r>
              <a:rPr lang="zh-CN" altLang="en-US" sz="900" spc="255" dirty="0">
                <a:solidFill>
                  <a:schemeClr val="bg1">
                    <a:alpha val="75000"/>
                  </a:schemeClr>
                </a:solidFill>
                <a:latin typeface="思源黑体 CN ExtraLight" panose="020B0200000000000000" pitchFamily="34" charset="-122"/>
                <a:ea typeface="思源黑体 CN ExtraLight" panose="020B0200000000000000" pitchFamily="34" charset="-122"/>
              </a:rPr>
              <a:t>的灵魂来自一个完美的家园，那里没有任何污秽和丑陋，只有纯净和美丽。灵魂来到这个世界，漂泊了很久，寄居在一个躯壳里，忘记了家乡的一切。但每当它看到、听到或感受到这世界上一切美好的事物时，它就会不由自主地感动，它知道那些美好的东西来自它的故园，那似曾相识的纯净和美好唤醒了它的记忆。</a:t>
            </a:r>
            <a:endParaRPr lang="zh-CN" altLang="en-US" sz="900" spc="255" dirty="0">
              <a:solidFill>
                <a:schemeClr val="bg1">
                  <a:alpha val="75000"/>
                </a:schemeClr>
              </a:solidFill>
              <a:latin typeface="思源黑体 CN ExtraLight" panose="020B0200000000000000" pitchFamily="34" charset="-122"/>
              <a:ea typeface="思源黑体 CN ExtraLight" panose="020B0200000000000000" pitchFamily="34" charset="-122"/>
            </a:endParaRPr>
          </a:p>
          <a:p>
            <a:pPr>
              <a:lnSpc>
                <a:spcPct val="150000"/>
              </a:lnSpc>
            </a:pPr>
            <a:br>
              <a:rPr lang="zh-CN" altLang="en-US" sz="900" spc="255" dirty="0">
                <a:solidFill>
                  <a:schemeClr val="bg1">
                    <a:alpha val="75000"/>
                  </a:schemeClr>
                </a:solidFill>
                <a:latin typeface="思源黑体 CN ExtraLight" panose="020B0200000000000000" pitchFamily="34" charset="-122"/>
                <a:ea typeface="思源黑体 CN ExtraLight" panose="020B0200000000000000" pitchFamily="34" charset="-122"/>
              </a:rPr>
            </a:br>
            <a:endParaRPr lang="zh-CN" altLang="en-US" sz="900" spc="255" dirty="0">
              <a:solidFill>
                <a:schemeClr val="bg1">
                  <a:alpha val="75000"/>
                </a:schemeClr>
              </a:solidFill>
              <a:latin typeface="思源黑体 CN ExtraLight" panose="020B0200000000000000" pitchFamily="34" charset="-122"/>
              <a:ea typeface="思源黑体 CN ExtraLight" panose="020B0200000000000000" pitchFamily="34" charset="-122"/>
            </a:endParaRPr>
          </a:p>
        </p:txBody>
      </p:sp>
      <p:sp>
        <p:nvSpPr>
          <p:cNvPr id="7" name="文本框 6"/>
          <p:cNvSpPr txBox="1"/>
          <p:nvPr/>
        </p:nvSpPr>
        <p:spPr>
          <a:xfrm>
            <a:off x="1312568" y="3949453"/>
            <a:ext cx="3908220" cy="270510"/>
          </a:xfrm>
          <a:prstGeom prst="rect">
            <a:avLst/>
          </a:prstGeom>
          <a:noFill/>
        </p:spPr>
        <p:txBody>
          <a:bodyPr vert="horz" wrap="square" lIns="68580" tIns="34290" rIns="68580" bIns="34290" rtlCol="0">
            <a:spAutoFit/>
          </a:bodyPr>
          <a:lstStyle/>
          <a:p>
            <a:pPr>
              <a:lnSpc>
                <a:spcPts val="1575"/>
              </a:lnSpc>
            </a:pPr>
            <a:r>
              <a:rPr lang="zh-CN" altLang="en-US" sz="2400" spc="225" dirty="0">
                <a:gradFill flip="none" rotWithShape="1">
                  <a:gsLst>
                    <a:gs pos="94000">
                      <a:srgbClr val="DB6B0F">
                        <a:alpha val="28000"/>
                      </a:srgbClr>
                    </a:gs>
                    <a:gs pos="37000">
                      <a:srgbClr val="C62D14"/>
                    </a:gs>
                  </a:gsLst>
                  <a:lin ang="4800000" scaled="0"/>
                  <a:tileRect/>
                </a:gradFill>
                <a:latin typeface="李旭科书法 v1.4" panose="02000603000000000000" pitchFamily="2" charset="-122"/>
                <a:ea typeface="李旭科书法 v1.4" panose="02000603000000000000" pitchFamily="2" charset="-122"/>
              </a:rPr>
              <a:t>点此添加标题</a:t>
            </a:r>
            <a:endParaRPr lang="zh-CN" altLang="en-US" sz="2400" spc="225" dirty="0">
              <a:gradFill flip="none" rotWithShape="1">
                <a:gsLst>
                  <a:gs pos="94000">
                    <a:srgbClr val="DB6B0F">
                      <a:alpha val="28000"/>
                    </a:srgbClr>
                  </a:gs>
                  <a:gs pos="37000">
                    <a:srgbClr val="C62D14"/>
                  </a:gs>
                </a:gsLst>
                <a:lin ang="4800000" scaled="0"/>
                <a:tileRect/>
              </a:gradFill>
              <a:latin typeface="李旭科书法 v1.4" panose="02000603000000000000" pitchFamily="2" charset="-122"/>
              <a:ea typeface="李旭科书法 v1.4" panose="020006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781094" y="5570682"/>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pic>
        <p:nvPicPr>
          <p:cNvPr id="2" name="图片 1"/>
          <p:cNvPicPr>
            <a:picLocks noChangeAspect="1"/>
          </p:cNvPicPr>
          <p:nvPr/>
        </p:nvPicPr>
        <p:blipFill>
          <a:blip r:embed="rId1" cstate="email"/>
          <a:stretch>
            <a:fillRect/>
          </a:stretch>
        </p:blipFill>
        <p:spPr>
          <a:xfrm>
            <a:off x="-1" y="857250"/>
            <a:ext cx="9146140" cy="5143500"/>
          </a:xfrm>
          <a:prstGeom prst="rect">
            <a:avLst/>
          </a:prstGeom>
        </p:spPr>
      </p:pic>
      <p:pic>
        <p:nvPicPr>
          <p:cNvPr id="13" name="图片 12"/>
          <p:cNvPicPr>
            <a:picLocks noChangeAspect="1"/>
          </p:cNvPicPr>
          <p:nvPr/>
        </p:nvPicPr>
        <p:blipFill>
          <a:blip r:embed="rId2" cstate="email"/>
          <a:stretch>
            <a:fillRect/>
          </a:stretch>
        </p:blipFill>
        <p:spPr>
          <a:xfrm>
            <a:off x="7328835" y="1653156"/>
            <a:ext cx="3732434" cy="4347594"/>
          </a:xfrm>
          <a:prstGeom prst="rect">
            <a:avLst/>
          </a:prstGeom>
        </p:spPr>
      </p:pic>
      <p:pic>
        <p:nvPicPr>
          <p:cNvPr id="15" name="图片 14"/>
          <p:cNvPicPr>
            <a:picLocks noChangeAspect="1"/>
          </p:cNvPicPr>
          <p:nvPr/>
        </p:nvPicPr>
        <p:blipFill>
          <a:blip r:embed="rId2" cstate="email"/>
          <a:stretch>
            <a:fillRect/>
          </a:stretch>
        </p:blipFill>
        <p:spPr>
          <a:xfrm>
            <a:off x="-1851930" y="1653156"/>
            <a:ext cx="3732434" cy="4347594"/>
          </a:xfrm>
          <a:prstGeom prst="rect">
            <a:avLst/>
          </a:prstGeom>
        </p:spPr>
      </p:pic>
      <p:sp>
        <p:nvSpPr>
          <p:cNvPr id="17" name="矩形 16"/>
          <p:cNvSpPr/>
          <p:nvPr/>
        </p:nvSpPr>
        <p:spPr>
          <a:xfrm rot="21119478">
            <a:off x="5249862" y="3009342"/>
            <a:ext cx="5379706" cy="2482687"/>
          </a:xfrm>
          <a:prstGeom prst="rect">
            <a:avLst/>
          </a:prstGeom>
          <a:blipFill dpi="0" rotWithShape="1">
            <a:blip r:embed="rId3" cstate="email">
              <a:alphaModFix amt="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矩形 17"/>
          <p:cNvSpPr/>
          <p:nvPr/>
        </p:nvSpPr>
        <p:spPr>
          <a:xfrm>
            <a:off x="332008" y="-2478543"/>
            <a:ext cx="6800850" cy="8629220"/>
          </a:xfrm>
          <a:prstGeom prst="rect">
            <a:avLst/>
          </a:prstGeom>
          <a:blipFill dpi="0" rotWithShape="1">
            <a:blip r:embed="rId4" cstate="email">
              <a:alphaModFix amt="6000"/>
              <a:duotone>
                <a:prstClr val="black"/>
                <a:srgbClr val="D9C3A5">
                  <a:tint val="50000"/>
                  <a:satMod val="180000"/>
                </a:srgbClr>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矩形 20"/>
          <p:cNvSpPr/>
          <p:nvPr/>
        </p:nvSpPr>
        <p:spPr>
          <a:xfrm rot="21119478">
            <a:off x="-1423357" y="1854835"/>
            <a:ext cx="6275534" cy="2896103"/>
          </a:xfrm>
          <a:prstGeom prst="rect">
            <a:avLst/>
          </a:prstGeom>
          <a:blipFill dpi="0" rotWithShape="1">
            <a:blip r:embed="rId3" cstate="email">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0" name="图片 19"/>
          <p:cNvPicPr>
            <a:picLocks noChangeAspect="1"/>
          </p:cNvPicPr>
          <p:nvPr/>
        </p:nvPicPr>
        <p:blipFill>
          <a:blip r:embed="rId6" cstate="email"/>
          <a:stretch>
            <a:fillRect/>
          </a:stretch>
        </p:blipFill>
        <p:spPr>
          <a:xfrm>
            <a:off x="2457132" y="2142046"/>
            <a:ext cx="4099098" cy="3849026"/>
          </a:xfrm>
          <a:prstGeom prst="rect">
            <a:avLst/>
          </a:prstGeom>
        </p:spPr>
      </p:pic>
      <p:sp>
        <p:nvSpPr>
          <p:cNvPr id="16" name="矩形 15"/>
          <p:cNvSpPr/>
          <p:nvPr/>
        </p:nvSpPr>
        <p:spPr>
          <a:xfrm>
            <a:off x="-1" y="857250"/>
            <a:ext cx="9146140" cy="5133822"/>
          </a:xfrm>
          <a:prstGeom prst="rect">
            <a:avLst/>
          </a:prstGeom>
          <a:gradFill flip="none" rotWithShape="1">
            <a:gsLst>
              <a:gs pos="35000">
                <a:srgbClr val="040404">
                  <a:alpha val="0"/>
                  <a:lumMod val="0"/>
                  <a:lumOff val="100000"/>
                </a:srgbClr>
              </a:gs>
              <a:gs pos="50000">
                <a:schemeClr val="tx1">
                  <a:lumMod val="95000"/>
                  <a:lumOff val="5000"/>
                  <a:alpha val="0"/>
                </a:schemeClr>
              </a:gs>
              <a:gs pos="87000">
                <a:schemeClr val="tx1">
                  <a:alpha val="7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矩形 2"/>
          <p:cNvSpPr/>
          <p:nvPr/>
        </p:nvSpPr>
        <p:spPr>
          <a:xfrm>
            <a:off x="1221728" y="1540184"/>
            <a:ext cx="478155" cy="2240915"/>
          </a:xfrm>
          <a:prstGeom prst="rect">
            <a:avLst/>
          </a:prstGeom>
        </p:spPr>
        <p:txBody>
          <a:bodyPr vert="wordArtVertRtl" wrap="none" lIns="68580" tIns="34290" rIns="68580" bIns="34290">
            <a:spAutoFit/>
          </a:bodyPr>
          <a:lstStyle/>
          <a:p>
            <a:r>
              <a:rPr lang="zh-CN" altLang="en-US" sz="1100" spc="225" dirty="0">
                <a:solidFill>
                  <a:schemeClr val="bg1"/>
                </a:solidFill>
                <a:latin typeface="思源黑体 CN ExtraLight" panose="020B0200000000000000" pitchFamily="34" charset="-122"/>
                <a:ea typeface="思源黑体 CN ExtraLight" panose="020B0200000000000000" pitchFamily="34" charset="-122"/>
              </a:rPr>
              <a:t>有的鱼是永远都关不住</a:t>
            </a:r>
            <a:r>
              <a:rPr lang="zh-CN" altLang="en-US" sz="1100" spc="225" dirty="0">
                <a:solidFill>
                  <a:schemeClr val="bg1"/>
                </a:solidFill>
                <a:latin typeface="思源黑体 CN ExtraLight" panose="020B0200000000000000" pitchFamily="34" charset="-122"/>
                <a:ea typeface="思源黑体 CN ExtraLight" panose="020B0200000000000000" pitchFamily="34" charset="-122"/>
              </a:rPr>
              <a:t>的</a:t>
            </a:r>
            <a:endParaRPr lang="en-US" altLang="zh-CN" sz="1100" spc="225" dirty="0">
              <a:solidFill>
                <a:schemeClr val="bg1"/>
              </a:solidFill>
              <a:latin typeface="思源黑体 CN ExtraLight" panose="020B0200000000000000" pitchFamily="34" charset="-122"/>
              <a:ea typeface="思源黑体 CN ExtraLight" panose="020B0200000000000000" pitchFamily="34" charset="-122"/>
            </a:endParaRPr>
          </a:p>
          <a:p>
            <a:r>
              <a:rPr lang="zh-CN" altLang="en-US" sz="1100" spc="225" dirty="0">
                <a:solidFill>
                  <a:schemeClr val="bg1"/>
                </a:solidFill>
                <a:latin typeface="思源黑体 CN ExtraLight" panose="020B0200000000000000" pitchFamily="34" charset="-122"/>
                <a:ea typeface="思源黑体 CN ExtraLight" panose="020B0200000000000000" pitchFamily="34" charset="-122"/>
              </a:rPr>
              <a:t>因为</a:t>
            </a:r>
            <a:r>
              <a:rPr lang="zh-CN" altLang="en-US" sz="1100" spc="225" dirty="0">
                <a:solidFill>
                  <a:schemeClr val="bg1"/>
                </a:solidFill>
                <a:latin typeface="思源黑体 CN ExtraLight" panose="020B0200000000000000" pitchFamily="34" charset="-122"/>
                <a:ea typeface="思源黑体 CN ExtraLight" panose="020B0200000000000000" pitchFamily="34" charset="-122"/>
              </a:rPr>
              <a:t>他们属于天空</a:t>
            </a:r>
            <a:endParaRPr lang="zh-CN" altLang="en-US" sz="1100" spc="225" dirty="0">
              <a:solidFill>
                <a:schemeClr val="bg1"/>
              </a:solidFill>
              <a:latin typeface="思源黑体 CN ExtraLight" panose="020B0200000000000000" pitchFamily="34" charset="-122"/>
              <a:ea typeface="思源黑体 CN ExtraLight" panose="020B0200000000000000" pitchFamily="34" charset="-122"/>
            </a:endParaRPr>
          </a:p>
        </p:txBody>
      </p:sp>
      <p:pic>
        <p:nvPicPr>
          <p:cNvPr id="6" name="图片 5"/>
          <p:cNvPicPr>
            <a:picLocks noChangeAspect="1"/>
          </p:cNvPicPr>
          <p:nvPr/>
        </p:nvPicPr>
        <p:blipFill>
          <a:blip r:embed="rId7" cstate="email"/>
          <a:stretch>
            <a:fillRect/>
          </a:stretch>
        </p:blipFill>
        <p:spPr>
          <a:xfrm>
            <a:off x="642218" y="1449908"/>
            <a:ext cx="496646" cy="929961"/>
          </a:xfrm>
          <a:prstGeom prst="rect">
            <a:avLst/>
          </a:prstGeom>
        </p:spPr>
      </p:pic>
      <p:cxnSp>
        <p:nvCxnSpPr>
          <p:cNvPr id="7" name="直接连接符 6"/>
          <p:cNvCxnSpPr/>
          <p:nvPr/>
        </p:nvCxnSpPr>
        <p:spPr>
          <a:xfrm>
            <a:off x="1254919" y="1449908"/>
            <a:ext cx="328613" cy="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128588" y="857250"/>
            <a:ext cx="9378743" cy="5143500"/>
          </a:xfrm>
          <a:prstGeom prst="rect">
            <a:avLst/>
          </a:prstGeom>
        </p:spPr>
      </p:pic>
      <p:sp>
        <p:nvSpPr>
          <p:cNvPr id="10" name="矩形 9"/>
          <p:cNvSpPr/>
          <p:nvPr/>
        </p:nvSpPr>
        <p:spPr>
          <a:xfrm>
            <a:off x="-128588" y="857250"/>
            <a:ext cx="9415463" cy="5133822"/>
          </a:xfrm>
          <a:prstGeom prst="rect">
            <a:avLst/>
          </a:prstGeom>
          <a:gradFill flip="none" rotWithShape="1">
            <a:gsLst>
              <a:gs pos="50000">
                <a:srgbClr val="040404">
                  <a:lumMod val="100000"/>
                  <a:alpha val="0"/>
                </a:srgbClr>
              </a:gs>
              <a:gs pos="36000">
                <a:schemeClr val="tx1">
                  <a:lumMod val="95000"/>
                  <a:lumOff val="5000"/>
                  <a:alpha val="0"/>
                </a:schemeClr>
              </a:gs>
              <a:gs pos="87000">
                <a:schemeClr val="tx1">
                  <a:alpha val="5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660315" y="4427716"/>
            <a:ext cx="1323677" cy="353566"/>
            <a:chOff x="6929497" y="4911312"/>
            <a:chExt cx="2562846" cy="684559"/>
          </a:xfrm>
        </p:grpSpPr>
        <p:pic>
          <p:nvPicPr>
            <p:cNvPr id="6" name="图片 5"/>
            <p:cNvPicPr>
              <a:picLocks noChangeAspect="1"/>
            </p:cNvPicPr>
            <p:nvPr/>
          </p:nvPicPr>
          <p:blipFill>
            <a:blip r:embed="rId2" cstate="email"/>
            <a:stretch>
              <a:fillRect/>
            </a:stretch>
          </p:blipFill>
          <p:spPr>
            <a:xfrm>
              <a:off x="9129899" y="5243125"/>
              <a:ext cx="362444" cy="352746"/>
            </a:xfrm>
            <a:prstGeom prst="rect">
              <a:avLst/>
            </a:prstGeom>
          </p:spPr>
        </p:pic>
        <p:pic>
          <p:nvPicPr>
            <p:cNvPr id="7" name="图片 6"/>
            <p:cNvPicPr>
              <a:picLocks noChangeAspect="1"/>
            </p:cNvPicPr>
            <p:nvPr/>
          </p:nvPicPr>
          <p:blipFill>
            <a:blip r:embed="rId3" cstate="email"/>
            <a:stretch>
              <a:fillRect/>
            </a:stretch>
          </p:blipFill>
          <p:spPr>
            <a:xfrm>
              <a:off x="6929497" y="4911312"/>
              <a:ext cx="2381624" cy="602071"/>
            </a:xfrm>
            <a:prstGeom prst="rect">
              <a:avLst/>
            </a:prstGeom>
          </p:spPr>
        </p:pic>
      </p:grpSp>
      <p:sp>
        <p:nvSpPr>
          <p:cNvPr id="12" name="文本框 11"/>
          <p:cNvSpPr txBox="1"/>
          <p:nvPr/>
        </p:nvSpPr>
        <p:spPr>
          <a:xfrm>
            <a:off x="605634" y="4908238"/>
            <a:ext cx="3908220" cy="674370"/>
          </a:xfrm>
          <a:prstGeom prst="rect">
            <a:avLst/>
          </a:prstGeom>
          <a:noFill/>
        </p:spPr>
        <p:txBody>
          <a:bodyPr vert="horz" wrap="square" lIns="68580" tIns="34290" rIns="68580" bIns="34290" rtlCol="0">
            <a:spAutoFit/>
          </a:bodyPr>
          <a:lstStyle/>
          <a:p>
            <a:pPr>
              <a:lnSpc>
                <a:spcPts val="1575"/>
              </a:lnSpc>
            </a:pP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“你</a:t>
            </a: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总是在跑，每次看到你跑，我就感觉很好</a:t>
            </a: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a:t>
            </a:r>
            <a:b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b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“为什么</a:t>
            </a: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感觉很好</a:t>
            </a: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a:t>
            </a:r>
            <a:endParaRPr lang="en-US" altLang="zh-CN"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endParaRPr>
          </a:p>
          <a:p>
            <a:pPr>
              <a:lnSpc>
                <a:spcPts val="1575"/>
              </a:lnSpc>
            </a:pP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“不知道</a:t>
            </a: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。就觉得</a:t>
            </a:r>
            <a:r>
              <a:rPr lang="en-US" altLang="zh-CN"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a:t>
            </a: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充满希望</a:t>
            </a:r>
            <a:r>
              <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rPr>
              <a:t>。”</a:t>
            </a:r>
            <a:endParaRPr lang="zh-CN" altLang="en-US" sz="1100" spc="225" dirty="0">
              <a:solidFill>
                <a:schemeClr val="bg1"/>
              </a:solidFill>
              <a:effectLst>
                <a:outerShdw blurRad="38100" dist="38100" dir="2700000" algn="tl">
                  <a:srgbClr val="000000">
                    <a:alpha val="43137"/>
                  </a:srgbClr>
                </a:outerShdw>
              </a:effectLst>
              <a:latin typeface="思源黑体 CN ExtraLight" panose="020B0200000000000000" pitchFamily="34" charset="-122"/>
              <a:ea typeface="思源黑体 CN ExtraLight" panose="020B0200000000000000" pitchFamily="34" charset="-122"/>
            </a:endParaRPr>
          </a:p>
        </p:txBody>
      </p:sp>
      <p:cxnSp>
        <p:nvCxnSpPr>
          <p:cNvPr id="18" name="直接连接符 17"/>
          <p:cNvCxnSpPr/>
          <p:nvPr/>
        </p:nvCxnSpPr>
        <p:spPr>
          <a:xfrm rot="16200000">
            <a:off x="232304" y="5245832"/>
            <a:ext cx="521494" cy="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rot="0">
          <a:off x="0" y="0"/>
          <a:ext cx="0" cy="0"/>
          <a:chOff x="0" y="0"/>
          <a:chExt cx="0" cy="0"/>
        </a:xfrm>
      </p:grpSpPr>
      <p:sp>
        <p:nvSpPr>
          <p:cNvPr id="1048602" name="标题 1048601"/>
          <p:cNvSpPr/>
          <p:nvPr>
            <p:ph type="ctrTitle"/>
          </p:nvPr>
        </p:nvSpPr>
        <p:spPr>
          <a:xfrm>
            <a:off x="1143000" y="1122362"/>
            <a:ext cx="6858000" cy="2387600"/>
          </a:xfrm>
          <a:prstGeom prst="rect">
            <a:avLst/>
          </a:prstGeom>
          <a:noFill/>
          <a:ln>
            <a:noFill/>
          </a:ln>
        </p:spPr>
        <p:txBody>
          <a:bodyPr vert="horz" lIns="91440" tIns="45720" rIns="91440" bIns="45720" anchor="b"/>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685800" algn="ctr" eaLnBrk="1" fontAlgn="base" latinLnBrk="1" hangingPunct="1">
              <a:lnSpc>
                <a:spcPct val="100000"/>
              </a:lnSpc>
              <a:spcBef>
                <a:spcPct val="0"/>
              </a:spcBef>
              <a:spcAft>
                <a:spcPct val="0"/>
              </a:spcAft>
              <a:buFontTx/>
              <a:buNone/>
            </a:pPr>
            <a:endParaRPr lang="zh-CN" altLang="en-US" sz="4500" u="none" baseline="0">
              <a:solidFill>
                <a:srgbClr val="000000"/>
              </a:solidFill>
              <a:latin typeface="Arial" panose="020B0604020202020204" pitchFamily="34" charset="0"/>
              <a:ea typeface="宋体" panose="02010600030101010101" pitchFamily="2" charset="-122"/>
            </a:endParaRPr>
          </a:p>
        </p:txBody>
      </p:sp>
      <p:sp>
        <p:nvSpPr>
          <p:cNvPr id="1048603" name="副标题 1048602"/>
          <p:cNvSpPr/>
          <p:nvPr>
            <p:ph type="subTitle" idx="1"/>
          </p:nvPr>
        </p:nvSpPr>
        <p:spPr>
          <a:xfrm>
            <a:off x="1143000" y="3602037"/>
            <a:ext cx="6858000" cy="1655762"/>
          </a:xfrm>
          <a:prstGeom prst="rect">
            <a:avLst/>
          </a:prstGeom>
          <a:noFill/>
          <a:ln>
            <a:noFill/>
          </a:ln>
        </p:spPr>
        <p:txBody>
          <a:bodyPr vert="horz" lIns="91440" tIns="45720" rIns="91440" bIns="45720" anchor="t"/>
          <a:lstStyle>
            <a:lvl1pPr marL="342900" indent="-342900" algn="l" eaLnBrk="1" fontAlgn="base" latinLnBrk="1" hangingPunct="1">
              <a:lnSpc>
                <a:spcPct val="100000"/>
              </a:lnSpc>
              <a:spcBef>
                <a:spcPct val="20000"/>
              </a:spcBef>
              <a:spcAft>
                <a:spcPct val="0"/>
              </a:spcAft>
              <a:buSzPct val="100000"/>
              <a:buFontTx/>
              <a:buChar char="•"/>
              <a:defRPr sz="3200" b="0" i="0" u="none" baseline="0">
                <a:solidFill>
                  <a:srgbClr val="000000"/>
                </a:solidFill>
                <a:latin typeface="Arial" panose="020B0604020202020204" pitchFamily="34" charset="0"/>
                <a:ea typeface="宋体" panose="02010600030101010101" pitchFamily="2" charset="-122"/>
              </a:defRPr>
            </a:lvl1pPr>
            <a:lvl2pPr marL="742950" indent="-285750" algn="l" eaLnBrk="1" fontAlgn="base" latinLnBrk="1" hangingPunct="1">
              <a:lnSpc>
                <a:spcPct val="100000"/>
              </a:lnSpc>
              <a:spcBef>
                <a:spcPct val="20000"/>
              </a:spcBef>
              <a:spcAft>
                <a:spcPct val="0"/>
              </a:spcAft>
              <a:buSzPct val="100000"/>
              <a:buFontTx/>
              <a:buChar char="–"/>
              <a:defRPr sz="2800" b="0" i="0" u="none" baseline="0">
                <a:solidFill>
                  <a:srgbClr val="000000"/>
                </a:solidFill>
                <a:latin typeface="Arial" panose="020B0604020202020204" pitchFamily="34" charset="0"/>
                <a:ea typeface="宋体" panose="02010600030101010101" pitchFamily="2" charset="-122"/>
              </a:defRPr>
            </a:lvl2pPr>
            <a:lvl3pPr marL="1143000" indent="-228600" algn="l" eaLnBrk="1" fontAlgn="base" latinLnBrk="1" hangingPunct="1">
              <a:lnSpc>
                <a:spcPct val="100000"/>
              </a:lnSpc>
              <a:spcBef>
                <a:spcPct val="20000"/>
              </a:spcBef>
              <a:spcAft>
                <a:spcPct val="0"/>
              </a:spcAft>
              <a:buSzPct val="100000"/>
              <a:buFontTx/>
              <a:buChar char="•"/>
              <a:defRPr sz="2400" b="0" i="0" u="none" baseline="0">
                <a:solidFill>
                  <a:srgbClr val="000000"/>
                </a:solidFill>
                <a:latin typeface="Arial" panose="020B0604020202020204" pitchFamily="34" charset="0"/>
                <a:ea typeface="宋体" panose="02010600030101010101" pitchFamily="2" charset="-122"/>
              </a:defRPr>
            </a:lvl3pPr>
            <a:lvl4pPr marL="16002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4pPr>
            <a:lvl5pPr marL="2057400" indent="-228600" algn="l" eaLnBrk="1" fontAlgn="base" latinLnBrk="1" hangingPunct="1">
              <a:lnSpc>
                <a:spcPct val="100000"/>
              </a:lnSpc>
              <a:spcBef>
                <a:spcPct val="20000"/>
              </a:spcBef>
              <a:spcAft>
                <a:spcPct val="0"/>
              </a:spcAft>
              <a:buSzPct val="100000"/>
              <a:buFontTx/>
              <a:buChar char="»"/>
              <a:defRPr sz="2000" b="0" i="0" u="none" baseline="0">
                <a:solidFill>
                  <a:srgbClr val="000000"/>
                </a:solidFill>
                <a:latin typeface="Arial" panose="020B0604020202020204" pitchFamily="34" charset="0"/>
                <a:ea typeface="宋体" panose="02010600030101010101" pitchFamily="2" charset="-122"/>
              </a:defRPr>
            </a:lvl5pPr>
          </a:lstStyle>
          <a:p>
            <a:pPr marL="0" lvl="0" indent="0" algn="ctr" eaLnBrk="1" fontAlgn="base" latinLnBrk="1" hangingPunct="1">
              <a:lnSpc>
                <a:spcPct val="100000"/>
              </a:lnSpc>
              <a:spcBef>
                <a:spcPct val="20000"/>
              </a:spcBef>
              <a:spcAft>
                <a:spcPct val="0"/>
              </a:spcAft>
              <a:buSzPct val="100000"/>
              <a:buFontTx/>
              <a:buNone/>
            </a:pPr>
            <a:endParaRPr lang="zh-CN" altLang="en-US" sz="3200" u="none" baseline="0">
              <a:solidFill>
                <a:srgbClr val="000000"/>
              </a:solidFill>
              <a:latin typeface="Arial" panose="020B0604020202020204" pitchFamily="34" charset="0"/>
              <a:ea typeface="宋体" panose="02010600030101010101" pitchFamily="2" charset="-122"/>
            </a:endParaRPr>
          </a:p>
        </p:txBody>
      </p:sp>
      <p:sp>
        <p:nvSpPr>
          <p:cNvPr id="1048604" name="矩形 1048603"/>
          <p:cNvSpPr/>
          <p:nvPr/>
        </p:nvSpPr>
        <p:spPr>
          <a:xfrm>
            <a:off x="1904047" y="688657"/>
            <a:ext cx="5532437" cy="1069975"/>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ctr" eaLnBrk="1" fontAlgn="base" latinLnBrk="1" hangingPunct="1">
              <a:lnSpc>
                <a:spcPct val="100000"/>
              </a:lnSpc>
              <a:spcBef>
                <a:spcPct val="0"/>
              </a:spcBef>
              <a:spcAft>
                <a:spcPct val="0"/>
              </a:spcAft>
              <a:buFontTx/>
              <a:buNone/>
            </a:pPr>
            <a:r>
              <a:rPr lang="zh-CN" altLang="en-US" sz="6600" u="none" baseline="0">
                <a:solidFill>
                  <a:srgbClr val="FF0000"/>
                </a:solidFill>
                <a:latin typeface="华文彩云" panose="02010800040101010101" charset="-122"/>
                <a:ea typeface="华文彩云" panose="02010800040101010101" charset="-122"/>
              </a:rPr>
              <a:t>简介</a:t>
            </a:r>
            <a:endParaRPr lang="zh-CN" altLang="en-US" sz="6600" u="none" baseline="0">
              <a:solidFill>
                <a:srgbClr val="FF0000"/>
              </a:solidFill>
              <a:latin typeface="华文彩云" panose="02010800040101010101" charset="-122"/>
              <a:ea typeface="华文彩云" panose="02010800040101010101" charset="-122"/>
            </a:endParaRPr>
          </a:p>
        </p:txBody>
      </p:sp>
      <p:sp>
        <p:nvSpPr>
          <p:cNvPr id="1048605" name="矩形 1048604"/>
          <p:cNvSpPr/>
          <p:nvPr/>
        </p:nvSpPr>
        <p:spPr>
          <a:xfrm>
            <a:off x="937260" y="2211070"/>
            <a:ext cx="7465060" cy="3046095"/>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r>
              <a:rPr lang="zh-CN" altLang="en-US" sz="2400" b="1" u="none" baseline="0">
                <a:solidFill>
                  <a:schemeClr val="tx1"/>
                </a:solidFill>
                <a:latin typeface="楷体" panose="02010609060101010101" charset="-122"/>
                <a:ea typeface="楷体" panose="02010609060101010101" charset="-122"/>
              </a:rPr>
              <a:t>《大鱼海棠》是彼岸天（北京）文化有限公司、北京光线影业有限公司、霍尔果斯彩条屋影业有限公司联合出品的一部奇幻动画电影。由梁旋、张春执导，梁旋编剧，季冠霖、苏尚卿、许魏洲、金士杰等配音。影片于2016年7月8日在中国大陆上映。</a:t>
            </a:r>
            <a:endParaRPr lang="zh-CN" altLang="en-US" sz="2400" b="1" u="none" baseline="0">
              <a:solidFill>
                <a:schemeClr val="tx1"/>
              </a:solidFill>
              <a:latin typeface="楷体" panose="02010609060101010101" charset="-122"/>
              <a:ea typeface="楷体" panose="02010609060101010101" charset="-122"/>
            </a:endParaRPr>
          </a:p>
          <a:p>
            <a:pPr marL="0" lvl="0" indent="-342900" algn="l" eaLnBrk="1" fontAlgn="base" latinLnBrk="1" hangingPunct="1">
              <a:lnSpc>
                <a:spcPct val="100000"/>
              </a:lnSpc>
              <a:spcBef>
                <a:spcPct val="0"/>
              </a:spcBef>
              <a:spcAft>
                <a:spcPct val="0"/>
              </a:spcAft>
              <a:buFontTx/>
              <a:buNone/>
            </a:pPr>
            <a:r>
              <a:rPr lang="zh-CN" altLang="en-US" sz="2400" b="1" u="none" baseline="0">
                <a:solidFill>
                  <a:schemeClr val="tx1"/>
                </a:solidFill>
                <a:latin typeface="楷体" panose="02010609060101010101" charset="-122"/>
                <a:ea typeface="楷体" panose="02010609060101010101" charset="-122"/>
              </a:rPr>
              <a:t>该影片讲述了一个小女孩帮助一条拇指大的小鱼成长为巨大的鲲的故事。</a:t>
            </a:r>
            <a:endParaRPr lang="zh-CN" altLang="en-US" sz="2400" b="1" u="none" baseline="0">
              <a:solidFill>
                <a:schemeClr val="tx1"/>
              </a:solidFill>
              <a:latin typeface="楷体" panose="02010609060101010101" charset="-122"/>
              <a:ea typeface="楷体" panose="02010609060101010101" charset="-122"/>
            </a:endParaRPr>
          </a:p>
          <a:p>
            <a:pPr marL="0" lvl="0" indent="-342900" algn="l" eaLnBrk="1" fontAlgn="base" latinLnBrk="1" hangingPunct="1">
              <a:lnSpc>
                <a:spcPct val="100000"/>
              </a:lnSpc>
              <a:spcBef>
                <a:spcPct val="0"/>
              </a:spcBef>
              <a:spcAft>
                <a:spcPct val="0"/>
              </a:spcAft>
              <a:buFontTx/>
              <a:buNone/>
            </a:pPr>
            <a:endParaRPr lang="zh-CN" altLang="en-US" sz="2400" b="1" u="none" baseline="0">
              <a:solidFill>
                <a:schemeClr val="tx1"/>
              </a:solidFill>
              <a:latin typeface="楷体" panose="02010609060101010101" charset="-122"/>
              <a:ea typeface="楷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rot="0">
          <a:off x="0" y="0"/>
          <a:ext cx="0" cy="0"/>
          <a:chOff x="0" y="0"/>
          <a:chExt cx="0" cy="0"/>
        </a:xfrm>
      </p:grpSpPr>
      <p:sp>
        <p:nvSpPr>
          <p:cNvPr id="1048606" name="标题 1048605"/>
          <p:cNvSpPr/>
          <p:nvPr>
            <p:ph type="title"/>
          </p:nvPr>
        </p:nvSpPr>
        <p:spPr>
          <a:xfrm>
            <a:off x="1902460" y="1356042"/>
            <a:ext cx="8229600" cy="1143000"/>
          </a:xfrm>
          <a:prstGeom prst="rect">
            <a:avLst/>
          </a:prstGeom>
          <a:noFill/>
          <a:ln>
            <a:noFill/>
          </a:ln>
        </p:spPr>
        <p:txBody>
          <a:bodyPr vert="horz" lIns="91440" tIns="45720" rIns="91440" bIns="45720" anchor="ctr"/>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342900" algn="ctr" eaLnBrk="1" fontAlgn="base" latinLnBrk="1" hangingPunct="1">
              <a:lnSpc>
                <a:spcPct val="100000"/>
              </a:lnSpc>
              <a:spcBef>
                <a:spcPct val="0"/>
              </a:spcBef>
              <a:spcAft>
                <a:spcPct val="0"/>
              </a:spcAft>
              <a:buFontTx/>
              <a:buNone/>
            </a:pPr>
            <a:r>
              <a:rPr lang="zh-CN" altLang="en-US" u="none" baseline="0">
                <a:solidFill>
                  <a:srgbClr val="FF0000"/>
                </a:solidFill>
                <a:latin typeface="华文琥珀" panose="02010800040101010101" charset="-122"/>
                <a:ea typeface="华文琥珀" panose="02010800040101010101" charset="-122"/>
              </a:rPr>
              <a:t>椿</a:t>
            </a:r>
            <a:endParaRPr lang="zh-CN" altLang="en-US" u="none" baseline="0">
              <a:solidFill>
                <a:srgbClr val="FF0000"/>
              </a:solidFill>
              <a:latin typeface="华文琥珀" panose="02010800040101010101" charset="-122"/>
              <a:ea typeface="华文琥珀" panose="02010800040101010101" charset="-122"/>
            </a:endParaRPr>
          </a:p>
        </p:txBody>
      </p:sp>
      <p:pic>
        <p:nvPicPr>
          <p:cNvPr id="2097160" name="内容占位符 2097159" descr="0[2]"/>
          <p:cNvPicPr/>
          <p:nvPr>
            <p:ph idx="1"/>
          </p:nvPr>
        </p:nvPicPr>
        <p:blipFill>
          <a:blip r:embed="rId1"/>
          <a:srcRect/>
          <a:stretch>
            <a:fillRect/>
          </a:stretch>
        </p:blipFill>
        <p:spPr>
          <a:xfrm>
            <a:off x="379412" y="892175"/>
            <a:ext cx="3006725" cy="4210050"/>
          </a:xfrm>
          <a:prstGeom prst="rect">
            <a:avLst/>
          </a:prstGeom>
          <a:noFill/>
          <a:ln>
            <a:noFill/>
          </a:ln>
        </p:spPr>
      </p:pic>
      <p:sp>
        <p:nvSpPr>
          <p:cNvPr id="1048607" name="矩形 1048606"/>
          <p:cNvSpPr/>
          <p:nvPr/>
        </p:nvSpPr>
        <p:spPr>
          <a:xfrm>
            <a:off x="3679507" y="2617470"/>
            <a:ext cx="4837112" cy="1320800"/>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r>
              <a:rPr lang="zh-CN" altLang="en-US" sz="2000" u="none" baseline="0">
                <a:solidFill>
                  <a:schemeClr val="tx1"/>
                </a:solidFill>
                <a:latin typeface="微软雅黑" panose="020B0503020204020204" charset="-122"/>
                <a:ea typeface="微软雅黑" panose="020B0503020204020204" charset="-122"/>
              </a:rPr>
              <a:t>家族的继承人，能让植物生长。性格坚强执着，对人类世界充满好奇，有感恩的心和责任感，虽然外表看上去有些冷漠严肃，但是内心是非常细腻，富有同情心。</a:t>
            </a:r>
            <a:endParaRPr lang="zh-CN" altLang="en-US" sz="2000" u="none" baseline="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rot="0">
          <a:off x="0" y="0"/>
          <a:ext cx="0" cy="0"/>
          <a:chOff x="0" y="0"/>
          <a:chExt cx="0" cy="0"/>
        </a:xfrm>
      </p:grpSpPr>
      <p:sp>
        <p:nvSpPr>
          <p:cNvPr id="1048608" name="标题 1048607"/>
          <p:cNvSpPr/>
          <p:nvPr>
            <p:ph type="title"/>
          </p:nvPr>
        </p:nvSpPr>
        <p:spPr>
          <a:xfrm>
            <a:off x="1533207" y="1379220"/>
            <a:ext cx="8229600" cy="1143000"/>
          </a:xfrm>
          <a:prstGeom prst="rect">
            <a:avLst/>
          </a:prstGeom>
          <a:noFill/>
          <a:ln>
            <a:noFill/>
          </a:ln>
        </p:spPr>
        <p:txBody>
          <a:bodyPr vert="horz" lIns="91440" tIns="45720" rIns="91440" bIns="45720" anchor="ctr"/>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342900" algn="ctr" eaLnBrk="1" fontAlgn="base" latinLnBrk="1" hangingPunct="1">
              <a:lnSpc>
                <a:spcPct val="100000"/>
              </a:lnSpc>
              <a:spcBef>
                <a:spcPct val="0"/>
              </a:spcBef>
              <a:spcAft>
                <a:spcPct val="0"/>
              </a:spcAft>
              <a:buFontTx/>
              <a:buNone/>
            </a:pPr>
            <a:r>
              <a:rPr lang="zh-CN" altLang="en-US" u="none" baseline="0">
                <a:solidFill>
                  <a:srgbClr val="FF0000"/>
                </a:solidFill>
                <a:latin typeface="Arial" panose="020B0604020202020204" pitchFamily="34" charset="0"/>
                <a:ea typeface="宋体" panose="02010600030101010101" pitchFamily="2" charset="-122"/>
              </a:rPr>
              <a:t>楸</a:t>
            </a:r>
            <a:endParaRPr lang="zh-CN" altLang="en-US" u="none" baseline="0">
              <a:solidFill>
                <a:srgbClr val="FF0000"/>
              </a:solidFill>
              <a:latin typeface="Arial" panose="020B0604020202020204" pitchFamily="34" charset="0"/>
              <a:ea typeface="宋体" panose="02010600030101010101" pitchFamily="2" charset="-122"/>
            </a:endParaRPr>
          </a:p>
        </p:txBody>
      </p:sp>
      <p:pic>
        <p:nvPicPr>
          <p:cNvPr id="2097161" name="内容占位符 2097160" descr="0[2] (2)"/>
          <p:cNvPicPr/>
          <p:nvPr>
            <p:ph idx="1"/>
          </p:nvPr>
        </p:nvPicPr>
        <p:blipFill>
          <a:blip r:embed="rId1"/>
          <a:srcRect/>
          <a:stretch>
            <a:fillRect/>
          </a:stretch>
        </p:blipFill>
        <p:spPr>
          <a:xfrm>
            <a:off x="209550" y="1069975"/>
            <a:ext cx="3292475" cy="4303712"/>
          </a:xfrm>
          <a:prstGeom prst="rect">
            <a:avLst/>
          </a:prstGeom>
          <a:noFill/>
          <a:ln>
            <a:noFill/>
          </a:ln>
        </p:spPr>
      </p:pic>
      <p:sp>
        <p:nvSpPr>
          <p:cNvPr id="1048609" name="矩形 1048608"/>
          <p:cNvSpPr/>
          <p:nvPr/>
        </p:nvSpPr>
        <p:spPr>
          <a:xfrm>
            <a:off x="3722687" y="2751137"/>
            <a:ext cx="4613275" cy="645160"/>
          </a:xfrm>
          <a:prstGeom prst="rect">
            <a:avLst/>
          </a:prstGeom>
          <a:noFill/>
          <a:ln>
            <a:noFill/>
          </a:ln>
        </p:spPr>
        <p:txBody>
          <a:bodyPr vert="horz" wrap="square"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r>
              <a:rPr lang="zh-CN" altLang="en-US" u="none" baseline="0">
                <a:solidFill>
                  <a:srgbClr val="0D0D0D"/>
                </a:solidFill>
                <a:latin typeface="微软雅黑" panose="020B0503020204020204" charset="-122"/>
                <a:ea typeface="微软雅黑" panose="020B0503020204020204" charset="-122"/>
              </a:rPr>
              <a:t>与椿从小一起长大，自幼没有父母，风家族的孤儿，掌管秋风。</a:t>
            </a:r>
            <a:endParaRPr lang="zh-CN" altLang="en-US" u="none" baseline="0">
              <a:solidFill>
                <a:srgbClr val="0D0D0D"/>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rot="0">
          <a:off x="0" y="0"/>
          <a:ext cx="0" cy="0"/>
          <a:chOff x="0" y="0"/>
          <a:chExt cx="0" cy="0"/>
        </a:xfrm>
      </p:grpSpPr>
      <p:sp>
        <p:nvSpPr>
          <p:cNvPr id="1048610" name="标题 1048609"/>
          <p:cNvSpPr/>
          <p:nvPr>
            <p:ph type="title"/>
          </p:nvPr>
        </p:nvSpPr>
        <p:spPr>
          <a:xfrm>
            <a:off x="1706245" y="1398587"/>
            <a:ext cx="8229600" cy="1143000"/>
          </a:xfrm>
          <a:prstGeom prst="rect">
            <a:avLst/>
          </a:prstGeom>
          <a:noFill/>
          <a:ln>
            <a:noFill/>
          </a:ln>
        </p:spPr>
        <p:txBody>
          <a:bodyPr vert="horz" lIns="91440" tIns="45720" rIns="91440" bIns="45720" anchor="ctr"/>
          <a:lstStyle>
            <a:lvl1pPr marL="0" indent="0" algn="ctr" eaLnBrk="1" fontAlgn="base" latinLnBrk="1" hangingPunct="1">
              <a:lnSpc>
                <a:spcPct val="100000"/>
              </a:lnSpc>
              <a:spcBef>
                <a:spcPct val="0"/>
              </a:spcBef>
              <a:spcAft>
                <a:spcPct val="0"/>
              </a:spcAft>
              <a:buFontTx/>
              <a:buNone/>
              <a:defRPr sz="4400" b="0" i="0" u="none" baseline="0">
                <a:solidFill>
                  <a:srgbClr val="000000"/>
                </a:solidFill>
                <a:latin typeface="Arial" panose="020B0604020202020204" pitchFamily="34" charset="0"/>
                <a:ea typeface="宋体" panose="02010600030101010101" pitchFamily="2" charset="-122"/>
              </a:defRPr>
            </a:lvl1pPr>
          </a:lstStyle>
          <a:p>
            <a:pPr marL="0" lvl="0" indent="-342900" algn="ctr" eaLnBrk="1" fontAlgn="base" latinLnBrk="1" hangingPunct="1">
              <a:lnSpc>
                <a:spcPct val="100000"/>
              </a:lnSpc>
              <a:spcBef>
                <a:spcPct val="0"/>
              </a:spcBef>
              <a:spcAft>
                <a:spcPct val="0"/>
              </a:spcAft>
              <a:buFontTx/>
              <a:buNone/>
            </a:pPr>
            <a:r>
              <a:rPr lang="zh-CN" altLang="en-US" u="none" baseline="0">
                <a:solidFill>
                  <a:srgbClr val="000000"/>
                </a:solidFill>
                <a:latin typeface="Arial" panose="020B0604020202020204" pitchFamily="34" charset="0"/>
                <a:ea typeface="宋体" panose="02010600030101010101" pitchFamily="2" charset="-122"/>
              </a:rPr>
              <a:t>鲲</a:t>
            </a:r>
            <a:endParaRPr lang="zh-CN" altLang="en-US" u="none" baseline="0">
              <a:solidFill>
                <a:srgbClr val="000000"/>
              </a:solidFill>
              <a:latin typeface="Arial" panose="020B0604020202020204" pitchFamily="34" charset="0"/>
              <a:ea typeface="宋体" panose="02010600030101010101" pitchFamily="2" charset="-122"/>
            </a:endParaRPr>
          </a:p>
        </p:txBody>
      </p:sp>
      <p:pic>
        <p:nvPicPr>
          <p:cNvPr id="2097162" name="内容占位符 2097161" descr="0[1] (2)"/>
          <p:cNvPicPr/>
          <p:nvPr>
            <p:ph idx="1"/>
          </p:nvPr>
        </p:nvPicPr>
        <p:blipFill>
          <a:blip r:embed="rId1"/>
          <a:srcRect/>
          <a:stretch>
            <a:fillRect/>
          </a:stretch>
        </p:blipFill>
        <p:spPr>
          <a:xfrm>
            <a:off x="85725" y="882650"/>
            <a:ext cx="3659187" cy="4672012"/>
          </a:xfrm>
          <a:prstGeom prst="rect">
            <a:avLst/>
          </a:prstGeom>
          <a:noFill/>
          <a:ln>
            <a:noFill/>
          </a:ln>
        </p:spPr>
      </p:pic>
      <p:sp>
        <p:nvSpPr>
          <p:cNvPr id="1048611" name="矩形 1048610"/>
          <p:cNvSpPr/>
          <p:nvPr/>
        </p:nvSpPr>
        <p:spPr>
          <a:xfrm>
            <a:off x="4145280" y="3075622"/>
            <a:ext cx="4210050" cy="829945"/>
          </a:xfrm>
          <a:prstGeom prst="rect">
            <a:avLst/>
          </a:prstGeom>
          <a:noFill/>
          <a:ln>
            <a:noFill/>
          </a:ln>
        </p:spPr>
        <p:txBody>
          <a:bodyPr vert="horz" lIns="91440" tIns="45720" rIns="91440" bIns="45720" anchor="t">
            <a:spAutoFit/>
          </a:bodyPr>
          <a:lstStyle>
            <a:lvl1pPr marL="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1pPr>
            <a:lvl2pPr marL="4572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2pPr>
            <a:lvl3pPr marL="9144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3pPr>
            <a:lvl4pPr marL="13716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4pPr>
            <a:lvl5pPr marL="1828800" indent="0" algn="l" eaLnBrk="1" fontAlgn="base" latinLnBrk="1" hangingPunct="1">
              <a:lnSpc>
                <a:spcPct val="100000"/>
              </a:lnSpc>
              <a:spcBef>
                <a:spcPct val="0"/>
              </a:spcBef>
              <a:spcAft>
                <a:spcPct val="0"/>
              </a:spcAft>
              <a:buFontTx/>
              <a:buNone/>
              <a:defRPr sz="1800" b="0" i="0" u="none" baseline="0">
                <a:solidFill>
                  <a:srgbClr val="000000"/>
                </a:solidFill>
                <a:latin typeface="Arial" panose="020B0604020202020204" pitchFamily="34" charset="0"/>
                <a:ea typeface="宋体" panose="02010600030101010101" pitchFamily="2" charset="-122"/>
              </a:defRPr>
            </a:lvl5pPr>
          </a:lstStyle>
          <a:p>
            <a:pPr marL="0" lvl="0" indent="-342900" algn="l" eaLnBrk="1" fontAlgn="base" latinLnBrk="1" hangingPunct="1">
              <a:lnSpc>
                <a:spcPct val="100000"/>
              </a:lnSpc>
              <a:spcBef>
                <a:spcPct val="0"/>
              </a:spcBef>
              <a:spcAft>
                <a:spcPct val="0"/>
              </a:spcAft>
              <a:buFontTx/>
              <a:buNone/>
            </a:pPr>
            <a:r>
              <a:rPr lang="zh-CN" altLang="en-US" sz="2400" u="none" baseline="0">
                <a:solidFill>
                  <a:schemeClr val="tx1"/>
                </a:solidFill>
                <a:latin typeface="Arial" panose="020B0604020202020204" pitchFamily="34" charset="0"/>
                <a:ea typeface="宋体" panose="02010600030101010101" pitchFamily="2" charset="-122"/>
              </a:rPr>
              <a:t>人类男孩，为了救椿而死去，灵魂变成一条鱼。</a:t>
            </a:r>
            <a:endParaRPr lang="zh-CN" altLang="en-US" sz="2400" u="none" baseline="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1898</Words>
  <Application>WPS 演示</Application>
  <PresentationFormat/>
  <Paragraphs>78</Paragraphs>
  <Slides>15</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15</vt:i4>
      </vt:variant>
    </vt:vector>
  </HeadingPairs>
  <TitlesOfParts>
    <vt:vector size="33" baseType="lpstr">
      <vt:lpstr>Arial</vt:lpstr>
      <vt:lpstr>宋体</vt:lpstr>
      <vt:lpstr>Wingdings</vt:lpstr>
      <vt:lpstr>幼圆</vt:lpstr>
      <vt:lpstr>华文彩云</vt:lpstr>
      <vt:lpstr>楷体</vt:lpstr>
      <vt:lpstr>华文琥珀</vt:lpstr>
      <vt:lpstr>微软雅黑</vt:lpstr>
      <vt:lpstr>华文中宋</vt:lpstr>
      <vt:lpstr>方正兰亭黑Pro_04_OPPO_983</vt:lpstr>
      <vt:lpstr>黑体</vt:lpstr>
      <vt:lpstr>Arial Unicode MS</vt:lpstr>
      <vt:lpstr>思源黑体 CN ExtraLight</vt:lpstr>
      <vt:lpstr>李旭科书法 v1.4</vt:lpstr>
      <vt:lpstr>Calibri</vt:lpstr>
      <vt:lpstr>思源黑体 CN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椿</vt:lpstr>
      <vt:lpstr>楸</vt:lpstr>
      <vt:lpstr>鲲</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中文：大鱼海棠</dc:title>
  <dc:creator>Administrator</dc:creator>
  <cp:lastModifiedBy>Cindy.Z</cp:lastModifiedBy>
  <cp:revision>11</cp:revision>
  <dcterms:created xsi:type="dcterms:W3CDTF">2019-11-04T01:13:00Z</dcterms:created>
  <dcterms:modified xsi:type="dcterms:W3CDTF">2019-11-04T01:26:55Z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