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256" r:id="rId3"/>
    <p:sldId id="259" r:id="rId5"/>
    <p:sldId id="257" r:id="rId6"/>
    <p:sldId id="25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" y="279400"/>
            <a:ext cx="4405630" cy="5518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820" y="279400"/>
            <a:ext cx="4705350" cy="5819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395" y="398780"/>
            <a:ext cx="8411210" cy="62242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5450" y="168275"/>
            <a:ext cx="4485640" cy="6522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28260" y="1960245"/>
            <a:ext cx="657606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His passion captivated a woman.</a:t>
            </a:r>
            <a:endParaRPr lang="zh-CN" altLang="en-US" sz="3200"/>
          </a:p>
          <a:p>
            <a:r>
              <a:rPr lang="zh-CN" altLang="en-US" sz="3200"/>
              <a:t>His courage inspired a country.</a:t>
            </a:r>
            <a:endParaRPr lang="zh-CN" altLang="en-US" sz="3200"/>
          </a:p>
          <a:p>
            <a:r>
              <a:rPr lang="zh-CN" altLang="en-US" sz="3200"/>
              <a:t>His heart defied a king.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威廉·华莱士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/>
              <a:t>（苏格兰盖尔语：Uilleam Uallas，英语：William Wallace；1270年—1305年8月23日），是一名苏格兰骑士，后来成为了苏格兰独立战争的重要领袖之一。1297年，他在斯特灵桥战役（Battle of Stirling Bridge）中击败英格兰军队。之后，他被指定为苏格兰护国公，直到1298年7月在福尔柯克战役（Battle of Falkirk）中失利。1305年8月，华莱士在格拉斯哥附近的Robroyston被英格兰人擒获。英格兰国王爱德华一世下令对他严刑拷打之后，以叛国的罪名斩首。</a:t>
            </a:r>
            <a:endParaRPr lang="zh-CN" altLang="en-US" sz="2400"/>
          </a:p>
          <a:p>
            <a:r>
              <a:rPr lang="zh-CN" altLang="en-US" sz="2400"/>
              <a:t>华莱士死后，他的声名远扬，超出了他的故乡的范围。他成了苏格兰独立战争的一个标志性人物。苏格兰人视其为民族英雄，在不列颠有好几座华莱士的纪念碑和塑像。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/>
              <a:t>《勇敢的心》是派拉蒙影业公司出品的战争片，由梅尔·吉布森执导，梅尔·吉布森、苏菲·玛索、凯瑟琳·麦克马克等主演。影片以13-14世纪英格兰的宫廷政治为背景，以战争为核心，讲述了苏格兰起义领袖威廉·华莱士与英格兰统治者不屈不挠斗争的故事。1995年5月该片在美国上映。1996年，该片在第68届奥斯卡金像奖上获得最佳影片、最佳导演等5项奖项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WPS 演示</Application>
  <PresentationFormat>宽屏</PresentationFormat>
  <Paragraphs>15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苏格</cp:lastModifiedBy>
  <cp:revision>3</cp:revision>
  <dcterms:created xsi:type="dcterms:W3CDTF">2019-10-08T06:45:28Z</dcterms:created>
  <dcterms:modified xsi:type="dcterms:W3CDTF">2019-10-08T07:00:06Z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