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67" r:id="rId5"/>
    <p:sldId id="260" r:id="rId6"/>
    <p:sldId id="286" r:id="rId7"/>
    <p:sldId id="261" r:id="rId8"/>
    <p:sldId id="285" r:id="rId9"/>
    <p:sldId id="276" r:id="rId10"/>
    <p:sldId id="263" r:id="rId11"/>
    <p:sldId id="298" r:id="rId12"/>
    <p:sldId id="277" r:id="rId13"/>
    <p:sldId id="264" r:id="rId14"/>
    <p:sldId id="262" r:id="rId15"/>
    <p:sldId id="265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4C8"/>
    <a:srgbClr val="FF505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07"/>
        <p:guide pos="288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  <p:sp>
        <p:nvSpPr>
          <p:cNvPr id="2052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x-none" sz="1200" strike="noStrike" noProof="1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780" y="7620"/>
            <a:ext cx="9116060" cy="686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780" y="-8890"/>
            <a:ext cx="9115425" cy="682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289" name="图片 7169" descr="20140716195418_VWxcP_thumb_70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813" y="723900"/>
            <a:ext cx="4059237" cy="589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7170"/>
          <p:cNvSpPr txBox="1"/>
          <p:nvPr/>
        </p:nvSpPr>
        <p:spPr>
          <a:xfrm>
            <a:off x="5575300" y="890588"/>
            <a:ext cx="2697163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可以在眼睛里画一个宇宙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1" name="图片 7171" descr="18B1V`QEN42E5)PW(XEUN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50" y="847725"/>
            <a:ext cx="476250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525" y="0"/>
            <a:ext cx="909828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313" name="图片 11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013" y="1295400"/>
            <a:ext cx="3543300" cy="4086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525" y="-17145"/>
            <a:ext cx="9132570" cy="688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337" name="图片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413" y="1373188"/>
            <a:ext cx="4867275" cy="481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8890"/>
            <a:ext cx="9144000" cy="686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361" name="图片 122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6113"/>
            <a:ext cx="9144000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24765"/>
            <a:ext cx="9131935" cy="6840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385" name="图片 13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1354138"/>
            <a:ext cx="8513763" cy="418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5080" y="0"/>
            <a:ext cx="9131935" cy="684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409" name="图片 14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1270000"/>
            <a:ext cx="8629650" cy="4275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17145"/>
            <a:ext cx="9144000" cy="687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33" name="图片 15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0463"/>
            <a:ext cx="9144000" cy="455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8890"/>
            <a:ext cx="914400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457" name="图片 16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8275"/>
            <a:ext cx="9144000" cy="398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4097"/>
          <p:cNvSpPr txBox="1"/>
          <p:nvPr/>
        </p:nvSpPr>
        <p:spPr>
          <a:xfrm>
            <a:off x="1176338" y="2039938"/>
            <a:ext cx="2354262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6985" y="15875"/>
            <a:ext cx="9150985" cy="684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98" name="文本框 4098"/>
          <p:cNvSpPr txBox="1"/>
          <p:nvPr/>
        </p:nvSpPr>
        <p:spPr>
          <a:xfrm>
            <a:off x="3100388" y="2776538"/>
            <a:ext cx="272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方正综艺简体" charset="-122"/>
              </a:rPr>
              <a:t>脸部的绘制</a:t>
            </a:r>
            <a:endParaRPr lang="zh-CN" altLang="en-US" sz="4000" dirty="0">
              <a:solidFill>
                <a:schemeClr val="bg2"/>
              </a:solidFill>
              <a:latin typeface="Arial" panose="020B0604020202020204" pitchFamily="34" charset="0"/>
              <a:ea typeface="方正综艺简体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5121"/>
          <p:cNvSpPr txBox="1"/>
          <p:nvPr/>
        </p:nvSpPr>
        <p:spPr>
          <a:xfrm>
            <a:off x="1398588" y="1428750"/>
            <a:ext cx="71151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D7A4C8"/>
                </a:solidFill>
                <a:latin typeface="Arial" panose="020B0604020202020204" pitchFamily="34" charset="0"/>
                <a:ea typeface="方正综艺简体" charset="-122"/>
              </a:rPr>
              <a:t>作业</a:t>
            </a:r>
            <a:endParaRPr lang="zh-CN" altLang="en-US" sz="3600" dirty="0">
              <a:solidFill>
                <a:srgbClr val="D7A4C8"/>
              </a:solidFill>
              <a:latin typeface="Arial" panose="020B0604020202020204" pitchFamily="34" charset="0"/>
              <a:ea typeface="方正综艺简体" charset="-122"/>
            </a:endParaRPr>
          </a:p>
        </p:txBody>
      </p:sp>
      <p:pic>
        <p:nvPicPr>
          <p:cNvPr id="5122" name="图片 5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2070100"/>
            <a:ext cx="819150" cy="81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525" y="7620"/>
            <a:ext cx="9098280" cy="681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23" name="文本框 5123"/>
          <p:cNvSpPr txBox="1"/>
          <p:nvPr/>
        </p:nvSpPr>
        <p:spPr>
          <a:xfrm>
            <a:off x="2844800" y="2709863"/>
            <a:ext cx="40005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做一个脸型的研究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4" name="文本框 5124"/>
          <p:cNvSpPr txBox="1"/>
          <p:nvPr/>
        </p:nvSpPr>
        <p:spPr>
          <a:xfrm>
            <a:off x="2787650" y="2312988"/>
            <a:ext cx="12477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作业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6985" y="0"/>
            <a:ext cx="9149080" cy="683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145" name="图片 6145" descr="201208011118329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38" y="1858963"/>
            <a:ext cx="66675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6985" y="-17145"/>
            <a:ext cx="9131935" cy="687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16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797050"/>
            <a:ext cx="7569200" cy="3910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035" y="15875"/>
            <a:ext cx="9090660" cy="680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193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325" y="1374775"/>
            <a:ext cx="7621588" cy="451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15875" y="-17145"/>
            <a:ext cx="915797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1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75" y="935038"/>
            <a:ext cx="46482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8" y="4327525"/>
            <a:ext cx="2306637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75" y="4306888"/>
            <a:ext cx="2022475" cy="2116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5400" y="15875"/>
            <a:ext cx="9149715" cy="6841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41" name="内容占位符 8193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36550" y="1474788"/>
            <a:ext cx="8720138" cy="34909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035" y="7620"/>
            <a:ext cx="9141460" cy="683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65" name="文本框 9217"/>
          <p:cNvSpPr txBox="1"/>
          <p:nvPr/>
        </p:nvSpPr>
        <p:spPr>
          <a:xfrm>
            <a:off x="5119688" y="4805363"/>
            <a:ext cx="2760662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1266" name="图片 9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830263"/>
            <a:ext cx="5003800" cy="550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" descr="20150307133033_feM4F_thumb_70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5" y="708025"/>
            <a:ext cx="2744788" cy="588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在屏幕上显示</PresentationFormat>
  <Paragraphs>10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方正综艺简体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shu</dc:creator>
  <cp:lastModifiedBy>白大苗</cp:lastModifiedBy>
  <cp:revision>19</cp:revision>
  <dcterms:created xsi:type="dcterms:W3CDTF">2013-01-25T01:44:00Z</dcterms:created>
  <dcterms:modified xsi:type="dcterms:W3CDTF">2020-03-11T09:49:07Z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