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0065-167C-403D-8FEF-39D577019B98}" type="datetimeFigureOut">
              <a:rPr lang="zh-CN" altLang="en-US" smtClean="0"/>
              <a:t>2020/3/11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46E3-4412-4110-A6FC-930E863156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项目二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十三五旅游业发展规划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一、概述</a:t>
            </a:r>
            <a:endParaRPr lang="en-US" altLang="zh-CN" dirty="0" smtClean="0"/>
          </a:p>
          <a:p>
            <a:r>
              <a:rPr lang="zh-CN" altLang="en-US" dirty="0" smtClean="0"/>
              <a:t>（一）背景</a:t>
            </a:r>
            <a:endParaRPr lang="en-US" altLang="zh-CN" dirty="0" smtClean="0"/>
          </a:p>
          <a:p>
            <a:r>
              <a:rPr lang="zh-CN" altLang="en-US" dirty="0" smtClean="0"/>
              <a:t>（二）意义</a:t>
            </a:r>
            <a:endParaRPr lang="en-US" altLang="zh-CN" dirty="0" smtClean="0"/>
          </a:p>
          <a:p>
            <a:r>
              <a:rPr lang="zh-CN" altLang="en-US" dirty="0" smtClean="0"/>
              <a:t>（三）十二五 旅游业发展成就</a:t>
            </a:r>
            <a:endParaRPr lang="en-US" altLang="zh-CN" dirty="0" smtClean="0"/>
          </a:p>
          <a:p>
            <a:r>
              <a:rPr lang="zh-CN" altLang="en-US" dirty="0" smtClean="0"/>
              <a:t>（四）“十三五”旅游业发展趋势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二、指导思想与基本原则</a:t>
            </a:r>
            <a:endParaRPr lang="en-US" altLang="zh-CN" dirty="0" smtClean="0"/>
          </a:p>
          <a:p>
            <a:r>
              <a:rPr lang="zh-CN" altLang="en-US" dirty="0" smtClean="0"/>
              <a:t>（一）指导思想</a:t>
            </a:r>
            <a:endParaRPr lang="en-US" altLang="zh-CN" dirty="0" smtClean="0"/>
          </a:p>
          <a:p>
            <a:r>
              <a:rPr lang="zh-CN" altLang="en-US" dirty="0" smtClean="0"/>
              <a:t>（二）基本原则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三、主要目标与任务</a:t>
            </a:r>
            <a:endParaRPr lang="en-US" altLang="zh-CN" dirty="0" smtClean="0"/>
          </a:p>
          <a:p>
            <a:r>
              <a:rPr lang="zh-CN" altLang="en-US" dirty="0" smtClean="0"/>
              <a:t>（一）主要目标</a:t>
            </a:r>
            <a:endParaRPr lang="en-US" altLang="zh-CN" dirty="0" smtClean="0"/>
          </a:p>
          <a:p>
            <a:r>
              <a:rPr lang="zh-CN" altLang="en-US" dirty="0" smtClean="0"/>
              <a:t>（二）主要任务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全屏显示(4:3)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项目二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项目二</dc:title>
  <dc:creator>PC</dc:creator>
  <cp:lastModifiedBy>PC</cp:lastModifiedBy>
  <cp:revision>1</cp:revision>
  <dcterms:created xsi:type="dcterms:W3CDTF">2020-03-10T23:27:17Z</dcterms:created>
  <dcterms:modified xsi:type="dcterms:W3CDTF">2020-03-10T23:33:19Z</dcterms:modified>
</cp:coreProperties>
</file>