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任务三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/>
              <a:t>关于促进乡村旅游可持续发展的指导意见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一、主要内容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（一）</a:t>
            </a:r>
            <a:r>
              <a:rPr lang="zh-CN" altLang="en-US" dirty="0" smtClean="0"/>
              <a:t>总体要求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/>
              <a:t>指导思想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基本原则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主要目标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（二）</a:t>
            </a:r>
            <a:r>
              <a:rPr lang="zh-CN" altLang="en-US" dirty="0" smtClean="0"/>
              <a:t>加强规划引领，优化区域</a:t>
            </a:r>
            <a:r>
              <a:rPr lang="zh-CN" altLang="en-US" dirty="0" smtClean="0"/>
              <a:t>布局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b="1" dirty="0" smtClean="0"/>
              <a:t>优化乡村旅游区域整体布局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b="1" dirty="0" smtClean="0"/>
              <a:t>促进乡村旅游区域协同发展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b="1" dirty="0" smtClean="0"/>
              <a:t>制定乡村旅游发展</a:t>
            </a:r>
            <a:r>
              <a:rPr lang="zh-CN" altLang="en-US" b="1" dirty="0" smtClean="0"/>
              <a:t>规划</a:t>
            </a:r>
            <a:endParaRPr lang="en-US" altLang="zh-CN" b="1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（三）完善</a:t>
            </a:r>
            <a:r>
              <a:rPr lang="zh-CN" altLang="en-US" dirty="0" smtClean="0"/>
              <a:t>基础设施，提升公共</a:t>
            </a:r>
            <a:r>
              <a:rPr lang="zh-CN" altLang="en-US" dirty="0" smtClean="0"/>
              <a:t>服务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b="1" dirty="0" smtClean="0"/>
              <a:t>提升乡村旅游基础设施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b="1" dirty="0" smtClean="0"/>
              <a:t>完善乡村旅游公共服务</a:t>
            </a:r>
            <a:r>
              <a:rPr lang="zh-CN" altLang="en-US" b="1" dirty="0" smtClean="0"/>
              <a:t>体系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（四）</a:t>
            </a:r>
            <a:r>
              <a:rPr lang="zh-CN" altLang="en-US" dirty="0" smtClean="0"/>
              <a:t>丰富文化内涵，提升产品</a:t>
            </a:r>
            <a:r>
              <a:rPr lang="zh-CN" altLang="en-US" dirty="0" smtClean="0"/>
              <a:t>品质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b="1" dirty="0" smtClean="0"/>
              <a:t>突出乡村旅游文化特色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b="1" dirty="0" smtClean="0"/>
              <a:t>丰富乡村旅游产品</a:t>
            </a:r>
            <a:r>
              <a:rPr lang="zh-CN" altLang="en-US" b="1" dirty="0" smtClean="0"/>
              <a:t>类型</a:t>
            </a:r>
            <a:endParaRPr lang="en-US" altLang="zh-CN" b="1" dirty="0" smtClean="0"/>
          </a:p>
          <a:p>
            <a:r>
              <a:rPr lang="en-US" altLang="zh-CN" b="1" dirty="0" smtClean="0"/>
              <a:t>3.</a:t>
            </a:r>
            <a:r>
              <a:rPr lang="zh-CN" altLang="en-US" b="1" dirty="0" smtClean="0"/>
              <a:t>提高乡村旅游服务管理水平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（五）创建</a:t>
            </a:r>
            <a:r>
              <a:rPr lang="zh-CN" altLang="en-US" dirty="0" smtClean="0"/>
              <a:t>旅游品牌，加大市场</a:t>
            </a:r>
            <a:r>
              <a:rPr lang="zh-CN" altLang="en-US" dirty="0" smtClean="0"/>
              <a:t>营销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b="1" dirty="0" smtClean="0"/>
              <a:t>培育构建乡村旅游品牌体系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b="1" dirty="0" smtClean="0"/>
              <a:t>创新乡村旅游营销</a:t>
            </a:r>
            <a:r>
              <a:rPr lang="zh-CN" altLang="en-US" b="1" dirty="0" smtClean="0"/>
              <a:t>模式</a:t>
            </a:r>
            <a:endParaRPr lang="en-US" altLang="zh-CN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PresentationFormat>全屏显示(4:3)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任务三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任务三</dc:title>
  <dc:creator>PC</dc:creator>
  <cp:lastModifiedBy>PC</cp:lastModifiedBy>
  <cp:revision>1</cp:revision>
  <dcterms:created xsi:type="dcterms:W3CDTF">2020-03-10T23:13:03Z</dcterms:created>
  <dcterms:modified xsi:type="dcterms:W3CDTF">2020-03-10T23:20:08Z</dcterms:modified>
</cp:coreProperties>
</file>