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任务二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/>
              <a:t>国务院办公厅关于促进全域旅游发展的指导意见</a:t>
            </a:r>
            <a:endParaRPr lang="zh-CN" altLang="en-US" dirty="0" smtClean="0"/>
          </a:p>
          <a:p>
            <a:endParaRPr lang="zh-CN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一、主要内容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（一）</a:t>
            </a:r>
            <a:r>
              <a:rPr lang="zh-CN" altLang="en-US" b="1" dirty="0" smtClean="0"/>
              <a:t>总体要求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指导思想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基本原则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主要目标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（二）</a:t>
            </a:r>
            <a:r>
              <a:rPr lang="zh-CN" altLang="en-US" b="1" dirty="0" smtClean="0"/>
              <a:t>推进融合发展，创新产品</a:t>
            </a:r>
            <a:r>
              <a:rPr lang="zh-CN" altLang="en-US" b="1" dirty="0" smtClean="0"/>
              <a:t>供给</a:t>
            </a:r>
            <a:endParaRPr lang="en-US" altLang="zh-CN" b="1" dirty="0" smtClean="0"/>
          </a:p>
          <a:p>
            <a:r>
              <a:rPr lang="en-US" altLang="zh-CN" b="1" dirty="0" smtClean="0"/>
              <a:t>1.</a:t>
            </a:r>
            <a:r>
              <a:rPr lang="zh-CN" altLang="en-US" dirty="0" smtClean="0"/>
              <a:t>推动旅游与城镇化、工业化和商贸业融合发展</a:t>
            </a:r>
            <a:endParaRPr lang="en-US" altLang="zh-CN" b="1" dirty="0" smtClean="0"/>
          </a:p>
          <a:p>
            <a:r>
              <a:rPr lang="en-US" altLang="zh-CN" b="1" dirty="0" smtClean="0"/>
              <a:t>2.</a:t>
            </a:r>
            <a:r>
              <a:rPr lang="zh-CN" altLang="en-US" dirty="0" smtClean="0"/>
              <a:t>推动旅游与农业、林业、水利融合发展</a:t>
            </a:r>
            <a:endParaRPr lang="en-US" altLang="zh-CN" b="1" dirty="0" smtClean="0"/>
          </a:p>
          <a:p>
            <a:r>
              <a:rPr lang="en-US" altLang="zh-CN" b="1" dirty="0" smtClean="0"/>
              <a:t>3.</a:t>
            </a:r>
            <a:r>
              <a:rPr lang="zh-CN" altLang="en-US" dirty="0" smtClean="0"/>
              <a:t>推动旅游与交通、环保、国土、海洋、气象融合发展</a:t>
            </a:r>
            <a:endParaRPr lang="en-US" altLang="zh-CN" b="1" dirty="0" smtClean="0"/>
          </a:p>
          <a:p>
            <a:r>
              <a:rPr lang="en-US" altLang="zh-CN" b="1" dirty="0" smtClean="0"/>
              <a:t>4.</a:t>
            </a:r>
            <a:r>
              <a:rPr lang="zh-CN" altLang="en-US" dirty="0" smtClean="0"/>
              <a:t>推动旅游与科技、教育、文化、卫生、体育融合发展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提升旅游产品</a:t>
            </a:r>
            <a:r>
              <a:rPr lang="zh-CN" altLang="en-US" dirty="0" smtClean="0"/>
              <a:t>品质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培育壮大市场主体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（三）</a:t>
            </a:r>
            <a:r>
              <a:rPr lang="zh-CN" altLang="en-US" b="1" dirty="0" smtClean="0"/>
              <a:t>加强旅游服务，提升满意</a:t>
            </a:r>
            <a:r>
              <a:rPr lang="zh-CN" altLang="en-US" b="1" dirty="0" smtClean="0"/>
              <a:t>指数</a:t>
            </a:r>
            <a:endParaRPr lang="en-US" altLang="zh-CN" b="1" dirty="0" smtClean="0"/>
          </a:p>
          <a:p>
            <a:r>
              <a:rPr lang="en-US" altLang="zh-CN" b="1" dirty="0" smtClean="0"/>
              <a:t>1.</a:t>
            </a:r>
            <a:r>
              <a:rPr lang="zh-CN" altLang="en-US" dirty="0" smtClean="0"/>
              <a:t>以标准化提升服务品质</a:t>
            </a:r>
            <a:endParaRPr lang="en-US" altLang="zh-CN" b="1" dirty="0" smtClean="0"/>
          </a:p>
          <a:p>
            <a:r>
              <a:rPr lang="en-US" altLang="zh-CN" b="1" dirty="0" smtClean="0"/>
              <a:t>2.</a:t>
            </a:r>
            <a:r>
              <a:rPr lang="zh-CN" altLang="en-US" dirty="0" smtClean="0"/>
              <a:t>以品牌化提高满意度</a:t>
            </a:r>
            <a:endParaRPr lang="en-US" altLang="zh-CN" b="1" dirty="0" smtClean="0"/>
          </a:p>
          <a:p>
            <a:r>
              <a:rPr lang="en-US" altLang="zh-CN" b="1" dirty="0" smtClean="0"/>
              <a:t>3.</a:t>
            </a:r>
            <a:r>
              <a:rPr lang="zh-CN" altLang="en-US" dirty="0" smtClean="0"/>
              <a:t>推进服务智能化</a:t>
            </a:r>
            <a:endParaRPr lang="en-US" altLang="zh-CN" b="1" dirty="0" smtClean="0"/>
          </a:p>
          <a:p>
            <a:r>
              <a:rPr lang="en-US" altLang="zh-CN" b="1" dirty="0" smtClean="0"/>
              <a:t>4.</a:t>
            </a:r>
            <a:r>
              <a:rPr lang="zh-CN" altLang="en-US" dirty="0" smtClean="0"/>
              <a:t>推行旅游志愿</a:t>
            </a:r>
            <a:r>
              <a:rPr lang="zh-CN" altLang="en-US" dirty="0" smtClean="0"/>
              <a:t>服务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提升导游服务质量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（四）</a:t>
            </a:r>
            <a:r>
              <a:rPr lang="zh-CN" altLang="en-US" b="1" dirty="0" smtClean="0"/>
              <a:t>加强基础配套，提升公共</a:t>
            </a:r>
            <a:r>
              <a:rPr lang="zh-CN" altLang="en-US" b="1" dirty="0" smtClean="0"/>
              <a:t>服务</a:t>
            </a:r>
            <a:endParaRPr lang="en-US" altLang="zh-CN" b="1" dirty="0" smtClean="0"/>
          </a:p>
          <a:p>
            <a:r>
              <a:rPr lang="en-US" altLang="zh-CN" b="1" dirty="0" smtClean="0"/>
              <a:t>1.</a:t>
            </a:r>
            <a:r>
              <a:rPr lang="zh-CN" altLang="en-US" dirty="0" smtClean="0"/>
              <a:t>扎实推进</a:t>
            </a:r>
            <a:r>
              <a:rPr lang="zh-CN" altLang="en-US" dirty="0" smtClean="0"/>
              <a:t>“厕所革命”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构建畅达便捷</a:t>
            </a:r>
            <a:r>
              <a:rPr lang="zh-CN" altLang="en-US" dirty="0" smtClean="0"/>
              <a:t>交通网络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完善集散咨询服务</a:t>
            </a:r>
            <a:r>
              <a:rPr lang="zh-CN" altLang="en-US" dirty="0" smtClean="0"/>
              <a:t>体系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规范完善旅游引导标识系统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PresentationFormat>全屏显示(4:3)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任务二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任务二</dc:title>
  <dc:creator>PC</dc:creator>
  <cp:lastModifiedBy>PC</cp:lastModifiedBy>
  <cp:revision>1</cp:revision>
  <dcterms:created xsi:type="dcterms:W3CDTF">2020-03-10T23:03:54Z</dcterms:created>
  <dcterms:modified xsi:type="dcterms:W3CDTF">2020-03-10T23:12:33Z</dcterms:modified>
</cp:coreProperties>
</file>