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mtClean="0"/>
              <a:t>任务一 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tx1"/>
                </a:solidFill>
              </a:rPr>
              <a:t>国务院关于加强旅游市场综合监管的通知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 smtClean="0"/>
              <a:t>一、主要内容</a:t>
            </a:r>
            <a:endParaRPr lang="en-US" altLang="zh-CN" dirty="0" smtClean="0"/>
          </a:p>
          <a:p>
            <a:pPr>
              <a:buNone/>
            </a:pPr>
            <a:r>
              <a:rPr lang="zh-CN" altLang="en-US" b="1" dirty="0" smtClean="0"/>
              <a:t>（一）依法落实旅游市场监管责任</a:t>
            </a:r>
            <a:endParaRPr lang="en-US" altLang="zh-CN" b="1" dirty="0" smtClean="0"/>
          </a:p>
          <a:p>
            <a:r>
              <a:rPr lang="en-US" altLang="zh-CN" b="1" dirty="0" smtClean="0"/>
              <a:t>1.</a:t>
            </a:r>
            <a:r>
              <a:rPr lang="zh-CN" altLang="en-US" dirty="0" smtClean="0"/>
              <a:t>强化政府的领导责任</a:t>
            </a:r>
            <a:endParaRPr lang="en-US" altLang="zh-CN" dirty="0" smtClean="0"/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明确各相关部门的监管责任</a:t>
            </a:r>
            <a:endParaRPr lang="en-US" altLang="zh-CN" dirty="0" smtClean="0"/>
          </a:p>
          <a:p>
            <a:r>
              <a:rPr lang="en-US" altLang="zh-CN" dirty="0" smtClean="0"/>
              <a:t>3.</a:t>
            </a:r>
            <a:r>
              <a:rPr lang="zh-CN" altLang="en-US" dirty="0" smtClean="0"/>
              <a:t>落实旅游企业的主体责任</a:t>
            </a:r>
            <a:endParaRPr lang="en-US" altLang="zh-CN" dirty="0" smtClean="0"/>
          </a:p>
          <a:p>
            <a:r>
              <a:rPr lang="en-US" altLang="zh-CN" dirty="0" smtClean="0"/>
              <a:t>4.</a:t>
            </a:r>
            <a:r>
              <a:rPr lang="zh-CN" altLang="en-US" dirty="0" smtClean="0"/>
              <a:t>发挥社会公众的监督作用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zh-CN" altLang="en-US" b="1" dirty="0" smtClean="0"/>
              <a:t>（二）创新旅游市场综合监管机制</a:t>
            </a:r>
            <a:endParaRPr lang="en-US" altLang="zh-CN" b="1" dirty="0" smtClean="0"/>
          </a:p>
          <a:p>
            <a:pPr>
              <a:buNone/>
            </a:pPr>
            <a:r>
              <a:rPr lang="en-US" altLang="zh-CN" b="1" dirty="0" smtClean="0"/>
              <a:t>1.</a:t>
            </a:r>
            <a:r>
              <a:rPr lang="zh-CN" altLang="en-US" dirty="0" smtClean="0"/>
              <a:t>制定旅游市场综合监管责任清单</a:t>
            </a:r>
            <a:endParaRPr lang="en-US" altLang="zh-CN" b="1" dirty="0" smtClean="0"/>
          </a:p>
          <a:p>
            <a:pPr>
              <a:buNone/>
            </a:pPr>
            <a:r>
              <a:rPr lang="en-US" altLang="zh-CN" b="1" dirty="0" smtClean="0"/>
              <a:t>2.</a:t>
            </a:r>
            <a:r>
              <a:rPr lang="zh-CN" altLang="en-US" dirty="0" smtClean="0"/>
              <a:t>完善旅游法律规范体系</a:t>
            </a:r>
            <a:endParaRPr lang="en-US" altLang="zh-CN" b="1" dirty="0" smtClean="0"/>
          </a:p>
          <a:p>
            <a:pPr>
              <a:buNone/>
            </a:pPr>
            <a:r>
              <a:rPr lang="en-US" altLang="zh-CN" b="1" dirty="0" smtClean="0"/>
              <a:t>3.</a:t>
            </a:r>
            <a:r>
              <a:rPr lang="zh-CN" altLang="en-US" dirty="0" smtClean="0"/>
              <a:t>健全完善旅游市场监管标准</a:t>
            </a:r>
            <a:endParaRPr lang="en-US" altLang="zh-CN" b="1" dirty="0" smtClean="0"/>
          </a:p>
          <a:p>
            <a:pPr>
              <a:buNone/>
            </a:pPr>
            <a:r>
              <a:rPr lang="en-US" altLang="zh-CN" b="1" dirty="0" smtClean="0"/>
              <a:t>4.</a:t>
            </a:r>
            <a:r>
              <a:rPr lang="zh-CN" altLang="en-US" dirty="0" smtClean="0"/>
              <a:t>推进旅游市场监管随机抽查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5.</a:t>
            </a:r>
            <a:r>
              <a:rPr lang="zh-CN" altLang="en-US" dirty="0" smtClean="0"/>
              <a:t>建立健全旅游诚信体系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6.</a:t>
            </a:r>
            <a:r>
              <a:rPr lang="zh-CN" altLang="en-US" dirty="0" smtClean="0"/>
              <a:t>推进综合监管体制改革试点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7.</a:t>
            </a:r>
            <a:r>
              <a:rPr lang="zh-CN" altLang="en-US" dirty="0" smtClean="0"/>
              <a:t>加强执法与司法相衔接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 smtClean="0"/>
              <a:t>（三）</a:t>
            </a:r>
            <a:r>
              <a:rPr lang="zh-CN" altLang="en-US" b="1" dirty="0" smtClean="0"/>
              <a:t>全面提高旅游市场综合监管水平</a:t>
            </a:r>
            <a:endParaRPr lang="en-US" altLang="zh-CN" b="1" dirty="0" smtClean="0"/>
          </a:p>
          <a:p>
            <a:r>
              <a:rPr lang="en-US" altLang="zh-CN" dirty="0" smtClean="0"/>
              <a:t>1.</a:t>
            </a:r>
            <a:r>
              <a:rPr lang="zh-CN" altLang="en-US" dirty="0" smtClean="0"/>
              <a:t>加强</a:t>
            </a:r>
            <a:r>
              <a:rPr lang="en-US" altLang="zh-CN" dirty="0" smtClean="0"/>
              <a:t>《</a:t>
            </a:r>
            <a:r>
              <a:rPr lang="zh-CN" altLang="en-US" dirty="0" smtClean="0"/>
              <a:t>中华人民共和国旅游法</a:t>
            </a:r>
            <a:r>
              <a:rPr lang="en-US" altLang="zh-CN" dirty="0" smtClean="0"/>
              <a:t>》</a:t>
            </a:r>
            <a:r>
              <a:rPr lang="zh-CN" altLang="en-US" dirty="0" smtClean="0"/>
              <a:t>普法工作</a:t>
            </a:r>
            <a:endParaRPr lang="en-US" altLang="zh-CN" dirty="0" smtClean="0"/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加强对旅游市场综合监管的监督</a:t>
            </a:r>
            <a:endParaRPr lang="en-US" altLang="zh-CN" dirty="0" smtClean="0"/>
          </a:p>
          <a:p>
            <a:r>
              <a:rPr lang="en-US" altLang="zh-CN" dirty="0" smtClean="0"/>
              <a:t>3.</a:t>
            </a:r>
            <a:r>
              <a:rPr lang="zh-CN" altLang="en-US" dirty="0" smtClean="0"/>
              <a:t>严格规范旅游执法行为</a:t>
            </a: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 smtClean="0"/>
              <a:t>（四）</a:t>
            </a:r>
            <a:r>
              <a:rPr lang="zh-CN" altLang="en-US" b="1" dirty="0" smtClean="0"/>
              <a:t>提高旅游市场综合监管保障能力</a:t>
            </a:r>
            <a:endParaRPr lang="en-US" altLang="zh-CN" b="1" dirty="0" smtClean="0"/>
          </a:p>
          <a:p>
            <a:r>
              <a:rPr lang="en-US" altLang="zh-CN" b="1" dirty="0" smtClean="0"/>
              <a:t>1.</a:t>
            </a:r>
            <a:r>
              <a:rPr lang="zh-CN" altLang="en-US" dirty="0" smtClean="0"/>
              <a:t>健全旅游市场综合监管协调机构</a:t>
            </a:r>
            <a:endParaRPr lang="en-US" altLang="zh-CN" b="1" dirty="0" smtClean="0"/>
          </a:p>
          <a:p>
            <a:r>
              <a:rPr lang="en-US" altLang="zh-CN" b="1" dirty="0" smtClean="0"/>
              <a:t>2.</a:t>
            </a:r>
            <a:r>
              <a:rPr lang="zh-CN" altLang="en-US" dirty="0" smtClean="0"/>
              <a:t>加强旅游市场综合监管基础保障</a:t>
            </a:r>
            <a:endParaRPr lang="en-US" altLang="zh-CN" b="1" dirty="0" smtClean="0"/>
          </a:p>
          <a:p>
            <a:r>
              <a:rPr lang="en-US" altLang="zh-CN" b="1" dirty="0" smtClean="0"/>
              <a:t>3.</a:t>
            </a:r>
            <a:r>
              <a:rPr lang="zh-CN" altLang="en-US" dirty="0" smtClean="0"/>
              <a:t>提升旅游市场综合监管能力</a:t>
            </a: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</Words>
  <PresentationFormat>全屏显示(4:3)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任务一 </vt:lpstr>
      <vt:lpstr>幻灯片 2</vt:lpstr>
      <vt:lpstr>幻灯片 3</vt:lpstr>
      <vt:lpstr>幻灯片 4</vt:lpstr>
      <vt:lpstr>幻灯片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项目一 </dc:title>
  <dc:creator>PC</dc:creator>
  <cp:lastModifiedBy>PC</cp:lastModifiedBy>
  <cp:revision>3</cp:revision>
  <dcterms:created xsi:type="dcterms:W3CDTF">2020-03-10T22:50:29Z</dcterms:created>
  <dcterms:modified xsi:type="dcterms:W3CDTF">2020-03-10T23:03:46Z</dcterms:modified>
</cp:coreProperties>
</file>