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480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719972-F341-4FC9-8E1B-2AED72EE1D14}" type="datetimeFigureOut">
              <a:rPr lang="zh-CN" altLang="en-US" smtClean="0"/>
              <a:t>2016/3/28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ABA258-A821-4973-83A9-F67CB06C135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283259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719972-F341-4FC9-8E1B-2AED72EE1D14}" type="datetimeFigureOut">
              <a:rPr lang="zh-CN" altLang="en-US" smtClean="0"/>
              <a:t>2016/3/28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ABA258-A821-4973-83A9-F67CB06C135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173709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719972-F341-4FC9-8E1B-2AED72EE1D14}" type="datetimeFigureOut">
              <a:rPr lang="zh-CN" altLang="en-US" smtClean="0"/>
              <a:t>2016/3/28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ABA258-A821-4973-83A9-F67CB06C135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542326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719972-F341-4FC9-8E1B-2AED72EE1D14}" type="datetimeFigureOut">
              <a:rPr lang="zh-CN" altLang="en-US" smtClean="0"/>
              <a:t>2016/3/28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ABA258-A821-4973-83A9-F67CB06C135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057120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719972-F341-4FC9-8E1B-2AED72EE1D14}" type="datetimeFigureOut">
              <a:rPr lang="zh-CN" altLang="en-US" smtClean="0"/>
              <a:t>2016/3/28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ABA258-A821-4973-83A9-F67CB06C135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176548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719972-F341-4FC9-8E1B-2AED72EE1D14}" type="datetimeFigureOut">
              <a:rPr lang="zh-CN" altLang="en-US" smtClean="0"/>
              <a:t>2016/3/28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ABA258-A821-4973-83A9-F67CB06C135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837226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719972-F341-4FC9-8E1B-2AED72EE1D14}" type="datetimeFigureOut">
              <a:rPr lang="zh-CN" altLang="en-US" smtClean="0"/>
              <a:t>2016/3/28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ABA258-A821-4973-83A9-F67CB06C135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042227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719972-F341-4FC9-8E1B-2AED72EE1D14}" type="datetimeFigureOut">
              <a:rPr lang="zh-CN" altLang="en-US" smtClean="0"/>
              <a:t>2016/3/28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ABA258-A821-4973-83A9-F67CB06C135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580223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719972-F341-4FC9-8E1B-2AED72EE1D14}" type="datetimeFigureOut">
              <a:rPr lang="zh-CN" altLang="en-US" smtClean="0"/>
              <a:t>2016/3/28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ABA258-A821-4973-83A9-F67CB06C135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633851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719972-F341-4FC9-8E1B-2AED72EE1D14}" type="datetimeFigureOut">
              <a:rPr lang="zh-CN" altLang="en-US" smtClean="0"/>
              <a:t>2016/3/28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ABA258-A821-4973-83A9-F67CB06C135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188898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719972-F341-4FC9-8E1B-2AED72EE1D14}" type="datetimeFigureOut">
              <a:rPr lang="zh-CN" altLang="en-US" smtClean="0"/>
              <a:t>2016/3/28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ABA258-A821-4973-83A9-F67CB06C135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612797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719972-F341-4FC9-8E1B-2AED72EE1D14}" type="datetimeFigureOut">
              <a:rPr lang="zh-CN" altLang="en-US" smtClean="0"/>
              <a:t>2016/3/28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ABA258-A821-4973-83A9-F67CB06C135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59365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401478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27584" y="1628800"/>
            <a:ext cx="626469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 dirty="0">
                <a:latin typeface="微软雅黑" pitchFamily="34" charset="-122"/>
                <a:ea typeface="微软雅黑" pitchFamily="34" charset="-122"/>
              </a:rPr>
              <a:t>保护</a:t>
            </a:r>
            <a:r>
              <a:rPr lang="zh-CN" altLang="en-US" sz="4800" dirty="0" smtClean="0">
                <a:latin typeface="微软雅黑" pitchFamily="34" charset="-122"/>
                <a:ea typeface="微软雅黑" pitchFamily="34" charset="-122"/>
              </a:rPr>
              <a:t>生态</a:t>
            </a:r>
            <a:endParaRPr lang="zh-CN" altLang="en-US" sz="4800" dirty="0"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000740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ree"/>
          <p:cNvSpPr>
            <a:spLocks noEditPoints="1" noChangeArrowheads="1"/>
          </p:cNvSpPr>
          <p:nvPr/>
        </p:nvSpPr>
        <p:spPr bwMode="auto">
          <a:xfrm>
            <a:off x="4710733" y="2540928"/>
            <a:ext cx="4433267" cy="4001219"/>
          </a:xfrm>
          <a:custGeom>
            <a:avLst/>
            <a:gdLst>
              <a:gd name="G0" fmla="+- 0 0 0"/>
              <a:gd name="G1" fmla="*/ 18900 1 3"/>
              <a:gd name="G2" fmla="*/ 18900 2 3"/>
              <a:gd name="G3" fmla="+- 18900 0 0"/>
              <a:gd name="T0" fmla="*/ 10800 w 21600"/>
              <a:gd name="T1" fmla="*/ 0 h 21600"/>
              <a:gd name="T2" fmla="*/ 6171 w 21600"/>
              <a:gd name="T3" fmla="*/ 6300 h 21600"/>
              <a:gd name="T4" fmla="*/ 3086 w 21600"/>
              <a:gd name="T5" fmla="*/ 12600 h 21600"/>
              <a:gd name="T6" fmla="*/ 0 w 21600"/>
              <a:gd name="T7" fmla="*/ 18900 h 21600"/>
              <a:gd name="T8" fmla="*/ 15429 w 21600"/>
              <a:gd name="T9" fmla="*/ 6300 h 21600"/>
              <a:gd name="T10" fmla="*/ 18514 w 21600"/>
              <a:gd name="T11" fmla="*/ 12600 h 21600"/>
              <a:gd name="T12" fmla="*/ 21600 w 21600"/>
              <a:gd name="T13" fmla="*/ 18900 h 21600"/>
              <a:gd name="T14" fmla="*/ 17694720 60000 65536"/>
              <a:gd name="T15" fmla="*/ 11796480 60000 65536"/>
              <a:gd name="T16" fmla="*/ 11796480 60000 65536"/>
              <a:gd name="T17" fmla="*/ 11796480 60000 65536"/>
              <a:gd name="T18" fmla="*/ 0 60000 65536"/>
              <a:gd name="T19" fmla="*/ 0 60000 65536"/>
              <a:gd name="T20" fmla="*/ 0 60000 65536"/>
              <a:gd name="T21" fmla="*/ 761 w 21600"/>
              <a:gd name="T22" fmla="*/ 22454 h 21600"/>
              <a:gd name="T23" fmla="*/ 21069 w 21600"/>
              <a:gd name="T24" fmla="*/ 28282 h 21600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21600" h="21600">
                <a:moveTo>
                  <a:pt x="0" y="18900"/>
                </a:moveTo>
                <a:lnTo>
                  <a:pt x="9257" y="18900"/>
                </a:lnTo>
                <a:lnTo>
                  <a:pt x="9257" y="21600"/>
                </a:lnTo>
                <a:lnTo>
                  <a:pt x="12343" y="21600"/>
                </a:lnTo>
                <a:lnTo>
                  <a:pt x="12343" y="18900"/>
                </a:lnTo>
                <a:lnTo>
                  <a:pt x="21600" y="18900"/>
                </a:lnTo>
                <a:lnTo>
                  <a:pt x="12343" y="12600"/>
                </a:lnTo>
                <a:lnTo>
                  <a:pt x="18514" y="12600"/>
                </a:lnTo>
                <a:lnTo>
                  <a:pt x="12343" y="6300"/>
                </a:lnTo>
                <a:lnTo>
                  <a:pt x="15429" y="6300"/>
                </a:lnTo>
                <a:lnTo>
                  <a:pt x="10800" y="0"/>
                </a:lnTo>
                <a:lnTo>
                  <a:pt x="6171" y="6300"/>
                </a:lnTo>
                <a:lnTo>
                  <a:pt x="9257" y="6300"/>
                </a:lnTo>
                <a:lnTo>
                  <a:pt x="3086" y="12600"/>
                </a:lnTo>
                <a:lnTo>
                  <a:pt x="9257" y="12600"/>
                </a:lnTo>
                <a:close/>
              </a:path>
            </a:pathLst>
          </a:custGeom>
          <a:solidFill>
            <a:srgbClr val="00800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169864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214"/>
          <a:stretch/>
        </p:blipFill>
        <p:spPr>
          <a:xfrm>
            <a:off x="0" y="1116393"/>
            <a:ext cx="9144000" cy="57367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98706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11992449"/>
              </p:ext>
            </p:extLst>
          </p:nvPr>
        </p:nvGraphicFramePr>
        <p:xfrm>
          <a:off x="107504" y="3933056"/>
          <a:ext cx="6552729" cy="25403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84243"/>
                <a:gridCol w="2184243"/>
                <a:gridCol w="2184243"/>
              </a:tblGrid>
              <a:tr h="0"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543659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543659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543659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543659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3815709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2</Words>
  <Application>Microsoft Office PowerPoint</Application>
  <PresentationFormat>全屏显示(4:3)</PresentationFormat>
  <Paragraphs>1</Paragraphs>
  <Slides>5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5</vt:i4>
      </vt:variant>
    </vt:vector>
  </HeadingPairs>
  <TitlesOfParts>
    <vt:vector size="6" baseType="lpstr"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seven</dc:creator>
  <cp:lastModifiedBy>seven</cp:lastModifiedBy>
  <cp:revision>1</cp:revision>
  <dcterms:created xsi:type="dcterms:W3CDTF">2016-03-28T09:19:15Z</dcterms:created>
  <dcterms:modified xsi:type="dcterms:W3CDTF">2016-03-28T09:25:50Z</dcterms:modified>
</cp:coreProperties>
</file>