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第一季度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冰箱</c:v>
                </c:pt>
                <c:pt idx="1">
                  <c:v>洗衣机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</c:v>
                </c:pt>
                <c:pt idx="1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第二季度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冰箱</c:v>
                </c:pt>
                <c:pt idx="1">
                  <c:v>洗衣机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54</c:v>
                </c:pt>
                <c:pt idx="1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第三季度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冰箱</c:v>
                </c:pt>
                <c:pt idx="1">
                  <c:v>洗衣机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第四季度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2"/>
                <c:pt idx="0">
                  <c:v>冰箱</c:v>
                </c:pt>
                <c:pt idx="1">
                  <c:v>洗衣机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40</c:v>
                </c:pt>
                <c:pt idx="1">
                  <c:v>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216896"/>
        <c:axId val="129219200"/>
      </c:barChart>
      <c:catAx>
        <c:axId val="129216896"/>
        <c:scaling>
          <c:orientation val="minMax"/>
        </c:scaling>
        <c:delete val="0"/>
        <c:axPos val="b"/>
        <c:majorTickMark val="none"/>
        <c:minorTickMark val="none"/>
        <c:tickLblPos val="nextTo"/>
        <c:crossAx val="129219200"/>
        <c:crosses val="autoZero"/>
        <c:auto val="1"/>
        <c:lblAlgn val="ctr"/>
        <c:lblOffset val="100"/>
        <c:noMultiLvlLbl val="0"/>
      </c:catAx>
      <c:valAx>
        <c:axId val="12921920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2921689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年终总结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2014</a:t>
            </a:r>
            <a:r>
              <a:rPr lang="zh-CN" altLang="en-US" dirty="0" smtClean="0"/>
              <a:t>年销售年终总结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6875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1767005"/>
            <a:ext cx="7210464" cy="147732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完成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店面的店面设计、</a:t>
            </a:r>
            <a:r>
              <a:rPr lang="en-US" altLang="zh-CN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周年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活  动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策划、五一和国庆活动策划。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城西新开店面业绩提升方案策划。</a:t>
            </a:r>
          </a:p>
        </p:txBody>
      </p:sp>
      <p:sp>
        <p:nvSpPr>
          <p:cNvPr id="5" name="标题 2"/>
          <p:cNvSpPr txBox="1">
            <a:spLocks/>
          </p:cNvSpPr>
          <p:nvPr/>
        </p:nvSpPr>
        <p:spPr>
          <a:xfrm>
            <a:off x="511016" y="40466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sz="3600" b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微软雅黑" pitchFamily="34" charset="-122"/>
                <a:ea typeface="微软雅黑" pitchFamily="34" charset="-122"/>
              </a:rPr>
              <a:t>本年度主要工作</a:t>
            </a:r>
            <a:endParaRPr lang="zh-CN" altLang="en-US" sz="3600" b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0962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vert="horz" lIns="45720" tIns="0" rIns="45720" bIns="0" anchor="b" anchorCtr="0">
            <a:normAutofit/>
          </a:bodyPr>
          <a:lstStyle/>
          <a:p>
            <a:r>
              <a:rPr lang="zh-CN" altLang="en-US" sz="3600" b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微软雅黑" pitchFamily="34" charset="-122"/>
                <a:ea typeface="微软雅黑" pitchFamily="34" charset="-122"/>
              </a:rPr>
              <a:t>家电销售统计表</a:t>
            </a:r>
            <a:endParaRPr lang="zh-CN" altLang="en-US" sz="3600" b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688704"/>
              </p:ext>
            </p:extLst>
          </p:nvPr>
        </p:nvGraphicFramePr>
        <p:xfrm>
          <a:off x="611560" y="1916832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第一季度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第二季度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第三季度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第四季度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冰箱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54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40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洗衣机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50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42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2" y="3284984"/>
            <a:ext cx="6413698" cy="272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0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 vert="horz" lIns="45720" tIns="0" rIns="45720" bIns="0" anchor="b" anchorCtr="0">
            <a:normAutofit/>
          </a:bodyPr>
          <a:lstStyle/>
          <a:p>
            <a:r>
              <a:rPr lang="zh-CN" altLang="en-US" sz="3600" b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微软雅黑" pitchFamily="34" charset="-122"/>
                <a:ea typeface="微软雅黑" pitchFamily="34" charset="-122"/>
              </a:rPr>
              <a:t>家电销售统计图表</a:t>
            </a:r>
            <a:endParaRPr lang="zh-CN" altLang="en-US" sz="3600" b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417177684"/>
              </p:ext>
            </p:extLst>
          </p:nvPr>
        </p:nvGraphicFramePr>
        <p:xfrm>
          <a:off x="755576" y="184482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889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1767005"/>
            <a:ext cx="7272808" cy="2346283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完成</a:t>
            </a:r>
            <a:r>
              <a:rPr lang="zh-CN" altLang="en-US" sz="2000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城西三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个分店的店铺租凭；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完成</a:t>
            </a:r>
            <a:r>
              <a:rPr lang="zh-CN" altLang="en-US" sz="2000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城西三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个分店的店面设计、开业活动策划和大型节假日活动策划；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拓展城东业务</a:t>
            </a:r>
            <a:r>
              <a:rPr lang="zh-CN" altLang="en-US" sz="2000" dirty="0" smtClean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；新增</a:t>
            </a: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业务合作企业；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u"/>
            </a:pPr>
            <a:r>
              <a:rPr lang="zh-CN" altLang="en-US" sz="20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完成公司所有分店的节假日活动策划。</a:t>
            </a:r>
          </a:p>
        </p:txBody>
      </p:sp>
      <p:sp>
        <p:nvSpPr>
          <p:cNvPr id="5" name="标题 2"/>
          <p:cNvSpPr txBox="1">
            <a:spLocks/>
          </p:cNvSpPr>
          <p:nvPr/>
        </p:nvSpPr>
        <p:spPr>
          <a:xfrm>
            <a:off x="511016" y="404664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>
              <a:spcBef>
                <a:spcPct val="0"/>
              </a:spcBef>
              <a:buNone/>
              <a:defRPr kumimoji="0" sz="3600" b="0" cap="all" baseline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微软雅黑" pitchFamily="34" charset="-122"/>
                <a:ea typeface="微软雅黑" pitchFamily="34" charset="-122"/>
                <a:cs typeface="+mj-cs"/>
              </a:defRPr>
            </a:lvl1pPr>
            <a:extLst/>
          </a:lstStyle>
          <a:p>
            <a:r>
              <a:rPr lang="zh-CN" altLang="en-US" dirty="0"/>
              <a:t>新年计划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5318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>
            <p:ph type="title"/>
          </p:nvPr>
        </p:nvSpPr>
        <p:spPr>
          <a:xfrm>
            <a:off x="2987824" y="2276872"/>
            <a:ext cx="2736304" cy="1143000"/>
          </a:xfrm>
        </p:spPr>
        <p:txBody>
          <a:bodyPr vert="horz" lIns="45720" tIns="0" rIns="45720" bIns="0" anchor="b" anchorCtr="0">
            <a:normAutofit/>
          </a:bodyPr>
          <a:lstStyle/>
          <a:p>
            <a:r>
              <a:rPr lang="zh-CN" altLang="en-US" sz="3600" b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微软雅黑" pitchFamily="34" charset="-122"/>
                <a:ea typeface="微软雅黑" pitchFamily="34" charset="-122"/>
              </a:rPr>
              <a:t>谢    谢！</a:t>
            </a:r>
            <a:endParaRPr lang="zh-CN" altLang="en-US" sz="3600" b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8370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基本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220</TotalTime>
  <Words>110</Words>
  <Application>Microsoft Office PowerPoint</Application>
  <PresentationFormat>全屏显示(4:3)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华丽</vt:lpstr>
      <vt:lpstr>年终总结</vt:lpstr>
      <vt:lpstr>PowerPoint 演示文稿</vt:lpstr>
      <vt:lpstr>家电销售统计表</vt:lpstr>
      <vt:lpstr>家电销售统计图表</vt:lpstr>
      <vt:lpstr>PowerPoint 演示文稿</vt:lpstr>
      <vt:lpstr>谢    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seven</cp:lastModifiedBy>
  <cp:revision>18</cp:revision>
  <dcterms:created xsi:type="dcterms:W3CDTF">2012-08-01T09:06:46Z</dcterms:created>
  <dcterms:modified xsi:type="dcterms:W3CDTF">2016-03-28T09:39:55Z</dcterms:modified>
</cp:coreProperties>
</file>