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8" r:id="rId4"/>
    <p:sldId id="257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2442" y="-10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5" name="副标题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1" name="日期占位符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18" name="页脚占位符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图片占位符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标题占位符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1" name="文本占位符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7" name="日期占位符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年终总结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2014</a:t>
            </a:r>
            <a:r>
              <a:rPr lang="zh-CN" altLang="en-US" dirty="0" smtClean="0"/>
              <a:t>年销售年终总结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6875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2"/>
          <p:cNvSpPr txBox="1">
            <a:spLocks/>
          </p:cNvSpPr>
          <p:nvPr/>
        </p:nvSpPr>
        <p:spPr>
          <a:xfrm>
            <a:off x="511016" y="404664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zh-CN" alt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本年度主要工作</a:t>
            </a:r>
            <a:endParaRPr lang="zh-CN" altLang="en-US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0962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家电销售统计表</a:t>
            </a:r>
            <a:endParaRPr lang="zh-CN" alt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6006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r>
              <a:rPr lang="zh-CN" alt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家电销售统计图表</a:t>
            </a:r>
            <a:endParaRPr lang="zh-CN" alt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8892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2"/>
          <p:cNvSpPr txBox="1">
            <a:spLocks/>
          </p:cNvSpPr>
          <p:nvPr/>
        </p:nvSpPr>
        <p:spPr>
          <a:xfrm>
            <a:off x="511016" y="404664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zh-CN" alt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新年计划</a:t>
            </a:r>
            <a:endParaRPr lang="zh-CN" altLang="en-US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85318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>
            <a:spLocks noGrp="1"/>
          </p:cNvSpPr>
          <p:nvPr>
            <p:ph type="title"/>
          </p:nvPr>
        </p:nvSpPr>
        <p:spPr>
          <a:xfrm>
            <a:off x="2987824" y="2276872"/>
            <a:ext cx="2736304" cy="1143000"/>
          </a:xfrm>
        </p:spPr>
        <p:txBody>
          <a:bodyPr/>
          <a:lstStyle/>
          <a:p>
            <a:r>
              <a:rPr lang="zh-CN" alt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谢    谢！</a:t>
            </a:r>
            <a:endParaRPr lang="zh-CN" alt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83703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华丽">
  <a:themeElements>
    <a:clrScheme name="基本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华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华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208</TotalTime>
  <Words>21</Words>
  <Application>Microsoft Office PowerPoint</Application>
  <PresentationFormat>全屏显示(4:3)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华丽</vt:lpstr>
      <vt:lpstr>年终总结</vt:lpstr>
      <vt:lpstr>PowerPoint 演示文稿</vt:lpstr>
      <vt:lpstr>家电销售统计表</vt:lpstr>
      <vt:lpstr>家电销售统计图表</vt:lpstr>
      <vt:lpstr>PowerPoint 演示文稿</vt:lpstr>
      <vt:lpstr>谢    谢！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seven</cp:lastModifiedBy>
  <cp:revision>17</cp:revision>
  <dcterms:created xsi:type="dcterms:W3CDTF">2012-08-01T09:06:46Z</dcterms:created>
  <dcterms:modified xsi:type="dcterms:W3CDTF">2016-03-28T09:40:56Z</dcterms:modified>
</cp:coreProperties>
</file>