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3" r:id="rId3"/>
    <p:sldId id="297" r:id="rId4"/>
    <p:sldId id="303" r:id="rId5"/>
    <p:sldId id="320" r:id="rId6"/>
    <p:sldId id="330" r:id="rId7"/>
    <p:sldId id="27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85425" autoAdjust="0"/>
  </p:normalViewPr>
  <p:slideViewPr>
    <p:cSldViewPr>
      <p:cViewPr>
        <p:scale>
          <a:sx n="66" d="100"/>
          <a:sy n="66" d="100"/>
        </p:scale>
        <p:origin x="-3108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53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5DB7D8E-A5CA-44D6-9750-B08D625FC6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943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AB4878-E8D6-43BF-AF73-F8E224BBE984}" type="slidenum">
              <a:rPr lang="zh-CN" altLang="en-US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3641BC-5961-4E31-91A5-B67872141E4C}" type="slidenum">
              <a:rPr lang="zh-CN" altLang="en-US" smtClean="0"/>
              <a:pPr eaLnBrk="1" hangingPunct="1"/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304800" y="1584325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i="1">
                <a:ea typeface="宋体" pitchFamily="2" charset="-122"/>
              </a:rPr>
              <a:t>LOGO</a:t>
            </a:r>
          </a:p>
        </p:txBody>
      </p:sp>
      <p:sp>
        <p:nvSpPr>
          <p:cNvPr id="5" name="AutoShape 31"/>
          <p:cNvSpPr>
            <a:spLocks noChangeArrowheads="1"/>
          </p:cNvSpPr>
          <p:nvPr/>
        </p:nvSpPr>
        <p:spPr bwMode="gray">
          <a:xfrm>
            <a:off x="4800600" y="2057400"/>
            <a:ext cx="4038600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990600"/>
            <a:ext cx="3962400" cy="942975"/>
          </a:xfrm>
        </p:spPr>
        <p:txBody>
          <a:bodyPr/>
          <a:lstStyle>
            <a:lvl1pPr algn="l">
              <a:defRPr sz="4000" b="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2085975"/>
            <a:ext cx="381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1965325"/>
            <a:ext cx="2297113" cy="244475"/>
          </a:xfrm>
        </p:spPr>
        <p:txBody>
          <a:bodyPr/>
          <a:lstStyle>
            <a:lvl1pPr algn="l">
              <a:defRPr i="1"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82AE90C-90B5-4FD3-8E77-4B6DB67F8F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692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1FD61-64E5-48EF-A047-7D58901030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848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77025" y="198438"/>
            <a:ext cx="2047875" cy="6278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3400" y="198438"/>
            <a:ext cx="5991225" cy="62785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24265-F0BE-4597-861B-7913727AB0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6442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98438"/>
            <a:ext cx="7696200" cy="487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5328C-66EB-40FF-B763-0F4A2781B8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362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E784B-868D-4B70-A1A2-51F4FAFEB02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59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2A8BA-3AEA-4977-A81B-383C8353A1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830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2222-CE28-47BE-8B51-26A73E7AE5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415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62F41-8562-447A-9DB4-D8C2F3374DA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915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C28DA-D43E-48AB-B3C9-7B23A929FA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837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5BD8B-A3B0-45BA-93CB-F132F2809E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220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D75B6-E1F1-44B4-A2BE-B82645FB6CE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02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9ED5-A477-4E72-B129-60AEEE64323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998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99"/>
          <p:cNvGraphicFramePr>
            <a:graphicFrameLocks noChangeAspect="1"/>
          </p:cNvGraphicFramePr>
          <p:nvPr/>
        </p:nvGraphicFramePr>
        <p:xfrm>
          <a:off x="0" y="0"/>
          <a:ext cx="9144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age" r:id="rId15" imgW="12990476" imgH="2209524" progId="Photoshop.Image.7">
                  <p:embed/>
                </p:oleObj>
              </mc:Choice>
              <mc:Fallback>
                <p:oleObj name="Image" r:id="rId15" imgW="12990476" imgH="2209524" progId="Photoshop.Image.7">
                  <p:embed/>
                  <p:pic>
                    <p:nvPicPr>
                      <p:cNvPr id="0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294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532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04D3EFF0-284D-445A-81AB-35209C9D1B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98438"/>
            <a:ext cx="7696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5320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mtClean="0">
                <a:ea typeface="宋体" charset="-122"/>
              </a:rPr>
              <a:t>www.themegallery.com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86125" y="428625"/>
            <a:ext cx="3714750" cy="94297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职场礼仪培训</a:t>
            </a:r>
            <a:endParaRPr lang="en-US" altLang="zh-CN" sz="32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57750" y="2071688"/>
            <a:ext cx="4038600" cy="3048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2014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年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职场礼仪培训</a:t>
            </a:r>
            <a:endParaRPr lang="en-US" altLang="zh-CN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7173" name="Group 20"/>
          <p:cNvGrpSpPr>
            <a:grpSpLocks/>
          </p:cNvGrpSpPr>
          <p:nvPr/>
        </p:nvGrpSpPr>
        <p:grpSpPr bwMode="auto">
          <a:xfrm>
            <a:off x="6516688" y="879475"/>
            <a:ext cx="528637" cy="533400"/>
            <a:chOff x="4464" y="286"/>
            <a:chExt cx="333" cy="336"/>
          </a:xfrm>
        </p:grpSpPr>
        <p:sp>
          <p:nvSpPr>
            <p:cNvPr id="7175" name="Oval 16"/>
            <p:cNvSpPr>
              <a:spLocks noChangeArrowheads="1"/>
            </p:cNvSpPr>
            <p:nvPr/>
          </p:nvSpPr>
          <p:spPr bwMode="gray">
            <a:xfrm rot="1584784">
              <a:off x="4464" y="286"/>
              <a:ext cx="327" cy="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76" name="AutoShape 17"/>
            <p:cNvSpPr>
              <a:spLocks noChangeArrowheads="1"/>
            </p:cNvSpPr>
            <p:nvPr/>
          </p:nvSpPr>
          <p:spPr bwMode="gray">
            <a:xfrm rot="1584784">
              <a:off x="4506" y="373"/>
              <a:ext cx="291" cy="186"/>
            </a:xfrm>
            <a:prstGeom prst="leftArrow">
              <a:avLst>
                <a:gd name="adj1" fmla="val 32009"/>
                <a:gd name="adj2" fmla="val 7569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838" y="692150"/>
            <a:ext cx="2303462" cy="487363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致 意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5325" y="1965325"/>
            <a:ext cx="7788275" cy="443865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打招呼是已相识的人在一天中首次见面时的必要问候。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早上的问候是公司员工上班时的头等礼节，切莫忽视。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一般问候原则：男先向女、少先向长、下先向上打招呼。</a:t>
            </a:r>
          </a:p>
        </p:txBody>
      </p:sp>
      <p:pic>
        <p:nvPicPr>
          <p:cNvPr id="10244" name="Picture 4" descr="PE0209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714750"/>
            <a:ext cx="3775075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http://t1.baidu.com/it/u=2796491166,3641518777&amp;fm=0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642938"/>
            <a:ext cx="17145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908050"/>
            <a:ext cx="3714750" cy="4873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握  手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3062288"/>
            <a:ext cx="8001000" cy="3724275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握手次序：女士先伸手，男士才可握手；领导或长辈先伸手，下级或晚辈才可握手。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握手动作：对方伸手后，我方应迅速迎上去，但避免很多人互相交叉握手，用大约</a:t>
            </a:r>
            <a:r>
              <a:rPr lang="en-US" altLang="zh-CN" sz="2000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公斤的力，避免上下过分地摇动。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握手禁忌：不能用左手，与异性握手不可用双手，不能戴墨镜、不能戴帽子、不能戴手套，不要在与人握手时递给对方冷冰冰的指尖，不在握手时长篇大论，或点头哈腰过分热情。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C:\Documents and Settings\Administrator\Application Data\Tencent\Users\332993691\QQ\WinTemp\RichOle\M(~7@B%SF]DR8IQ194Y(J$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049713"/>
            <a:ext cx="24288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836613"/>
            <a:ext cx="3500438" cy="487362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开 门 礼 仪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0438" y="1928813"/>
            <a:ext cx="5643562" cy="3071812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向外开门时，先敲门，打开门后把住门把手，站在门旁，对客人说“请进”并施礼。进入房间后，用右手将门轻轻关上，请客人入坐。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向内开门时，敲门后，自己先进入房间，侧身，把住门把手，对客人说“请进”并施礼，进入房间后，轻轻关上门后，请客人入坐。</a:t>
            </a:r>
          </a:p>
        </p:txBody>
      </p:sp>
      <p:pic>
        <p:nvPicPr>
          <p:cNvPr id="17413" name="Picture 4" descr="C:\Documents and Settings\Administrator\Application Data\Tencent\Users\332993691\QQ\WinTemp\RichOle\AEBBFAYZN79CB9([(@)TMS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785938"/>
            <a:ext cx="23574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908050"/>
            <a:ext cx="4429125" cy="4873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电 话 礼 仪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57375"/>
            <a:ext cx="7358063" cy="4143375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听到铃响，快接电话；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先要问好，再报名称；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姿态正确，微笑说话；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语调稍高，吐字清楚；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听话认真，礼貌应答；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通话简练，等候要短；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礼告结束，后挂轻放。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20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2772" name="Picture 4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7" r="17644"/>
          <a:stretch>
            <a:fillRect/>
          </a:stretch>
        </p:blipFill>
        <p:spPr bwMode="auto">
          <a:xfrm>
            <a:off x="5072063" y="2571750"/>
            <a:ext cx="3429000" cy="3390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836613"/>
            <a:ext cx="4071937" cy="487362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dirty="0"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dirty="0">
                <a:latin typeface="宋体" pitchFamily="2" charset="-122"/>
                <a:ea typeface="宋体" pitchFamily="2" charset="-122"/>
              </a:rPr>
            </a:br>
            <a:r>
              <a:rPr lang="zh-CN" altLang="en-US" dirty="0">
                <a:latin typeface="宋体" pitchFamily="2" charset="-122"/>
                <a:ea typeface="宋体" pitchFamily="2" charset="-122"/>
              </a:rPr>
              <a:t>办 公 室 着 装</a:t>
            </a:r>
            <a:br>
              <a:rPr lang="zh-CN" altLang="en-US" dirty="0">
                <a:latin typeface="宋体" pitchFamily="2" charset="-122"/>
                <a:ea typeface="宋体" pitchFamily="2" charset="-122"/>
              </a:rPr>
            </a:b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928813"/>
            <a:ext cx="7358062" cy="457200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办公室职业人员的服装应简洁大方，使人感到稳重、端庄，高雅无华。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办公室职业人员的服装应色泽柔和，使人感到成熟可信，平易近人。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白领在办公室应注意不能穿：“紧”、“透”、“露”、“运”、“闲”、“牛”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715000" y="4929188"/>
          <a:ext cx="2971800" cy="177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剪辑" r:id="rId3" imgW="5821200" imgH="2887200" progId="MS_ClipArt_Gallery.2">
                  <p:embed/>
                </p:oleObj>
              </mc:Choice>
              <mc:Fallback>
                <p:oleObj name="剪辑" r:id="rId3" imgW="5821200" imgH="288720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929188"/>
                        <a:ext cx="2971800" cy="177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WordArt 3"/>
          <p:cNvSpPr>
            <a:spLocks noChangeArrowheads="1" noChangeShapeType="1" noTextEdit="1"/>
          </p:cNvSpPr>
          <p:nvPr/>
        </p:nvSpPr>
        <p:spPr bwMode="gray">
          <a:xfrm>
            <a:off x="1981200" y="2819400"/>
            <a:ext cx="5334000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4653"/>
              </a:avLst>
            </a:prstTxWarp>
          </a:bodyPr>
          <a:lstStyle/>
          <a:p>
            <a:pPr algn="ctr"/>
            <a:r>
              <a:rPr lang="en-US" altLang="zh-CN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98l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cdb2004198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98l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1E78C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ABBEE1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98l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2F8B7E"/>
        </a:accent1>
        <a:accent2>
          <a:srgbClr val="D3703F"/>
        </a:accent2>
        <a:accent3>
          <a:srgbClr val="FFFFFF"/>
        </a:accent3>
        <a:accent4>
          <a:srgbClr val="000000"/>
        </a:accent4>
        <a:accent5>
          <a:srgbClr val="ADC4C0"/>
        </a:accent5>
        <a:accent6>
          <a:srgbClr val="BF653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98l 3">
        <a:dk1>
          <a:srgbClr val="000000"/>
        </a:dk1>
        <a:lt1>
          <a:srgbClr val="FFFFFF"/>
        </a:lt1>
        <a:dk2>
          <a:srgbClr val="480048"/>
        </a:dk2>
        <a:lt2>
          <a:srgbClr val="C0C0C0"/>
        </a:lt2>
        <a:accent1>
          <a:srgbClr val="BA2222"/>
        </a:accent1>
        <a:accent2>
          <a:srgbClr val="419FC1"/>
        </a:accent2>
        <a:accent3>
          <a:srgbClr val="FFFFFF"/>
        </a:accent3>
        <a:accent4>
          <a:srgbClr val="000000"/>
        </a:accent4>
        <a:accent5>
          <a:srgbClr val="D9ABAB"/>
        </a:accent5>
        <a:accent6>
          <a:srgbClr val="3A90AF"/>
        </a:accent6>
        <a:hlink>
          <a:srgbClr val="0066CC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367</Words>
  <Application>Microsoft Office PowerPoint</Application>
  <PresentationFormat>全屏显示(4:3)</PresentationFormat>
  <Paragraphs>29</Paragraphs>
  <Slides>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Wingdings</vt:lpstr>
      <vt:lpstr>宋体</vt:lpstr>
      <vt:lpstr>微软雅黑</vt:lpstr>
      <vt:lpstr>cdb2004198l</vt:lpstr>
      <vt:lpstr>Adobe Photoshop Image</vt:lpstr>
      <vt:lpstr>Microsoft Clip Gallery</vt:lpstr>
      <vt:lpstr>职场礼仪培训</vt:lpstr>
      <vt:lpstr>致 意</vt:lpstr>
      <vt:lpstr>握  手</vt:lpstr>
      <vt:lpstr>开 门 礼 仪</vt:lpstr>
      <vt:lpstr>电 话 礼 仪</vt:lpstr>
      <vt:lpstr> 办 公 室 着 装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creator>Administrator</dc:creator>
  <cp:lastModifiedBy>Windows 用户</cp:lastModifiedBy>
  <cp:revision>116</cp:revision>
  <dcterms:created xsi:type="dcterms:W3CDTF">2010-08-04T11:34:47Z</dcterms:created>
  <dcterms:modified xsi:type="dcterms:W3CDTF">2014-06-17T08:33:06Z</dcterms:modified>
</cp:coreProperties>
</file>