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</p:sldMasterIdLst>
  <p:notesMasterIdLst>
    <p:notesMasterId r:id="rId6"/>
  </p:notesMasterIdLst>
  <p:sldIdLst>
    <p:sldId id="302" r:id="rId4"/>
    <p:sldId id="304" r:id="rId5"/>
    <p:sldId id="257" r:id="rId7"/>
    <p:sldId id="259" r:id="rId8"/>
    <p:sldId id="263" r:id="rId9"/>
    <p:sldId id="265" r:id="rId10"/>
    <p:sldId id="352" r:id="rId11"/>
    <p:sldId id="305" r:id="rId12"/>
    <p:sldId id="264" r:id="rId13"/>
    <p:sldId id="266" r:id="rId14"/>
    <p:sldId id="306" r:id="rId15"/>
    <p:sldId id="307" r:id="rId16"/>
    <p:sldId id="312" r:id="rId1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056BC-FB63-4C47-B671-44165AF5CE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056BC-FB63-4C47-B671-44165AF5CE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3.xml"/><Relationship Id="rId11" Type="http://schemas.openxmlformats.org/officeDocument/2006/relationships/tags" Target="../tags/tag68.xml"/><Relationship Id="rId10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69.xml"/><Relationship Id="rId13" Type="http://schemas.openxmlformats.org/officeDocument/2006/relationships/tags" Target="../tags/tag78.xml"/><Relationship Id="rId12" Type="http://schemas.openxmlformats.org/officeDocument/2006/relationships/tags" Target="../tags/tag77.xml"/><Relationship Id="rId11" Type="http://schemas.openxmlformats.org/officeDocument/2006/relationships/tags" Target="../tags/tag76.xml"/><Relationship Id="rId10" Type="http://schemas.openxmlformats.org/officeDocument/2006/relationships/tags" Target="../tags/tag75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8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79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3" Type="http://schemas.openxmlformats.org/officeDocument/2006/relationships/tags" Target="../tags/tag92.xml"/><Relationship Id="rId12" Type="http://schemas.openxmlformats.org/officeDocument/2006/relationships/tags" Target="../tags/tag91.xml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1" Type="http://schemas.openxmlformats.org/officeDocument/2006/relationships/tags" Target="../tags/tag100.xml"/><Relationship Id="rId10" Type="http://schemas.openxmlformats.org/officeDocument/2006/relationships/tags" Target="../tags/tag99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4" Type="http://schemas.openxmlformats.org/officeDocument/2006/relationships/tags" Target="../tags/tag109.xml"/><Relationship Id="rId13" Type="http://schemas.openxmlformats.org/officeDocument/2006/relationships/tags" Target="../tags/tag10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4" Type="http://schemas.openxmlformats.org/officeDocument/2006/relationships/tags" Target="../tags/tag118.xml"/><Relationship Id="rId13" Type="http://schemas.openxmlformats.org/officeDocument/2006/relationships/tags" Target="../tags/tag117.xml"/><Relationship Id="rId12" Type="http://schemas.openxmlformats.org/officeDocument/2006/relationships/tags" Target="../tags/tag116.xml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2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6" Type="http://schemas.openxmlformats.org/officeDocument/2006/relationships/tags" Target="../tags/tag129.xml"/><Relationship Id="rId15" Type="http://schemas.openxmlformats.org/officeDocument/2006/relationships/tags" Target="../tags/tag128.xml"/><Relationship Id="rId14" Type="http://schemas.openxmlformats.org/officeDocument/2006/relationships/tags" Target="../tags/tag127.xml"/><Relationship Id="rId13" Type="http://schemas.openxmlformats.org/officeDocument/2006/relationships/tags" Target="../tags/tag126.xml"/><Relationship Id="rId12" Type="http://schemas.openxmlformats.org/officeDocument/2006/relationships/tags" Target="../tags/tag125.xml"/><Relationship Id="rId11" Type="http://schemas.openxmlformats.org/officeDocument/2006/relationships/tags" Target="../tags/tag124.xml"/><Relationship Id="rId10" Type="http://schemas.openxmlformats.org/officeDocument/2006/relationships/tags" Target="../tags/tag123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7.png"/><Relationship Id="rId6" Type="http://schemas.openxmlformats.org/officeDocument/2006/relationships/tags" Target="../tags/tag132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6.png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3" Type="http://schemas.openxmlformats.org/officeDocument/2006/relationships/tags" Target="../tags/tag137.xml"/><Relationship Id="rId12" Type="http://schemas.openxmlformats.org/officeDocument/2006/relationships/tags" Target="../tags/tag136.xml"/><Relationship Id="rId11" Type="http://schemas.openxmlformats.org/officeDocument/2006/relationships/tags" Target="../tags/tag135.xml"/><Relationship Id="rId10" Type="http://schemas.openxmlformats.org/officeDocument/2006/relationships/tags" Target="../tags/tag134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7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image" Target="file:///C:\Users\1V994W2\PycharmProjects\PPT_Background_Generation/pic_temp/pic_half_right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4.xml"/><Relationship Id="rId10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1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9.xml"/><Relationship Id="rId15" Type="http://schemas.openxmlformats.org/officeDocument/2006/relationships/tags" Target="../tags/tag38.xml"/><Relationship Id="rId14" Type="http://schemas.openxmlformats.org/officeDocument/2006/relationships/tags" Target="../tags/tag37.xml"/><Relationship Id="rId13" Type="http://schemas.openxmlformats.org/officeDocument/2006/relationships/tags" Target="../tags/tag36.xml"/><Relationship Id="rId12" Type="http://schemas.openxmlformats.org/officeDocument/2006/relationships/tags" Target="../tags/tag35.xml"/><Relationship Id="rId11" Type="http://schemas.openxmlformats.org/officeDocument/2006/relationships/tags" Target="../tags/tag34.xml"/><Relationship Id="rId10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0.xml"/><Relationship Id="rId4" Type="http://schemas.openxmlformats.org/officeDocument/2006/relationships/image" Target="file:///C:\Users\1V994W2\Documents\Tencent%20Files\574576071\FileRecv\&#25340;&#35013;&#32032;&#26448;\forleft%20-22\\29\subject_holdleft_81,120,165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39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8.xml"/><Relationship Id="rId13" Type="http://schemas.openxmlformats.org/officeDocument/2006/relationships/tags" Target="../tags/tag55.xml"/><Relationship Id="rId12" Type="http://schemas.openxmlformats.org/officeDocument/2006/relationships/tags" Target="../tags/tag54.xml"/><Relationship Id="rId11" Type="http://schemas.openxmlformats.org/officeDocument/2006/relationships/tags" Target="../tags/tag53.xml"/><Relationship Id="rId10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6.xml"/><Relationship Id="rId12" Type="http://schemas.openxmlformats.org/officeDocument/2006/relationships/tags" Target="../tags/tag62.xml"/><Relationship Id="rId11" Type="http://schemas.openxmlformats.org/officeDocument/2006/relationships/tags" Target="../tags/tag61.xml"/><Relationship Id="rId10" Type="http://schemas.openxmlformats.org/officeDocument/2006/relationships/tags" Target="../tags/tag6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8"/>
            </p:custDataLst>
          </p:nvPr>
        </p:nvSpPr>
        <p:spPr>
          <a:xfrm>
            <a:off x="762001" y="3229929"/>
            <a:ext cx="4825365" cy="97091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9"/>
            </p:custDataLst>
          </p:nvPr>
        </p:nvSpPr>
        <p:spPr>
          <a:xfrm>
            <a:off x="762000" y="2657159"/>
            <a:ext cx="4826000" cy="37020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2512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21698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8"/>
            </p:custDataLst>
          </p:nvPr>
        </p:nvSpPr>
        <p:spPr>
          <a:xfrm>
            <a:off x="995045" y="1940242"/>
            <a:ext cx="4359910" cy="49403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6" hasCustomPrompt="1"/>
            <p:custDataLst>
              <p:tags r:id="rId9"/>
            </p:custDataLst>
          </p:nvPr>
        </p:nvSpPr>
        <p:spPr>
          <a:xfrm>
            <a:off x="1032946" y="4033838"/>
            <a:ext cx="1910715" cy="408940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编辑副标题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5" hasCustomPrompt="1"/>
            <p:custDataLst>
              <p:tags r:id="rId10"/>
            </p:custDataLst>
          </p:nvPr>
        </p:nvSpPr>
        <p:spPr>
          <a:xfrm>
            <a:off x="1032946" y="4508817"/>
            <a:ext cx="1910715" cy="408940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编辑副标题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11"/>
            </p:custDataLst>
          </p:nvPr>
        </p:nvSpPr>
        <p:spPr>
          <a:xfrm>
            <a:off x="1137285" y="1940242"/>
            <a:ext cx="4053205" cy="494030"/>
          </a:xfrm>
        </p:spPr>
        <p:txBody>
          <a:bodyPr vert="horz" wrap="square" lIns="0" tIns="0" rIns="0" bIns="0" anchor="t" anchorCtr="0">
            <a:normAutofit/>
          </a:bodyPr>
          <a:lstStyle>
            <a:lvl1pPr marL="457200" marR="0" indent="-457200" algn="l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2"/>
            </p:custDataLst>
          </p:nvPr>
        </p:nvSpPr>
        <p:spPr>
          <a:xfrm>
            <a:off x="995045" y="2636837"/>
            <a:ext cx="4359910" cy="112014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  <p:cxnSp>
        <p:nvCxnSpPr>
          <p:cNvPr id="11" name="直接连接符 10"/>
          <p:cNvCxnSpPr/>
          <p:nvPr>
            <p:custDataLst>
              <p:tags r:id="rId13"/>
            </p:custDataLst>
          </p:nvPr>
        </p:nvCxnSpPr>
        <p:spPr>
          <a:xfrm>
            <a:off x="1032945" y="3894138"/>
            <a:ext cx="1200526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2512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2169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0"/>
            <a:ext cx="10852237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2512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2169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251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2512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2169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2512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2169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332880"/>
            <a:ext cx="720090" cy="52512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6302"/>
            <a:ext cx="720090" cy="52169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676481"/>
            <a:ext cx="1620202" cy="118152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4180"/>
            <a:ext cx="1620202" cy="11738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4"/>
            <a:ext cx="10363200" cy="146896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600" indent="0" algn="ctr">
              <a:buNone/>
              <a:defRPr/>
            </a:lvl2pPr>
            <a:lvl3pPr marL="1219200" indent="0" algn="ctr">
              <a:buNone/>
              <a:defRPr/>
            </a:lvl3pPr>
            <a:lvl4pPr marL="1828800" indent="0" algn="ctr">
              <a:buNone/>
              <a:defRPr/>
            </a:lvl4pPr>
            <a:lvl5pPr marL="2438400" indent="0" algn="ctr">
              <a:buNone/>
              <a:defRPr/>
            </a:lvl5pPr>
            <a:lvl6pPr marL="3048000" indent="0" algn="ctr">
              <a:buNone/>
              <a:defRPr/>
            </a:lvl6pPr>
            <a:lvl7pPr marL="3657600" indent="0" algn="ctr">
              <a:buNone/>
              <a:defRPr/>
            </a:lvl7pPr>
            <a:lvl8pPr marL="4267200" indent="0" algn="ctr">
              <a:buNone/>
              <a:defRPr/>
            </a:lvl8pPr>
            <a:lvl9pPr marL="48768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D5FFC-A74D-403C-A3F4-3C5F218C0755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34B7-97CB-495B-B33E-BE6245FEFC58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2512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2169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D6F08-99FD-4DA6-BE0F-84BCC2ACBDAC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4A4D9-D5B6-44B0-B498-E33591AD8A31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184"/>
            <a:ext cx="10363200" cy="1500716"/>
          </a:xfrm>
        </p:spPr>
        <p:txBody>
          <a:bodyPr anchor="b"/>
          <a:lstStyle>
            <a:lvl1pPr marL="0" indent="0">
              <a:buNone/>
              <a:defRPr sz="2665"/>
            </a:lvl1pPr>
            <a:lvl2pPr marL="609600" indent="0">
              <a:buNone/>
              <a:defRPr sz="2400"/>
            </a:lvl2pPr>
            <a:lvl3pPr marL="1219200" indent="0">
              <a:buNone/>
              <a:defRPr sz="2135"/>
            </a:lvl3pPr>
            <a:lvl4pPr marL="1828800" indent="0">
              <a:buNone/>
              <a:defRPr sz="1865"/>
            </a:lvl4pPr>
            <a:lvl5pPr marL="2438400" indent="0">
              <a:buNone/>
              <a:defRPr sz="1865"/>
            </a:lvl5pPr>
            <a:lvl6pPr marL="3048000" indent="0">
              <a:buNone/>
              <a:defRPr sz="1865"/>
            </a:lvl6pPr>
            <a:lvl7pPr marL="3657600" indent="0">
              <a:buNone/>
              <a:defRPr sz="1865"/>
            </a:lvl7pPr>
            <a:lvl8pPr marL="4267200" indent="0">
              <a:buNone/>
              <a:defRPr sz="1865"/>
            </a:lvl8pPr>
            <a:lvl9pPr marL="4876800" indent="0">
              <a:buNone/>
              <a:defRPr sz="18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B00FE-465F-4BA5-9682-720D2A32B883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A9CE6-1885-4F06-8591-75AA3C761E6C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43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43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F802F-DFDA-49F4-BE9A-6363E11EA08B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E3B2C-E81B-4B91-A712-07BE076C369F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5933"/>
            <a:ext cx="5386917" cy="3949700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4584"/>
            <a:ext cx="5389033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5933"/>
            <a:ext cx="5389033" cy="3949700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13F7D-F170-46BD-8F15-CDAE77A14D0E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9FC66-8478-41B4-A936-318CE26920CB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FDE93-C9F7-4EB3-8361-64630CB77026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ED8A5-0DA4-40B8-8908-C78890782FD0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766A0-C775-432B-ADDD-2FAD2AE1ABFD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5492F-123E-49F6-B7D3-AFB4460B29C8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4011084" cy="116204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053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0270F-4F41-4A39-86A6-6EA0DF649CAF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E9A63-AD1E-42BF-841B-35DB72F3AE79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lvl="0"/>
            <a:endParaRPr lang="zh-CN" altLang="en-US" noProof="0" smtClean="0">
              <a:sym typeface="Calibri" panose="020F050202020403020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1E2B6-1597-48C3-82AC-6A0A43D2AD39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11D22-69E0-46EE-BC7C-A2AB6F84B420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16078-8723-4BA4-AB34-67C3F33DE504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C1F8E-5AF5-4174-BDE6-801969646E08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643CD-FA95-42C4-BF1B-00A5C552F725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84848-0780-4187-BFEF-24B331D474CD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555" y="1397000"/>
            <a:ext cx="3612445" cy="4064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8"/>
            </p:custDataLst>
          </p:nvPr>
        </p:nvSpPr>
        <p:spPr>
          <a:xfrm>
            <a:off x="1163956" y="2644458"/>
            <a:ext cx="5767705" cy="83566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9"/>
            </p:custDataLst>
          </p:nvPr>
        </p:nvSpPr>
        <p:spPr>
          <a:xfrm>
            <a:off x="1163956" y="3891599"/>
            <a:ext cx="5767705" cy="32194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cxnSp>
        <p:nvCxnSpPr>
          <p:cNvPr id="8" name="直接连接符 7"/>
          <p:cNvCxnSpPr/>
          <p:nvPr>
            <p:custDataLst>
              <p:tags r:id="rId10"/>
            </p:custDataLst>
          </p:nvPr>
        </p:nvCxnSpPr>
        <p:spPr>
          <a:xfrm>
            <a:off x="1163955" y="3696653"/>
            <a:ext cx="643509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2512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2169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25120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2169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94560"/>
            <a:ext cx="4389120" cy="246888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336302"/>
            <a:ext cx="720090" cy="52169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0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2512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2169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2512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21698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43.xml"/><Relationship Id="rId23" Type="http://schemas.openxmlformats.org/officeDocument/2006/relationships/tags" Target="../tags/tag142.xml"/><Relationship Id="rId22" Type="http://schemas.openxmlformats.org/officeDocument/2006/relationships/tags" Target="../tags/tag141.xml"/><Relationship Id="rId21" Type="http://schemas.openxmlformats.org/officeDocument/2006/relationships/tags" Target="../tags/tag140.xml"/><Relationship Id="rId20" Type="http://schemas.openxmlformats.org/officeDocument/2006/relationships/tags" Target="../tags/tag139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38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charset="0"/>
              </a:rPr>
              <a:t>单击此处编辑母版标题样式</a:t>
            </a:r>
            <a:endParaRPr lang="zh-CN" altLang="zh-CN" smtClean="0">
              <a:sym typeface="Calibri" panose="020F050202020403020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charset="0"/>
              </a:rPr>
              <a:t>单击此处编辑母版文本样式</a:t>
            </a:r>
            <a:endParaRPr lang="zh-CN" altLang="zh-CN" smtClean="0">
              <a:sym typeface="Calibri" panose="020F0502020204030204" charset="0"/>
            </a:endParaRPr>
          </a:p>
          <a:p>
            <a:pPr lvl="1"/>
            <a:r>
              <a:rPr lang="zh-CN" altLang="zh-CN" smtClean="0">
                <a:sym typeface="Calibri" panose="020F0502020204030204" charset="0"/>
              </a:rPr>
              <a:t>第二级</a:t>
            </a:r>
            <a:endParaRPr lang="zh-CN" altLang="zh-CN" smtClean="0">
              <a:sym typeface="Calibri" panose="020F0502020204030204" charset="0"/>
            </a:endParaRPr>
          </a:p>
          <a:p>
            <a:pPr lvl="2"/>
            <a:r>
              <a:rPr lang="zh-CN" altLang="zh-CN" smtClean="0">
                <a:sym typeface="Calibri" panose="020F0502020204030204" charset="0"/>
              </a:rPr>
              <a:t>第三级</a:t>
            </a:r>
            <a:endParaRPr lang="zh-CN" altLang="zh-CN" smtClean="0">
              <a:sym typeface="Calibri" panose="020F0502020204030204" charset="0"/>
            </a:endParaRPr>
          </a:p>
          <a:p>
            <a:pPr lvl="3"/>
            <a:r>
              <a:rPr lang="zh-CN" altLang="zh-CN" smtClean="0">
                <a:sym typeface="Calibri" panose="020F0502020204030204" charset="0"/>
              </a:rPr>
              <a:t>第四级</a:t>
            </a:r>
            <a:endParaRPr lang="zh-CN" altLang="zh-CN" smtClean="0">
              <a:sym typeface="Calibri" panose="020F0502020204030204" charset="0"/>
            </a:endParaRPr>
          </a:p>
          <a:p>
            <a:pPr lvl="4"/>
            <a:r>
              <a:rPr lang="zh-CN" altLang="zh-CN" smtClean="0">
                <a:sym typeface="Calibri" panose="020F0502020204030204" charset="0"/>
              </a:rPr>
              <a:t>第五级</a:t>
            </a:r>
            <a:endParaRPr lang="zh-CN" altLang="zh-CN" smtClean="0">
              <a:sym typeface="Calibri" panose="020F0502020204030204" charset="0"/>
            </a:endParaRP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600">
                <a:solidFill>
                  <a:srgbClr val="898989"/>
                </a:solidFill>
                <a:latin typeface="+mn-lt"/>
                <a:ea typeface="+mn-ea"/>
                <a:sym typeface="微软雅黑" panose="020B0503020204020204" charset="-122"/>
              </a:defRPr>
            </a:lvl1pPr>
          </a:lstStyle>
          <a:p>
            <a:pPr>
              <a:defRPr/>
            </a:pPr>
            <a:fld id="{1CD75141-E5B2-4205-A0DB-6F5F5B93ACE2}" type="datetime1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1"/>
            <a:ext cx="38608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600">
                <a:solidFill>
                  <a:srgbClr val="898989"/>
                </a:solidFill>
                <a:latin typeface="+mn-lt"/>
                <a:ea typeface="+mn-ea"/>
                <a:sym typeface="微软雅黑" panose="020B0503020204020204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1"/>
            <a:ext cx="28448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600" smtClean="0">
                <a:solidFill>
                  <a:srgbClr val="898989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defRPr>
            </a:lvl1pPr>
          </a:lstStyle>
          <a:p>
            <a:pPr>
              <a:defRPr/>
            </a:pPr>
            <a:fld id="{FFFE5A4E-493D-4887-A622-D971A743CB5F}" type="slidenum">
              <a:rPr lang="zh-CN" altLang="en-US"/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/>
  <p:txStyles>
    <p:titleStyle>
      <a:lvl1pPr marL="1219200" indent="-1219200" algn="ctr" rtl="0" eaLnBrk="0" fontAlgn="base" hangingPunct="0">
        <a:spcBef>
          <a:spcPct val="0"/>
        </a:spcBef>
        <a:spcAft>
          <a:spcPct val="0"/>
        </a:spcAft>
        <a:defRPr sz="4265" b="1">
          <a:solidFill>
            <a:srgbClr val="3F3F3F"/>
          </a:solidFill>
          <a:latin typeface="+mj-lt"/>
          <a:ea typeface="+mj-ea"/>
          <a:cs typeface="+mj-cs"/>
          <a:sym typeface="Calibri" panose="020F050202020403020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F3F3F"/>
          </a:solidFill>
          <a:latin typeface="微软雅黑" panose="020B0503020204020204" charset="-122"/>
          <a:ea typeface="微软雅黑" panose="020B0503020204020204" charset="-122"/>
          <a:sym typeface="Calibri" panose="020F050202020403020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F3F3F"/>
          </a:solidFill>
          <a:latin typeface="微软雅黑" panose="020B0503020204020204" charset="-122"/>
          <a:ea typeface="微软雅黑" panose="020B0503020204020204" charset="-122"/>
          <a:sym typeface="Calibri" panose="020F050202020403020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F3F3F"/>
          </a:solidFill>
          <a:latin typeface="微软雅黑" panose="020B0503020204020204" charset="-122"/>
          <a:ea typeface="微软雅黑" panose="020B0503020204020204" charset="-122"/>
          <a:sym typeface="Calibri" panose="020F050202020403020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F3F3F"/>
          </a:solidFill>
          <a:latin typeface="微软雅黑" panose="020B0503020204020204" charset="-122"/>
          <a:ea typeface="微软雅黑" panose="020B0503020204020204" charset="-122"/>
          <a:sym typeface="Calibri" panose="020F050202020403020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3200" b="1">
          <a:solidFill>
            <a:srgbClr val="3F3F3F"/>
          </a:solidFill>
          <a:latin typeface="微软雅黑" panose="020B0503020204020204" charset="-122"/>
          <a:ea typeface="微软雅黑" panose="020B0503020204020204" charset="-122"/>
          <a:sym typeface="Calibri" panose="020F050202020403020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3200" b="1">
          <a:solidFill>
            <a:srgbClr val="3F3F3F"/>
          </a:solidFill>
          <a:latin typeface="微软雅黑" panose="020B0503020204020204" charset="-122"/>
          <a:ea typeface="微软雅黑" panose="020B0503020204020204" charset="-122"/>
          <a:sym typeface="Calibri" panose="020F050202020403020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3200" b="1">
          <a:solidFill>
            <a:srgbClr val="3F3F3F"/>
          </a:solidFill>
          <a:latin typeface="微软雅黑" panose="020B0503020204020204" charset="-122"/>
          <a:ea typeface="微软雅黑" panose="020B0503020204020204" charset="-122"/>
          <a:sym typeface="Calibri" panose="020F050202020403020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3200" b="1">
          <a:solidFill>
            <a:srgbClr val="3F3F3F"/>
          </a:solidFill>
          <a:latin typeface="微软雅黑" panose="020B0503020204020204" charset="-122"/>
          <a:ea typeface="微软雅黑" panose="020B0503020204020204" charset="-122"/>
          <a:sym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2665">
          <a:solidFill>
            <a:srgbClr val="3F3F3F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>
          <a:solidFill>
            <a:srgbClr val="3F3F3F"/>
          </a:solidFill>
          <a:latin typeface="+mn-lt"/>
          <a:ea typeface="+mn-ea"/>
          <a:sym typeface="Calibri" panose="020F0502020204030204" charset="0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2135">
          <a:solidFill>
            <a:srgbClr val="3F3F3F"/>
          </a:solidFill>
          <a:latin typeface="+mn-lt"/>
          <a:ea typeface="+mn-ea"/>
          <a:sym typeface="Calibri" panose="020F0502020204030204" charset="0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1865">
          <a:solidFill>
            <a:srgbClr val="3F3F3F"/>
          </a:solidFill>
          <a:latin typeface="+mn-lt"/>
          <a:ea typeface="+mn-ea"/>
          <a:sym typeface="Calibri" panose="020F0502020204030204" charset="0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1865">
          <a:solidFill>
            <a:srgbClr val="3F3F3F"/>
          </a:solidFill>
          <a:latin typeface="+mn-lt"/>
          <a:ea typeface="+mn-ea"/>
          <a:sym typeface="Calibri" panose="020F0502020204030204" charset="0"/>
        </a:defRPr>
      </a:lvl5pPr>
      <a:lvl6pPr marL="3352800" indent="-304800" algn="l" rtl="0" fontAlgn="base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1865">
          <a:solidFill>
            <a:srgbClr val="3F3F3F"/>
          </a:solidFill>
          <a:latin typeface="+mn-lt"/>
          <a:ea typeface="+mn-ea"/>
          <a:sym typeface="Calibri" panose="020F0502020204030204" charset="0"/>
        </a:defRPr>
      </a:lvl6pPr>
      <a:lvl7pPr marL="3962400" indent="-304800" algn="l" rtl="0" fontAlgn="base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1865">
          <a:solidFill>
            <a:srgbClr val="3F3F3F"/>
          </a:solidFill>
          <a:latin typeface="+mn-lt"/>
          <a:ea typeface="+mn-ea"/>
          <a:sym typeface="Calibri" panose="020F0502020204030204" charset="0"/>
        </a:defRPr>
      </a:lvl7pPr>
      <a:lvl8pPr marL="4572000" indent="-304800" algn="l" rtl="0" fontAlgn="base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1865">
          <a:solidFill>
            <a:srgbClr val="3F3F3F"/>
          </a:solidFill>
          <a:latin typeface="+mn-lt"/>
          <a:ea typeface="+mn-ea"/>
          <a:sym typeface="Calibri" panose="020F0502020204030204" charset="0"/>
        </a:defRPr>
      </a:lvl8pPr>
      <a:lvl9pPr marL="5181600" indent="-304800" algn="l" rtl="0" fontAlgn="base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1865">
          <a:solidFill>
            <a:srgbClr val="3F3F3F"/>
          </a:solidFill>
          <a:latin typeface="+mn-lt"/>
          <a:ea typeface="+mn-ea"/>
          <a:sym typeface="Calibri" panose="020F0502020204030204" charset="0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9" Type="http://schemas.openxmlformats.org/officeDocument/2006/relationships/slideLayout" Target="../slideLayouts/slideLayout19.xml"/><Relationship Id="rId18" Type="http://schemas.openxmlformats.org/officeDocument/2006/relationships/tags" Target="../tags/tag144.xml"/><Relationship Id="rId17" Type="http://schemas.openxmlformats.org/officeDocument/2006/relationships/image" Target="../media/image24.png"/><Relationship Id="rId16" Type="http://schemas.openxmlformats.org/officeDocument/2006/relationships/image" Target="../media/image23.png"/><Relationship Id="rId15" Type="http://schemas.openxmlformats.org/officeDocument/2006/relationships/image" Target="../media/image22.png"/><Relationship Id="rId14" Type="http://schemas.openxmlformats.org/officeDocument/2006/relationships/image" Target="../media/image21.png"/><Relationship Id="rId13" Type="http://schemas.openxmlformats.org/officeDocument/2006/relationships/image" Target="../media/image20.png"/><Relationship Id="rId12" Type="http://schemas.openxmlformats.org/officeDocument/2006/relationships/image" Target="../media/image19.png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28.xml"/><Relationship Id="rId8" Type="http://schemas.openxmlformats.org/officeDocument/2006/relationships/tags" Target="../tags/tag227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26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25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233.xml"/><Relationship Id="rId15" Type="http://schemas.openxmlformats.org/officeDocument/2006/relationships/image" Target="../media/image33.png"/><Relationship Id="rId14" Type="http://schemas.openxmlformats.org/officeDocument/2006/relationships/image" Target="../media/image32.jpeg"/><Relationship Id="rId13" Type="http://schemas.openxmlformats.org/officeDocument/2006/relationships/tags" Target="../tags/tag232.xml"/><Relationship Id="rId12" Type="http://schemas.openxmlformats.org/officeDocument/2006/relationships/tags" Target="../tags/tag231.xml"/><Relationship Id="rId11" Type="http://schemas.openxmlformats.org/officeDocument/2006/relationships/tags" Target="../tags/tag230.xml"/><Relationship Id="rId10" Type="http://schemas.openxmlformats.org/officeDocument/2006/relationships/tags" Target="../tags/tag229.xml"/><Relationship Id="rId1" Type="http://schemas.openxmlformats.org/officeDocument/2006/relationships/tags" Target="../tags/tag22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38.xml"/><Relationship Id="rId8" Type="http://schemas.openxmlformats.org/officeDocument/2006/relationships/tags" Target="../tags/tag237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36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35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243.xml"/><Relationship Id="rId14" Type="http://schemas.openxmlformats.org/officeDocument/2006/relationships/image" Target="../media/image34.jpeg"/><Relationship Id="rId13" Type="http://schemas.openxmlformats.org/officeDocument/2006/relationships/tags" Target="../tags/tag242.xml"/><Relationship Id="rId12" Type="http://schemas.openxmlformats.org/officeDocument/2006/relationships/tags" Target="../tags/tag241.xml"/><Relationship Id="rId11" Type="http://schemas.openxmlformats.org/officeDocument/2006/relationships/tags" Target="../tags/tag240.xml"/><Relationship Id="rId10" Type="http://schemas.openxmlformats.org/officeDocument/2006/relationships/tags" Target="../tags/tag239.xml"/><Relationship Id="rId1" Type="http://schemas.openxmlformats.org/officeDocument/2006/relationships/tags" Target="../tags/tag234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48.xml"/><Relationship Id="rId8" Type="http://schemas.openxmlformats.org/officeDocument/2006/relationships/tags" Target="../tags/tag247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46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45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251.xml"/><Relationship Id="rId12" Type="http://schemas.openxmlformats.org/officeDocument/2006/relationships/image" Target="../media/image35.jpeg"/><Relationship Id="rId11" Type="http://schemas.openxmlformats.org/officeDocument/2006/relationships/tags" Target="../tags/tag250.xml"/><Relationship Id="rId10" Type="http://schemas.openxmlformats.org/officeDocument/2006/relationships/tags" Target="../tags/tag249.xml"/><Relationship Id="rId1" Type="http://schemas.openxmlformats.org/officeDocument/2006/relationships/tags" Target="../tags/tag244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1.xml"/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6" Type="http://schemas.openxmlformats.org/officeDocument/2006/relationships/notesSlide" Target="../notesSlides/notesSlide1.xml"/><Relationship Id="rId25" Type="http://schemas.openxmlformats.org/officeDocument/2006/relationships/slideLayout" Target="../slideLayouts/slideLayout6.xml"/><Relationship Id="rId24" Type="http://schemas.openxmlformats.org/officeDocument/2006/relationships/tags" Target="../tags/tag168.xml"/><Relationship Id="rId23" Type="http://schemas.openxmlformats.org/officeDocument/2006/relationships/tags" Target="../tags/tag167.xml"/><Relationship Id="rId22" Type="http://schemas.openxmlformats.org/officeDocument/2006/relationships/tags" Target="../tags/tag166.xml"/><Relationship Id="rId21" Type="http://schemas.openxmlformats.org/officeDocument/2006/relationships/tags" Target="../tags/tag165.xml"/><Relationship Id="rId20" Type="http://schemas.openxmlformats.org/officeDocument/2006/relationships/tags" Target="../tags/tag164.xml"/><Relationship Id="rId2" Type="http://schemas.openxmlformats.org/officeDocument/2006/relationships/tags" Target="../tags/tag146.xml"/><Relationship Id="rId19" Type="http://schemas.openxmlformats.org/officeDocument/2006/relationships/tags" Target="../tags/tag163.xml"/><Relationship Id="rId18" Type="http://schemas.openxmlformats.org/officeDocument/2006/relationships/tags" Target="../tags/tag162.xml"/><Relationship Id="rId17" Type="http://schemas.openxmlformats.org/officeDocument/2006/relationships/tags" Target="../tags/tag161.xml"/><Relationship Id="rId16" Type="http://schemas.openxmlformats.org/officeDocument/2006/relationships/tags" Target="../tags/tag160.xml"/><Relationship Id="rId15" Type="http://schemas.openxmlformats.org/officeDocument/2006/relationships/tags" Target="../tags/tag159.xml"/><Relationship Id="rId14" Type="http://schemas.openxmlformats.org/officeDocument/2006/relationships/tags" Target="../tags/tag158.xml"/><Relationship Id="rId13" Type="http://schemas.openxmlformats.org/officeDocument/2006/relationships/tags" Target="../tags/tag157.xml"/><Relationship Id="rId12" Type="http://schemas.openxmlformats.org/officeDocument/2006/relationships/tags" Target="../tags/tag156.xml"/><Relationship Id="rId11" Type="http://schemas.openxmlformats.org/officeDocument/2006/relationships/tags" Target="../tags/tag155.xml"/><Relationship Id="rId10" Type="http://schemas.openxmlformats.org/officeDocument/2006/relationships/tags" Target="../tags/tag154.xml"/><Relationship Id="rId1" Type="http://schemas.openxmlformats.org/officeDocument/2006/relationships/tags" Target="../tags/tag145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80.xml"/><Relationship Id="rId8" Type="http://schemas.openxmlformats.org/officeDocument/2006/relationships/tags" Target="../tags/tag179.xml"/><Relationship Id="rId7" Type="http://schemas.openxmlformats.org/officeDocument/2006/relationships/tags" Target="../tags/tag178.x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4" Type="http://schemas.openxmlformats.org/officeDocument/2006/relationships/tags" Target="../tags/tag175.xml"/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8" Type="http://schemas.openxmlformats.org/officeDocument/2006/relationships/notesSlide" Target="../notesSlides/notesSlide3.xml"/><Relationship Id="rId17" Type="http://schemas.openxmlformats.org/officeDocument/2006/relationships/slideLayout" Target="../slideLayouts/slideLayout6.xml"/><Relationship Id="rId16" Type="http://schemas.openxmlformats.org/officeDocument/2006/relationships/tags" Target="../tags/tag187.xml"/><Relationship Id="rId15" Type="http://schemas.openxmlformats.org/officeDocument/2006/relationships/tags" Target="../tags/tag186.xml"/><Relationship Id="rId14" Type="http://schemas.openxmlformats.org/officeDocument/2006/relationships/tags" Target="../tags/tag185.xml"/><Relationship Id="rId13" Type="http://schemas.openxmlformats.org/officeDocument/2006/relationships/tags" Target="../tags/tag184.xml"/><Relationship Id="rId12" Type="http://schemas.openxmlformats.org/officeDocument/2006/relationships/tags" Target="../tags/tag183.xml"/><Relationship Id="rId11" Type="http://schemas.openxmlformats.org/officeDocument/2006/relationships/tags" Target="../tags/tag182.xml"/><Relationship Id="rId10" Type="http://schemas.openxmlformats.org/officeDocument/2006/relationships/tags" Target="../tags/tag181.xml"/><Relationship Id="rId1" Type="http://schemas.openxmlformats.org/officeDocument/2006/relationships/tags" Target="../tags/tag17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tags" Target="../tags/tag18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95.xml"/><Relationship Id="rId8" Type="http://schemas.openxmlformats.org/officeDocument/2006/relationships/tags" Target="../tags/tag19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93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92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196.xml"/><Relationship Id="rId11" Type="http://schemas.openxmlformats.org/officeDocument/2006/relationships/image" Target="../media/image26.png"/><Relationship Id="rId10" Type="http://schemas.openxmlformats.org/officeDocument/2006/relationships/image" Target="../media/image25.jpeg"/><Relationship Id="rId1" Type="http://schemas.openxmlformats.org/officeDocument/2006/relationships/tags" Target="../tags/tag19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01.xml"/><Relationship Id="rId8" Type="http://schemas.openxmlformats.org/officeDocument/2006/relationships/tags" Target="../tags/tag20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9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3" Type="http://schemas.openxmlformats.org/officeDocument/2006/relationships/slideLayout" Target="../slideLayouts/slideLayout7.xml"/><Relationship Id="rId22" Type="http://schemas.openxmlformats.org/officeDocument/2006/relationships/tags" Target="../tags/tag211.xml"/><Relationship Id="rId21" Type="http://schemas.openxmlformats.org/officeDocument/2006/relationships/image" Target="../media/image29.png"/><Relationship Id="rId20" Type="http://schemas.openxmlformats.org/officeDocument/2006/relationships/image" Target="../media/image28.jpeg"/><Relationship Id="rId2" Type="http://schemas.openxmlformats.org/officeDocument/2006/relationships/tags" Target="../tags/tag198.xml"/><Relationship Id="rId19" Type="http://schemas.openxmlformats.org/officeDocument/2006/relationships/image" Target="../media/image27.jpeg"/><Relationship Id="rId18" Type="http://schemas.openxmlformats.org/officeDocument/2006/relationships/tags" Target="../tags/tag210.xml"/><Relationship Id="rId17" Type="http://schemas.openxmlformats.org/officeDocument/2006/relationships/tags" Target="../tags/tag209.xml"/><Relationship Id="rId16" Type="http://schemas.openxmlformats.org/officeDocument/2006/relationships/tags" Target="../tags/tag208.xml"/><Relationship Id="rId15" Type="http://schemas.openxmlformats.org/officeDocument/2006/relationships/tags" Target="../tags/tag207.xml"/><Relationship Id="rId14" Type="http://schemas.openxmlformats.org/officeDocument/2006/relationships/tags" Target="../tags/tag206.xml"/><Relationship Id="rId13" Type="http://schemas.openxmlformats.org/officeDocument/2006/relationships/tags" Target="../tags/tag205.xml"/><Relationship Id="rId12" Type="http://schemas.openxmlformats.org/officeDocument/2006/relationships/tags" Target="../tags/tag204.xml"/><Relationship Id="rId11" Type="http://schemas.openxmlformats.org/officeDocument/2006/relationships/tags" Target="../tags/tag203.xml"/><Relationship Id="rId10" Type="http://schemas.openxmlformats.org/officeDocument/2006/relationships/tags" Target="../tags/tag202.xml"/><Relationship Id="rId1" Type="http://schemas.openxmlformats.org/officeDocument/2006/relationships/tags" Target="../tags/tag19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jpeg"/><Relationship Id="rId8" Type="http://schemas.openxmlformats.org/officeDocument/2006/relationships/tags" Target="../tags/tag21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1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13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218.xml"/><Relationship Id="rId11" Type="http://schemas.openxmlformats.org/officeDocument/2006/relationships/tags" Target="../tags/tag217.xml"/><Relationship Id="rId10" Type="http://schemas.openxmlformats.org/officeDocument/2006/relationships/tags" Target="../tags/tag216.xml"/><Relationship Id="rId1" Type="http://schemas.openxmlformats.org/officeDocument/2006/relationships/tags" Target="../tags/tag21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222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221.xml"/><Relationship Id="rId3" Type="http://schemas.openxmlformats.org/officeDocument/2006/relationships/image" Target="../media/image31.jpeg"/><Relationship Id="rId2" Type="http://schemas.openxmlformats.org/officeDocument/2006/relationships/tags" Target="../tags/tag220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223.xml"/><Relationship Id="rId1" Type="http://schemas.openxmlformats.org/officeDocument/2006/relationships/tags" Target="../tags/tag2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7517" y="5272617"/>
            <a:ext cx="12236451" cy="1585383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11209867" y="1680633"/>
            <a:ext cx="677333" cy="2540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z="2400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592667" y="643467"/>
            <a:ext cx="740833" cy="742951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916517" y="827617"/>
            <a:ext cx="1710267" cy="592667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sz="2400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4080933" y="5086351"/>
            <a:ext cx="8128000" cy="186267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5634567" y="1316567"/>
            <a:ext cx="6593417" cy="2023533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2400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sz="2400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sz="2400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sz="2400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sz="2400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sz="2400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sz="2400"/>
              </a:p>
            </p:txBody>
          </p:sp>
        </p:grpSp>
      </p:grpSp>
      <p:sp>
        <p:nvSpPr>
          <p:cNvPr id="3081" name="矩形 333"/>
          <p:cNvSpPr>
            <a:spLocks noChangeArrowheads="1"/>
          </p:cNvSpPr>
          <p:nvPr/>
        </p:nvSpPr>
        <p:spPr bwMode="auto">
          <a:xfrm>
            <a:off x="10007600" y="643467"/>
            <a:ext cx="1678517" cy="865717"/>
          </a:xfrm>
          <a:prstGeom prst="rect">
            <a:avLst/>
          </a:prstGeom>
          <a:noFill/>
          <a:ln w="25400">
            <a:solidFill>
              <a:srgbClr val="0878A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135">
              <a:solidFill>
                <a:srgbClr val="0878A0"/>
              </a:solidFill>
              <a:sym typeface="微软雅黑" panose="020B0503020204020204" charset="-122"/>
            </a:endParaRPr>
          </a:p>
        </p:txBody>
      </p:sp>
      <p:grpSp>
        <p:nvGrpSpPr>
          <p:cNvPr id="3082" name="Group 24"/>
          <p:cNvGrpSpPr/>
          <p:nvPr/>
        </p:nvGrpSpPr>
        <p:grpSpPr bwMode="auto">
          <a:xfrm>
            <a:off x="4656667" y="4648200"/>
            <a:ext cx="546100" cy="474133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7416800" y="3545417"/>
            <a:ext cx="4472517" cy="1540933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charset="-122"/>
                    <a:ea typeface="微软雅黑" panose="020B0503020204020204" charset="-122"/>
                    <a:sym typeface="Calibri" panose="020F050202020403020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rgbClr val="000000"/>
                  </a:solidFill>
                  <a:latin typeface="Calibri" panose="020F050202020403020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24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567" y="4387851"/>
            <a:ext cx="4318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467" y="3858684"/>
            <a:ext cx="533400" cy="122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867" y="4224867"/>
            <a:ext cx="357717" cy="86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1" y="3898900"/>
            <a:ext cx="374649" cy="118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517" y="1574800"/>
            <a:ext cx="1390649" cy="351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684" y="4347633"/>
            <a:ext cx="414867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867" y="3941233"/>
            <a:ext cx="3259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333" y="4370917"/>
            <a:ext cx="446617" cy="7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633" y="3022600"/>
            <a:ext cx="364067" cy="206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3240617"/>
            <a:ext cx="381000" cy="184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867" y="4061884"/>
            <a:ext cx="446617" cy="102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984" y="4370917"/>
            <a:ext cx="438149" cy="7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700" y="3810000"/>
            <a:ext cx="431800" cy="127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4" y="5268384"/>
            <a:ext cx="12240684" cy="56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1" y="4762500"/>
            <a:ext cx="1797049" cy="58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-44451" y="2468033"/>
            <a:ext cx="6716184" cy="1037167"/>
          </a:xfrm>
        </p:spPr>
        <p:txBody>
          <a:bodyPr/>
          <a:lstStyle/>
          <a:p>
            <a:pPr marL="0" indent="0" eaLnBrk="1" hangingPunct="1"/>
            <a:r>
              <a:rPr lang="zh-CN" altLang="en-US" smtClean="0"/>
              <a:t>出国旅游那些事</a:t>
            </a:r>
            <a:endParaRPr lang="zh-CN" altLang="en-US" smtClean="0"/>
          </a:p>
        </p:txBody>
      </p:sp>
      <p:sp>
        <p:nvSpPr>
          <p:cNvPr id="3101" name="矩形 5"/>
          <p:cNvSpPr>
            <a:spLocks noChangeArrowheads="1"/>
          </p:cNvSpPr>
          <p:nvPr/>
        </p:nvSpPr>
        <p:spPr bwMode="auto">
          <a:xfrm>
            <a:off x="5242560" y="5829300"/>
            <a:ext cx="17068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FFFF"/>
                </a:solidFill>
                <a:sym typeface="微软雅黑" panose="020B0503020204020204" charset="-122"/>
              </a:rPr>
              <a:t>公共教学部</a:t>
            </a:r>
            <a:endParaRPr lang="zh-CN" altLang="en-US" sz="2400">
              <a:solidFill>
                <a:srgbClr val="FFFFFF"/>
              </a:solidFill>
              <a:sym typeface="微软雅黑" panose="020B0503020204020204" charset="-122"/>
            </a:endParaRPr>
          </a:p>
        </p:txBody>
      </p:sp>
      <p:pic>
        <p:nvPicPr>
          <p:cNvPr id="2" name="图片 1" descr="WMVL$(4$YF4FN`MQZ$1KJ%K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405533" y="668020"/>
            <a:ext cx="883073" cy="822960"/>
          </a:xfrm>
          <a:prstGeom prst="rect">
            <a:avLst/>
          </a:prstGeom>
        </p:spPr>
      </p:pic>
    </p:spTree>
    <p:custDataLst>
      <p:tags r:id="rId18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92710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25120"/>
          </a:xfrm>
          <a:prstGeom prst="rect">
            <a:avLst/>
          </a:prstGeom>
        </p:spPr>
      </p:pic>
      <p:pic>
        <p:nvPicPr>
          <p:cNvPr id="12" name="图片 11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21698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766445" y="1020445"/>
            <a:ext cx="5457825" cy="3883025"/>
          </a:xfrm>
          <a:prstGeom prst="rect">
            <a:avLst/>
          </a:prstGeom>
          <a:noFill/>
        </p:spPr>
        <p:txBody>
          <a:bodyPr wrap="square" rtlCol="0">
            <a:normAutofit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视频中Sarah在想兑换货币时说：</a:t>
            </a:r>
            <a:endParaRPr lang="zh-CN" altLang="en-US" sz="2000" b="1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I'd like to change some RMB into US dollars.（我想把一些人民币兑换成美元。）</a:t>
            </a:r>
            <a:endParaRPr lang="zh-CN" altLang="en-US" sz="2000" b="1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change sth into sth else：把什么兑换成什么</a:t>
            </a:r>
            <a:endParaRPr lang="zh-CN" altLang="en-US" sz="2000" b="1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euro [ˈjʊərəʊ]:n.欧元</a:t>
            </a:r>
            <a:endParaRPr lang="zh-CN" altLang="en-US" sz="2000" b="1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除了美国，在加拿大、澳大利亚、香港等国家或地区也使用dollar作为货币单位，因此为了避免误会，一般使用US dollar来表示美元。</a:t>
            </a:r>
            <a:endParaRPr lang="zh-CN" altLang="en-US" sz="2000" b="1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ts val="1000"/>
              </a:spcBef>
            </a:pPr>
            <a:endParaRPr lang="zh-CN" altLang="en-US" sz="2000" b="1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椭圆 3"/>
          <p:cNvSpPr/>
          <p:nvPr>
            <p:custDataLst>
              <p:tags r:id="rId9"/>
            </p:custDataLst>
          </p:nvPr>
        </p:nvSpPr>
        <p:spPr>
          <a:xfrm>
            <a:off x="509975" y="1033780"/>
            <a:ext cx="3429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52500" lnSpcReduction="20000"/>
          </a:bodyPr>
          <a:lstStyle/>
          <a:p>
            <a:pPr algn="ctr"/>
            <a:r>
              <a:rPr lang="en-US" altLang="zh-CN" b="1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1</a:t>
            </a:r>
            <a:endParaRPr lang="en-US" altLang="zh-CN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>
            <p:custDataLst>
              <p:tags r:id="rId10"/>
            </p:custDataLst>
          </p:nvPr>
        </p:nvCxnSpPr>
        <p:spPr>
          <a:xfrm>
            <a:off x="6003290" y="1029970"/>
            <a:ext cx="0" cy="408495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>
            <p:custDataLst>
              <p:tags r:id="rId11"/>
            </p:custDataLst>
          </p:nvPr>
        </p:nvSpPr>
        <p:spPr>
          <a:xfrm>
            <a:off x="6452235" y="1020445"/>
            <a:ext cx="5739130" cy="451358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Sarah想了解当日的汇率时，向工作人员问：</a:t>
            </a:r>
            <a:endParaRPr lang="zh-CN" altLang="en-US" sz="2000" b="1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What’s the exchange rate today?（今天的汇率是多少? ）</a:t>
            </a:r>
            <a:endParaRPr lang="zh-CN" altLang="en-US" sz="2000" b="1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rate [reɪt]:n..比率、利率</a:t>
            </a:r>
            <a:endParaRPr lang="zh-CN" altLang="en-US" sz="2000" b="1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exchange rate：汇率</a:t>
            </a:r>
            <a:endParaRPr lang="zh-CN" altLang="en-US" sz="2000" b="1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要表示某币种相对于另一币种的汇率，用介词of 、to，例如:</a:t>
            </a:r>
            <a:endParaRPr lang="zh-CN" altLang="en-US" sz="2000" b="1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What’s the exchange rate of RMB to the dollar?(人民币对美元的汇率是多少？)</a:t>
            </a:r>
            <a:endParaRPr lang="zh-CN" altLang="en-US" sz="2000" b="1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椭圆 7"/>
          <p:cNvSpPr/>
          <p:nvPr>
            <p:custDataLst>
              <p:tags r:id="rId12"/>
            </p:custDataLst>
          </p:nvPr>
        </p:nvSpPr>
        <p:spPr>
          <a:xfrm>
            <a:off x="6109258" y="1010285"/>
            <a:ext cx="3429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52500" lnSpcReduction="20000"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2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3"/>
            </p:custDataLst>
          </p:nvPr>
        </p:nvSpPr>
        <p:spPr>
          <a:xfrm>
            <a:off x="610940" y="303600"/>
            <a:ext cx="10970823" cy="706755"/>
          </a:xfrm>
          <a:prstGeom prst="rect">
            <a:avLst/>
          </a:prstGeom>
        </p:spPr>
        <p:txBody>
          <a:bodyPr vert="horz" wrap="square" lIns="101600" tIns="38100" rIns="76200" bIns="38100" rtlCol="0" anchor="ctr" anchorCtr="0">
            <a:norm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语言点讲解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3" name="图片 5" descr="https://timgsa.baidu.com/timg?image&amp;quality=80&amp;size=b9999_10000&amp;sec=1563184867233&amp;di=485c6e0457ab0bdfd299011d43cc82df&amp;imgtype=0&amp;src=http%3A%2F%2Fimg2.ph.126.net%2FIzxX8fFNCJA9_AAydS3AFw%3D%3D%2F1892637743502746909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35" y="4728210"/>
            <a:ext cx="2289810" cy="234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4" descr="IMG_25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96960" y="4406265"/>
            <a:ext cx="3495040" cy="24638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92075" y="304444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25120"/>
          </a:xfrm>
          <a:prstGeom prst="rect">
            <a:avLst/>
          </a:prstGeom>
        </p:spPr>
      </p:pic>
      <p:pic>
        <p:nvPicPr>
          <p:cNvPr id="12" name="图片 11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21698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532130" y="1068705"/>
            <a:ext cx="6167755" cy="428752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工作人员针对Sarah的提问回答道：</a:t>
            </a:r>
            <a:endParaRPr lang="zh-CN" altLang="en-US" sz="2000" b="1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According to the present rate, one Chinese yuan in cash is equivalent to 0.16 US dollars.</a:t>
            </a:r>
            <a:endParaRPr lang="zh-CN" altLang="en-US" sz="2000" b="1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（按照目前的汇率,1元人民币兑换0.16美元。）</a:t>
            </a:r>
            <a:endParaRPr lang="zh-CN" altLang="en-US" sz="2000" b="1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be equivalent [ɪˈkwɪvələnt] to:等于、相当于</a:t>
            </a:r>
            <a:endParaRPr lang="zh-CN" altLang="en-US" sz="2000" b="1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one yuan is equivalent to 0.16 dollars.</a:t>
            </a:r>
            <a:endParaRPr lang="zh-CN" altLang="en-US" sz="2000" b="1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It' s about 0.16 dollar to 1 yuan.</a:t>
            </a:r>
            <a:endParaRPr lang="zh-CN" altLang="en-US" sz="2000" b="1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（1元相当于0.16美元。）</a:t>
            </a:r>
            <a:endParaRPr lang="zh-CN" altLang="en-US" sz="2000" b="1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椭圆 3"/>
          <p:cNvSpPr/>
          <p:nvPr>
            <p:custDataLst>
              <p:tags r:id="rId9"/>
            </p:custDataLst>
          </p:nvPr>
        </p:nvSpPr>
        <p:spPr>
          <a:xfrm>
            <a:off x="188665" y="1315085"/>
            <a:ext cx="3429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52500" lnSpcReduction="20000"/>
          </a:bodyPr>
          <a:lstStyle/>
          <a:p>
            <a:pPr algn="ctr"/>
            <a:r>
              <a:rPr lang="en-US" altLang="zh-CN" b="1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3</a:t>
            </a:r>
            <a:endParaRPr lang="en-US" altLang="zh-CN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>
            <p:custDataLst>
              <p:tags r:id="rId10"/>
            </p:custDataLst>
          </p:nvPr>
        </p:nvCxnSpPr>
        <p:spPr>
          <a:xfrm>
            <a:off x="6699885" y="1527810"/>
            <a:ext cx="0" cy="408495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>
            <p:custDataLst>
              <p:tags r:id="rId11"/>
            </p:custDataLst>
          </p:nvPr>
        </p:nvSpPr>
        <p:spPr>
          <a:xfrm>
            <a:off x="6871335" y="1221740"/>
            <a:ext cx="5333365" cy="54229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工作人员在问Sarah打算换什么面额的货币时问：</a:t>
            </a:r>
            <a:endParaRPr lang="zh-CN" altLang="en-US" sz="2000" b="1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How would you like your money?</a:t>
            </a:r>
            <a:endParaRPr lang="zh-CN" altLang="en-US" sz="2000" b="1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（您想要什么面额的货币? ）</a:t>
            </a:r>
            <a:endParaRPr lang="zh-CN" altLang="en-US" sz="2000" b="1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Sarah回答道：Any denomination will do.（什么面额的都行。）</a:t>
            </a:r>
            <a:endParaRPr lang="zh-CN" altLang="en-US" sz="2000" b="1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Denomination [dɪˌnɒmɪˈneɪʃn]:n.货币的面额</a:t>
            </a:r>
            <a:endParaRPr lang="zh-CN" altLang="en-US" sz="2000" b="1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国外兑换外币的地点除了机场、酒店、银行、部分柜员机外，还有一些外币兑换处，遍布在市中心的街道、商场和繁华地区，营业时间较长，有些还是24小时营业，兑换起来非常方便。</a:t>
            </a:r>
            <a:endParaRPr lang="zh-CN" altLang="en-US" sz="2000" b="1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椭圆 7"/>
          <p:cNvSpPr/>
          <p:nvPr>
            <p:custDataLst>
              <p:tags r:id="rId12"/>
            </p:custDataLst>
          </p:nvPr>
        </p:nvSpPr>
        <p:spPr>
          <a:xfrm>
            <a:off x="6528358" y="1184910"/>
            <a:ext cx="3429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45000" lnSpcReduction="20000"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4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3"/>
            </p:custDataLst>
          </p:nvPr>
        </p:nvSpPr>
        <p:spPr>
          <a:xfrm>
            <a:off x="610305" y="304235"/>
            <a:ext cx="10970823" cy="706755"/>
          </a:xfrm>
          <a:prstGeom prst="rect">
            <a:avLst/>
          </a:prstGeom>
        </p:spPr>
        <p:txBody>
          <a:bodyPr vert="horz" wrap="square" lIns="101600" tIns="38100" rIns="76200" bIns="38100" rtlCol="0" anchor="ctr" anchorCtr="0">
            <a:norm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语言点讲解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7" name="图片 6" descr="C:\Users\Administrator\Desktop\tim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860" y="5338445"/>
            <a:ext cx="2710180" cy="152273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92075" y="304444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25120"/>
          </a:xfrm>
          <a:prstGeom prst="rect">
            <a:avLst/>
          </a:prstGeom>
        </p:spPr>
      </p:pic>
      <p:pic>
        <p:nvPicPr>
          <p:cNvPr id="12" name="图片 11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21698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951230" y="977265"/>
            <a:ext cx="10110470" cy="494855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如果你对兑换的货币面值有具体要求，你可以用这样类似的句子来表达：</a:t>
            </a:r>
            <a:br>
              <a:rPr lang="zh-CN" altLang="en-US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</a:br>
            <a:r>
              <a:rPr lang="zh-CN" altLang="en-US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例如：</a:t>
            </a:r>
            <a:br>
              <a:rPr lang="zh-CN" altLang="en-US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</a:br>
            <a:r>
              <a:rPr lang="zh-CN" altLang="en-US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In tens and fives, please.（请给我面值十元和五元的。）</a:t>
            </a:r>
            <a:br>
              <a:rPr lang="zh-CN" altLang="en-US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</a:br>
            <a:r>
              <a:rPr lang="zh-CN" altLang="en-US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如果你不想要太大面额的钞票，你可以用下边类似的句子来表达：</a:t>
            </a:r>
            <a:br>
              <a:rPr lang="zh-CN" altLang="en-US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</a:br>
            <a:r>
              <a:rPr lang="zh-CN" altLang="en-US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No large bills.（不要大面额的钞票。）</a:t>
            </a:r>
            <a:br>
              <a:rPr lang="zh-CN" altLang="en-US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</a:br>
            <a:r>
              <a:rPr lang="zh-CN" altLang="en-US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Please break this into smaller bills for me.（麻烦帮我兑换成零钱。）</a:t>
            </a:r>
            <a:br>
              <a:rPr lang="zh-CN" altLang="en-US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</a:br>
            <a:r>
              <a:rPr lang="zh-CN" altLang="en-US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I’d like some coins for this note.（我想把这张纸钞兑换成硬币。）</a:t>
            </a:r>
            <a:br>
              <a:rPr lang="zh-CN" altLang="en-US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</a:br>
            <a:r>
              <a:rPr lang="zh-CN" altLang="en-US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Do you have change for 100 pounds?（能帮我换100英镑的零钱吗? ）</a:t>
            </a:r>
            <a:br>
              <a:rPr lang="zh-CN" altLang="en-US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</a:br>
            <a:r>
              <a:rPr lang="zh-CN" altLang="en-US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Coin[kɔɪn]:n.硬币</a:t>
            </a:r>
            <a:endParaRPr lang="zh-CN" altLang="en-US" sz="2000" b="1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Note[nəʊt]:n.钞票、纸币</a:t>
            </a:r>
            <a:endParaRPr lang="zh-CN" altLang="en-US" sz="2000" b="1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Change[tʃeɪndʒ]:n.找零、零钱</a:t>
            </a:r>
            <a:endParaRPr lang="zh-CN" altLang="en-US" sz="2000" b="1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椭圆 3"/>
          <p:cNvSpPr/>
          <p:nvPr>
            <p:custDataLst>
              <p:tags r:id="rId9"/>
            </p:custDataLst>
          </p:nvPr>
        </p:nvSpPr>
        <p:spPr>
          <a:xfrm>
            <a:off x="495370" y="990600"/>
            <a:ext cx="3429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52500" lnSpcReduction="20000"/>
          </a:bodyPr>
          <a:lstStyle/>
          <a:p>
            <a:pPr algn="ctr"/>
            <a:r>
              <a:rPr lang="en-US" altLang="zh-CN" b="1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5</a:t>
            </a:r>
            <a:endParaRPr lang="en-US" altLang="zh-CN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>
            <p:custDataLst>
              <p:tags r:id="rId10"/>
            </p:custDataLst>
          </p:nvPr>
        </p:nvCxnSpPr>
        <p:spPr>
          <a:xfrm>
            <a:off x="5988685" y="986790"/>
            <a:ext cx="0" cy="408495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>
            <p:custDataLst>
              <p:tags r:id="rId11"/>
            </p:custDataLst>
          </p:nvPr>
        </p:nvSpPr>
        <p:spPr>
          <a:xfrm>
            <a:off x="610305" y="304235"/>
            <a:ext cx="10970823" cy="706755"/>
          </a:xfrm>
          <a:prstGeom prst="rect">
            <a:avLst/>
          </a:prstGeom>
        </p:spPr>
        <p:txBody>
          <a:bodyPr vert="horz" wrap="square" lIns="101600" tIns="38100" rIns="76200" bIns="38100" rtlCol="0" anchor="ctr" anchorCtr="0">
            <a:norm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语言点讲解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3" name="图片 7" descr="https://ss0.bdstatic.com/70cFvHSh_Q1YnxGkpoWK1HF6hhy/it/u=753472353,2627551623&amp;fm=15&amp;gp=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01915" y="4024630"/>
            <a:ext cx="4197985" cy="28067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 idx="1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谢谢观看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4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smtClean="0">
                <a:sym typeface="+mn-ea"/>
              </a:rPr>
              <a:t>THANKS FOR LISTENING</a:t>
            </a:r>
            <a:endParaRPr lang="en-US" altLang="zh-CN" smtClean="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任意多边形 4"/>
          <p:cNvSpPr/>
          <p:nvPr>
            <p:custDataLst>
              <p:tags r:id="rId1"/>
            </p:custDataLst>
          </p:nvPr>
        </p:nvSpPr>
        <p:spPr bwMode="auto">
          <a:xfrm>
            <a:off x="5816283" y="2292667"/>
            <a:ext cx="95885" cy="43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9" y="0"/>
              </a:cxn>
              <a:cxn ang="0">
                <a:pos x="185" y="2"/>
              </a:cxn>
              <a:cxn ang="0">
                <a:pos x="186" y="7"/>
              </a:cxn>
              <a:cxn ang="0">
                <a:pos x="185" y="13"/>
              </a:cxn>
              <a:cxn ang="0">
                <a:pos x="179" y="15"/>
              </a:cxn>
              <a:cxn ang="0">
                <a:pos x="114" y="15"/>
              </a:cxn>
              <a:cxn ang="0">
                <a:pos x="114" y="935"/>
              </a:cxn>
              <a:cxn ang="0">
                <a:pos x="179" y="935"/>
              </a:cxn>
              <a:cxn ang="0">
                <a:pos x="183" y="936"/>
              </a:cxn>
              <a:cxn ang="0">
                <a:pos x="185" y="943"/>
              </a:cxn>
              <a:cxn ang="0">
                <a:pos x="179" y="953"/>
              </a:cxn>
              <a:cxn ang="0">
                <a:pos x="0" y="953"/>
              </a:cxn>
              <a:cxn ang="0">
                <a:pos x="0" y="0"/>
              </a:cxn>
            </a:cxnLst>
            <a:rect l="0" t="0" r="r" b="b"/>
            <a:pathLst>
              <a:path w="186" h="953">
                <a:moveTo>
                  <a:pt x="0" y="0"/>
                </a:moveTo>
                <a:cubicBezTo>
                  <a:pt x="179" y="0"/>
                  <a:pt x="179" y="0"/>
                  <a:pt x="179" y="0"/>
                </a:cubicBezTo>
                <a:cubicBezTo>
                  <a:pt x="182" y="0"/>
                  <a:pt x="183" y="1"/>
                  <a:pt x="185" y="2"/>
                </a:cubicBezTo>
                <a:cubicBezTo>
                  <a:pt x="186" y="3"/>
                  <a:pt x="186" y="5"/>
                  <a:pt x="186" y="7"/>
                </a:cubicBezTo>
                <a:cubicBezTo>
                  <a:pt x="186" y="10"/>
                  <a:pt x="186" y="12"/>
                  <a:pt x="185" y="13"/>
                </a:cubicBezTo>
                <a:cubicBezTo>
                  <a:pt x="183" y="15"/>
                  <a:pt x="182" y="15"/>
                  <a:pt x="179" y="15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4" y="935"/>
                  <a:pt x="114" y="935"/>
                  <a:pt x="114" y="935"/>
                </a:cubicBezTo>
                <a:cubicBezTo>
                  <a:pt x="179" y="935"/>
                  <a:pt x="179" y="935"/>
                  <a:pt x="179" y="935"/>
                </a:cubicBezTo>
                <a:cubicBezTo>
                  <a:pt x="183" y="936"/>
                  <a:pt x="183" y="936"/>
                  <a:pt x="183" y="936"/>
                </a:cubicBezTo>
                <a:cubicBezTo>
                  <a:pt x="184" y="938"/>
                  <a:pt x="185" y="940"/>
                  <a:pt x="185" y="943"/>
                </a:cubicBezTo>
                <a:cubicBezTo>
                  <a:pt x="185" y="947"/>
                  <a:pt x="183" y="950"/>
                  <a:pt x="179" y="953"/>
                </a:cubicBezTo>
                <a:cubicBezTo>
                  <a:pt x="0" y="953"/>
                  <a:pt x="0" y="953"/>
                  <a:pt x="0" y="9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wrap="square" anchor="ctr">
            <a:normAutofit/>
          </a:bodyPr>
          <a:lstStyle/>
          <a:p>
            <a:pPr algn="ctr" fontAlgn="auto">
              <a:lnSpc>
                <a:spcPct val="120000"/>
              </a:lnSpc>
            </a:pPr>
            <a:endParaRPr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5" name="任意多边形 12"/>
          <p:cNvSpPr/>
          <p:nvPr>
            <p:custDataLst>
              <p:tags r:id="rId2"/>
            </p:custDataLst>
          </p:nvPr>
        </p:nvSpPr>
        <p:spPr bwMode="auto">
          <a:xfrm>
            <a:off x="6938963" y="2292667"/>
            <a:ext cx="97790" cy="431800"/>
          </a:xfrm>
          <a:custGeom>
            <a:avLst/>
            <a:gdLst/>
            <a:ahLst/>
            <a:cxnLst>
              <a:cxn ang="0">
                <a:pos x="77" y="15"/>
              </a:cxn>
              <a:cxn ang="0">
                <a:pos x="8" y="15"/>
              </a:cxn>
              <a:cxn ang="0">
                <a:pos x="4" y="8"/>
              </a:cxn>
              <a:cxn ang="0">
                <a:pos x="8" y="0"/>
              </a:cxn>
              <a:cxn ang="0">
                <a:pos x="190" y="0"/>
              </a:cxn>
              <a:cxn ang="0">
                <a:pos x="190" y="953"/>
              </a:cxn>
              <a:cxn ang="0">
                <a:pos x="8" y="953"/>
              </a:cxn>
              <a:cxn ang="0">
                <a:pos x="2" y="950"/>
              </a:cxn>
              <a:cxn ang="0">
                <a:pos x="0" y="944"/>
              </a:cxn>
              <a:cxn ang="0">
                <a:pos x="2" y="937"/>
              </a:cxn>
              <a:cxn ang="0">
                <a:pos x="8" y="935"/>
              </a:cxn>
              <a:cxn ang="0">
                <a:pos x="77" y="935"/>
              </a:cxn>
              <a:cxn ang="0">
                <a:pos x="77" y="15"/>
              </a:cxn>
            </a:cxnLst>
            <a:rect l="0" t="0" r="r" b="b"/>
            <a:pathLst>
              <a:path w="190" h="953">
                <a:moveTo>
                  <a:pt x="77" y="15"/>
                </a:moveTo>
                <a:cubicBezTo>
                  <a:pt x="8" y="15"/>
                  <a:pt x="8" y="15"/>
                  <a:pt x="8" y="15"/>
                </a:cubicBezTo>
                <a:cubicBezTo>
                  <a:pt x="6" y="13"/>
                  <a:pt x="4" y="10"/>
                  <a:pt x="4" y="8"/>
                </a:cubicBezTo>
                <a:cubicBezTo>
                  <a:pt x="4" y="5"/>
                  <a:pt x="6" y="2"/>
                  <a:pt x="8" y="0"/>
                </a:cubicBezTo>
                <a:cubicBezTo>
                  <a:pt x="190" y="0"/>
                  <a:pt x="190" y="0"/>
                  <a:pt x="190" y="0"/>
                </a:cubicBezTo>
                <a:cubicBezTo>
                  <a:pt x="190" y="953"/>
                  <a:pt x="190" y="953"/>
                  <a:pt x="190" y="953"/>
                </a:cubicBezTo>
                <a:cubicBezTo>
                  <a:pt x="8" y="953"/>
                  <a:pt x="8" y="953"/>
                  <a:pt x="8" y="953"/>
                </a:cubicBezTo>
                <a:cubicBezTo>
                  <a:pt x="6" y="953"/>
                  <a:pt x="4" y="952"/>
                  <a:pt x="2" y="950"/>
                </a:cubicBezTo>
                <a:cubicBezTo>
                  <a:pt x="1" y="949"/>
                  <a:pt x="0" y="947"/>
                  <a:pt x="0" y="944"/>
                </a:cubicBezTo>
                <a:cubicBezTo>
                  <a:pt x="0" y="941"/>
                  <a:pt x="1" y="939"/>
                  <a:pt x="2" y="937"/>
                </a:cubicBezTo>
                <a:cubicBezTo>
                  <a:pt x="4" y="935"/>
                  <a:pt x="6" y="935"/>
                  <a:pt x="8" y="935"/>
                </a:cubicBezTo>
                <a:cubicBezTo>
                  <a:pt x="77" y="935"/>
                  <a:pt x="77" y="935"/>
                  <a:pt x="77" y="935"/>
                </a:cubicBezTo>
                <a:lnTo>
                  <a:pt x="77" y="1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wrap="square" anchor="ctr">
            <a:normAutofit/>
          </a:bodyPr>
          <a:lstStyle/>
          <a:p>
            <a:pPr algn="ctr" fontAlgn="auto">
              <a:lnSpc>
                <a:spcPct val="120000"/>
              </a:lnSpc>
            </a:pPr>
            <a:endParaRPr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6" name="矩形 75"/>
          <p:cNvSpPr/>
          <p:nvPr>
            <p:custDataLst>
              <p:tags r:id="rId3"/>
            </p:custDataLst>
          </p:nvPr>
        </p:nvSpPr>
        <p:spPr>
          <a:xfrm>
            <a:off x="6135688" y="2330767"/>
            <a:ext cx="579755" cy="35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rmAutofit lnSpcReduction="20000"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7" name="文本框 76"/>
          <p:cNvSpPr txBox="1"/>
          <p:nvPr>
            <p:custDataLst>
              <p:tags r:id="rId4"/>
            </p:custDataLst>
          </p:nvPr>
        </p:nvSpPr>
        <p:spPr bwMode="auto">
          <a:xfrm>
            <a:off x="7212648" y="2214562"/>
            <a:ext cx="3227070" cy="56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l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2000" b="1" spc="2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护照签证</a:t>
            </a:r>
            <a:endParaRPr lang="zh-CN" altLang="en-US" sz="2000" b="1" spc="2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8" name="任意多边形 17"/>
          <p:cNvSpPr/>
          <p:nvPr>
            <p:custDataLst>
              <p:tags r:id="rId5"/>
            </p:custDataLst>
          </p:nvPr>
        </p:nvSpPr>
        <p:spPr bwMode="auto">
          <a:xfrm>
            <a:off x="5816283" y="3153092"/>
            <a:ext cx="95885" cy="43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9" y="0"/>
              </a:cxn>
              <a:cxn ang="0">
                <a:pos x="185" y="2"/>
              </a:cxn>
              <a:cxn ang="0">
                <a:pos x="186" y="7"/>
              </a:cxn>
              <a:cxn ang="0">
                <a:pos x="185" y="13"/>
              </a:cxn>
              <a:cxn ang="0">
                <a:pos x="179" y="15"/>
              </a:cxn>
              <a:cxn ang="0">
                <a:pos x="114" y="15"/>
              </a:cxn>
              <a:cxn ang="0">
                <a:pos x="114" y="935"/>
              </a:cxn>
              <a:cxn ang="0">
                <a:pos x="179" y="935"/>
              </a:cxn>
              <a:cxn ang="0">
                <a:pos x="183" y="936"/>
              </a:cxn>
              <a:cxn ang="0">
                <a:pos x="185" y="943"/>
              </a:cxn>
              <a:cxn ang="0">
                <a:pos x="179" y="953"/>
              </a:cxn>
              <a:cxn ang="0">
                <a:pos x="0" y="953"/>
              </a:cxn>
              <a:cxn ang="0">
                <a:pos x="0" y="0"/>
              </a:cxn>
            </a:cxnLst>
            <a:rect l="0" t="0" r="r" b="b"/>
            <a:pathLst>
              <a:path w="186" h="953">
                <a:moveTo>
                  <a:pt x="0" y="0"/>
                </a:moveTo>
                <a:cubicBezTo>
                  <a:pt x="179" y="0"/>
                  <a:pt x="179" y="0"/>
                  <a:pt x="179" y="0"/>
                </a:cubicBezTo>
                <a:cubicBezTo>
                  <a:pt x="182" y="0"/>
                  <a:pt x="183" y="1"/>
                  <a:pt x="185" y="2"/>
                </a:cubicBezTo>
                <a:cubicBezTo>
                  <a:pt x="186" y="3"/>
                  <a:pt x="186" y="5"/>
                  <a:pt x="186" y="7"/>
                </a:cubicBezTo>
                <a:cubicBezTo>
                  <a:pt x="186" y="10"/>
                  <a:pt x="186" y="12"/>
                  <a:pt x="185" y="13"/>
                </a:cubicBezTo>
                <a:cubicBezTo>
                  <a:pt x="183" y="15"/>
                  <a:pt x="182" y="15"/>
                  <a:pt x="179" y="15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4" y="935"/>
                  <a:pt x="114" y="935"/>
                  <a:pt x="114" y="935"/>
                </a:cubicBezTo>
                <a:cubicBezTo>
                  <a:pt x="179" y="935"/>
                  <a:pt x="179" y="935"/>
                  <a:pt x="179" y="935"/>
                </a:cubicBezTo>
                <a:cubicBezTo>
                  <a:pt x="183" y="936"/>
                  <a:pt x="183" y="936"/>
                  <a:pt x="183" y="936"/>
                </a:cubicBezTo>
                <a:cubicBezTo>
                  <a:pt x="184" y="938"/>
                  <a:pt x="185" y="940"/>
                  <a:pt x="185" y="943"/>
                </a:cubicBezTo>
                <a:cubicBezTo>
                  <a:pt x="185" y="947"/>
                  <a:pt x="183" y="950"/>
                  <a:pt x="179" y="953"/>
                </a:cubicBezTo>
                <a:cubicBezTo>
                  <a:pt x="0" y="953"/>
                  <a:pt x="0" y="953"/>
                  <a:pt x="0" y="9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wrap="square" anchor="ctr">
            <a:normAutofit/>
          </a:bodyPr>
          <a:lstStyle/>
          <a:p>
            <a:pPr algn="ctr" fontAlgn="auto">
              <a:lnSpc>
                <a:spcPct val="120000"/>
              </a:lnSpc>
            </a:pPr>
            <a:endParaRPr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9" name="任意多边形 20"/>
          <p:cNvSpPr/>
          <p:nvPr>
            <p:custDataLst>
              <p:tags r:id="rId6"/>
            </p:custDataLst>
          </p:nvPr>
        </p:nvSpPr>
        <p:spPr bwMode="auto">
          <a:xfrm>
            <a:off x="6938963" y="3153092"/>
            <a:ext cx="97790" cy="431800"/>
          </a:xfrm>
          <a:custGeom>
            <a:avLst/>
            <a:gdLst/>
            <a:ahLst/>
            <a:cxnLst>
              <a:cxn ang="0">
                <a:pos x="77" y="15"/>
              </a:cxn>
              <a:cxn ang="0">
                <a:pos x="8" y="15"/>
              </a:cxn>
              <a:cxn ang="0">
                <a:pos x="4" y="8"/>
              </a:cxn>
              <a:cxn ang="0">
                <a:pos x="8" y="0"/>
              </a:cxn>
              <a:cxn ang="0">
                <a:pos x="190" y="0"/>
              </a:cxn>
              <a:cxn ang="0">
                <a:pos x="190" y="953"/>
              </a:cxn>
              <a:cxn ang="0">
                <a:pos x="8" y="953"/>
              </a:cxn>
              <a:cxn ang="0">
                <a:pos x="2" y="950"/>
              </a:cxn>
              <a:cxn ang="0">
                <a:pos x="0" y="944"/>
              </a:cxn>
              <a:cxn ang="0">
                <a:pos x="2" y="937"/>
              </a:cxn>
              <a:cxn ang="0">
                <a:pos x="8" y="935"/>
              </a:cxn>
              <a:cxn ang="0">
                <a:pos x="77" y="935"/>
              </a:cxn>
              <a:cxn ang="0">
                <a:pos x="77" y="15"/>
              </a:cxn>
            </a:cxnLst>
            <a:rect l="0" t="0" r="r" b="b"/>
            <a:pathLst>
              <a:path w="190" h="953">
                <a:moveTo>
                  <a:pt x="77" y="15"/>
                </a:moveTo>
                <a:cubicBezTo>
                  <a:pt x="8" y="15"/>
                  <a:pt x="8" y="15"/>
                  <a:pt x="8" y="15"/>
                </a:cubicBezTo>
                <a:cubicBezTo>
                  <a:pt x="6" y="13"/>
                  <a:pt x="4" y="10"/>
                  <a:pt x="4" y="8"/>
                </a:cubicBezTo>
                <a:cubicBezTo>
                  <a:pt x="4" y="5"/>
                  <a:pt x="6" y="2"/>
                  <a:pt x="8" y="0"/>
                </a:cubicBezTo>
                <a:cubicBezTo>
                  <a:pt x="190" y="0"/>
                  <a:pt x="190" y="0"/>
                  <a:pt x="190" y="0"/>
                </a:cubicBezTo>
                <a:cubicBezTo>
                  <a:pt x="190" y="953"/>
                  <a:pt x="190" y="953"/>
                  <a:pt x="190" y="953"/>
                </a:cubicBezTo>
                <a:cubicBezTo>
                  <a:pt x="8" y="953"/>
                  <a:pt x="8" y="953"/>
                  <a:pt x="8" y="953"/>
                </a:cubicBezTo>
                <a:cubicBezTo>
                  <a:pt x="6" y="953"/>
                  <a:pt x="4" y="952"/>
                  <a:pt x="2" y="950"/>
                </a:cubicBezTo>
                <a:cubicBezTo>
                  <a:pt x="1" y="949"/>
                  <a:pt x="0" y="947"/>
                  <a:pt x="0" y="944"/>
                </a:cubicBezTo>
                <a:cubicBezTo>
                  <a:pt x="0" y="941"/>
                  <a:pt x="1" y="939"/>
                  <a:pt x="2" y="937"/>
                </a:cubicBezTo>
                <a:cubicBezTo>
                  <a:pt x="4" y="935"/>
                  <a:pt x="6" y="935"/>
                  <a:pt x="8" y="935"/>
                </a:cubicBezTo>
                <a:cubicBezTo>
                  <a:pt x="77" y="935"/>
                  <a:pt x="77" y="935"/>
                  <a:pt x="77" y="935"/>
                </a:cubicBezTo>
                <a:lnTo>
                  <a:pt x="77" y="15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wrap="square" anchor="ctr">
            <a:normAutofit/>
          </a:bodyPr>
          <a:lstStyle/>
          <a:p>
            <a:pPr algn="ctr" fontAlgn="auto">
              <a:lnSpc>
                <a:spcPct val="120000"/>
              </a:lnSpc>
            </a:pPr>
            <a:endParaRPr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0" name="矩形 79"/>
          <p:cNvSpPr/>
          <p:nvPr>
            <p:custDataLst>
              <p:tags r:id="rId7"/>
            </p:custDataLst>
          </p:nvPr>
        </p:nvSpPr>
        <p:spPr>
          <a:xfrm>
            <a:off x="6135688" y="3191192"/>
            <a:ext cx="579755" cy="35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rmAutofit lnSpcReduction="20000"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1" name="文本框 80"/>
          <p:cNvSpPr txBox="1"/>
          <p:nvPr>
            <p:custDataLst>
              <p:tags r:id="rId8"/>
            </p:custDataLst>
          </p:nvPr>
        </p:nvSpPr>
        <p:spPr bwMode="auto">
          <a:xfrm>
            <a:off x="7212648" y="3066097"/>
            <a:ext cx="3227070" cy="56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l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2000" b="1" spc="2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兑换货币</a:t>
            </a:r>
            <a:endParaRPr lang="zh-CN" altLang="en-US" sz="2000" b="1" spc="200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2" name="任意多边形 24"/>
          <p:cNvSpPr/>
          <p:nvPr>
            <p:custDataLst>
              <p:tags r:id="rId9"/>
            </p:custDataLst>
          </p:nvPr>
        </p:nvSpPr>
        <p:spPr bwMode="auto">
          <a:xfrm>
            <a:off x="5816283" y="4002722"/>
            <a:ext cx="95885" cy="43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9" y="0"/>
              </a:cxn>
              <a:cxn ang="0">
                <a:pos x="185" y="2"/>
              </a:cxn>
              <a:cxn ang="0">
                <a:pos x="186" y="7"/>
              </a:cxn>
              <a:cxn ang="0">
                <a:pos x="185" y="13"/>
              </a:cxn>
              <a:cxn ang="0">
                <a:pos x="179" y="15"/>
              </a:cxn>
              <a:cxn ang="0">
                <a:pos x="114" y="15"/>
              </a:cxn>
              <a:cxn ang="0">
                <a:pos x="114" y="935"/>
              </a:cxn>
              <a:cxn ang="0">
                <a:pos x="179" y="935"/>
              </a:cxn>
              <a:cxn ang="0">
                <a:pos x="183" y="936"/>
              </a:cxn>
              <a:cxn ang="0">
                <a:pos x="185" y="943"/>
              </a:cxn>
              <a:cxn ang="0">
                <a:pos x="179" y="953"/>
              </a:cxn>
              <a:cxn ang="0">
                <a:pos x="0" y="953"/>
              </a:cxn>
              <a:cxn ang="0">
                <a:pos x="0" y="0"/>
              </a:cxn>
            </a:cxnLst>
            <a:rect l="0" t="0" r="r" b="b"/>
            <a:pathLst>
              <a:path w="186" h="953">
                <a:moveTo>
                  <a:pt x="0" y="0"/>
                </a:moveTo>
                <a:cubicBezTo>
                  <a:pt x="179" y="0"/>
                  <a:pt x="179" y="0"/>
                  <a:pt x="179" y="0"/>
                </a:cubicBezTo>
                <a:cubicBezTo>
                  <a:pt x="182" y="0"/>
                  <a:pt x="183" y="1"/>
                  <a:pt x="185" y="2"/>
                </a:cubicBezTo>
                <a:cubicBezTo>
                  <a:pt x="186" y="3"/>
                  <a:pt x="186" y="5"/>
                  <a:pt x="186" y="7"/>
                </a:cubicBezTo>
                <a:cubicBezTo>
                  <a:pt x="186" y="10"/>
                  <a:pt x="186" y="12"/>
                  <a:pt x="185" y="13"/>
                </a:cubicBezTo>
                <a:cubicBezTo>
                  <a:pt x="183" y="15"/>
                  <a:pt x="182" y="15"/>
                  <a:pt x="179" y="15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4" y="935"/>
                  <a:pt x="114" y="935"/>
                  <a:pt x="114" y="935"/>
                </a:cubicBezTo>
                <a:cubicBezTo>
                  <a:pt x="179" y="935"/>
                  <a:pt x="179" y="935"/>
                  <a:pt x="179" y="935"/>
                </a:cubicBezTo>
                <a:cubicBezTo>
                  <a:pt x="183" y="936"/>
                  <a:pt x="183" y="936"/>
                  <a:pt x="183" y="936"/>
                </a:cubicBezTo>
                <a:cubicBezTo>
                  <a:pt x="184" y="938"/>
                  <a:pt x="185" y="940"/>
                  <a:pt x="185" y="943"/>
                </a:cubicBezTo>
                <a:cubicBezTo>
                  <a:pt x="185" y="947"/>
                  <a:pt x="183" y="950"/>
                  <a:pt x="179" y="953"/>
                </a:cubicBezTo>
                <a:cubicBezTo>
                  <a:pt x="0" y="953"/>
                  <a:pt x="0" y="953"/>
                  <a:pt x="0" y="9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wrap="square" anchor="ctr">
            <a:normAutofit/>
          </a:bodyPr>
          <a:lstStyle/>
          <a:p>
            <a:pPr algn="ctr" fontAlgn="auto">
              <a:lnSpc>
                <a:spcPct val="120000"/>
              </a:lnSpc>
            </a:pPr>
            <a:endParaRPr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3" name="任意多边形 25"/>
          <p:cNvSpPr/>
          <p:nvPr>
            <p:custDataLst>
              <p:tags r:id="rId10"/>
            </p:custDataLst>
          </p:nvPr>
        </p:nvSpPr>
        <p:spPr bwMode="auto">
          <a:xfrm>
            <a:off x="6938963" y="4002722"/>
            <a:ext cx="97790" cy="431800"/>
          </a:xfrm>
          <a:custGeom>
            <a:avLst/>
            <a:gdLst/>
            <a:ahLst/>
            <a:cxnLst>
              <a:cxn ang="0">
                <a:pos x="77" y="15"/>
              </a:cxn>
              <a:cxn ang="0">
                <a:pos x="8" y="15"/>
              </a:cxn>
              <a:cxn ang="0">
                <a:pos x="4" y="8"/>
              </a:cxn>
              <a:cxn ang="0">
                <a:pos x="8" y="0"/>
              </a:cxn>
              <a:cxn ang="0">
                <a:pos x="190" y="0"/>
              </a:cxn>
              <a:cxn ang="0">
                <a:pos x="190" y="953"/>
              </a:cxn>
              <a:cxn ang="0">
                <a:pos x="8" y="953"/>
              </a:cxn>
              <a:cxn ang="0">
                <a:pos x="2" y="950"/>
              </a:cxn>
              <a:cxn ang="0">
                <a:pos x="0" y="944"/>
              </a:cxn>
              <a:cxn ang="0">
                <a:pos x="2" y="937"/>
              </a:cxn>
              <a:cxn ang="0">
                <a:pos x="8" y="935"/>
              </a:cxn>
              <a:cxn ang="0">
                <a:pos x="77" y="935"/>
              </a:cxn>
              <a:cxn ang="0">
                <a:pos x="77" y="15"/>
              </a:cxn>
            </a:cxnLst>
            <a:rect l="0" t="0" r="r" b="b"/>
            <a:pathLst>
              <a:path w="190" h="953">
                <a:moveTo>
                  <a:pt x="77" y="15"/>
                </a:moveTo>
                <a:cubicBezTo>
                  <a:pt x="8" y="15"/>
                  <a:pt x="8" y="15"/>
                  <a:pt x="8" y="15"/>
                </a:cubicBezTo>
                <a:cubicBezTo>
                  <a:pt x="6" y="13"/>
                  <a:pt x="4" y="10"/>
                  <a:pt x="4" y="8"/>
                </a:cubicBezTo>
                <a:cubicBezTo>
                  <a:pt x="4" y="5"/>
                  <a:pt x="6" y="2"/>
                  <a:pt x="8" y="0"/>
                </a:cubicBezTo>
                <a:cubicBezTo>
                  <a:pt x="190" y="0"/>
                  <a:pt x="190" y="0"/>
                  <a:pt x="190" y="0"/>
                </a:cubicBezTo>
                <a:cubicBezTo>
                  <a:pt x="190" y="953"/>
                  <a:pt x="190" y="953"/>
                  <a:pt x="190" y="953"/>
                </a:cubicBezTo>
                <a:cubicBezTo>
                  <a:pt x="8" y="953"/>
                  <a:pt x="8" y="953"/>
                  <a:pt x="8" y="953"/>
                </a:cubicBezTo>
                <a:cubicBezTo>
                  <a:pt x="6" y="953"/>
                  <a:pt x="4" y="952"/>
                  <a:pt x="2" y="950"/>
                </a:cubicBezTo>
                <a:cubicBezTo>
                  <a:pt x="1" y="949"/>
                  <a:pt x="0" y="947"/>
                  <a:pt x="0" y="944"/>
                </a:cubicBezTo>
                <a:cubicBezTo>
                  <a:pt x="0" y="941"/>
                  <a:pt x="1" y="939"/>
                  <a:pt x="2" y="937"/>
                </a:cubicBezTo>
                <a:cubicBezTo>
                  <a:pt x="4" y="935"/>
                  <a:pt x="6" y="935"/>
                  <a:pt x="8" y="935"/>
                </a:cubicBezTo>
                <a:cubicBezTo>
                  <a:pt x="77" y="935"/>
                  <a:pt x="77" y="935"/>
                  <a:pt x="77" y="935"/>
                </a:cubicBezTo>
                <a:lnTo>
                  <a:pt x="77" y="1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wrap="square" anchor="ctr">
            <a:normAutofit/>
          </a:bodyPr>
          <a:lstStyle/>
          <a:p>
            <a:pPr algn="ctr" fontAlgn="auto">
              <a:lnSpc>
                <a:spcPct val="120000"/>
              </a:lnSpc>
            </a:pPr>
            <a:endParaRPr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4" name="矩形 83"/>
          <p:cNvSpPr/>
          <p:nvPr>
            <p:custDataLst>
              <p:tags r:id="rId11"/>
            </p:custDataLst>
          </p:nvPr>
        </p:nvSpPr>
        <p:spPr>
          <a:xfrm>
            <a:off x="6135688" y="4040822"/>
            <a:ext cx="579755" cy="35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rmAutofit lnSpcReduction="20000"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5" name="文本框 84"/>
          <p:cNvSpPr txBox="1"/>
          <p:nvPr>
            <p:custDataLst>
              <p:tags r:id="rId12"/>
            </p:custDataLst>
          </p:nvPr>
        </p:nvSpPr>
        <p:spPr bwMode="auto">
          <a:xfrm>
            <a:off x="7212648" y="3917632"/>
            <a:ext cx="3227070" cy="56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l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2000" b="1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预订机票</a:t>
            </a:r>
            <a:endParaRPr lang="zh-CN" altLang="en-US" sz="2000" b="1" spc="2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6" name="任意多边形 30"/>
          <p:cNvSpPr/>
          <p:nvPr>
            <p:custDataLst>
              <p:tags r:id="rId13"/>
            </p:custDataLst>
          </p:nvPr>
        </p:nvSpPr>
        <p:spPr bwMode="auto">
          <a:xfrm>
            <a:off x="5816283" y="4836477"/>
            <a:ext cx="95885" cy="43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9" y="0"/>
              </a:cxn>
              <a:cxn ang="0">
                <a:pos x="185" y="2"/>
              </a:cxn>
              <a:cxn ang="0">
                <a:pos x="186" y="7"/>
              </a:cxn>
              <a:cxn ang="0">
                <a:pos x="185" y="13"/>
              </a:cxn>
              <a:cxn ang="0">
                <a:pos x="179" y="15"/>
              </a:cxn>
              <a:cxn ang="0">
                <a:pos x="114" y="15"/>
              </a:cxn>
              <a:cxn ang="0">
                <a:pos x="114" y="935"/>
              </a:cxn>
              <a:cxn ang="0">
                <a:pos x="179" y="935"/>
              </a:cxn>
              <a:cxn ang="0">
                <a:pos x="183" y="936"/>
              </a:cxn>
              <a:cxn ang="0">
                <a:pos x="185" y="943"/>
              </a:cxn>
              <a:cxn ang="0">
                <a:pos x="179" y="953"/>
              </a:cxn>
              <a:cxn ang="0">
                <a:pos x="0" y="953"/>
              </a:cxn>
              <a:cxn ang="0">
                <a:pos x="0" y="0"/>
              </a:cxn>
            </a:cxnLst>
            <a:rect l="0" t="0" r="r" b="b"/>
            <a:pathLst>
              <a:path w="186" h="953">
                <a:moveTo>
                  <a:pt x="0" y="0"/>
                </a:moveTo>
                <a:cubicBezTo>
                  <a:pt x="179" y="0"/>
                  <a:pt x="179" y="0"/>
                  <a:pt x="179" y="0"/>
                </a:cubicBezTo>
                <a:cubicBezTo>
                  <a:pt x="182" y="0"/>
                  <a:pt x="183" y="1"/>
                  <a:pt x="185" y="2"/>
                </a:cubicBezTo>
                <a:cubicBezTo>
                  <a:pt x="186" y="3"/>
                  <a:pt x="186" y="5"/>
                  <a:pt x="186" y="7"/>
                </a:cubicBezTo>
                <a:cubicBezTo>
                  <a:pt x="186" y="10"/>
                  <a:pt x="186" y="12"/>
                  <a:pt x="185" y="13"/>
                </a:cubicBezTo>
                <a:cubicBezTo>
                  <a:pt x="183" y="15"/>
                  <a:pt x="182" y="15"/>
                  <a:pt x="179" y="15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4" y="935"/>
                  <a:pt x="114" y="935"/>
                  <a:pt x="114" y="935"/>
                </a:cubicBezTo>
                <a:cubicBezTo>
                  <a:pt x="179" y="935"/>
                  <a:pt x="179" y="935"/>
                  <a:pt x="179" y="935"/>
                </a:cubicBezTo>
                <a:cubicBezTo>
                  <a:pt x="183" y="936"/>
                  <a:pt x="183" y="936"/>
                  <a:pt x="183" y="936"/>
                </a:cubicBezTo>
                <a:cubicBezTo>
                  <a:pt x="184" y="938"/>
                  <a:pt x="185" y="940"/>
                  <a:pt x="185" y="943"/>
                </a:cubicBezTo>
                <a:cubicBezTo>
                  <a:pt x="185" y="947"/>
                  <a:pt x="183" y="950"/>
                  <a:pt x="179" y="953"/>
                </a:cubicBezTo>
                <a:cubicBezTo>
                  <a:pt x="0" y="953"/>
                  <a:pt x="0" y="953"/>
                  <a:pt x="0" y="9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>
                <a:prstClr val="white"/>
              </a:buClr>
              <a:buSzTx/>
              <a:buFontTx/>
              <a:defRPr/>
            </a:pP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7" name="任意多边形 32"/>
          <p:cNvSpPr/>
          <p:nvPr>
            <p:custDataLst>
              <p:tags r:id="rId14"/>
            </p:custDataLst>
          </p:nvPr>
        </p:nvSpPr>
        <p:spPr bwMode="auto">
          <a:xfrm>
            <a:off x="6938963" y="4836477"/>
            <a:ext cx="97790" cy="431800"/>
          </a:xfrm>
          <a:custGeom>
            <a:avLst/>
            <a:gdLst/>
            <a:ahLst/>
            <a:cxnLst>
              <a:cxn ang="0">
                <a:pos x="77" y="15"/>
              </a:cxn>
              <a:cxn ang="0">
                <a:pos x="8" y="15"/>
              </a:cxn>
              <a:cxn ang="0">
                <a:pos x="4" y="8"/>
              </a:cxn>
              <a:cxn ang="0">
                <a:pos x="8" y="0"/>
              </a:cxn>
              <a:cxn ang="0">
                <a:pos x="190" y="0"/>
              </a:cxn>
              <a:cxn ang="0">
                <a:pos x="190" y="953"/>
              </a:cxn>
              <a:cxn ang="0">
                <a:pos x="8" y="953"/>
              </a:cxn>
              <a:cxn ang="0">
                <a:pos x="2" y="950"/>
              </a:cxn>
              <a:cxn ang="0">
                <a:pos x="0" y="944"/>
              </a:cxn>
              <a:cxn ang="0">
                <a:pos x="2" y="937"/>
              </a:cxn>
              <a:cxn ang="0">
                <a:pos x="8" y="935"/>
              </a:cxn>
              <a:cxn ang="0">
                <a:pos x="77" y="935"/>
              </a:cxn>
              <a:cxn ang="0">
                <a:pos x="77" y="15"/>
              </a:cxn>
            </a:cxnLst>
            <a:rect l="0" t="0" r="r" b="b"/>
            <a:pathLst>
              <a:path w="190" h="953">
                <a:moveTo>
                  <a:pt x="77" y="15"/>
                </a:moveTo>
                <a:cubicBezTo>
                  <a:pt x="8" y="15"/>
                  <a:pt x="8" y="15"/>
                  <a:pt x="8" y="15"/>
                </a:cubicBezTo>
                <a:cubicBezTo>
                  <a:pt x="6" y="13"/>
                  <a:pt x="4" y="10"/>
                  <a:pt x="4" y="8"/>
                </a:cubicBezTo>
                <a:cubicBezTo>
                  <a:pt x="4" y="5"/>
                  <a:pt x="6" y="2"/>
                  <a:pt x="8" y="0"/>
                </a:cubicBezTo>
                <a:cubicBezTo>
                  <a:pt x="190" y="0"/>
                  <a:pt x="190" y="0"/>
                  <a:pt x="190" y="0"/>
                </a:cubicBezTo>
                <a:cubicBezTo>
                  <a:pt x="190" y="953"/>
                  <a:pt x="190" y="953"/>
                  <a:pt x="190" y="953"/>
                </a:cubicBezTo>
                <a:cubicBezTo>
                  <a:pt x="8" y="953"/>
                  <a:pt x="8" y="953"/>
                  <a:pt x="8" y="953"/>
                </a:cubicBezTo>
                <a:cubicBezTo>
                  <a:pt x="6" y="953"/>
                  <a:pt x="4" y="952"/>
                  <a:pt x="2" y="950"/>
                </a:cubicBezTo>
                <a:cubicBezTo>
                  <a:pt x="1" y="949"/>
                  <a:pt x="0" y="947"/>
                  <a:pt x="0" y="944"/>
                </a:cubicBezTo>
                <a:cubicBezTo>
                  <a:pt x="0" y="941"/>
                  <a:pt x="1" y="939"/>
                  <a:pt x="2" y="937"/>
                </a:cubicBezTo>
                <a:cubicBezTo>
                  <a:pt x="4" y="935"/>
                  <a:pt x="6" y="935"/>
                  <a:pt x="8" y="935"/>
                </a:cubicBezTo>
                <a:cubicBezTo>
                  <a:pt x="77" y="935"/>
                  <a:pt x="77" y="935"/>
                  <a:pt x="77" y="935"/>
                </a:cubicBezTo>
                <a:lnTo>
                  <a:pt x="77" y="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lvl="0" algn="ctr">
              <a:lnSpc>
                <a:spcPct val="120000"/>
              </a:lnSpc>
              <a:buClr>
                <a:prstClr val="white"/>
              </a:buClr>
              <a:buSzTx/>
              <a:buFontTx/>
              <a:defRPr/>
            </a:pP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8" name="矩形 87"/>
          <p:cNvSpPr/>
          <p:nvPr>
            <p:custDataLst>
              <p:tags r:id="rId15"/>
            </p:custDataLst>
          </p:nvPr>
        </p:nvSpPr>
        <p:spPr>
          <a:xfrm>
            <a:off x="6135688" y="4874577"/>
            <a:ext cx="579755" cy="35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0000" tIns="46800" rIns="90000" bIns="46800" numCol="1" spcCol="0" rtlCol="0" fromWordArt="0" anchor="ctr" anchorCtr="0" forceAA="0" compatLnSpc="1">
            <a:normAutofit lnSpcReduction="20000"/>
          </a:bodyPr>
          <a:lstStyle/>
          <a:p>
            <a:pPr lvl="0" algn="ctr">
              <a:lnSpc>
                <a:spcPct val="120000"/>
              </a:lnSpc>
              <a:buClr>
                <a:prstClr val="white"/>
              </a:buClr>
              <a:buSzTx/>
              <a:buFontTx/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04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9" name="文本框 88"/>
          <p:cNvSpPr txBox="1"/>
          <p:nvPr>
            <p:custDataLst>
              <p:tags r:id="rId16"/>
            </p:custDataLst>
          </p:nvPr>
        </p:nvSpPr>
        <p:spPr bwMode="auto">
          <a:xfrm>
            <a:off x="7212648" y="4769167"/>
            <a:ext cx="3227070" cy="56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l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2000" b="1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预订酒店</a:t>
            </a:r>
            <a:endParaRPr lang="zh-CN" altLang="en-US" sz="2000" b="1" spc="2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0" name="任意多边形 36"/>
          <p:cNvSpPr/>
          <p:nvPr>
            <p:custDataLst>
              <p:tags r:id="rId17"/>
            </p:custDataLst>
          </p:nvPr>
        </p:nvSpPr>
        <p:spPr bwMode="auto">
          <a:xfrm>
            <a:off x="5816283" y="5688012"/>
            <a:ext cx="95885" cy="43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9" y="0"/>
              </a:cxn>
              <a:cxn ang="0">
                <a:pos x="185" y="2"/>
              </a:cxn>
              <a:cxn ang="0">
                <a:pos x="186" y="7"/>
              </a:cxn>
              <a:cxn ang="0">
                <a:pos x="185" y="13"/>
              </a:cxn>
              <a:cxn ang="0">
                <a:pos x="179" y="15"/>
              </a:cxn>
              <a:cxn ang="0">
                <a:pos x="114" y="15"/>
              </a:cxn>
              <a:cxn ang="0">
                <a:pos x="114" y="935"/>
              </a:cxn>
              <a:cxn ang="0">
                <a:pos x="179" y="935"/>
              </a:cxn>
              <a:cxn ang="0">
                <a:pos x="183" y="936"/>
              </a:cxn>
              <a:cxn ang="0">
                <a:pos x="185" y="943"/>
              </a:cxn>
              <a:cxn ang="0">
                <a:pos x="179" y="953"/>
              </a:cxn>
              <a:cxn ang="0">
                <a:pos x="0" y="953"/>
              </a:cxn>
              <a:cxn ang="0">
                <a:pos x="0" y="0"/>
              </a:cxn>
            </a:cxnLst>
            <a:rect l="0" t="0" r="r" b="b"/>
            <a:pathLst>
              <a:path w="186" h="953">
                <a:moveTo>
                  <a:pt x="0" y="0"/>
                </a:moveTo>
                <a:cubicBezTo>
                  <a:pt x="179" y="0"/>
                  <a:pt x="179" y="0"/>
                  <a:pt x="179" y="0"/>
                </a:cubicBezTo>
                <a:cubicBezTo>
                  <a:pt x="182" y="0"/>
                  <a:pt x="183" y="1"/>
                  <a:pt x="185" y="2"/>
                </a:cubicBezTo>
                <a:cubicBezTo>
                  <a:pt x="186" y="3"/>
                  <a:pt x="186" y="5"/>
                  <a:pt x="186" y="7"/>
                </a:cubicBezTo>
                <a:cubicBezTo>
                  <a:pt x="186" y="10"/>
                  <a:pt x="186" y="12"/>
                  <a:pt x="185" y="13"/>
                </a:cubicBezTo>
                <a:cubicBezTo>
                  <a:pt x="183" y="15"/>
                  <a:pt x="182" y="15"/>
                  <a:pt x="179" y="15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4" y="935"/>
                  <a:pt x="114" y="935"/>
                  <a:pt x="114" y="935"/>
                </a:cubicBezTo>
                <a:cubicBezTo>
                  <a:pt x="179" y="935"/>
                  <a:pt x="179" y="935"/>
                  <a:pt x="179" y="935"/>
                </a:cubicBezTo>
                <a:cubicBezTo>
                  <a:pt x="183" y="936"/>
                  <a:pt x="183" y="936"/>
                  <a:pt x="183" y="936"/>
                </a:cubicBezTo>
                <a:cubicBezTo>
                  <a:pt x="184" y="938"/>
                  <a:pt x="185" y="940"/>
                  <a:pt x="185" y="943"/>
                </a:cubicBezTo>
                <a:cubicBezTo>
                  <a:pt x="185" y="947"/>
                  <a:pt x="183" y="950"/>
                  <a:pt x="179" y="953"/>
                </a:cubicBezTo>
                <a:cubicBezTo>
                  <a:pt x="0" y="953"/>
                  <a:pt x="0" y="953"/>
                  <a:pt x="0" y="9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wrap="square" anchor="ctr">
            <a:normAutofit/>
          </a:bodyPr>
          <a:lstStyle/>
          <a:p>
            <a:pPr algn="ctr" fontAlgn="auto">
              <a:lnSpc>
                <a:spcPct val="120000"/>
              </a:lnSpc>
            </a:pPr>
            <a:endParaRPr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1" name="任意多边形 37"/>
          <p:cNvSpPr/>
          <p:nvPr>
            <p:custDataLst>
              <p:tags r:id="rId18"/>
            </p:custDataLst>
          </p:nvPr>
        </p:nvSpPr>
        <p:spPr bwMode="auto">
          <a:xfrm>
            <a:off x="6938963" y="5688012"/>
            <a:ext cx="97790" cy="431800"/>
          </a:xfrm>
          <a:custGeom>
            <a:avLst/>
            <a:gdLst/>
            <a:ahLst/>
            <a:cxnLst>
              <a:cxn ang="0">
                <a:pos x="77" y="15"/>
              </a:cxn>
              <a:cxn ang="0">
                <a:pos x="8" y="15"/>
              </a:cxn>
              <a:cxn ang="0">
                <a:pos x="4" y="8"/>
              </a:cxn>
              <a:cxn ang="0">
                <a:pos x="8" y="0"/>
              </a:cxn>
              <a:cxn ang="0">
                <a:pos x="190" y="0"/>
              </a:cxn>
              <a:cxn ang="0">
                <a:pos x="190" y="953"/>
              </a:cxn>
              <a:cxn ang="0">
                <a:pos x="8" y="953"/>
              </a:cxn>
              <a:cxn ang="0">
                <a:pos x="2" y="950"/>
              </a:cxn>
              <a:cxn ang="0">
                <a:pos x="0" y="944"/>
              </a:cxn>
              <a:cxn ang="0">
                <a:pos x="2" y="937"/>
              </a:cxn>
              <a:cxn ang="0">
                <a:pos x="8" y="935"/>
              </a:cxn>
              <a:cxn ang="0">
                <a:pos x="77" y="935"/>
              </a:cxn>
              <a:cxn ang="0">
                <a:pos x="77" y="15"/>
              </a:cxn>
            </a:cxnLst>
            <a:rect l="0" t="0" r="r" b="b"/>
            <a:pathLst>
              <a:path w="190" h="953">
                <a:moveTo>
                  <a:pt x="77" y="15"/>
                </a:moveTo>
                <a:cubicBezTo>
                  <a:pt x="8" y="15"/>
                  <a:pt x="8" y="15"/>
                  <a:pt x="8" y="15"/>
                </a:cubicBezTo>
                <a:cubicBezTo>
                  <a:pt x="6" y="13"/>
                  <a:pt x="4" y="10"/>
                  <a:pt x="4" y="8"/>
                </a:cubicBezTo>
                <a:cubicBezTo>
                  <a:pt x="4" y="5"/>
                  <a:pt x="6" y="2"/>
                  <a:pt x="8" y="0"/>
                </a:cubicBezTo>
                <a:cubicBezTo>
                  <a:pt x="190" y="0"/>
                  <a:pt x="190" y="0"/>
                  <a:pt x="190" y="0"/>
                </a:cubicBezTo>
                <a:cubicBezTo>
                  <a:pt x="190" y="953"/>
                  <a:pt x="190" y="953"/>
                  <a:pt x="190" y="953"/>
                </a:cubicBezTo>
                <a:cubicBezTo>
                  <a:pt x="8" y="953"/>
                  <a:pt x="8" y="953"/>
                  <a:pt x="8" y="953"/>
                </a:cubicBezTo>
                <a:cubicBezTo>
                  <a:pt x="6" y="953"/>
                  <a:pt x="4" y="952"/>
                  <a:pt x="2" y="950"/>
                </a:cubicBezTo>
                <a:cubicBezTo>
                  <a:pt x="1" y="949"/>
                  <a:pt x="0" y="947"/>
                  <a:pt x="0" y="944"/>
                </a:cubicBezTo>
                <a:cubicBezTo>
                  <a:pt x="0" y="941"/>
                  <a:pt x="1" y="939"/>
                  <a:pt x="2" y="937"/>
                </a:cubicBezTo>
                <a:cubicBezTo>
                  <a:pt x="4" y="935"/>
                  <a:pt x="6" y="935"/>
                  <a:pt x="8" y="935"/>
                </a:cubicBezTo>
                <a:cubicBezTo>
                  <a:pt x="77" y="935"/>
                  <a:pt x="77" y="935"/>
                  <a:pt x="77" y="935"/>
                </a:cubicBezTo>
                <a:lnTo>
                  <a:pt x="77" y="1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wrap="square" anchor="ctr">
            <a:normAutofit/>
          </a:bodyPr>
          <a:lstStyle/>
          <a:p>
            <a:pPr algn="ctr" fontAlgn="auto">
              <a:lnSpc>
                <a:spcPct val="120000"/>
              </a:lnSpc>
            </a:pPr>
            <a:endParaRPr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2" name="矩形 91"/>
          <p:cNvSpPr/>
          <p:nvPr>
            <p:custDataLst>
              <p:tags r:id="rId19"/>
            </p:custDataLst>
          </p:nvPr>
        </p:nvSpPr>
        <p:spPr>
          <a:xfrm>
            <a:off x="6135688" y="5726112"/>
            <a:ext cx="579755" cy="35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rmAutofit lnSpcReduction="20000"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05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3" name="文本框 92"/>
          <p:cNvSpPr txBox="1"/>
          <p:nvPr>
            <p:custDataLst>
              <p:tags r:id="rId20"/>
            </p:custDataLst>
          </p:nvPr>
        </p:nvSpPr>
        <p:spPr bwMode="auto">
          <a:xfrm>
            <a:off x="7212648" y="5620702"/>
            <a:ext cx="3227070" cy="56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l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2000" b="1" spc="2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变更取消</a:t>
            </a:r>
            <a:endParaRPr lang="zh-CN" altLang="en-US" sz="2000" b="1" spc="20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>
            <p:custDataLst>
              <p:tags r:id="rId21"/>
            </p:custDataLst>
          </p:nvPr>
        </p:nvGrpSpPr>
        <p:grpSpPr>
          <a:xfrm>
            <a:off x="5816283" y="670877"/>
            <a:ext cx="5611495" cy="1157605"/>
            <a:chOff x="696595" y="417830"/>
            <a:chExt cx="5611495" cy="1157605"/>
          </a:xfrm>
        </p:grpSpPr>
        <p:sp>
          <p:nvSpPr>
            <p:cNvPr id="31" name="文本框 49"/>
            <p:cNvSpPr txBox="1"/>
            <p:nvPr>
              <p:custDataLst>
                <p:tags r:id="rId22"/>
              </p:custDataLst>
            </p:nvPr>
          </p:nvSpPr>
          <p:spPr>
            <a:xfrm>
              <a:off x="696595" y="1158874"/>
              <a:ext cx="3292475" cy="416561"/>
            </a:xfrm>
            <a:prstGeom prst="rect">
              <a:avLst/>
            </a:prstGeom>
            <a:noFill/>
          </p:spPr>
          <p:txBody>
            <a:bodyPr wrap="square" rtlCol="0">
              <a:normAutofit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altLang="zh-CN" sz="2000" b="1" spc="600">
                  <a:solidFill>
                    <a:schemeClr val="dk1">
                      <a:lumMod val="85000"/>
                      <a:lumOff val="1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charset="-122"/>
                  <a:sym typeface="+mn-ea"/>
                </a:rPr>
                <a:t>CONTENTS</a:t>
              </a:r>
              <a:endParaRPr lang="en-US" altLang="zh-CN" sz="2000" b="1" spc="60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32" name="文本框 50"/>
            <p:cNvSpPr txBox="1"/>
            <p:nvPr>
              <p:custDataLst>
                <p:tags r:id="rId23"/>
              </p:custDataLst>
            </p:nvPr>
          </p:nvSpPr>
          <p:spPr>
            <a:xfrm>
              <a:off x="696595" y="417830"/>
              <a:ext cx="5611495" cy="6997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z="4000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Arial" panose="020B0604020202020204" pitchFamily="34" charset="0"/>
                  <a:ea typeface="汉仪旗黑-85S" panose="00020600040101010101" pitchFamily="18" charset="-122"/>
                  <a:sym typeface="Arial" panose="020B0604020202020204" pitchFamily="34" charset="0"/>
                </a:rPr>
                <a:t>第一章 行前准备</a:t>
              </a:r>
              <a:endPara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2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3"/>
            <p:custDataLst>
              <p:tags r:id="rId1"/>
            </p:custDataLst>
          </p:nvPr>
        </p:nvSpPr>
        <p:spPr>
          <a:xfrm>
            <a:off x="1487170" y="1945959"/>
            <a:ext cx="4826000" cy="370205"/>
          </a:xfrm>
        </p:spPr>
        <p:txBody>
          <a:bodyPr>
            <a:noAutofit/>
          </a:bodyPr>
          <a:lstStyle/>
          <a:p>
            <a:r>
              <a:rPr lang="en-US" altLang="zh-CN" sz="4400" b="1"/>
              <a:t>    2</a:t>
            </a:r>
            <a:endParaRPr lang="en-US" altLang="zh-CN" sz="4400" b="1"/>
          </a:p>
        </p:txBody>
      </p:sp>
      <p:sp>
        <p:nvSpPr>
          <p:cNvPr id="5" name="标题 4"/>
          <p:cNvSpPr>
            <a:spLocks noGrp="1"/>
          </p:cNvSpPr>
          <p:nvPr>
            <p:ph type="ctrTitle" idx="14"/>
            <p:custDataLst>
              <p:tags r:id="rId2"/>
            </p:custDataLst>
          </p:nvPr>
        </p:nvSpPr>
        <p:spPr>
          <a:xfrm>
            <a:off x="1003936" y="2788604"/>
            <a:ext cx="4825365" cy="970915"/>
          </a:xfrm>
        </p:spPr>
        <p:txBody>
          <a:bodyPr/>
          <a:lstStyle/>
          <a:p>
            <a:r>
              <a:rPr lang="zh-CN" altLang="zh-CN"/>
              <a:t>兑换货币</a:t>
            </a:r>
            <a:endParaRPr lang="zh-CN" altLang="zh-CN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文本框 76"/>
          <p:cNvSpPr txBox="1"/>
          <p:nvPr>
            <p:custDataLst>
              <p:tags r:id="rId1"/>
            </p:custDataLst>
          </p:nvPr>
        </p:nvSpPr>
        <p:spPr bwMode="auto">
          <a:xfrm>
            <a:off x="7196773" y="2707005"/>
            <a:ext cx="3270250" cy="81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000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视频导入</a:t>
            </a:r>
            <a:endParaRPr lang="zh-CN" altLang="en-US" sz="2000" b="1" spc="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任意多边形 4"/>
          <p:cNvSpPr/>
          <p:nvPr>
            <p:custDataLst>
              <p:tags r:id="rId2"/>
            </p:custDataLst>
          </p:nvPr>
        </p:nvSpPr>
        <p:spPr bwMode="auto">
          <a:xfrm>
            <a:off x="5788978" y="2899410"/>
            <a:ext cx="95885" cy="43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9" y="0"/>
              </a:cxn>
              <a:cxn ang="0">
                <a:pos x="185" y="2"/>
              </a:cxn>
              <a:cxn ang="0">
                <a:pos x="186" y="7"/>
              </a:cxn>
              <a:cxn ang="0">
                <a:pos x="185" y="13"/>
              </a:cxn>
              <a:cxn ang="0">
                <a:pos x="179" y="15"/>
              </a:cxn>
              <a:cxn ang="0">
                <a:pos x="114" y="15"/>
              </a:cxn>
              <a:cxn ang="0">
                <a:pos x="114" y="935"/>
              </a:cxn>
              <a:cxn ang="0">
                <a:pos x="179" y="935"/>
              </a:cxn>
              <a:cxn ang="0">
                <a:pos x="183" y="936"/>
              </a:cxn>
              <a:cxn ang="0">
                <a:pos x="185" y="943"/>
              </a:cxn>
              <a:cxn ang="0">
                <a:pos x="179" y="953"/>
              </a:cxn>
              <a:cxn ang="0">
                <a:pos x="0" y="953"/>
              </a:cxn>
              <a:cxn ang="0">
                <a:pos x="0" y="0"/>
              </a:cxn>
            </a:cxnLst>
            <a:rect l="0" t="0" r="r" b="b"/>
            <a:pathLst>
              <a:path w="186" h="953">
                <a:moveTo>
                  <a:pt x="0" y="0"/>
                </a:moveTo>
                <a:cubicBezTo>
                  <a:pt x="179" y="0"/>
                  <a:pt x="179" y="0"/>
                  <a:pt x="179" y="0"/>
                </a:cubicBezTo>
                <a:cubicBezTo>
                  <a:pt x="182" y="0"/>
                  <a:pt x="183" y="1"/>
                  <a:pt x="185" y="2"/>
                </a:cubicBezTo>
                <a:cubicBezTo>
                  <a:pt x="186" y="3"/>
                  <a:pt x="186" y="5"/>
                  <a:pt x="186" y="7"/>
                </a:cubicBezTo>
                <a:cubicBezTo>
                  <a:pt x="186" y="10"/>
                  <a:pt x="186" y="12"/>
                  <a:pt x="185" y="13"/>
                </a:cubicBezTo>
                <a:cubicBezTo>
                  <a:pt x="183" y="15"/>
                  <a:pt x="182" y="15"/>
                  <a:pt x="179" y="15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4" y="935"/>
                  <a:pt x="114" y="935"/>
                  <a:pt x="114" y="935"/>
                </a:cubicBezTo>
                <a:cubicBezTo>
                  <a:pt x="179" y="935"/>
                  <a:pt x="179" y="935"/>
                  <a:pt x="179" y="935"/>
                </a:cubicBezTo>
                <a:cubicBezTo>
                  <a:pt x="183" y="936"/>
                  <a:pt x="183" y="936"/>
                  <a:pt x="183" y="936"/>
                </a:cubicBezTo>
                <a:cubicBezTo>
                  <a:pt x="184" y="938"/>
                  <a:pt x="185" y="940"/>
                  <a:pt x="185" y="943"/>
                </a:cubicBezTo>
                <a:cubicBezTo>
                  <a:pt x="185" y="947"/>
                  <a:pt x="183" y="950"/>
                  <a:pt x="179" y="953"/>
                </a:cubicBezTo>
                <a:cubicBezTo>
                  <a:pt x="0" y="953"/>
                  <a:pt x="0" y="953"/>
                  <a:pt x="0" y="9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wrap="square" anchor="ctr">
            <a:normAutofit/>
          </a:bodyPr>
          <a:lstStyle/>
          <a:p>
            <a:pPr algn="ctr" fontAlgn="auto">
              <a:lnSpc>
                <a:spcPct val="120000"/>
              </a:lnSpc>
            </a:pPr>
            <a:endParaRPr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任意多边形 12"/>
          <p:cNvSpPr/>
          <p:nvPr>
            <p:custDataLst>
              <p:tags r:id="rId3"/>
            </p:custDataLst>
          </p:nvPr>
        </p:nvSpPr>
        <p:spPr bwMode="auto">
          <a:xfrm>
            <a:off x="6911658" y="2899410"/>
            <a:ext cx="97790" cy="431800"/>
          </a:xfrm>
          <a:custGeom>
            <a:avLst/>
            <a:gdLst/>
            <a:ahLst/>
            <a:cxnLst>
              <a:cxn ang="0">
                <a:pos x="77" y="15"/>
              </a:cxn>
              <a:cxn ang="0">
                <a:pos x="8" y="15"/>
              </a:cxn>
              <a:cxn ang="0">
                <a:pos x="4" y="8"/>
              </a:cxn>
              <a:cxn ang="0">
                <a:pos x="8" y="0"/>
              </a:cxn>
              <a:cxn ang="0">
                <a:pos x="190" y="0"/>
              </a:cxn>
              <a:cxn ang="0">
                <a:pos x="190" y="953"/>
              </a:cxn>
              <a:cxn ang="0">
                <a:pos x="8" y="953"/>
              </a:cxn>
              <a:cxn ang="0">
                <a:pos x="2" y="950"/>
              </a:cxn>
              <a:cxn ang="0">
                <a:pos x="0" y="944"/>
              </a:cxn>
              <a:cxn ang="0">
                <a:pos x="2" y="937"/>
              </a:cxn>
              <a:cxn ang="0">
                <a:pos x="8" y="935"/>
              </a:cxn>
              <a:cxn ang="0">
                <a:pos x="77" y="935"/>
              </a:cxn>
              <a:cxn ang="0">
                <a:pos x="77" y="15"/>
              </a:cxn>
            </a:cxnLst>
            <a:rect l="0" t="0" r="r" b="b"/>
            <a:pathLst>
              <a:path w="190" h="953">
                <a:moveTo>
                  <a:pt x="77" y="15"/>
                </a:moveTo>
                <a:cubicBezTo>
                  <a:pt x="8" y="15"/>
                  <a:pt x="8" y="15"/>
                  <a:pt x="8" y="15"/>
                </a:cubicBezTo>
                <a:cubicBezTo>
                  <a:pt x="6" y="13"/>
                  <a:pt x="4" y="10"/>
                  <a:pt x="4" y="8"/>
                </a:cubicBezTo>
                <a:cubicBezTo>
                  <a:pt x="4" y="5"/>
                  <a:pt x="6" y="2"/>
                  <a:pt x="8" y="0"/>
                </a:cubicBezTo>
                <a:cubicBezTo>
                  <a:pt x="190" y="0"/>
                  <a:pt x="190" y="0"/>
                  <a:pt x="190" y="0"/>
                </a:cubicBezTo>
                <a:cubicBezTo>
                  <a:pt x="190" y="953"/>
                  <a:pt x="190" y="953"/>
                  <a:pt x="190" y="953"/>
                </a:cubicBezTo>
                <a:cubicBezTo>
                  <a:pt x="8" y="953"/>
                  <a:pt x="8" y="953"/>
                  <a:pt x="8" y="953"/>
                </a:cubicBezTo>
                <a:cubicBezTo>
                  <a:pt x="6" y="953"/>
                  <a:pt x="4" y="952"/>
                  <a:pt x="2" y="950"/>
                </a:cubicBezTo>
                <a:cubicBezTo>
                  <a:pt x="1" y="949"/>
                  <a:pt x="0" y="947"/>
                  <a:pt x="0" y="944"/>
                </a:cubicBezTo>
                <a:cubicBezTo>
                  <a:pt x="0" y="941"/>
                  <a:pt x="1" y="939"/>
                  <a:pt x="2" y="937"/>
                </a:cubicBezTo>
                <a:cubicBezTo>
                  <a:pt x="4" y="935"/>
                  <a:pt x="6" y="935"/>
                  <a:pt x="8" y="935"/>
                </a:cubicBezTo>
                <a:cubicBezTo>
                  <a:pt x="77" y="935"/>
                  <a:pt x="77" y="935"/>
                  <a:pt x="77" y="935"/>
                </a:cubicBezTo>
                <a:lnTo>
                  <a:pt x="77" y="1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wrap="square" anchor="ctr">
            <a:normAutofit/>
          </a:bodyPr>
          <a:lstStyle/>
          <a:p>
            <a:pPr algn="ctr" fontAlgn="auto">
              <a:lnSpc>
                <a:spcPct val="120000"/>
              </a:lnSpc>
            </a:pPr>
            <a:endParaRPr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6108383" y="2937510"/>
            <a:ext cx="579755" cy="35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rmAutofit lnSpcReduction="20000"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1" name="文本框 80"/>
          <p:cNvSpPr txBox="1"/>
          <p:nvPr>
            <p:custDataLst>
              <p:tags r:id="rId5"/>
            </p:custDataLst>
          </p:nvPr>
        </p:nvSpPr>
        <p:spPr bwMode="auto">
          <a:xfrm>
            <a:off x="7197090" y="3859530"/>
            <a:ext cx="3796030" cy="81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000" b="1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兑换货币的注意事项</a:t>
            </a:r>
            <a:endParaRPr lang="zh-CN" altLang="en-US" sz="2000" b="1" spc="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任意多边形 17"/>
          <p:cNvSpPr/>
          <p:nvPr>
            <p:custDataLst>
              <p:tags r:id="rId6"/>
            </p:custDataLst>
          </p:nvPr>
        </p:nvSpPr>
        <p:spPr bwMode="auto">
          <a:xfrm>
            <a:off x="5788978" y="4051935"/>
            <a:ext cx="95885" cy="43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9" y="0"/>
              </a:cxn>
              <a:cxn ang="0">
                <a:pos x="185" y="2"/>
              </a:cxn>
              <a:cxn ang="0">
                <a:pos x="186" y="7"/>
              </a:cxn>
              <a:cxn ang="0">
                <a:pos x="185" y="13"/>
              </a:cxn>
              <a:cxn ang="0">
                <a:pos x="179" y="15"/>
              </a:cxn>
              <a:cxn ang="0">
                <a:pos x="114" y="15"/>
              </a:cxn>
              <a:cxn ang="0">
                <a:pos x="114" y="935"/>
              </a:cxn>
              <a:cxn ang="0">
                <a:pos x="179" y="935"/>
              </a:cxn>
              <a:cxn ang="0">
                <a:pos x="183" y="936"/>
              </a:cxn>
              <a:cxn ang="0">
                <a:pos x="185" y="943"/>
              </a:cxn>
              <a:cxn ang="0">
                <a:pos x="179" y="953"/>
              </a:cxn>
              <a:cxn ang="0">
                <a:pos x="0" y="953"/>
              </a:cxn>
              <a:cxn ang="0">
                <a:pos x="0" y="0"/>
              </a:cxn>
            </a:cxnLst>
            <a:rect l="0" t="0" r="r" b="b"/>
            <a:pathLst>
              <a:path w="186" h="953">
                <a:moveTo>
                  <a:pt x="0" y="0"/>
                </a:moveTo>
                <a:cubicBezTo>
                  <a:pt x="179" y="0"/>
                  <a:pt x="179" y="0"/>
                  <a:pt x="179" y="0"/>
                </a:cubicBezTo>
                <a:cubicBezTo>
                  <a:pt x="182" y="0"/>
                  <a:pt x="183" y="1"/>
                  <a:pt x="185" y="2"/>
                </a:cubicBezTo>
                <a:cubicBezTo>
                  <a:pt x="186" y="3"/>
                  <a:pt x="186" y="5"/>
                  <a:pt x="186" y="7"/>
                </a:cubicBezTo>
                <a:cubicBezTo>
                  <a:pt x="186" y="10"/>
                  <a:pt x="186" y="12"/>
                  <a:pt x="185" y="13"/>
                </a:cubicBezTo>
                <a:cubicBezTo>
                  <a:pt x="183" y="15"/>
                  <a:pt x="182" y="15"/>
                  <a:pt x="179" y="15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4" y="935"/>
                  <a:pt x="114" y="935"/>
                  <a:pt x="114" y="935"/>
                </a:cubicBezTo>
                <a:cubicBezTo>
                  <a:pt x="179" y="935"/>
                  <a:pt x="179" y="935"/>
                  <a:pt x="179" y="935"/>
                </a:cubicBezTo>
                <a:cubicBezTo>
                  <a:pt x="183" y="936"/>
                  <a:pt x="183" y="936"/>
                  <a:pt x="183" y="936"/>
                </a:cubicBezTo>
                <a:cubicBezTo>
                  <a:pt x="184" y="938"/>
                  <a:pt x="185" y="940"/>
                  <a:pt x="185" y="943"/>
                </a:cubicBezTo>
                <a:cubicBezTo>
                  <a:pt x="185" y="947"/>
                  <a:pt x="183" y="950"/>
                  <a:pt x="179" y="953"/>
                </a:cubicBezTo>
                <a:cubicBezTo>
                  <a:pt x="0" y="953"/>
                  <a:pt x="0" y="953"/>
                  <a:pt x="0" y="9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wrap="square" anchor="ctr">
            <a:normAutofit/>
          </a:bodyPr>
          <a:lstStyle/>
          <a:p>
            <a:pPr algn="ctr" fontAlgn="auto">
              <a:lnSpc>
                <a:spcPct val="120000"/>
              </a:lnSpc>
            </a:pPr>
            <a:endParaRPr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任意多边形 20"/>
          <p:cNvSpPr/>
          <p:nvPr>
            <p:custDataLst>
              <p:tags r:id="rId7"/>
            </p:custDataLst>
          </p:nvPr>
        </p:nvSpPr>
        <p:spPr bwMode="auto">
          <a:xfrm>
            <a:off x="6911658" y="4051935"/>
            <a:ext cx="97790" cy="431800"/>
          </a:xfrm>
          <a:custGeom>
            <a:avLst/>
            <a:gdLst/>
            <a:ahLst/>
            <a:cxnLst>
              <a:cxn ang="0">
                <a:pos x="77" y="15"/>
              </a:cxn>
              <a:cxn ang="0">
                <a:pos x="8" y="15"/>
              </a:cxn>
              <a:cxn ang="0">
                <a:pos x="4" y="8"/>
              </a:cxn>
              <a:cxn ang="0">
                <a:pos x="8" y="0"/>
              </a:cxn>
              <a:cxn ang="0">
                <a:pos x="190" y="0"/>
              </a:cxn>
              <a:cxn ang="0">
                <a:pos x="190" y="953"/>
              </a:cxn>
              <a:cxn ang="0">
                <a:pos x="8" y="953"/>
              </a:cxn>
              <a:cxn ang="0">
                <a:pos x="2" y="950"/>
              </a:cxn>
              <a:cxn ang="0">
                <a:pos x="0" y="944"/>
              </a:cxn>
              <a:cxn ang="0">
                <a:pos x="2" y="937"/>
              </a:cxn>
              <a:cxn ang="0">
                <a:pos x="8" y="935"/>
              </a:cxn>
              <a:cxn ang="0">
                <a:pos x="77" y="935"/>
              </a:cxn>
              <a:cxn ang="0">
                <a:pos x="77" y="15"/>
              </a:cxn>
            </a:cxnLst>
            <a:rect l="0" t="0" r="r" b="b"/>
            <a:pathLst>
              <a:path w="190" h="953">
                <a:moveTo>
                  <a:pt x="77" y="15"/>
                </a:moveTo>
                <a:cubicBezTo>
                  <a:pt x="8" y="15"/>
                  <a:pt x="8" y="15"/>
                  <a:pt x="8" y="15"/>
                </a:cubicBezTo>
                <a:cubicBezTo>
                  <a:pt x="6" y="13"/>
                  <a:pt x="4" y="10"/>
                  <a:pt x="4" y="8"/>
                </a:cubicBezTo>
                <a:cubicBezTo>
                  <a:pt x="4" y="5"/>
                  <a:pt x="6" y="2"/>
                  <a:pt x="8" y="0"/>
                </a:cubicBezTo>
                <a:cubicBezTo>
                  <a:pt x="190" y="0"/>
                  <a:pt x="190" y="0"/>
                  <a:pt x="190" y="0"/>
                </a:cubicBezTo>
                <a:cubicBezTo>
                  <a:pt x="190" y="953"/>
                  <a:pt x="190" y="953"/>
                  <a:pt x="190" y="953"/>
                </a:cubicBezTo>
                <a:cubicBezTo>
                  <a:pt x="8" y="953"/>
                  <a:pt x="8" y="953"/>
                  <a:pt x="8" y="953"/>
                </a:cubicBezTo>
                <a:cubicBezTo>
                  <a:pt x="6" y="953"/>
                  <a:pt x="4" y="952"/>
                  <a:pt x="2" y="950"/>
                </a:cubicBezTo>
                <a:cubicBezTo>
                  <a:pt x="1" y="949"/>
                  <a:pt x="0" y="947"/>
                  <a:pt x="0" y="944"/>
                </a:cubicBezTo>
                <a:cubicBezTo>
                  <a:pt x="0" y="941"/>
                  <a:pt x="1" y="939"/>
                  <a:pt x="2" y="937"/>
                </a:cubicBezTo>
                <a:cubicBezTo>
                  <a:pt x="4" y="935"/>
                  <a:pt x="6" y="935"/>
                  <a:pt x="8" y="935"/>
                </a:cubicBezTo>
                <a:cubicBezTo>
                  <a:pt x="77" y="935"/>
                  <a:pt x="77" y="935"/>
                  <a:pt x="77" y="935"/>
                </a:cubicBezTo>
                <a:lnTo>
                  <a:pt x="77" y="15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wrap="square" anchor="ctr">
            <a:normAutofit/>
          </a:bodyPr>
          <a:lstStyle/>
          <a:p>
            <a:pPr algn="ctr" fontAlgn="auto">
              <a:lnSpc>
                <a:spcPct val="120000"/>
              </a:lnSpc>
            </a:pPr>
            <a:endParaRPr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6108383" y="4090035"/>
            <a:ext cx="579755" cy="35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rmAutofit lnSpcReduction="20000"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5" name="文本框 84"/>
          <p:cNvSpPr txBox="1"/>
          <p:nvPr>
            <p:custDataLst>
              <p:tags r:id="rId9"/>
            </p:custDataLst>
          </p:nvPr>
        </p:nvSpPr>
        <p:spPr bwMode="auto">
          <a:xfrm>
            <a:off x="7196773" y="5012055"/>
            <a:ext cx="3270250" cy="81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000" b="1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英语视频及语言点讲解</a:t>
            </a:r>
            <a:endParaRPr lang="zh-CN" altLang="en-US" sz="2000" b="1" spc="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任意多边形 24"/>
          <p:cNvSpPr/>
          <p:nvPr>
            <p:custDataLst>
              <p:tags r:id="rId10"/>
            </p:custDataLst>
          </p:nvPr>
        </p:nvSpPr>
        <p:spPr bwMode="auto">
          <a:xfrm>
            <a:off x="5788978" y="5204460"/>
            <a:ext cx="95885" cy="431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9" y="0"/>
              </a:cxn>
              <a:cxn ang="0">
                <a:pos x="185" y="2"/>
              </a:cxn>
              <a:cxn ang="0">
                <a:pos x="186" y="7"/>
              </a:cxn>
              <a:cxn ang="0">
                <a:pos x="185" y="13"/>
              </a:cxn>
              <a:cxn ang="0">
                <a:pos x="179" y="15"/>
              </a:cxn>
              <a:cxn ang="0">
                <a:pos x="114" y="15"/>
              </a:cxn>
              <a:cxn ang="0">
                <a:pos x="114" y="935"/>
              </a:cxn>
              <a:cxn ang="0">
                <a:pos x="179" y="935"/>
              </a:cxn>
              <a:cxn ang="0">
                <a:pos x="183" y="936"/>
              </a:cxn>
              <a:cxn ang="0">
                <a:pos x="185" y="943"/>
              </a:cxn>
              <a:cxn ang="0">
                <a:pos x="179" y="953"/>
              </a:cxn>
              <a:cxn ang="0">
                <a:pos x="0" y="953"/>
              </a:cxn>
              <a:cxn ang="0">
                <a:pos x="0" y="0"/>
              </a:cxn>
            </a:cxnLst>
            <a:rect l="0" t="0" r="r" b="b"/>
            <a:pathLst>
              <a:path w="186" h="953">
                <a:moveTo>
                  <a:pt x="0" y="0"/>
                </a:moveTo>
                <a:cubicBezTo>
                  <a:pt x="179" y="0"/>
                  <a:pt x="179" y="0"/>
                  <a:pt x="179" y="0"/>
                </a:cubicBezTo>
                <a:cubicBezTo>
                  <a:pt x="182" y="0"/>
                  <a:pt x="183" y="1"/>
                  <a:pt x="185" y="2"/>
                </a:cubicBezTo>
                <a:cubicBezTo>
                  <a:pt x="186" y="3"/>
                  <a:pt x="186" y="5"/>
                  <a:pt x="186" y="7"/>
                </a:cubicBezTo>
                <a:cubicBezTo>
                  <a:pt x="186" y="10"/>
                  <a:pt x="186" y="12"/>
                  <a:pt x="185" y="13"/>
                </a:cubicBezTo>
                <a:cubicBezTo>
                  <a:pt x="183" y="15"/>
                  <a:pt x="182" y="15"/>
                  <a:pt x="179" y="15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4" y="935"/>
                  <a:pt x="114" y="935"/>
                  <a:pt x="114" y="935"/>
                </a:cubicBezTo>
                <a:cubicBezTo>
                  <a:pt x="179" y="935"/>
                  <a:pt x="179" y="935"/>
                  <a:pt x="179" y="935"/>
                </a:cubicBezTo>
                <a:cubicBezTo>
                  <a:pt x="183" y="936"/>
                  <a:pt x="183" y="936"/>
                  <a:pt x="183" y="936"/>
                </a:cubicBezTo>
                <a:cubicBezTo>
                  <a:pt x="184" y="938"/>
                  <a:pt x="185" y="940"/>
                  <a:pt x="185" y="943"/>
                </a:cubicBezTo>
                <a:cubicBezTo>
                  <a:pt x="185" y="947"/>
                  <a:pt x="183" y="950"/>
                  <a:pt x="179" y="953"/>
                </a:cubicBezTo>
                <a:cubicBezTo>
                  <a:pt x="0" y="953"/>
                  <a:pt x="0" y="953"/>
                  <a:pt x="0" y="9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wrap="square" anchor="ctr">
            <a:normAutofit/>
          </a:bodyPr>
          <a:lstStyle/>
          <a:p>
            <a:pPr algn="ctr" fontAlgn="auto">
              <a:lnSpc>
                <a:spcPct val="120000"/>
              </a:lnSpc>
            </a:pPr>
            <a:endParaRPr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任意多边形 25"/>
          <p:cNvSpPr/>
          <p:nvPr>
            <p:custDataLst>
              <p:tags r:id="rId11"/>
            </p:custDataLst>
          </p:nvPr>
        </p:nvSpPr>
        <p:spPr bwMode="auto">
          <a:xfrm>
            <a:off x="6911658" y="5204460"/>
            <a:ext cx="97790" cy="431800"/>
          </a:xfrm>
          <a:custGeom>
            <a:avLst/>
            <a:gdLst/>
            <a:ahLst/>
            <a:cxnLst>
              <a:cxn ang="0">
                <a:pos x="77" y="15"/>
              </a:cxn>
              <a:cxn ang="0">
                <a:pos x="8" y="15"/>
              </a:cxn>
              <a:cxn ang="0">
                <a:pos x="4" y="8"/>
              </a:cxn>
              <a:cxn ang="0">
                <a:pos x="8" y="0"/>
              </a:cxn>
              <a:cxn ang="0">
                <a:pos x="190" y="0"/>
              </a:cxn>
              <a:cxn ang="0">
                <a:pos x="190" y="953"/>
              </a:cxn>
              <a:cxn ang="0">
                <a:pos x="8" y="953"/>
              </a:cxn>
              <a:cxn ang="0">
                <a:pos x="2" y="950"/>
              </a:cxn>
              <a:cxn ang="0">
                <a:pos x="0" y="944"/>
              </a:cxn>
              <a:cxn ang="0">
                <a:pos x="2" y="937"/>
              </a:cxn>
              <a:cxn ang="0">
                <a:pos x="8" y="935"/>
              </a:cxn>
              <a:cxn ang="0">
                <a:pos x="77" y="935"/>
              </a:cxn>
              <a:cxn ang="0">
                <a:pos x="77" y="15"/>
              </a:cxn>
            </a:cxnLst>
            <a:rect l="0" t="0" r="r" b="b"/>
            <a:pathLst>
              <a:path w="190" h="953">
                <a:moveTo>
                  <a:pt x="77" y="15"/>
                </a:moveTo>
                <a:cubicBezTo>
                  <a:pt x="8" y="15"/>
                  <a:pt x="8" y="15"/>
                  <a:pt x="8" y="15"/>
                </a:cubicBezTo>
                <a:cubicBezTo>
                  <a:pt x="6" y="13"/>
                  <a:pt x="4" y="10"/>
                  <a:pt x="4" y="8"/>
                </a:cubicBezTo>
                <a:cubicBezTo>
                  <a:pt x="4" y="5"/>
                  <a:pt x="6" y="2"/>
                  <a:pt x="8" y="0"/>
                </a:cubicBezTo>
                <a:cubicBezTo>
                  <a:pt x="190" y="0"/>
                  <a:pt x="190" y="0"/>
                  <a:pt x="190" y="0"/>
                </a:cubicBezTo>
                <a:cubicBezTo>
                  <a:pt x="190" y="953"/>
                  <a:pt x="190" y="953"/>
                  <a:pt x="190" y="953"/>
                </a:cubicBezTo>
                <a:cubicBezTo>
                  <a:pt x="8" y="953"/>
                  <a:pt x="8" y="953"/>
                  <a:pt x="8" y="953"/>
                </a:cubicBezTo>
                <a:cubicBezTo>
                  <a:pt x="6" y="953"/>
                  <a:pt x="4" y="952"/>
                  <a:pt x="2" y="950"/>
                </a:cubicBezTo>
                <a:cubicBezTo>
                  <a:pt x="1" y="949"/>
                  <a:pt x="0" y="947"/>
                  <a:pt x="0" y="944"/>
                </a:cubicBezTo>
                <a:cubicBezTo>
                  <a:pt x="0" y="941"/>
                  <a:pt x="1" y="939"/>
                  <a:pt x="2" y="937"/>
                </a:cubicBezTo>
                <a:cubicBezTo>
                  <a:pt x="4" y="935"/>
                  <a:pt x="6" y="935"/>
                  <a:pt x="8" y="935"/>
                </a:cubicBezTo>
                <a:cubicBezTo>
                  <a:pt x="77" y="935"/>
                  <a:pt x="77" y="935"/>
                  <a:pt x="77" y="935"/>
                </a:cubicBezTo>
                <a:lnTo>
                  <a:pt x="77" y="1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wrap="square" anchor="ctr">
            <a:normAutofit/>
          </a:bodyPr>
          <a:lstStyle/>
          <a:p>
            <a:pPr algn="ctr" fontAlgn="auto">
              <a:lnSpc>
                <a:spcPct val="120000"/>
              </a:lnSpc>
            </a:pPr>
            <a:endParaRPr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>
            <p:custDataLst>
              <p:tags r:id="rId12"/>
            </p:custDataLst>
          </p:nvPr>
        </p:nvSpPr>
        <p:spPr>
          <a:xfrm>
            <a:off x="6108383" y="5242560"/>
            <a:ext cx="579755" cy="35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>
            <a:normAutofit lnSpcReduction="20000"/>
          </a:bodyPr>
          <a:lstStyle/>
          <a:p>
            <a:pPr lvl="0" algn="ctr" fontAlgn="auto">
              <a:lnSpc>
                <a:spcPct val="120000"/>
              </a:lnSpc>
              <a:buClr>
                <a:prstClr val="white"/>
              </a:buClr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>
            <p:custDataLst>
              <p:tags r:id="rId13"/>
            </p:custDataLst>
          </p:nvPr>
        </p:nvGrpSpPr>
        <p:grpSpPr>
          <a:xfrm>
            <a:off x="5788978" y="1029335"/>
            <a:ext cx="3292475" cy="1157605"/>
            <a:chOff x="696595" y="417830"/>
            <a:chExt cx="3292475" cy="1157605"/>
          </a:xfrm>
        </p:grpSpPr>
        <p:sp>
          <p:nvSpPr>
            <p:cNvPr id="31" name="文本框 49"/>
            <p:cNvSpPr txBox="1"/>
            <p:nvPr>
              <p:custDataLst>
                <p:tags r:id="rId14"/>
              </p:custDataLst>
            </p:nvPr>
          </p:nvSpPr>
          <p:spPr>
            <a:xfrm>
              <a:off x="696595" y="1158874"/>
              <a:ext cx="3292475" cy="416561"/>
            </a:xfrm>
            <a:prstGeom prst="rect">
              <a:avLst/>
            </a:prstGeom>
            <a:noFill/>
          </p:spPr>
          <p:txBody>
            <a:bodyPr wrap="square" rtlCol="0">
              <a:normAutofit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altLang="zh-CN" sz="2000" b="1" spc="600">
                  <a:solidFill>
                    <a:schemeClr val="dk1">
                      <a:lumMod val="85000"/>
                      <a:lumOff val="1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charset="-122"/>
                  <a:sym typeface="+mn-ea"/>
                </a:rPr>
                <a:t>CONTENTS</a:t>
              </a:r>
              <a:endParaRPr lang="en-US" altLang="zh-CN" sz="2000" b="1" spc="60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32" name="文本框 50"/>
            <p:cNvSpPr txBox="1"/>
            <p:nvPr>
              <p:custDataLst>
                <p:tags r:id="rId15"/>
              </p:custDataLst>
            </p:nvPr>
          </p:nvSpPr>
          <p:spPr>
            <a:xfrm>
              <a:off x="696595" y="417830"/>
              <a:ext cx="3292475" cy="6997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sz="4000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uFillTx/>
                  <a:latin typeface="Arial" panose="020B0604020202020204" pitchFamily="34" charset="0"/>
                  <a:ea typeface="汉仪旗黑-85S" panose="00020600040101010101" pitchFamily="18" charset="-122"/>
                  <a:sym typeface="Arial" panose="020B0604020202020204" pitchFamily="34" charset="0"/>
                </a:rPr>
                <a:t>目 录</a:t>
              </a:r>
              <a:endParaRPr lang="zh-CN" altLang="en-US" sz="4000" spc="6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7599045" y="2689543"/>
            <a:ext cx="1524000" cy="1524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sz="7200" spc="2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rPr>
              <a:t>01</a:t>
            </a:r>
            <a:endParaRPr lang="en-US" altLang="zh-CN" sz="7200" spc="2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idx="14"/>
            <p:custDataLst>
              <p:tags r:id="rId2"/>
            </p:custDataLst>
          </p:nvPr>
        </p:nvSpPr>
        <p:spPr>
          <a:xfrm>
            <a:off x="1163955" y="2644775"/>
            <a:ext cx="2923540" cy="835660"/>
          </a:xfrm>
        </p:spPr>
        <p:txBody>
          <a:bodyPr/>
          <a:lstStyle/>
          <a:p>
            <a:r>
              <a:rPr lang="zh-CN" altLang="en-US"/>
              <a:t>视频导入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0" name="图片 9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25120"/>
          </a:xfrm>
          <a:prstGeom prst="rect">
            <a:avLst/>
          </a:prstGeom>
        </p:spPr>
      </p:pic>
      <p:pic>
        <p:nvPicPr>
          <p:cNvPr id="11" name="图片 10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21698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3985894" y="4310945"/>
            <a:ext cx="5329556" cy="1198880"/>
          </a:xfrm>
          <a:prstGeom prst="rect">
            <a:avLst/>
          </a:prstGeom>
          <a:noFill/>
        </p:spPr>
        <p:txBody>
          <a:bodyPr wrap="square" rtlCol="0">
            <a:normAutofit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   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兑换外币注意事项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   （</a:t>
            </a:r>
            <a:r>
              <a:rPr lang="zh-CN" altLang="en-US" sz="2400" b="1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1分37秒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）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607765" y="525215"/>
            <a:ext cx="10970823" cy="706755"/>
          </a:xfrm>
          <a:prstGeom prst="rect">
            <a:avLst/>
          </a:prstGeom>
        </p:spPr>
        <p:txBody>
          <a:bodyPr vert="horz" wrap="square" lIns="101600" tIns="38100" rIns="76200" bIns="38100" rtlCol="0" anchor="ctr" anchorCtr="0">
            <a:norm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rPr>
              <a:t>观看视频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</a:endParaRPr>
          </a:p>
        </p:txBody>
      </p:sp>
      <p:pic>
        <p:nvPicPr>
          <p:cNvPr id="2" name="图片 1" descr="https://timgsa.baidu.com/timg?image&amp;quality=80&amp;size=b9999_10000&amp;sec=1563184349225&amp;di=a3f40a56dda4d8a9c7ffeb194e22c0e6&amp;imgtype=0&amp;src=http%3A%2F%2Fs1.sinaimg.cn%2Fmw690%2F002HWXXJzy7dOSr5iOk40%2669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680" y="1630680"/>
            <a:ext cx="4006215" cy="2402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1" descr="IMG_25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43600" y="1718945"/>
            <a:ext cx="5007610" cy="231394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8" name="图片 1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25120"/>
          </a:xfrm>
          <a:prstGeom prst="rect">
            <a:avLst/>
          </a:prstGeom>
        </p:spPr>
      </p:pic>
      <p:pic>
        <p:nvPicPr>
          <p:cNvPr id="19" name="图片 18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21698"/>
          </a:xfrm>
          <a:prstGeom prst="rect">
            <a:avLst/>
          </a:prstGeom>
        </p:spPr>
      </p:pic>
      <p:cxnSp>
        <p:nvCxnSpPr>
          <p:cNvPr id="2" name="直接连接符 1"/>
          <p:cNvCxnSpPr/>
          <p:nvPr>
            <p:custDataLst>
              <p:tags r:id="rId8"/>
            </p:custDataLst>
          </p:nvPr>
        </p:nvCxnSpPr>
        <p:spPr>
          <a:xfrm>
            <a:off x="788527" y="4025230"/>
            <a:ext cx="106108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>
            <p:custDataLst>
              <p:tags r:id="rId9"/>
            </p:custDataLst>
          </p:nvPr>
        </p:nvCxnSpPr>
        <p:spPr>
          <a:xfrm>
            <a:off x="6122527" y="2097370"/>
            <a:ext cx="0" cy="408495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>
            <p:custDataLst>
              <p:tags r:id="rId10"/>
            </p:custDataLst>
          </p:nvPr>
        </p:nvSpPr>
        <p:spPr>
          <a:xfrm>
            <a:off x="592935" y="833929"/>
            <a:ext cx="5210836" cy="136805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兑换货币的时间一般是选择在出国前的一个周比较合适。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椭圆 5"/>
          <p:cNvSpPr/>
          <p:nvPr>
            <p:custDataLst>
              <p:tags r:id="rId11"/>
            </p:custDataLst>
          </p:nvPr>
        </p:nvSpPr>
        <p:spPr>
          <a:xfrm>
            <a:off x="259610" y="833929"/>
            <a:ext cx="333671" cy="33367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42500" lnSpcReduction="20000"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1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12"/>
            </p:custDataLst>
          </p:nvPr>
        </p:nvSpPr>
        <p:spPr>
          <a:xfrm>
            <a:off x="6305514" y="817245"/>
            <a:ext cx="5003836" cy="16992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如果一次去若干国家旅游，可把货币兑换为美元较方便，因为美元基本扮演着国际货币的角色，在很多国家都是可以流通的。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椭圆 8"/>
          <p:cNvSpPr/>
          <p:nvPr>
            <p:custDataLst>
              <p:tags r:id="rId13"/>
            </p:custDataLst>
          </p:nvPr>
        </p:nvSpPr>
        <p:spPr>
          <a:xfrm>
            <a:off x="5971843" y="833929"/>
            <a:ext cx="333671" cy="33367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42500" lnSpcReduction="20000"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2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14"/>
            </p:custDataLst>
          </p:nvPr>
        </p:nvSpPr>
        <p:spPr>
          <a:xfrm>
            <a:off x="421156" y="3558912"/>
            <a:ext cx="5550686" cy="13680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出境时对携带外币的数额有规定，如果携带超过5000美元等值外币处境，需要向银行申报外币携带证。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椭圆 11"/>
          <p:cNvSpPr/>
          <p:nvPr>
            <p:custDataLst>
              <p:tags r:id="rId15"/>
            </p:custDataLst>
          </p:nvPr>
        </p:nvSpPr>
        <p:spPr>
          <a:xfrm>
            <a:off x="259610" y="3243778"/>
            <a:ext cx="333671" cy="33367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42500" lnSpcReduction="20000"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3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6"/>
            </p:custDataLst>
          </p:nvPr>
        </p:nvSpPr>
        <p:spPr>
          <a:xfrm>
            <a:off x="6387078" y="3558912"/>
            <a:ext cx="4547811" cy="13679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100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通常可在国内银行、国外机场银行和国外导游等处兑换外币，最好在国内银行兑换好外币，较划算和保险。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>
            <p:custDataLst>
              <p:tags r:id="rId17"/>
            </p:custDataLst>
          </p:nvPr>
        </p:nvSpPr>
        <p:spPr>
          <a:xfrm>
            <a:off x="5971843" y="3243778"/>
            <a:ext cx="333671" cy="33367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42500" lnSpcReduction="20000"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4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18"/>
            </p:custDataLst>
          </p:nvPr>
        </p:nvSpPr>
        <p:spPr>
          <a:xfrm>
            <a:off x="720160" y="167710"/>
            <a:ext cx="10970823" cy="706755"/>
          </a:xfrm>
          <a:prstGeom prst="rect">
            <a:avLst/>
          </a:prstGeom>
        </p:spPr>
        <p:txBody>
          <a:bodyPr vert="horz" wrap="square" lIns="101600" tIns="38100" rIns="76200" bIns="38100" rtlCol="0" anchor="ctr" anchorCtr="0">
            <a:norm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注意事项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0" name="图片 2" descr="https://timgsa.baidu.com/timg?image&amp;quality=80&amp;size=b9999_10000&amp;sec=1563184464170&amp;di=c95c6ba6c158430d8c6d0044b799849b&amp;imgtype=0&amp;src=http%3A%2F%2Fimg.jrzj.com%2Fuploadfile%2F2017%2F0112%2F20170112050115657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40280" y="1438275"/>
            <a:ext cx="3439795" cy="2023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图片 3" descr="https://timgsa.baidu.com/timg?image&amp;quality=80&amp;size=b9999_10000&amp;sec=1563184575005&amp;di=37e04a79fdfd1df9e2fe7b30a9cb5500&amp;imgtype=0&amp;src=http%3A%2F%2Fpic4.zhimg.com%2Fv2-43c964c7f36cab056f2837e230705a73_1200x500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0550" y="4621530"/>
            <a:ext cx="3030220" cy="2164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图片 3" descr="IMG_25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808720" y="5022215"/>
            <a:ext cx="2663190" cy="189166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25120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21698"/>
          </a:xfrm>
          <a:prstGeom prst="rect">
            <a:avLst/>
          </a:prstGeom>
        </p:spPr>
      </p:pic>
      <p:pic>
        <p:nvPicPr>
          <p:cNvPr id="9" name="图片 8" descr="C:\Users\admin\Desktop\幸全的文件\Pexels类别20191129\商务\仰视 高楼\低角度拍攝, 低角度攝影, 商業, 日光 的 免费素材照片.jpeg低角度拍攝, 低角度攝影, 商業, 日光 的 免费素材照片"/>
          <p:cNvPicPr/>
          <p:nvPr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>
            <a:off x="612773" y="1513770"/>
            <a:ext cx="10966448" cy="3335601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10"/>
            </p:custDataLst>
          </p:nvPr>
        </p:nvSpPr>
        <p:spPr>
          <a:xfrm>
            <a:off x="612775" y="5020875"/>
            <a:ext cx="10966448" cy="122872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zh-CN" altLang="en-US" sz="2400" b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让我们跟随Sarah 的脚步一起去看一下她是如何在国外银行兑换货币的吧。</a:t>
            </a:r>
            <a:endParaRPr lang="zh-CN" altLang="en-US" sz="2400" b="1" dirty="0">
              <a:solidFill>
                <a:schemeClr val="tx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608400" y="608400"/>
            <a:ext cx="10970823" cy="706755"/>
          </a:xfrm>
          <a:prstGeom prst="rect">
            <a:avLst/>
          </a:prstGeom>
        </p:spPr>
        <p:txBody>
          <a:bodyPr vert="horz" wrap="square" lIns="101600" tIns="38100" rIns="76200" bIns="38100" rtlCol="0" anchor="ctr" anchorCtr="0">
            <a:norm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rPr>
              <a:t>学生情景剧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 txBox="1"/>
          <p:nvPr>
            <p:custDataLst>
              <p:tags r:id="rId1"/>
            </p:custDataLst>
          </p:nvPr>
        </p:nvSpPr>
        <p:spPr>
          <a:xfrm>
            <a:off x="309245" y="1200785"/>
            <a:ext cx="11269345" cy="5076825"/>
          </a:xfrm>
          <a:prstGeom prst="rect">
            <a:avLst/>
          </a:prstGeom>
        </p:spPr>
        <p:txBody>
          <a:bodyPr wrap="square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zh-CN" altLang="en-US" sz="2000" b="1" spc="0" dirty="0">
                <a:solidFill>
                  <a:schemeClr val="tx1"/>
                </a:solidFill>
                <a:latin typeface="Arial" panose="020B0604020202020204" pitchFamily="34" charset="0"/>
              </a:rPr>
              <a:t>Exchanging  money</a:t>
            </a:r>
            <a:endParaRPr lang="zh-CN" altLang="en-US" sz="2000" b="1" spc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zh-CN" altLang="en-US" sz="2000" b="1" spc="0" dirty="0">
                <a:solidFill>
                  <a:schemeClr val="tx1"/>
                </a:solidFill>
                <a:latin typeface="Arial" panose="020B0604020202020204" pitchFamily="34" charset="0"/>
              </a:rPr>
              <a:t>Money Exchanger: Good afternoon. How may I help you?</a:t>
            </a:r>
            <a:endParaRPr lang="zh-CN" altLang="en-US" sz="2000" b="1" spc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zh-CN" altLang="en-US" sz="2000" b="1" spc="0" dirty="0">
                <a:solidFill>
                  <a:schemeClr val="tx1"/>
                </a:solidFill>
                <a:latin typeface="Arial" panose="020B0604020202020204" pitchFamily="34" charset="0"/>
              </a:rPr>
              <a:t>Tourist: I'd like to change some RMB into US dollars. What’s the exchange rate today?</a:t>
            </a:r>
            <a:endParaRPr lang="zh-CN" altLang="en-US" sz="2000" b="1" spc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zh-CN" altLang="en-US" sz="2000" b="1" spc="0" dirty="0">
                <a:solidFill>
                  <a:schemeClr val="tx1"/>
                </a:solidFill>
                <a:latin typeface="Arial" panose="020B0604020202020204" pitchFamily="34" charset="0"/>
              </a:rPr>
              <a:t>Money Exchanger:	 According to the present rate, one Chinese yuan in cash is equivalent to 0.16 US dollars.</a:t>
            </a:r>
            <a:endParaRPr lang="zh-CN" altLang="en-US" sz="2000" b="1" spc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zh-CN" altLang="en-US" sz="2000" b="1" spc="0" dirty="0">
                <a:solidFill>
                  <a:schemeClr val="tx1"/>
                </a:solidFill>
                <a:latin typeface="Arial" panose="020B0604020202020204" pitchFamily="34" charset="0"/>
              </a:rPr>
              <a:t>Tourist: I see. Here are the 10 thousand yuan.</a:t>
            </a:r>
            <a:endParaRPr lang="zh-CN" altLang="en-US" sz="2000" b="1" spc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zh-CN" altLang="en-US" sz="2000" b="1" spc="0" dirty="0">
                <a:solidFill>
                  <a:schemeClr val="tx1"/>
                </a:solidFill>
                <a:latin typeface="Arial" panose="020B0604020202020204" pitchFamily="34" charset="0"/>
              </a:rPr>
              <a:t>Money Exchanger:Ok. Can you show me your passport?</a:t>
            </a:r>
            <a:endParaRPr lang="zh-CN" altLang="en-US" sz="2000" b="1" spc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zh-CN" altLang="en-US" sz="2000" b="1" spc="0" dirty="0">
                <a:solidFill>
                  <a:schemeClr val="tx1"/>
                </a:solidFill>
                <a:latin typeface="Arial" panose="020B0604020202020204" pitchFamily="34" charset="0"/>
              </a:rPr>
              <a:t>Tourist : Here you are.</a:t>
            </a:r>
            <a:endParaRPr lang="zh-CN" altLang="en-US" sz="2000" b="1" spc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zh-CN" altLang="en-US" sz="2000" b="1" spc="0" dirty="0">
                <a:solidFill>
                  <a:schemeClr val="tx1"/>
                </a:solidFill>
                <a:latin typeface="Arial" panose="020B0604020202020204" pitchFamily="34" charset="0"/>
              </a:rPr>
              <a:t>Money Exchanger: Thank you. How would you like your money?</a:t>
            </a:r>
            <a:endParaRPr lang="zh-CN" altLang="en-US" sz="2000" b="1" spc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zh-CN" altLang="en-US" sz="2000" b="1" spc="0" dirty="0">
                <a:solidFill>
                  <a:schemeClr val="tx1"/>
                </a:solidFill>
                <a:latin typeface="Arial" panose="020B0604020202020204" pitchFamily="34" charset="0"/>
              </a:rPr>
              <a:t>Tourist: Any denomination will do.</a:t>
            </a:r>
            <a:endParaRPr lang="zh-CN" altLang="en-US" sz="2000" b="1" spc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zh-CN" altLang="en-US" sz="2000" b="1" spc="0" dirty="0">
                <a:solidFill>
                  <a:schemeClr val="tx1"/>
                </a:solidFill>
                <a:latin typeface="Arial" panose="020B0604020202020204" pitchFamily="34" charset="0"/>
              </a:rPr>
              <a:t>Money Exchanger: OK. Here is your money.（听不清） Please sign your name on this exchange memo.</a:t>
            </a:r>
            <a:endParaRPr lang="zh-CN" altLang="en-US" sz="2000" b="1" spc="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zh-CN" altLang="en-US" sz="2000" b="1" spc="0" dirty="0">
                <a:solidFill>
                  <a:schemeClr val="tx1"/>
                </a:solidFill>
                <a:latin typeface="Arial" panose="020B0604020202020204" pitchFamily="34" charset="0"/>
              </a:rPr>
              <a:t>Tourist:OK</a:t>
            </a:r>
            <a:endParaRPr lang="zh-CN" altLang="en-US" sz="2000" b="1" spc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08400" y="494735"/>
            <a:ext cx="10970823" cy="706755"/>
          </a:xfrm>
          <a:prstGeom prst="rect">
            <a:avLst/>
          </a:prstGeom>
        </p:spPr>
        <p:txBody>
          <a:bodyPr vert="horz" wrap="square" lIns="101600" tIns="38100" rIns="76200" bIns="38100" rtlCol="0" anchor="ctr" anchorCtr="0">
            <a:norm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>
                <a:latin typeface="Arial" panose="020B0604020202020204" pitchFamily="34" charset="0"/>
                <a:sym typeface="+mn-ea"/>
              </a:rPr>
              <a:t>学生情景剧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</a:endParaRPr>
          </a:p>
        </p:txBody>
      </p:sp>
      <p:pic>
        <p:nvPicPr>
          <p:cNvPr id="5" name="图片 4" descr="https://timgsa.baidu.com/timg?image&amp;quality=80&amp;size=b9999_10000&amp;sec=1563184797136&amp;di=a158719265d7346e41c565cadfe5ba46&amp;imgtype=0&amp;src=http%3A%2F%2Fn.sinaimg.cn%2Ffinance%2Ftransform%2F5%2Fw500h305%2F20190306%2FooFm-htwhfzs85124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9620" y="367030"/>
            <a:ext cx="2932430" cy="1789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/>
          <p:cNvPicPr/>
          <p:nvPr>
            <p:custDataLst>
              <p:tags r:id="rId4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25120"/>
          </a:xfrm>
          <a:prstGeom prst="rect">
            <a:avLst/>
          </a:prstGeom>
        </p:spPr>
      </p:pic>
      <p:pic>
        <p:nvPicPr>
          <p:cNvPr id="12" name="图片 11"/>
          <p:cNvPicPr/>
          <p:nvPr>
            <p:custDataLst>
              <p:tags r:id="rId7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21698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67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67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TEMPLATE_SUBCATEGORY" val="0"/>
  <p:tag name="KSO_WM_TEMPLATE_THUMBS_INDEX" val="1、4、7、8、9、10、17、21、24、25、26、27、28、31、36、40、43、44、45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467"/>
  <p:tag name="KSO_WM_TEMPLATE_MASTER_TYPE" val="1"/>
</p:tagLst>
</file>

<file path=ppt/tags/tag144.xml><?xml version="1.0" encoding="utf-8"?>
<p:tagLst xmlns:p="http://schemas.openxmlformats.org/presentationml/2006/main">
  <p:tag name="KSO_WM_SLIDE_MODEL_TYPE" val="cover"/>
</p:tagLst>
</file>

<file path=ppt/tags/tag145.xml><?xml version="1.0" encoding="utf-8"?>
<p:tagLst xmlns:p="http://schemas.openxmlformats.org/presentationml/2006/main">
  <p:tag name="KSO_WM_UNIT_COLOR_SCHEME_SHAPE_ID" val="49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4467_5*l_h_i*1_1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46.xml><?xml version="1.0" encoding="utf-8"?>
<p:tagLst xmlns:p="http://schemas.openxmlformats.org/presentationml/2006/main">
  <p:tag name="KSO_WM_UNIT_COLOR_SCHEME_SHAPE_ID" val="50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custom20204467_5*l_h_i*1_1_2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47.xml><?xml version="1.0" encoding="utf-8"?>
<p:tagLst xmlns:p="http://schemas.openxmlformats.org/presentationml/2006/main">
  <p:tag name="KSO_WM_UNIT_COLOR_SCHEME_SHAPE_ID" val="5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custom20204467_5*l_h_i*1_1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48.xml><?xml version="1.0" encoding="utf-8"?>
<p:tagLst xmlns:p="http://schemas.openxmlformats.org/presentationml/2006/main">
  <p:tag name="KSO_WM_UNIT_ISCONTENTSTITLE" val="0"/>
  <p:tag name="KSO_WM_UNIT_COLOR_SCHEME_SHAPE_ID" val="36"/>
  <p:tag name="KSO_WM_UNIT_COLOR_SCHEME_PARENT_PAGE" val="0_4"/>
  <p:tag name="KSO_WM_UNIT_PRESET_TEXT" val="单击此处添加标题内容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4467_5*l_h_f*1_1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49.xml><?xml version="1.0" encoding="utf-8"?>
<p:tagLst xmlns:p="http://schemas.openxmlformats.org/presentationml/2006/main">
  <p:tag name="KSO_WM_UNIT_COLOR_SCHEME_SHAPE_ID" val="39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04467_5*l_h_i*1_2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COLOR_SCHEME_SHAPE_ID" val="40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custom20204467_5*l_h_i*1_2_2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51.xml><?xml version="1.0" encoding="utf-8"?>
<p:tagLst xmlns:p="http://schemas.openxmlformats.org/presentationml/2006/main">
  <p:tag name="KSO_WM_UNIT_COLOR_SCHEME_SHAPE_ID" val="4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custom20204467_5*l_h_i*1_2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52.xml><?xml version="1.0" encoding="utf-8"?>
<p:tagLst xmlns:p="http://schemas.openxmlformats.org/presentationml/2006/main">
  <p:tag name="KSO_WM_UNIT_ISCONTENTSTITLE" val="0"/>
  <p:tag name="KSO_WM_UNIT_COLOR_SCHEME_SHAPE_ID" val="45"/>
  <p:tag name="KSO_WM_UNIT_COLOR_SCHEME_PARENT_PAGE" val="0_4"/>
  <p:tag name="KSO_WM_UNIT_PRESET_TEXT" val="单击此处添加标题内容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04467_5*l_h_f*1_2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53.xml><?xml version="1.0" encoding="utf-8"?>
<p:tagLst xmlns:p="http://schemas.openxmlformats.org/presentationml/2006/main">
  <p:tag name="KSO_WM_UNIT_COLOR_SCHEME_SHAPE_ID" val="29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204467_5*l_h_i*1_3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54.xml><?xml version="1.0" encoding="utf-8"?>
<p:tagLst xmlns:p="http://schemas.openxmlformats.org/presentationml/2006/main">
  <p:tag name="KSO_WM_UNIT_COLOR_SCHEME_SHAPE_ID" val="30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204467_5*l_h_i*1_3_2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55.xml><?xml version="1.0" encoding="utf-8"?>
<p:tagLst xmlns:p="http://schemas.openxmlformats.org/presentationml/2006/main">
  <p:tag name="KSO_WM_UNIT_COLOR_SCHEME_SHAPE_ID" val="3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custom20204467_5*l_h_i*1_3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56.xml><?xml version="1.0" encoding="utf-8"?>
<p:tagLst xmlns:p="http://schemas.openxmlformats.org/presentationml/2006/main">
  <p:tag name="KSO_WM_UNIT_ISCONTENTSTITLE" val="0"/>
  <p:tag name="KSO_WM_UNIT_COLOR_SCHEME_SHAPE_ID" val="48"/>
  <p:tag name="KSO_WM_UNIT_COLOR_SCHEME_PARENT_PAGE" val="0_4"/>
  <p:tag name="KSO_WM_UNIT_PRESET_TEXT" val="单击此处添加标题内容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04467_5*l_h_f*1_3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57.xml><?xml version="1.0" encoding="utf-8"?>
<p:tagLst xmlns:p="http://schemas.openxmlformats.org/presentationml/2006/main">
  <p:tag name="KSO_WM_UNIT_COLOR_SCHEME_SHAPE_ID" val="19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custom20204467_5*l_h_i*1_4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58.xml><?xml version="1.0" encoding="utf-8"?>
<p:tagLst xmlns:p="http://schemas.openxmlformats.org/presentationml/2006/main">
  <p:tag name="KSO_WM_UNIT_COLOR_SCHEME_SHAPE_ID" val="20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custom20204467_5*l_h_i*1_4_2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59.xml><?xml version="1.0" encoding="utf-8"?>
<p:tagLst xmlns:p="http://schemas.openxmlformats.org/presentationml/2006/main">
  <p:tag name="KSO_WM_UNIT_COLOR_SCHEME_SHAPE_ID" val="2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custom20204467_5*l_h_i*1_4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ISCONTENTSTITLE" val="0"/>
  <p:tag name="KSO_WM_UNIT_COLOR_SCHEME_SHAPE_ID" val="54"/>
  <p:tag name="KSO_WM_UNIT_COLOR_SCHEME_PARENT_PAGE" val="0_4"/>
  <p:tag name="KSO_WM_UNIT_PRESET_TEXT" val="单击此处添加标题内容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custom20204467_5*l_h_f*1_4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61.xml><?xml version="1.0" encoding="utf-8"?>
<p:tagLst xmlns:p="http://schemas.openxmlformats.org/presentationml/2006/main">
  <p:tag name="KSO_WM_UNIT_COLOR_SCHEME_SHAPE_ID" val="9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custom20204467_5*l_h_i*1_5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62.xml><?xml version="1.0" encoding="utf-8"?>
<p:tagLst xmlns:p="http://schemas.openxmlformats.org/presentationml/2006/main">
  <p:tag name="KSO_WM_UNIT_COLOR_SCHEME_SHAPE_ID" val="10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custom20204467_5*l_h_i*1_5_2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63.xml><?xml version="1.0" encoding="utf-8"?>
<p:tagLst xmlns:p="http://schemas.openxmlformats.org/presentationml/2006/main">
  <p:tag name="KSO_WM_UNIT_COLOR_SCHEME_SHAPE_ID" val="1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5_1"/>
  <p:tag name="KSO_WM_UNIT_ID" val="custom20204467_5*l_h_i*1_5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64.xml><?xml version="1.0" encoding="utf-8"?>
<p:tagLst xmlns:p="http://schemas.openxmlformats.org/presentationml/2006/main">
  <p:tag name="KSO_WM_UNIT_ISCONTENTSTITLE" val="0"/>
  <p:tag name="KSO_WM_UNIT_COLOR_SCHEME_SHAPE_ID" val="57"/>
  <p:tag name="KSO_WM_UNIT_COLOR_SCHEME_PARENT_PAGE" val="0_4"/>
  <p:tag name="KSO_WM_UNIT_PRESET_TEXT" val="单击此处添加标题内容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custom20204467_5*l_h_f*1_5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4467_5*i*1"/>
  <p:tag name="KSO_WM_TEMPLATE_CATEGORY" val="custom"/>
  <p:tag name="KSO_WM_TEMPLATE_INDEX" val="20204467"/>
  <p:tag name="KSO_WM_UNIT_LAYERLEVEL" val="1"/>
  <p:tag name="KSO_WM_TAG_VERSION" val="1.0"/>
  <p:tag name="KSO_WM_BEAUTIFY_FLAG" val="#wm#"/>
  <p:tag name="KSO_WM_UNIT_USESOURCEFORMAT_APPLY" val="1"/>
</p:tagLst>
</file>

<file path=ppt/tags/tag166.xml><?xml version="1.0" encoding="utf-8"?>
<p:tagLst xmlns:p="http://schemas.openxmlformats.org/presentationml/2006/main">
  <p:tag name="KSO_WM_UNIT_ISCONTENTSTITLE" val="0"/>
  <p:tag name="KSO_WM_UNIT_PRESET_TEXT" val="CONTENTS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4467_5*b*1"/>
  <p:tag name="KSO_WM_TEMPLATE_CATEGORY" val="custom"/>
  <p:tag name="KSO_WM_TEMPLATE_INDEX" val="20204467"/>
  <p:tag name="KSO_WM_UNIT_LAYERLEVEL" val="1"/>
  <p:tag name="KSO_WM_TAG_VERSION" val="1.0"/>
  <p:tag name="KSO_WM_BEAUTIFY_FLAG" val="#wm#"/>
  <p:tag name="KSO_WM_UNIT_TEXT_FILL_FORE_SCHEMECOLOR_INDEX" val="1"/>
  <p:tag name="KSO_WM_UNIT_TEXT_FILL_TYPE" val="1"/>
  <p:tag name="KSO_WM_UNIT_USESOURCEFORMAT_APPLY" val="1"/>
</p:tagLst>
</file>

<file path=ppt/tags/tag167.xml><?xml version="1.0" encoding="utf-8"?>
<p:tagLst xmlns:p="http://schemas.openxmlformats.org/presentationml/2006/main">
  <p:tag name="KSO_WM_UNIT_ISCONTENTSTITLE" val="1"/>
  <p:tag name="KSO_WM_UNIT_PRESET_TEXT" val="目 录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4467_5*a*1"/>
  <p:tag name="KSO_WM_TEMPLATE_CATEGORY" val="custom"/>
  <p:tag name="KSO_WM_TEMPLATE_INDEX" val="20204467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68.xml><?xml version="1.0" encoding="utf-8"?>
<p:tagLst xmlns:p="http://schemas.openxmlformats.org/presentationml/2006/main">
  <p:tag name="KSO_WM_SLIDE_ID" val="custom20204467_5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5"/>
  <p:tag name="KSO_WM_SLIDE_INDEX" val="5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4467"/>
  <p:tag name="KSO_WM_SLIDE_LAYOUT" val="a_b_l"/>
  <p:tag name="KSO_WM_SLIDE_LAYOUT_CNT" val="1_1_1"/>
</p:tagLst>
</file>

<file path=ppt/tags/tag169.xml><?xml version="1.0" encoding="utf-8"?>
<p:tagLst xmlns:p="http://schemas.openxmlformats.org/presentationml/2006/main">
  <p:tag name="KSO_WM_UNIT_ISCONTENTSTITLE" val="0"/>
  <p:tag name="KSO_WM_UNIT_PRESET_TEXT" val="单击此处添加副标题内容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467_1*b*1"/>
  <p:tag name="KSO_WM_TEMPLATE_CATEGORY" val="custom"/>
  <p:tag name="KSO_WM_TEMPLATE_INDEX" val="20204467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ISCONTENTSTITLE" val="0"/>
  <p:tag name="KSO_WM_UNIT_PRESET_TEXT" val="工作总结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467_1*a*1"/>
  <p:tag name="KSO_WM_TEMPLATE_CATEGORY" val="custom"/>
  <p:tag name="KSO_WM_TEMPLATE_INDEX" val="20204467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TEMPLATE_THUMBS_INDEX" val="1、4、7、8、9、10、17、21、24、25、26、27、28、31、36、40、43、44、45"/>
  <p:tag name="KSO_WM_SLIDE_ID" val="custom20204467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4467"/>
  <p:tag name="KSO_WM_SLIDE_LAYOUT" val="a_b"/>
  <p:tag name="KSO_WM_SLIDE_LAYOUT_CNT" val="1_1"/>
</p:tagLst>
</file>

<file path=ppt/tags/tag172.xml><?xml version="1.0" encoding="utf-8"?>
<p:tagLst xmlns:p="http://schemas.openxmlformats.org/presentationml/2006/main">
  <p:tag name="KSO_WM_UNIT_COLOR_SCHEME_SHAPE_ID" val="36"/>
  <p:tag name="KSO_WM_UNIT_COLOR_SCHEME_PARENT_PAGE" val="0_4"/>
  <p:tag name="KSO_WM_UNIT_ISCONTENTSTITLE" val="0"/>
  <p:tag name="KSO_WM_UNIT_PRESET_TEXT" val="单击此处添加标题，文字是您思想的提炼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4467_3*l_h_f*1_1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73.xml><?xml version="1.0" encoding="utf-8"?>
<p:tagLst xmlns:p="http://schemas.openxmlformats.org/presentationml/2006/main">
  <p:tag name="KSO_WM_UNIT_COLOR_SCHEME_SHAPE_ID" val="49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4467_3*l_h_i*1_1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74.xml><?xml version="1.0" encoding="utf-8"?>
<p:tagLst xmlns:p="http://schemas.openxmlformats.org/presentationml/2006/main">
  <p:tag name="KSO_WM_UNIT_COLOR_SCHEME_SHAPE_ID" val="50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custom20204467_3*l_h_i*1_1_2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75.xml><?xml version="1.0" encoding="utf-8"?>
<p:tagLst xmlns:p="http://schemas.openxmlformats.org/presentationml/2006/main">
  <p:tag name="KSO_WM_UNIT_COLOR_SCHEME_SHAPE_ID" val="5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custom20204467_3*l_h_i*1_1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76.xml><?xml version="1.0" encoding="utf-8"?>
<p:tagLst xmlns:p="http://schemas.openxmlformats.org/presentationml/2006/main">
  <p:tag name="KSO_WM_UNIT_COLOR_SCHEME_SHAPE_ID" val="45"/>
  <p:tag name="KSO_WM_UNIT_COLOR_SCHEME_PARENT_PAGE" val="0_4"/>
  <p:tag name="KSO_WM_UNIT_ISCONTENTSTITLE" val="0"/>
  <p:tag name="KSO_WM_UNIT_PRESET_TEXT" val="单击此处添加标题，文字是您思想的提炼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04467_3*l_h_f*1_2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77.xml><?xml version="1.0" encoding="utf-8"?>
<p:tagLst xmlns:p="http://schemas.openxmlformats.org/presentationml/2006/main">
  <p:tag name="KSO_WM_UNIT_COLOR_SCHEME_SHAPE_ID" val="39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04467_3*l_h_i*1_2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78.xml><?xml version="1.0" encoding="utf-8"?>
<p:tagLst xmlns:p="http://schemas.openxmlformats.org/presentationml/2006/main">
  <p:tag name="KSO_WM_UNIT_COLOR_SCHEME_SHAPE_ID" val="40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custom20204467_3*l_h_i*1_2_2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79.xml><?xml version="1.0" encoding="utf-8"?>
<p:tagLst xmlns:p="http://schemas.openxmlformats.org/presentationml/2006/main">
  <p:tag name="KSO_WM_UNIT_COLOR_SCHEME_SHAPE_ID" val="4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custom20204467_3*l_h_i*1_2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ISCONTENTSTITLE" val="0"/>
  <p:tag name="KSO_WM_UNIT_COLOR_SCHEME_SHAPE_ID" val="48"/>
  <p:tag name="KSO_WM_UNIT_COLOR_SCHEME_PARENT_PAGE" val="0_4"/>
  <p:tag name="KSO_WM_UNIT_PRESET_TEXT" val="单击此处添加标题，文字是您思想的提炼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04467_3*l_h_f*1_3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81.xml><?xml version="1.0" encoding="utf-8"?>
<p:tagLst xmlns:p="http://schemas.openxmlformats.org/presentationml/2006/main">
  <p:tag name="KSO_WM_UNIT_COLOR_SCHEME_SHAPE_ID" val="29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204467_3*l_h_i*1_3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82.xml><?xml version="1.0" encoding="utf-8"?>
<p:tagLst xmlns:p="http://schemas.openxmlformats.org/presentationml/2006/main">
  <p:tag name="KSO_WM_UNIT_COLOR_SCHEME_SHAPE_ID" val="30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204467_3*l_h_i*1_3_2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83.xml><?xml version="1.0" encoding="utf-8"?>
<p:tagLst xmlns:p="http://schemas.openxmlformats.org/presentationml/2006/main">
  <p:tag name="KSO_WM_UNIT_COLOR_SCHEME_SHAPE_ID" val="32"/>
  <p:tag name="KSO_WM_UNIT_COLOR_SCHEME_PARENT_PAGE" val="0_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custom20204467_3*l_h_i*1_3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4467_3*i*1"/>
  <p:tag name="KSO_WM_TEMPLATE_CATEGORY" val="custom"/>
  <p:tag name="KSO_WM_TEMPLATE_INDEX" val="20204467"/>
  <p:tag name="KSO_WM_UNIT_LAYERLEVEL" val="1"/>
  <p:tag name="KSO_WM_TAG_VERSION" val="1.0"/>
  <p:tag name="KSO_WM_BEAUTIFY_FLAG" val="#wm#"/>
  <p:tag name="KSO_WM_UNIT_USESOURCEFORMAT_APPLY" val="1"/>
</p:tagLst>
</file>

<file path=ppt/tags/tag185.xml><?xml version="1.0" encoding="utf-8"?>
<p:tagLst xmlns:p="http://schemas.openxmlformats.org/presentationml/2006/main">
  <p:tag name="KSO_WM_UNIT_ISCONTENTSTITLE" val="0"/>
  <p:tag name="KSO_WM_UNIT_PRESET_TEXT" val="CONTENTS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4467_3*b*1"/>
  <p:tag name="KSO_WM_TEMPLATE_CATEGORY" val="custom"/>
  <p:tag name="KSO_WM_TEMPLATE_INDEX" val="20204467"/>
  <p:tag name="KSO_WM_UNIT_LAYERLEVEL" val="1"/>
  <p:tag name="KSO_WM_TAG_VERSION" val="1.0"/>
  <p:tag name="KSO_WM_BEAUTIFY_FLAG" val="#wm#"/>
  <p:tag name="KSO_WM_UNIT_TEXT_FILL_FORE_SCHEMECOLOR_INDEX" val="1"/>
  <p:tag name="KSO_WM_UNIT_TEXT_FILL_TYPE" val="1"/>
  <p:tag name="KSO_WM_UNIT_USESOURCEFORMAT_APPLY" val="1"/>
</p:tagLst>
</file>

<file path=ppt/tags/tag186.xml><?xml version="1.0" encoding="utf-8"?>
<p:tagLst xmlns:p="http://schemas.openxmlformats.org/presentationml/2006/main">
  <p:tag name="KSO_WM_UNIT_ISCONTENTSTITLE" val="1"/>
  <p:tag name="KSO_WM_UNIT_PRESET_TEXT" val="目 录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4467_3*a*1"/>
  <p:tag name="KSO_WM_TEMPLATE_CATEGORY" val="custom"/>
  <p:tag name="KSO_WM_TEMPLATE_INDEX" val="20204467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87.xml><?xml version="1.0" encoding="utf-8"?>
<p:tagLst xmlns:p="http://schemas.openxmlformats.org/presentationml/2006/main">
  <p:tag name="KSO_WM_SLIDE_ID" val="custom20204467_3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3"/>
  <p:tag name="KSO_WM_SLIDE_INDEX" val="3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4467"/>
  <p:tag name="KSO_WM_SLIDE_LAYOUT" val="a_b_l"/>
  <p:tag name="KSO_WM_SLIDE_LAYOUT_CNT" val="1_1_1"/>
</p:tagLst>
</file>

<file path=ppt/tags/tag188.xml><?xml version="1.0" encoding="utf-8"?>
<p:tagLst xmlns:p="http://schemas.openxmlformats.org/presentationml/2006/main">
  <p:tag name="KSO_WM_UNIT_PRESET_TEXT" val="01"/>
  <p:tag name="KSO_WM_UNIT_NOCLEAR" val="0"/>
  <p:tag name="KSO_WM_UNIT_VALUE" val="1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4467_7*e*1"/>
  <p:tag name="KSO_WM_TEMPLATE_CATEGORY" val="custom"/>
  <p:tag name="KSO_WM_TEMPLATE_INDEX" val="20204467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467_7*a*1"/>
  <p:tag name="KSO_WM_TEMPLATE_CATEGORY" val="custom"/>
  <p:tag name="KSO_WM_TEMPLATE_INDEX" val="20204467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ID" val="custom20204467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67"/>
  <p:tag name="KSO_WM_SLIDE_LAYOUT" val="a_b_e"/>
  <p:tag name="KSO_WM_SLIDE_LAYOUT_CNT" val="1_1_1"/>
</p:tagLst>
</file>

<file path=ppt/tags/tag191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SUBTYPE" val="h"/>
  <p:tag name="KSO_WM_UNIT_TYPE" val="i"/>
  <p:tag name="KSO_WM_UNIT_INDEX" val="1"/>
  <p:tag name="KSO_WM_UNIT_ID" val="custom20204467_9*i*1"/>
  <p:tag name="KSO_WM_TEMPLATE_CATEGORY" val="custom"/>
  <p:tag name="KSO_WM_TEMPLATE_INDEX" val="20204467"/>
  <p:tag name="KSO_WM_UNIT_BK_DARK_LIGHT" val="2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92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1"/>
  <p:tag name="KSO_WM_UNIT_ID" val="custom20204467_9*i*1"/>
  <p:tag name="KSO_WM_TEMPLATE_CATEGORY" val="custom"/>
  <p:tag name="KSO_WM_TEMPLATE_INDEX" val="20204467"/>
  <p:tag name="KSO_WM_UNIT_LAYERLEVEL" val="1"/>
  <p:tag name="KSO_WM_TAG_VERSION" val="1.0"/>
  <p:tag name="KSO_WM_BEAUTIFY_FLAG" val="#wm#"/>
  <p:tag name="KSO_WM_UNIT_USESOURCEFORMAT_APPLY" val="1"/>
</p:tagLst>
</file>

<file path=ppt/tags/tag193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i"/>
  <p:tag name="KSO_WM_UNIT_INDEX" val="2"/>
  <p:tag name="KSO_WM_UNIT_ID" val="custom20204467_9*i*2"/>
  <p:tag name="KSO_WM_TEMPLATE_CATEGORY" val="custom"/>
  <p:tag name="KSO_WM_TEMPLATE_INDEX" val="20204467"/>
  <p:tag name="KSO_WM_UNIT_LAYERLEVEL" val="1"/>
  <p:tag name="KSO_WM_TAG_VERSION" val="1.0"/>
  <p:tag name="KSO_WM_BEAUTIFY_FLAG" val="#wm#"/>
  <p:tag name="KSO_WM_UNIT_USESOURCEFORMAT_APPLY" val="1"/>
</p:tagLst>
</file>

<file path=ppt/tags/tag194.xml><?xml version="1.0" encoding="utf-8"?>
<p:tagLst xmlns:p="http://schemas.openxmlformats.org/presentationml/2006/main">
  <p:tag name="KSO_WM_UNIT_BLOCK" val="0"/>
  <p:tag name="KSO_WM_UNIT_IS_LAYOUT_DIAGRAM" val="1"/>
  <p:tag name="KSO_WM_UNIT_PRESET_TEXT" val="点击此处添加正文，文字是您思想的提炼，为了演示发布的良好效果，请您尽可能提炼思想的精髓，然后简单的阐述您的观点。"/>
  <p:tag name="KSO_WM_UNIT_NOCLEAR" val="0"/>
  <p:tag name="KSO_WM_UNIT_VALUE" val="75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f"/>
  <p:tag name="KSO_WM_UNIT_INDEX" val="1_1_1"/>
  <p:tag name="KSO_WM_UNIT_ID" val="custom20204467_9*l_h_f*1_1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95.xml><?xml version="1.0" encoding="utf-8"?>
<p:tagLst xmlns:p="http://schemas.openxmlformats.org/presentationml/2006/main">
  <p:tag name="KSO_WM_UNIT_BLOCK" val="0"/>
  <p:tag name="KSO_WM_UNIT_ISCONTENTSTITLE" val="0"/>
  <p:tag name="KSO_WM_UNIT_PRESET_TEXT" val="单击此处添加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a"/>
  <p:tag name="KSO_WM_UNIT_INDEX" val="1"/>
  <p:tag name="KSO_WM_UNIT_ID" val="custom20204467_9*a*1"/>
  <p:tag name="KSO_WM_TEMPLATE_CATEGORY" val="custom"/>
  <p:tag name="KSO_WM_TEMPLATE_INDEX" val="20204467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196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topBottom&quot;,&quot;left&quot;:0.0,&quot;top&quot;:0.0,&quot;right&quot;:0.0,&quot;bottom&quot;:0.0,&quot;leftAbs&quot;:false,&quot;topAbs&quot;:false,&quot;rightAbs&quot;:false,&quot;bottomAbs&quot;:false},{&quot;type&quot;:&quot;general&quot;,&quot;left&quot;:0.0,&quot;top&quot;:0.0,&quot;right&quot;:0.0,&quot;bottom&quot;:0.0,&quot;leftAbs&quot;:false,&quot;topAbs&quot;:false,&quot;rightAbs&quot;:false,&quot;bottomAbs&quot;:false}]}"/>
  <p:tag name="KSO_WM_SLIDE_BACKGROUND" val="[&quot;topBottom&quot;,&quot;general&quot;]"/>
  <p:tag name="KSO_WM_SLIDE_RATIO" val="1.777778"/>
  <p:tag name="KSO_WM_SLIDE_ID" val="custom20204467_9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9"/>
  <p:tag name="KSO_WM_SLIDE_SIZE" val="863.5*372.599"/>
  <p:tag name="KSO_WM_SLIDE_POSITION" val="48.1999*119.495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4467"/>
  <p:tag name="KSO_WM_SLIDE_LAYOUT" val="a_i_l"/>
  <p:tag name="KSO_WM_SLIDE_LAYOUT_CNT" val="1_1_1"/>
</p:tagLst>
</file>

<file path=ppt/tags/tag19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SUBTYPE" val="h"/>
  <p:tag name="KSO_WM_UNIT_TYPE" val="i"/>
  <p:tag name="KSO_WM_UNIT_INDEX" val="1"/>
  <p:tag name="KSO_WM_UNIT_ID" val="custom20204467_12*i*1"/>
  <p:tag name="KSO_WM_TEMPLATE_CATEGORY" val="custom"/>
  <p:tag name="KSO_WM_TEMPLATE_INDEX" val="20204467"/>
  <p:tag name="KSO_WM_UNIT_BK_DARK_LIGHT" val="2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9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i"/>
  <p:tag name="KSO_WM_UNIT_INDEX" val="1"/>
  <p:tag name="KSO_WM_UNIT_ID" val="custom20204467_12*i*1"/>
  <p:tag name="KSO_WM_TEMPLATE_CATEGORY" val="custom"/>
  <p:tag name="KSO_WM_TEMPLATE_INDEX" val="20204467"/>
  <p:tag name="KSO_WM_UNIT_LAYERLEVEL" val="1"/>
  <p:tag name="KSO_WM_TAG_VERSION" val="1.0"/>
  <p:tag name="KSO_WM_BEAUTIFY_FLAG" val="#wm#"/>
  <p:tag name="KSO_WM_UNIT_USESOURCEFORMAT_APPLY" val="1"/>
</p:tagLst>
</file>

<file path=ppt/tags/tag199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i"/>
  <p:tag name="KSO_WM_UNIT_INDEX" val="2"/>
  <p:tag name="KSO_WM_UNIT_ID" val="custom20204467_12*i*2"/>
  <p:tag name="KSO_WM_TEMPLATE_CATEGORY" val="custom"/>
  <p:tag name="KSO_WM_TEMPLATE_INDEX" val="20204467"/>
  <p:tag name="KSO_WM_UNIT_LAYERLEVEL" val="1"/>
  <p:tag name="KSO_WM_TAG_VERSION" val="1.0"/>
  <p:tag name="KSO_WM_BEAUTIFY_FLAG" val="#wm#"/>
  <p:tag name="KSO_WM_UNIT_USESOURCEFORMAT_APPLY" val="1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BLOCK" val="0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z"/>
  <p:tag name="KSO_WM_UNIT_INDEX" val="1"/>
  <p:tag name="KSO_WM_UNIT_ID" val="custom20204467_12*z*1"/>
  <p:tag name="KSO_WM_TEMPLATE_CATEGORY" val="custom"/>
  <p:tag name="KSO_WM_TEMPLATE_INDEX" val="20204467"/>
  <p:tag name="KSO_WM_UNIT_LAYERLEVEL" val="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201.xml><?xml version="1.0" encoding="utf-8"?>
<p:tagLst xmlns:p="http://schemas.openxmlformats.org/presentationml/2006/main">
  <p:tag name="KSO_WM_UNIT_BLOCK" val="0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z"/>
  <p:tag name="KSO_WM_UNIT_INDEX" val="2"/>
  <p:tag name="KSO_WM_UNIT_ID" val="custom20204467_12*z*2"/>
  <p:tag name="KSO_WM_TEMPLATE_CATEGORY" val="custom"/>
  <p:tag name="KSO_WM_TEMPLATE_INDEX" val="20204467"/>
  <p:tag name="KSO_WM_UNIT_LAYERLEVEL" val="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202.xml><?xml version="1.0" encoding="utf-8"?>
<p:tagLst xmlns:p="http://schemas.openxmlformats.org/presentationml/2006/main">
  <p:tag name="KSO_WM_UNIT_BLOCK" val="0"/>
  <p:tag name="KSO_WM_UNIT_IS_LAYOUT_DIAGRAM" val="1"/>
  <p:tag name="KSO_WM_UNIT_PRESET_TEXT" val="您的正文已经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f"/>
  <p:tag name="KSO_WM_UNIT_INDEX" val="1_1_1"/>
  <p:tag name="KSO_WM_UNIT_ID" val="custom20204467_12*l_h_f*1_1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03.xml><?xml version="1.0" encoding="utf-8"?>
<p:tagLst xmlns:p="http://schemas.openxmlformats.org/presentationml/2006/main">
  <p:tag name="KSO_WM_UNIT_BLOCK" val="0"/>
  <p:tag name="KSO_WM_UNIT_IS_LAYOUT_DIAGRAM" val="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1_1"/>
  <p:tag name="KSO_WM_UNIT_ID" val="custom20204467_12*l_h_i*1_1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04.xml><?xml version="1.0" encoding="utf-8"?>
<p:tagLst xmlns:p="http://schemas.openxmlformats.org/presentationml/2006/main">
  <p:tag name="KSO_WM_UNIT_BLOCK" val="0"/>
  <p:tag name="KSO_WM_UNIT_IS_LAYOUT_DIAGRAM" val="1"/>
  <p:tag name="KSO_WM_UNIT_PRESET_TEXT" val="您的正文已经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f"/>
  <p:tag name="KSO_WM_UNIT_INDEX" val="1_2_1"/>
  <p:tag name="KSO_WM_UNIT_ID" val="custom20204467_12*l_h_f*1_2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05.xml><?xml version="1.0" encoding="utf-8"?>
<p:tagLst xmlns:p="http://schemas.openxmlformats.org/presentationml/2006/main">
  <p:tag name="KSO_WM_UNIT_BLOCK" val="0"/>
  <p:tag name="KSO_WM_UNIT_IS_LAYOUT_DIAGRAM" val="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2_1"/>
  <p:tag name="KSO_WM_UNIT_ID" val="custom20204467_12*l_h_i*1_2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06.xml><?xml version="1.0" encoding="utf-8"?>
<p:tagLst xmlns:p="http://schemas.openxmlformats.org/presentationml/2006/main">
  <p:tag name="KSO_WM_UNIT_BLOCK" val="0"/>
  <p:tag name="KSO_WM_UNIT_IS_LAYOUT_DIAGRAM" val="1"/>
  <p:tag name="KSO_WM_UNIT_PRESET_TEXT" val="您的正文已经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f"/>
  <p:tag name="KSO_WM_UNIT_INDEX" val="1_3_1"/>
  <p:tag name="KSO_WM_UNIT_ID" val="custom20204467_12*l_h_f*1_3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07.xml><?xml version="1.0" encoding="utf-8"?>
<p:tagLst xmlns:p="http://schemas.openxmlformats.org/presentationml/2006/main">
  <p:tag name="KSO_WM_UNIT_BLOCK" val="0"/>
  <p:tag name="KSO_WM_UNIT_IS_LAYOUT_DIAGRAM" val="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3_1"/>
  <p:tag name="KSO_WM_UNIT_ID" val="custom20204467_12*l_h_i*1_3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08.xml><?xml version="1.0" encoding="utf-8"?>
<p:tagLst xmlns:p="http://schemas.openxmlformats.org/presentationml/2006/main">
  <p:tag name="KSO_WM_UNIT_BLOCK" val="0"/>
  <p:tag name="KSO_WM_UNIT_IS_LAYOUT_DIAGRAM" val="1"/>
  <p:tag name="KSO_WM_UNIT_PRESET_TEXT" val="您的正文已经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VALUE" val="63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f"/>
  <p:tag name="KSO_WM_UNIT_INDEX" val="1_4_1"/>
  <p:tag name="KSO_WM_UNIT_ID" val="custom20204467_12*l_h_f*1_4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09.xml><?xml version="1.0" encoding="utf-8"?>
<p:tagLst xmlns:p="http://schemas.openxmlformats.org/presentationml/2006/main">
  <p:tag name="KSO_WM_UNIT_BLOCK" val="0"/>
  <p:tag name="KSO_WM_UNIT_IS_LAYOUT_DIAGRAM" val="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4_1"/>
  <p:tag name="KSO_WM_UNIT_ID" val="custom20204467_12*l_h_i*1_4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BLOCK" val="0"/>
  <p:tag name="KSO_WM_UNIT_ISCONTENTSTITLE" val="0"/>
  <p:tag name="KSO_WM_UNIT_PRESET_TEXT" val="单击此处添加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a"/>
  <p:tag name="KSO_WM_UNIT_INDEX" val="1"/>
  <p:tag name="KSO_WM_UNIT_ID" val="custom20204467_12*a*1"/>
  <p:tag name="KSO_WM_TEMPLATE_CATEGORY" val="custom"/>
  <p:tag name="KSO_WM_TEMPLATE_INDEX" val="20204467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11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467_12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4"/>
  <p:tag name="KSO_WM_SLIDE_INDEX" val="12"/>
  <p:tag name="KSO_WM_SLIDE_SIZE" val="863.821*331.194"/>
  <p:tag name="KSO_WM_SLIDE_POSITION" val="47.928*160.9"/>
  <p:tag name="KSO_WM_DIAGRAM_GROUP_CODE" val="l1-3"/>
  <p:tag name="KSO_WM_SLIDE_DIAGTYPE" val="l"/>
  <p:tag name="KSO_WM_TAG_VERSION" val="1.0"/>
  <p:tag name="KSO_WM_BEAUTIFY_FLAG" val="#wm#"/>
  <p:tag name="KSO_WM_TEMPLATE_CATEGORY" val="custom"/>
  <p:tag name="KSO_WM_TEMPLATE_INDEX" val="20204467"/>
  <p:tag name="KSO_WM_SLIDE_LAYOUT" val="a_i_z_l"/>
  <p:tag name="KSO_WM_SLIDE_LAYOUT_CNT" val="1_1_2_1"/>
</p:tagLst>
</file>

<file path=ppt/tags/tag212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ustom20204467_16*i*1"/>
  <p:tag name="KSO_WM_TEMPLATE_CATEGORY" val="custom"/>
  <p:tag name="KSO_WM_TEMPLATE_INDEX" val="20204467"/>
  <p:tag name="KSO_WM_UNIT_BK_DARK_LIGHT" val="2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467_16*i*1"/>
  <p:tag name="KSO_WM_TEMPLATE_CATEGORY" val="custom"/>
  <p:tag name="KSO_WM_TEMPLATE_INDEX" val="20204467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4467_16*i*2"/>
  <p:tag name="KSO_WM_TEMPLATE_CATEGORY" val="custom"/>
  <p:tag name="KSO_WM_TEMPLATE_INDEX" val="20204467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BLOCK" val="0"/>
  <p:tag name="KSO_WM_UNIT_VALUE" val="926*3044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04467_16*d*1"/>
  <p:tag name="KSO_WM_TEMPLATE_CATEGORY" val="custom"/>
  <p:tag name="KSO_WM_TEMPLATE_INDEX" val="20204467"/>
  <p:tag name="KSO_WM_UNIT_SUPPORT_UNIT_TYPE" val="[&quot;all&quot;]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BLOCK" val="0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您的正文已经简明扼要，但信息却错综复杂，需要用更多的文字来表述；但请您尽可能提炼思想的精髓，否则容易造成观者的阅读压力，适得其反。"/>
  <p:tag name="KSO_WM_UNIT_NOCLEAR" val="0"/>
  <p:tag name="KSO_WM_UNIT_VALUE" val="159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4467_16*f*1"/>
  <p:tag name="KSO_WM_TEMPLATE_CATEGORY" val="custom"/>
  <p:tag name="KSO_WM_TEMPLATE_INDEX" val="20204467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BLOCK" val="0"/>
  <p:tag name="KSO_WM_UNIT_ISCONTENTSTITLE" val="0"/>
  <p:tag name="KSO_WM_UNIT_PRESET_TEXT" val="单击此处添加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467_16*a*1"/>
  <p:tag name="KSO_WM_TEMPLATE_CATEGORY" val="custom"/>
  <p:tag name="KSO_WM_TEMPLATE_INDEX" val="20204467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topBottom&quot;,&quot;left&quot;:0.0,&quot;top&quot;:0.0,&quot;right&quot;:0.0,&quot;bottom&quot;:0.0,&quot;leftAbs&quot;:false,&quot;topAbs&quot;:false,&quot;rightAbs&quot;:false,&quot;bottomAbs&quot;:false}]}"/>
  <p:tag name="KSO_WM_SLIDE_BACKGROUND" val="[&quot;general&quot;,&quot;topBottom&quot;]"/>
  <p:tag name="KSO_WM_SLIDE_RATIO" val="1.777778"/>
  <p:tag name="KSO_WM_SLIDE_ID" val="custom20204467_16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16"/>
  <p:tag name="KSO_WM_SLIDE_SIZE" val="960*491"/>
  <p:tag name="KSO_WM_SLIDE_POSITION" val="0*0"/>
  <p:tag name="KSO_WM_TAG_VERSION" val="1.0"/>
  <p:tag name="KSO_WM_BEAUTIFY_FLAG" val="#wm#"/>
  <p:tag name="KSO_WM_TEMPLATE_CATEGORY" val="custom"/>
  <p:tag name="KSO_WM_TEMPLATE_INDEX" val="20204467"/>
  <p:tag name="KSO_WM_SLIDE_LAYOUT" val="a_d_f_i"/>
  <p:tag name="KSO_WM_SLIDE_LAYOUT_CNT" val="1_1_1_1"/>
</p:tagLst>
</file>

<file path=ppt/tags/tag219.xml><?xml version="1.0" encoding="utf-8"?>
<p:tagLst xmlns:p="http://schemas.openxmlformats.org/presentationml/2006/main"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3;您的正文已经简明扼要，字字珠玑，但信息却错综复杂，需要用更多的文字来表述；但请您尽可能提炼思想的精髓，否则容易造成观者的阅读压力，适得其反。正如我们都希望改变世界，希望给人带去光明，但更多时候只需播下一颗种子，自然有微光照拂，雨露滋养。恰如其分的表达观点，往往可以事半功倍。&#13;单击此处输入你的正文，文字是您思想的提炼，为了最终演示发布的良好效果，请尽量言简意赅的阐述观点；根据需要可酌情增减文字，以便观者可以准确理解您所传达的信息。&#13;您的正文已经简明扼要，字字珠玑，但信息却错综复杂，需要用更多的文字来表述；但请您尽可能提炼思想的精髓，否则容易造成观者的阅读压力，适得其反。正如我们都希望改变世界，希望给人带去光明，但更多时候只需播下一颗种子，自然有微光照拂，雨露滋养。恰如其分的表达观点，往往可以事半功倍。"/>
  <p:tag name="KSO_WM_UNIT_NOCLEAR" val="0"/>
  <p:tag name="KSO_WM_UNIT_VALUE" val="63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4467_8*f*1"/>
  <p:tag name="KSO_WM_TEMPLATE_CATEGORY" val="custom"/>
  <p:tag name="KSO_WM_TEMPLATE_INDEX" val="20204467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BLOCK" val="0"/>
  <p:tag name="KSO_WM_UNIT_ISCONTENTSTITLE" val="0"/>
  <p:tag name="KSO_WM_UNIT_PRESET_TEXT" val="单击此处添加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467_8*a*1"/>
  <p:tag name="KSO_WM_TEMPLATE_CATEGORY" val="custom"/>
  <p:tag name="KSO_WM_TEMPLATE_INDEX" val="20204467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i"/>
  <p:tag name="KSO_WM_UNIT_INDEX" val="1"/>
  <p:tag name="KSO_WM_UNIT_ID" val="custom20204467_10*i*1"/>
  <p:tag name="KSO_WM_TEMPLATE_CATEGORY" val="custom"/>
  <p:tag name="KSO_WM_TEMPLATE_INDEX" val="20204467"/>
  <p:tag name="KSO_WM_UNIT_LAYERLEVEL" val="1"/>
  <p:tag name="KSO_WM_TAG_VERSION" val="1.0"/>
  <p:tag name="KSO_WM_BEAUTIFY_FLAG" val="#wm#"/>
  <p:tag name="KSO_WM_UNIT_USESOURCEFORMAT_APPLY" val="1"/>
</p:tagLst>
</file>

<file path=ppt/tags/tag222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i"/>
  <p:tag name="KSO_WM_UNIT_INDEX" val="2"/>
  <p:tag name="KSO_WM_UNIT_ID" val="custom20204467_10*i*2"/>
  <p:tag name="KSO_WM_TEMPLATE_CATEGORY" val="custom"/>
  <p:tag name="KSO_WM_TEMPLATE_INDEX" val="20204467"/>
  <p:tag name="KSO_WM_UNIT_LAYERLEVEL" val="1"/>
  <p:tag name="KSO_WM_TAG_VERSION" val="1.0"/>
  <p:tag name="KSO_WM_BEAUTIFY_FLAG" val="#wm#"/>
  <p:tag name="KSO_WM_UNIT_USESOURCEFORMAT_APPLY" val="1"/>
</p:tagLst>
</file>

<file path=ppt/tags/tag223.xml><?xml version="1.0" encoding="utf-8"?>
<p:tagLst xmlns:p="http://schemas.openxmlformats.org/presentationml/2006/main">
  <p:tag name="KSO_WM_SLIDE_ID" val="custom20204467_8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8"/>
  <p:tag name="KSO_WM_SLIDE_SIZE" val="863*444"/>
  <p:tag name="KSO_WM_SLIDE_POSITION" val="47*47"/>
  <p:tag name="KSO_WM_TAG_VERSION" val="1.0"/>
  <p:tag name="KSO_WM_BEAUTIFY_FLAG" val="#wm#"/>
  <p:tag name="KSO_WM_TEMPLATE_CATEGORY" val="custom"/>
  <p:tag name="KSO_WM_TEMPLATE_INDEX" val="20204467"/>
  <p:tag name="KSO_WM_SLIDE_LAYOUT" val="a_f"/>
  <p:tag name="KSO_WM_SLIDE_LAYOUT_CNT" val="1_1"/>
</p:tagLst>
</file>

<file path=ppt/tags/tag224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SUBTYPE" val="h"/>
  <p:tag name="KSO_WM_UNIT_TYPE" val="i"/>
  <p:tag name="KSO_WM_UNIT_INDEX" val="1"/>
  <p:tag name="KSO_WM_UNIT_ID" val="custom20204467_10*i*1"/>
  <p:tag name="KSO_WM_TEMPLATE_CATEGORY" val="custom"/>
  <p:tag name="KSO_WM_TEMPLATE_INDEX" val="20204467"/>
  <p:tag name="KSO_WM_UNIT_BK_DARK_LIGHT" val="2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25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i"/>
  <p:tag name="KSO_WM_UNIT_INDEX" val="1"/>
  <p:tag name="KSO_WM_UNIT_ID" val="custom20204467_10*i*1"/>
  <p:tag name="KSO_WM_TEMPLATE_CATEGORY" val="custom"/>
  <p:tag name="KSO_WM_TEMPLATE_INDEX" val="20204467"/>
  <p:tag name="KSO_WM_UNIT_LAYERLEVEL" val="1"/>
  <p:tag name="KSO_WM_TAG_VERSION" val="1.0"/>
  <p:tag name="KSO_WM_BEAUTIFY_FLAG" val="#wm#"/>
  <p:tag name="KSO_WM_UNIT_USESOURCEFORMAT_APPLY" val="1"/>
</p:tagLst>
</file>

<file path=ppt/tags/tag226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i"/>
  <p:tag name="KSO_WM_UNIT_INDEX" val="2"/>
  <p:tag name="KSO_WM_UNIT_ID" val="custom20204467_10*i*2"/>
  <p:tag name="KSO_WM_TEMPLATE_CATEGORY" val="custom"/>
  <p:tag name="KSO_WM_TEMPLATE_INDEX" val="20204467"/>
  <p:tag name="KSO_WM_UNIT_LAYERLEVEL" val="1"/>
  <p:tag name="KSO_WM_TAG_VERSION" val="1.0"/>
  <p:tag name="KSO_WM_BEAUTIFY_FLAG" val="#wm#"/>
  <p:tag name="KSO_WM_UNIT_USESOURCEFORMAT_APPLY" val="1"/>
</p:tagLst>
</file>

<file path=ppt/tags/tag227.xml><?xml version="1.0" encoding="utf-8"?>
<p:tagLst xmlns:p="http://schemas.openxmlformats.org/presentationml/2006/main">
  <p:tag name="KSO_WM_UNIT_BLOCK" val="0"/>
  <p:tag name="KSO_WM_UNIT_IS_LAYOUT_DIAGRAM" val="1"/>
  <p:tag name="KSO_WM_UNIT_PRESET_TEXT" val="点击此处添加正文，文字是您思想的提炼，为了演示发布的良好效果，请您尽可能提炼思想的精髓，然后简单的阐述您的观点。如果您的内容确实非常重要又难以精简，也请使用分段处理，对内容进行简单的梳理和提炼，这样会使逻辑框架相对清晰明了。"/>
  <p:tag name="KSO_WM_UNIT_NOCLEAR" val="0"/>
  <p:tag name="KSO_WM_UNIT_VALUE" val="210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f"/>
  <p:tag name="KSO_WM_UNIT_INDEX" val="1_1_1"/>
  <p:tag name="KSO_WM_UNIT_ID" val="custom20204467_10*l_h_f*1_1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28.xml><?xml version="1.0" encoding="utf-8"?>
<p:tagLst xmlns:p="http://schemas.openxmlformats.org/presentationml/2006/main">
  <p:tag name="KSO_WM_UNIT_BLOCK" val="0"/>
  <p:tag name="KSO_WM_UNIT_IS_LAYOUT_DIAGRAM" val="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1_1"/>
  <p:tag name="KSO_WM_UNIT_ID" val="custom20204467_10*l_h_i*1_1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29.xml><?xml version="1.0" encoding="utf-8"?>
<p:tagLst xmlns:p="http://schemas.openxmlformats.org/presentationml/2006/main">
  <p:tag name="KSO_WM_UNIT_BLOCK" val="0"/>
  <p:tag name="KSO_WM_UNIT_IS_LAYOUT_DIAGRAM" val="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z"/>
  <p:tag name="KSO_WM_UNIT_INDEX" val="1_2_1"/>
  <p:tag name="KSO_WM_UNIT_ID" val="custom20204467_10*l_h_z*1_2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BLOCK" val="0"/>
  <p:tag name="KSO_WM_UNIT_IS_LAYOUT_DIAGRAM" val="1"/>
  <p:tag name="KSO_WM_UNIT_PRESET_TEXT" val="点击此处添加正文，文字是您思想的提炼，为了演示发布的良好效果，请您尽可能提炼思想的精髓，然后简单的阐述您的观点。如果您的内容确实非常重要又难以精简，也请使用分段处理，对内容进行简单的梳理和提炼，这样会使逻辑框架相对清晰明了。"/>
  <p:tag name="KSO_WM_UNIT_NOCLEAR" val="0"/>
  <p:tag name="KSO_WM_UNIT_VALUE" val="210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f"/>
  <p:tag name="KSO_WM_UNIT_INDEX" val="1_2_1"/>
  <p:tag name="KSO_WM_UNIT_ID" val="custom20204467_10*l_h_f*1_2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31.xml><?xml version="1.0" encoding="utf-8"?>
<p:tagLst xmlns:p="http://schemas.openxmlformats.org/presentationml/2006/main">
  <p:tag name="KSO_WM_UNIT_BLOCK" val="0"/>
  <p:tag name="KSO_WM_UNIT_IS_LAYOUT_DIAGRAM" val="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2_1"/>
  <p:tag name="KSO_WM_UNIT_ID" val="custom20204467_10*l_h_i*1_2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32.xml><?xml version="1.0" encoding="utf-8"?>
<p:tagLst xmlns:p="http://schemas.openxmlformats.org/presentationml/2006/main">
  <p:tag name="KSO_WM_UNIT_BLOCK" val="0"/>
  <p:tag name="KSO_WM_UNIT_ISCONTENTSTITLE" val="0"/>
  <p:tag name="KSO_WM_UNIT_PRESET_TEXT" val="单击此处添加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a"/>
  <p:tag name="KSO_WM_UNIT_INDEX" val="1"/>
  <p:tag name="KSO_WM_UNIT_ID" val="custom20204467_10*a*1"/>
  <p:tag name="KSO_WM_TEMPLATE_CATEGORY" val="custom"/>
  <p:tag name="KSO_WM_TEMPLATE_INDEX" val="20204467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33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467_1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10"/>
  <p:tag name="KSO_WM_SLIDE_SIZE" val="863.788*331.544"/>
  <p:tag name="KSO_WM_SLIDE_POSITION" val="47.9555*160.6"/>
  <p:tag name="KSO_WM_DIAGRAM_GROUP_CODE" val="l1-3"/>
  <p:tag name="KSO_WM_SLIDE_DIAGTYPE" val="l"/>
  <p:tag name="KSO_WM_TAG_VERSION" val="1.0"/>
  <p:tag name="KSO_WM_BEAUTIFY_FLAG" val="#wm#"/>
  <p:tag name="KSO_WM_TEMPLATE_CATEGORY" val="custom"/>
  <p:tag name="KSO_WM_TEMPLATE_INDEX" val="20204467"/>
  <p:tag name="KSO_WM_SLIDE_LAYOUT" val="a_i_l"/>
  <p:tag name="KSO_WM_SLIDE_LAYOUT_CNT" val="1_1_1"/>
</p:tagLst>
</file>

<file path=ppt/tags/tag234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SUBTYPE" val="h"/>
  <p:tag name="KSO_WM_UNIT_TYPE" val="i"/>
  <p:tag name="KSO_WM_UNIT_INDEX" val="1"/>
  <p:tag name="KSO_WM_UNIT_ID" val="custom20204467_10*i*1"/>
  <p:tag name="KSO_WM_TEMPLATE_CATEGORY" val="custom"/>
  <p:tag name="KSO_WM_TEMPLATE_INDEX" val="20204467"/>
  <p:tag name="KSO_WM_UNIT_BK_DARK_LIGHT" val="2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35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i"/>
  <p:tag name="KSO_WM_UNIT_INDEX" val="1"/>
  <p:tag name="KSO_WM_UNIT_ID" val="custom20204467_10*i*1"/>
  <p:tag name="KSO_WM_TEMPLATE_CATEGORY" val="custom"/>
  <p:tag name="KSO_WM_TEMPLATE_INDEX" val="20204467"/>
  <p:tag name="KSO_WM_UNIT_LAYERLEVEL" val="1"/>
  <p:tag name="KSO_WM_TAG_VERSION" val="1.0"/>
  <p:tag name="KSO_WM_BEAUTIFY_FLAG" val="#wm#"/>
  <p:tag name="KSO_WM_UNIT_USESOURCEFORMAT_APPLY" val="1"/>
</p:tagLst>
</file>

<file path=ppt/tags/tag236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i"/>
  <p:tag name="KSO_WM_UNIT_INDEX" val="2"/>
  <p:tag name="KSO_WM_UNIT_ID" val="custom20204467_10*i*2"/>
  <p:tag name="KSO_WM_TEMPLATE_CATEGORY" val="custom"/>
  <p:tag name="KSO_WM_TEMPLATE_INDEX" val="20204467"/>
  <p:tag name="KSO_WM_UNIT_LAYERLEVEL" val="1"/>
  <p:tag name="KSO_WM_TAG_VERSION" val="1.0"/>
  <p:tag name="KSO_WM_BEAUTIFY_FLAG" val="#wm#"/>
  <p:tag name="KSO_WM_UNIT_USESOURCEFORMAT_APPLY" val="1"/>
</p:tagLst>
</file>

<file path=ppt/tags/tag237.xml><?xml version="1.0" encoding="utf-8"?>
<p:tagLst xmlns:p="http://schemas.openxmlformats.org/presentationml/2006/main">
  <p:tag name="KSO_WM_UNIT_BLOCK" val="0"/>
  <p:tag name="KSO_WM_UNIT_IS_LAYOUT_DIAGRAM" val="1"/>
  <p:tag name="KSO_WM_UNIT_PRESET_TEXT" val="点击此处添加正文，文字是您思想的提炼，为了演示发布的良好效果，请您尽可能提炼思想的精髓，然后简单的阐述您的观点。如果您的内容确实非常重要又难以精简，也请使用分段处理，对内容进行简单的梳理和提炼，这样会使逻辑框架相对清晰明了。"/>
  <p:tag name="KSO_WM_UNIT_NOCLEAR" val="0"/>
  <p:tag name="KSO_WM_UNIT_VALUE" val="210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f"/>
  <p:tag name="KSO_WM_UNIT_INDEX" val="1_1_1"/>
  <p:tag name="KSO_WM_UNIT_ID" val="custom20204467_10*l_h_f*1_1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38.xml><?xml version="1.0" encoding="utf-8"?>
<p:tagLst xmlns:p="http://schemas.openxmlformats.org/presentationml/2006/main">
  <p:tag name="KSO_WM_UNIT_BLOCK" val="0"/>
  <p:tag name="KSO_WM_UNIT_IS_LAYOUT_DIAGRAM" val="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1_1"/>
  <p:tag name="KSO_WM_UNIT_ID" val="custom20204467_10*l_h_i*1_1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39.xml><?xml version="1.0" encoding="utf-8"?>
<p:tagLst xmlns:p="http://schemas.openxmlformats.org/presentationml/2006/main">
  <p:tag name="KSO_WM_UNIT_BLOCK" val="0"/>
  <p:tag name="KSO_WM_UNIT_IS_LAYOUT_DIAGRAM" val="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z"/>
  <p:tag name="KSO_WM_UNIT_INDEX" val="1_2_1"/>
  <p:tag name="KSO_WM_UNIT_ID" val="custom20204467_10*l_h_z*1_2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BLOCK" val="0"/>
  <p:tag name="KSO_WM_UNIT_IS_LAYOUT_DIAGRAM" val="1"/>
  <p:tag name="KSO_WM_UNIT_PRESET_TEXT" val="点击此处添加正文，文字是您思想的提炼，为了演示发布的良好效果，请您尽可能提炼思想的精髓，然后简单的阐述您的观点。如果您的内容确实非常重要又难以精简，也请使用分段处理，对内容进行简单的梳理和提炼，这样会使逻辑框架相对清晰明了。"/>
  <p:tag name="KSO_WM_UNIT_NOCLEAR" val="0"/>
  <p:tag name="KSO_WM_UNIT_VALUE" val="210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f"/>
  <p:tag name="KSO_WM_UNIT_INDEX" val="1_2_1"/>
  <p:tag name="KSO_WM_UNIT_ID" val="custom20204467_10*l_h_f*1_2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41.xml><?xml version="1.0" encoding="utf-8"?>
<p:tagLst xmlns:p="http://schemas.openxmlformats.org/presentationml/2006/main">
  <p:tag name="KSO_WM_UNIT_BLOCK" val="0"/>
  <p:tag name="KSO_WM_UNIT_IS_LAYOUT_DIAGRAM" val="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2_1"/>
  <p:tag name="KSO_WM_UNIT_ID" val="custom20204467_10*l_h_i*1_2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42.xml><?xml version="1.0" encoding="utf-8"?>
<p:tagLst xmlns:p="http://schemas.openxmlformats.org/presentationml/2006/main">
  <p:tag name="KSO_WM_UNIT_BLOCK" val="0"/>
  <p:tag name="KSO_WM_UNIT_ISCONTENTSTITLE" val="0"/>
  <p:tag name="KSO_WM_UNIT_PRESET_TEXT" val="单击此处添加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a"/>
  <p:tag name="KSO_WM_UNIT_INDEX" val="1"/>
  <p:tag name="KSO_WM_UNIT_ID" val="custom20204467_10*a*1"/>
  <p:tag name="KSO_WM_TEMPLATE_CATEGORY" val="custom"/>
  <p:tag name="KSO_WM_TEMPLATE_INDEX" val="20204467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43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467_1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10"/>
  <p:tag name="KSO_WM_SLIDE_SIZE" val="863.788*331.544"/>
  <p:tag name="KSO_WM_SLIDE_POSITION" val="47.9555*160.6"/>
  <p:tag name="KSO_WM_DIAGRAM_GROUP_CODE" val="l1-3"/>
  <p:tag name="KSO_WM_SLIDE_DIAGTYPE" val="l"/>
  <p:tag name="KSO_WM_TAG_VERSION" val="1.0"/>
  <p:tag name="KSO_WM_BEAUTIFY_FLAG" val="#wm#"/>
  <p:tag name="KSO_WM_TEMPLATE_CATEGORY" val="custom"/>
  <p:tag name="KSO_WM_TEMPLATE_INDEX" val="20204467"/>
  <p:tag name="KSO_WM_SLIDE_LAYOUT" val="a_i_l"/>
  <p:tag name="KSO_WM_SLIDE_LAYOUT_CNT" val="1_1_1"/>
</p:tagLst>
</file>

<file path=ppt/tags/tag244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SUBTYPE" val="h"/>
  <p:tag name="KSO_WM_UNIT_TYPE" val="i"/>
  <p:tag name="KSO_WM_UNIT_INDEX" val="1"/>
  <p:tag name="KSO_WM_UNIT_ID" val="custom20204467_10*i*1"/>
  <p:tag name="KSO_WM_TEMPLATE_CATEGORY" val="custom"/>
  <p:tag name="KSO_WM_TEMPLATE_INDEX" val="20204467"/>
  <p:tag name="KSO_WM_UNIT_BK_DARK_LIGHT" val="2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245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i"/>
  <p:tag name="KSO_WM_UNIT_INDEX" val="1"/>
  <p:tag name="KSO_WM_UNIT_ID" val="custom20204467_10*i*1"/>
  <p:tag name="KSO_WM_TEMPLATE_CATEGORY" val="custom"/>
  <p:tag name="KSO_WM_TEMPLATE_INDEX" val="20204467"/>
  <p:tag name="KSO_WM_UNIT_LAYERLEVEL" val="1"/>
  <p:tag name="KSO_WM_TAG_VERSION" val="1.0"/>
  <p:tag name="KSO_WM_BEAUTIFY_FLAG" val="#wm#"/>
  <p:tag name="KSO_WM_UNIT_USESOURCEFORMAT_APPLY" val="1"/>
</p:tagLst>
</file>

<file path=ppt/tags/tag246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i"/>
  <p:tag name="KSO_WM_UNIT_INDEX" val="2"/>
  <p:tag name="KSO_WM_UNIT_ID" val="custom20204467_10*i*2"/>
  <p:tag name="KSO_WM_TEMPLATE_CATEGORY" val="custom"/>
  <p:tag name="KSO_WM_TEMPLATE_INDEX" val="20204467"/>
  <p:tag name="KSO_WM_UNIT_LAYERLEVEL" val="1"/>
  <p:tag name="KSO_WM_TAG_VERSION" val="1.0"/>
  <p:tag name="KSO_WM_BEAUTIFY_FLAG" val="#wm#"/>
  <p:tag name="KSO_WM_UNIT_USESOURCEFORMAT_APPLY" val="1"/>
</p:tagLst>
</file>

<file path=ppt/tags/tag247.xml><?xml version="1.0" encoding="utf-8"?>
<p:tagLst xmlns:p="http://schemas.openxmlformats.org/presentationml/2006/main">
  <p:tag name="KSO_WM_UNIT_BLOCK" val="0"/>
  <p:tag name="KSO_WM_UNIT_IS_LAYOUT_DIAGRAM" val="1"/>
  <p:tag name="KSO_WM_UNIT_PRESET_TEXT" val="点击此处添加正文，文字是您思想的提炼，为了演示发布的良好效果，请您尽可能提炼思想的精髓，然后简单的阐述您的观点。如果您的内容确实非常重要又难以精简，也请使用分段处理，对内容进行简单的梳理和提炼，这样会使逻辑框架相对清晰明了。"/>
  <p:tag name="KSO_WM_UNIT_NOCLEAR" val="0"/>
  <p:tag name="KSO_WM_UNIT_VALUE" val="210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f"/>
  <p:tag name="KSO_WM_UNIT_INDEX" val="1_1_1"/>
  <p:tag name="KSO_WM_UNIT_ID" val="custom20204467_10*l_h_f*1_1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48.xml><?xml version="1.0" encoding="utf-8"?>
<p:tagLst xmlns:p="http://schemas.openxmlformats.org/presentationml/2006/main">
  <p:tag name="KSO_WM_UNIT_BLOCK" val="0"/>
  <p:tag name="KSO_WM_UNIT_IS_LAYOUT_DIAGRAM" val="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1_1"/>
  <p:tag name="KSO_WM_UNIT_ID" val="custom20204467_10*l_h_i*1_1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49.xml><?xml version="1.0" encoding="utf-8"?>
<p:tagLst xmlns:p="http://schemas.openxmlformats.org/presentationml/2006/main">
  <p:tag name="KSO_WM_UNIT_BLOCK" val="0"/>
  <p:tag name="KSO_WM_UNIT_IS_LAYOUT_DIAGRAM" val="1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z"/>
  <p:tag name="KSO_WM_UNIT_INDEX" val="1_2_1"/>
  <p:tag name="KSO_WM_UNIT_ID" val="custom20204467_10*l_h_z*1_2_1"/>
  <p:tag name="KSO_WM_TEMPLATE_CATEGORY" val="custom"/>
  <p:tag name="KSO_WM_TEMPLATE_INDEX" val="20204467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BLOCK" val="0"/>
  <p:tag name="KSO_WM_UNIT_ISCONTENTSTITLE" val="0"/>
  <p:tag name="KSO_WM_UNIT_PRESET_TEXT" val="单击此处添加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a"/>
  <p:tag name="KSO_WM_UNIT_INDEX" val="1"/>
  <p:tag name="KSO_WM_UNIT_ID" val="custom20204467_10*a*1"/>
  <p:tag name="KSO_WM_TEMPLATE_CATEGORY" val="custom"/>
  <p:tag name="KSO_WM_TEMPLATE_INDEX" val="20204467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251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4467_10"/>
  <p:tag name="KSO_WM_TEMPLATE_SUBCATEGORY" val="0"/>
  <p:tag name="KSO_WM_TEMPLATE_MASTER_TYPE" val="1"/>
  <p:tag name="KSO_WM_TEMPLATE_COLOR_TYPE" val="1"/>
  <p:tag name="KSO_WM_SLIDE_TYPE" val="text"/>
  <p:tag name="KSO_WM_SLIDE_SUBTYPE" val="diag"/>
  <p:tag name="KSO_WM_SLIDE_ITEM_CNT" val="2"/>
  <p:tag name="KSO_WM_SLIDE_INDEX" val="10"/>
  <p:tag name="KSO_WM_SLIDE_SIZE" val="863.788*331.544"/>
  <p:tag name="KSO_WM_SLIDE_POSITION" val="47.9555*160.6"/>
  <p:tag name="KSO_WM_DIAGRAM_GROUP_CODE" val="l1-3"/>
  <p:tag name="KSO_WM_SLIDE_DIAGTYPE" val="l"/>
  <p:tag name="KSO_WM_TAG_VERSION" val="1.0"/>
  <p:tag name="KSO_WM_BEAUTIFY_FLAG" val="#wm#"/>
  <p:tag name="KSO_WM_TEMPLATE_CATEGORY" val="custom"/>
  <p:tag name="KSO_WM_TEMPLATE_INDEX" val="20204467"/>
  <p:tag name="KSO_WM_SLIDE_LAYOUT" val="a_i_l"/>
  <p:tag name="KSO_WM_SLIDE_LAYOUT_CNT" val="1_1_1"/>
</p:tagLst>
</file>

<file path=ppt/tags/tag252.xml><?xml version="1.0" encoding="utf-8"?>
<p:tagLst xmlns:p="http://schemas.openxmlformats.org/presentationml/2006/main">
  <p:tag name="KSO_WM_UNIT_ISCONTENTSTITLE" val="0"/>
  <p:tag name="KSO_WM_UNIT_NOCLEAR" val="1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467_45*a*1"/>
  <p:tag name="KSO_WM_TEMPLATE_CATEGORY" val="custom"/>
  <p:tag name="KSO_WM_TEMPLATE_INDEX" val="20204467"/>
  <p:tag name="KSO_WM_UNIT_LAYERLEVEL" val="1"/>
  <p:tag name="KSO_WM_TAG_VERSION" val="1.0"/>
  <p:tag name="KSO_WM_BEAUTIFY_FLAG" val="#wm#"/>
  <p:tag name="KSO_WM_UNIT_PRESET_TEXT" val="谢谢观看"/>
</p:tagLst>
</file>

<file path=ppt/tags/tag253.xml><?xml version="1.0" encoding="utf-8"?>
<p:tagLst xmlns:p="http://schemas.openxmlformats.org/presentationml/2006/main">
  <p:tag name="KSO_WM_UNIT_ISCONTENTS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467_45*b*1"/>
  <p:tag name="KSO_WM_TEMPLATE_CATEGORY" val="custom"/>
  <p:tag name="KSO_WM_TEMPLATE_INDEX" val="20204467"/>
  <p:tag name="KSO_WM_UNIT_LAYERLEVEL" val="1"/>
  <p:tag name="KSO_WM_TAG_VERSION" val="1.0"/>
  <p:tag name="KSO_WM_BEAUTIFY_FLAG" val="#wm#"/>
  <p:tag name="KSO_WM_UNIT_PRESET_TEXT" val="单击此处添加副标题内容"/>
</p:tagLst>
</file>

<file path=ppt/tags/tag254.xml><?xml version="1.0" encoding="utf-8"?>
<p:tagLst xmlns:p="http://schemas.openxmlformats.org/presentationml/2006/main">
  <p:tag name="KSO_WM_TEMPLATE_THUMBS_INDEX" val="1"/>
  <p:tag name="KSO_WM_SLIDE_ID" val="custom20204467_45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45"/>
  <p:tag name="KSO_WM_TAG_VERSION" val="1.0"/>
  <p:tag name="KSO_WM_BEAUTIFY_FLAG" val="#wm#"/>
  <p:tag name="KSO_WM_TEMPLATE_CATEGORY" val="custom"/>
  <p:tag name="KSO_WM_TEMPLATE_INDEX" val="20204467"/>
  <p:tag name="KSO_WM_SLIDE_LAYOUT" val="a_b_f"/>
  <p:tag name="KSO_WM_SLIDE_LAYOUT_CNT" val="1_1_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178">
      <a:dk1>
        <a:srgbClr val="000000"/>
      </a:dk1>
      <a:lt1>
        <a:srgbClr val="FFFFFF"/>
      </a:lt1>
      <a:dk2>
        <a:srgbClr val="EDF7FD"/>
      </a:dk2>
      <a:lt2>
        <a:srgbClr val="FCFCFD"/>
      </a:lt2>
      <a:accent1>
        <a:srgbClr val="3D90B9"/>
      </a:accent1>
      <a:accent2>
        <a:srgbClr val="5178A4"/>
      </a:accent2>
      <a:accent3>
        <a:srgbClr val="38658A"/>
      </a:accent3>
      <a:accent4>
        <a:srgbClr val="415595"/>
      </a:accent4>
      <a:accent5>
        <a:srgbClr val="494C8D"/>
      </a:accent5>
      <a:accent6>
        <a:srgbClr val="6A589C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2207</Words>
  <Application>WPS 演示</Application>
  <PresentationFormat>宽屏</PresentationFormat>
  <Paragraphs>146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汉仪旗黑-85S</vt:lpstr>
      <vt:lpstr>Calibri</vt:lpstr>
      <vt:lpstr>Arial Unicode MS</vt:lpstr>
      <vt:lpstr>1_Office 主题​​</vt:lpstr>
      <vt:lpstr>2_Office 主题​​</vt:lpstr>
      <vt:lpstr>出国旅游那些事</vt:lpstr>
      <vt:lpstr>PowerPoint 演示文稿</vt:lpstr>
      <vt:lpstr>兑换货币</vt:lpstr>
      <vt:lpstr>PowerPoint 演示文稿</vt:lpstr>
      <vt:lpstr>视频导入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风雨同行</cp:lastModifiedBy>
  <cp:revision>18</cp:revision>
  <dcterms:created xsi:type="dcterms:W3CDTF">2020-02-10T02:55:00Z</dcterms:created>
  <dcterms:modified xsi:type="dcterms:W3CDTF">2020-03-10T15:48:15Z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