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0" r:id="rId4"/>
    <p:sldId id="258" r:id="rId5"/>
    <p:sldId id="259" r:id="rId6"/>
    <p:sldId id="260" r:id="rId7"/>
    <p:sldId id="261" r:id="rId8"/>
    <p:sldId id="262" r:id="rId9"/>
    <p:sldId id="263" r:id="rId10"/>
    <p:sldId id="273" r:id="rId11"/>
    <p:sldId id="274" r:id="rId12"/>
    <p:sldId id="264" r:id="rId13"/>
    <p:sldId id="277" r:id="rId14"/>
    <p:sldId id="265" r:id="rId15"/>
    <p:sldId id="272" r:id="rId16"/>
    <p:sldId id="276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15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3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CN" sz="8800" b="1" dirty="0" smtClean="0"/>
              <a:t>2.</a:t>
            </a:r>
            <a:r>
              <a:rPr lang="zh-CN" altLang="en-US" sz="8800" b="1" dirty="0" smtClean="0"/>
              <a:t>龙   </a:t>
            </a:r>
            <a:r>
              <a:rPr lang="zh-CN" altLang="en-US" sz="8800" b="1" dirty="0" smtClean="0"/>
              <a:t>猫</a:t>
            </a:r>
            <a:endParaRPr lang="zh-CN" altLang="en-US" sz="8800" b="1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4648200"/>
            <a:ext cx="6400800" cy="1752600"/>
          </a:xfrm>
        </p:spPr>
        <p:txBody>
          <a:bodyPr/>
          <a:lstStyle/>
          <a:p>
            <a:r>
              <a:rPr lang="en-US" altLang="zh-CN" dirty="0" smtClean="0">
                <a:solidFill>
                  <a:srgbClr val="002060"/>
                </a:solidFill>
              </a:rPr>
              <a:t>                       </a:t>
            </a:r>
            <a:r>
              <a:rPr lang="en-US" altLang="zh-CN" b="1" dirty="0" smtClean="0">
                <a:solidFill>
                  <a:srgbClr val="002060"/>
                </a:solidFill>
              </a:rPr>
              <a:t>---</a:t>
            </a:r>
            <a:r>
              <a:rPr lang="zh-CN" altLang="en-US" b="1" dirty="0" smtClean="0">
                <a:solidFill>
                  <a:srgbClr val="002060"/>
                </a:solidFill>
              </a:rPr>
              <a:t>宫崎骏动画电影赏析</a:t>
            </a:r>
            <a:endParaRPr lang="en-US" altLang="zh-CN" b="1" dirty="0" smtClean="0">
              <a:solidFill>
                <a:srgbClr val="002060"/>
              </a:solidFill>
            </a:endParaRPr>
          </a:p>
          <a:p>
            <a:r>
              <a:rPr lang="en-US" altLang="zh-CN" b="1" dirty="0" smtClean="0">
                <a:solidFill>
                  <a:srgbClr val="002060"/>
                </a:solidFill>
              </a:rPr>
              <a:t>                                           </a:t>
            </a:r>
            <a:r>
              <a:rPr lang="zh-CN" altLang="en-US" b="1" dirty="0" smtClean="0">
                <a:solidFill>
                  <a:srgbClr val="002060"/>
                </a:solidFill>
              </a:rPr>
              <a:t>王洪芹</a:t>
            </a:r>
            <a:endParaRPr lang="zh-CN" altLang="en-US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0000"/>
            <a:lum/>
          </a:blip>
          <a:srcRect/>
          <a:stretch>
            <a:fillRect t="-3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评语"/>
          <p:cNvSpPr>
            <a:spLocks noChangeArrowheads="1"/>
          </p:cNvSpPr>
          <p:nvPr/>
        </p:nvSpPr>
        <p:spPr bwMode="auto">
          <a:xfrm>
            <a:off x="1187450" y="2032000"/>
            <a:ext cx="70564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>
                <a:latin typeface="方正启体简体" pitchFamily="1" charset="-122"/>
                <a:ea typeface="方正启体简体" pitchFamily="1" charset="-122"/>
                <a:sym typeface="方正启体简体" pitchFamily="1" charset="-122"/>
              </a:rPr>
              <a:t>         </a:t>
            </a:r>
            <a:endParaRPr lang="zh-CN" alt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903818"/>
            <a:ext cx="9036050" cy="383116"/>
            <a:chOff x="0" y="0"/>
            <a:chExt cx="9036496" cy="288032"/>
          </a:xfrm>
        </p:grpSpPr>
        <p:sp>
          <p:nvSpPr>
            <p:cNvPr id="77855" name="五边形 29"/>
            <p:cNvSpPr>
              <a:spLocks noChangeArrowheads="1"/>
            </p:cNvSpPr>
            <p:nvPr/>
          </p:nvSpPr>
          <p:spPr bwMode="auto">
            <a:xfrm>
              <a:off x="0" y="0"/>
              <a:ext cx="8820472" cy="288032"/>
            </a:xfrm>
            <a:prstGeom prst="homePlate">
              <a:avLst>
                <a:gd name="adj" fmla="val 765581"/>
              </a:avLst>
            </a:prstGeom>
            <a:solidFill>
              <a:srgbClr val="D8D8D8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7856" name="燕尾形 31"/>
            <p:cNvSpPr>
              <a:spLocks noChangeArrowheads="1"/>
            </p:cNvSpPr>
            <p:nvPr/>
          </p:nvSpPr>
          <p:spPr bwMode="auto">
            <a:xfrm>
              <a:off x="8748464" y="0"/>
              <a:ext cx="288032" cy="288032"/>
            </a:xfrm>
            <a:prstGeom prst="chevron">
              <a:avLst>
                <a:gd name="adj" fmla="val 50000"/>
              </a:avLst>
            </a:prstGeom>
            <a:solidFill>
              <a:srgbClr val="D8D8D8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1152525" y="1011767"/>
            <a:ext cx="5975350" cy="143933"/>
            <a:chOff x="0" y="0"/>
            <a:chExt cx="5976640" cy="108000"/>
          </a:xfrm>
        </p:grpSpPr>
        <p:sp>
          <p:nvSpPr>
            <p:cNvPr id="77834" name="椭圆 11"/>
            <p:cNvSpPr>
              <a:spLocks noChangeArrowheads="1"/>
            </p:cNvSpPr>
            <p:nvPr/>
          </p:nvSpPr>
          <p:spPr bwMode="auto">
            <a:xfrm>
              <a:off x="58686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7835" name="椭圆 12"/>
            <p:cNvSpPr>
              <a:spLocks noChangeArrowheads="1"/>
            </p:cNvSpPr>
            <p:nvPr/>
          </p:nvSpPr>
          <p:spPr bwMode="auto">
            <a:xfrm>
              <a:off x="88029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7836" name="椭圆 13"/>
            <p:cNvSpPr>
              <a:spLocks noChangeArrowheads="1"/>
            </p:cNvSpPr>
            <p:nvPr/>
          </p:nvSpPr>
          <p:spPr bwMode="auto">
            <a:xfrm>
              <a:off x="117372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7837" name="椭圆 14"/>
            <p:cNvSpPr>
              <a:spLocks noChangeArrowheads="1"/>
            </p:cNvSpPr>
            <p:nvPr/>
          </p:nvSpPr>
          <p:spPr bwMode="auto">
            <a:xfrm>
              <a:off x="146716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7838" name="椭圆 15"/>
            <p:cNvSpPr>
              <a:spLocks noChangeArrowheads="1"/>
            </p:cNvSpPr>
            <p:nvPr/>
          </p:nvSpPr>
          <p:spPr bwMode="auto">
            <a:xfrm>
              <a:off x="176059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7839" name="椭圆 16"/>
            <p:cNvSpPr>
              <a:spLocks noChangeArrowheads="1"/>
            </p:cNvSpPr>
            <p:nvPr/>
          </p:nvSpPr>
          <p:spPr bwMode="auto">
            <a:xfrm>
              <a:off x="205402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7840" name="椭圆 17"/>
            <p:cNvSpPr>
              <a:spLocks noChangeArrowheads="1"/>
            </p:cNvSpPr>
            <p:nvPr/>
          </p:nvSpPr>
          <p:spPr bwMode="auto">
            <a:xfrm>
              <a:off x="234745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7841" name="椭圆 18"/>
            <p:cNvSpPr>
              <a:spLocks noChangeArrowheads="1"/>
            </p:cNvSpPr>
            <p:nvPr/>
          </p:nvSpPr>
          <p:spPr bwMode="auto">
            <a:xfrm>
              <a:off x="264088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7842" name="椭圆 19"/>
            <p:cNvSpPr>
              <a:spLocks noChangeArrowheads="1"/>
            </p:cNvSpPr>
            <p:nvPr/>
          </p:nvSpPr>
          <p:spPr bwMode="auto">
            <a:xfrm>
              <a:off x="293432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7843" name="椭圆 20"/>
            <p:cNvSpPr>
              <a:spLocks noChangeArrowheads="1"/>
            </p:cNvSpPr>
            <p:nvPr/>
          </p:nvSpPr>
          <p:spPr bwMode="auto">
            <a:xfrm>
              <a:off x="322775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7844" name="椭圆 21"/>
            <p:cNvSpPr>
              <a:spLocks noChangeArrowheads="1"/>
            </p:cNvSpPr>
            <p:nvPr/>
          </p:nvSpPr>
          <p:spPr bwMode="auto">
            <a:xfrm>
              <a:off x="352118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7845" name="椭圆 22"/>
            <p:cNvSpPr>
              <a:spLocks noChangeArrowheads="1"/>
            </p:cNvSpPr>
            <p:nvPr/>
          </p:nvSpPr>
          <p:spPr bwMode="auto">
            <a:xfrm>
              <a:off x="381461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7846" name="椭圆 23"/>
            <p:cNvSpPr>
              <a:spLocks noChangeArrowheads="1"/>
            </p:cNvSpPr>
            <p:nvPr/>
          </p:nvSpPr>
          <p:spPr bwMode="auto">
            <a:xfrm>
              <a:off x="410804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7847" name="椭圆 24"/>
            <p:cNvSpPr>
              <a:spLocks noChangeArrowheads="1"/>
            </p:cNvSpPr>
            <p:nvPr/>
          </p:nvSpPr>
          <p:spPr bwMode="auto">
            <a:xfrm>
              <a:off x="440148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7848" name="椭圆 25"/>
            <p:cNvSpPr>
              <a:spLocks noChangeArrowheads="1"/>
            </p:cNvSpPr>
            <p:nvPr/>
          </p:nvSpPr>
          <p:spPr bwMode="auto">
            <a:xfrm>
              <a:off x="469491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7849" name="椭圆 26"/>
            <p:cNvSpPr>
              <a:spLocks noChangeArrowheads="1"/>
            </p:cNvSpPr>
            <p:nvPr/>
          </p:nvSpPr>
          <p:spPr bwMode="auto">
            <a:xfrm>
              <a:off x="498834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7850" name="椭圆 27"/>
            <p:cNvSpPr>
              <a:spLocks noChangeArrowheads="1"/>
            </p:cNvSpPr>
            <p:nvPr/>
          </p:nvSpPr>
          <p:spPr bwMode="auto">
            <a:xfrm>
              <a:off x="528177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7851" name="椭圆 28"/>
            <p:cNvSpPr>
              <a:spLocks noChangeArrowheads="1"/>
            </p:cNvSpPr>
            <p:nvPr/>
          </p:nvSpPr>
          <p:spPr bwMode="auto">
            <a:xfrm>
              <a:off x="557520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7852" name="椭圆 57"/>
            <p:cNvSpPr>
              <a:spLocks noChangeArrowheads="1"/>
            </p:cNvSpPr>
            <p:nvPr/>
          </p:nvSpPr>
          <p:spPr bwMode="auto">
            <a:xfrm>
              <a:off x="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7853" name="椭圆 58"/>
            <p:cNvSpPr>
              <a:spLocks noChangeArrowheads="1"/>
            </p:cNvSpPr>
            <p:nvPr/>
          </p:nvSpPr>
          <p:spPr bwMode="auto">
            <a:xfrm>
              <a:off x="29343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7854" name="椭圆 62"/>
            <p:cNvSpPr>
              <a:spLocks noChangeArrowheads="1"/>
            </p:cNvSpPr>
            <p:nvPr/>
          </p:nvSpPr>
          <p:spPr bwMode="auto">
            <a:xfrm>
              <a:off x="586864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sp>
        <p:nvSpPr>
          <p:cNvPr id="33" name="TextBox 39"/>
          <p:cNvSpPr txBox="1">
            <a:spLocks noChangeArrowheads="1"/>
          </p:cNvSpPr>
          <p:nvPr/>
        </p:nvSpPr>
        <p:spPr bwMode="auto">
          <a:xfrm>
            <a:off x="73025" y="264585"/>
            <a:ext cx="65071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2.4 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大</a:t>
            </a:r>
            <a:r>
              <a:rPr lang="zh-CN" altLang="en-US" dirty="0">
                <a:latin typeface="黑体" pitchFamily="49" charset="-122"/>
                <a:ea typeface="黑体" pitchFamily="49" charset="-122"/>
              </a:rPr>
              <a:t>师作品</a:t>
            </a:r>
            <a:r>
              <a:rPr lang="en-US" altLang="zh-CN" dirty="0">
                <a:latin typeface="黑体" pitchFamily="49" charset="-122"/>
                <a:ea typeface="黑体" pitchFamily="49" charset="-122"/>
              </a:rPr>
              <a:t>《</a:t>
            </a:r>
            <a:r>
              <a:rPr lang="zh-CN" altLang="en-US" dirty="0">
                <a:latin typeface="黑体" pitchFamily="49" charset="-122"/>
                <a:ea typeface="黑体" pitchFamily="49" charset="-122"/>
              </a:rPr>
              <a:t>龙猫</a:t>
            </a:r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》--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观影问题</a:t>
            </a:r>
            <a:endParaRPr lang="zh-CN" altLang="en-US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371600" y="2590800"/>
            <a:ext cx="6477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1.</a:t>
            </a:r>
            <a:r>
              <a:rPr lang="zh-CN" altLang="en-US" sz="2800" dirty="0" smtClean="0"/>
              <a:t>为什么只有小月和小梅才能看到龙猫？</a:t>
            </a:r>
            <a:endParaRPr lang="en-US" altLang="zh-CN" sz="2800" dirty="0" smtClean="0"/>
          </a:p>
          <a:p>
            <a:endParaRPr lang="en-US" altLang="zh-CN" sz="2800" dirty="0" smtClean="0"/>
          </a:p>
          <a:p>
            <a:r>
              <a:rPr lang="en-US" altLang="zh-CN" sz="2800" dirty="0" smtClean="0"/>
              <a:t>2.</a:t>
            </a:r>
            <a:r>
              <a:rPr lang="zh-CN" altLang="en-US" sz="2800" dirty="0" smtClean="0"/>
              <a:t>橡子</a:t>
            </a:r>
            <a:r>
              <a:rPr lang="zh-CN" altLang="en-US" sz="2800" dirty="0" smtClean="0"/>
              <a:t>树究竟有没有长大，与龙猫飞舞的场景究竟是梦还是现实？</a:t>
            </a:r>
            <a:endParaRPr lang="en-US" altLang="zh-CN" sz="2800" dirty="0" smtClean="0"/>
          </a:p>
          <a:p>
            <a:endParaRPr lang="en-US" altLang="zh-CN" sz="2800" dirty="0" smtClean="0"/>
          </a:p>
          <a:p>
            <a:r>
              <a:rPr lang="en-US" altLang="zh-CN" sz="2800" dirty="0" smtClean="0"/>
              <a:t>3.</a:t>
            </a:r>
            <a:r>
              <a:rPr lang="zh-CN" altLang="en-US" sz="2800" dirty="0" smtClean="0"/>
              <a:t>妈妈到底有没有看到小月和小梅？</a:t>
            </a:r>
            <a:endParaRPr lang="zh-CN" altLang="en-US" sz="2800" dirty="0"/>
          </a:p>
        </p:txBody>
      </p:sp>
    </p:spTree>
  </p:cSld>
  <p:clrMapOvr>
    <a:masterClrMapping/>
  </p:clrMapOvr>
  <p:transition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3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评语"/>
          <p:cNvSpPr>
            <a:spLocks noChangeArrowheads="1"/>
          </p:cNvSpPr>
          <p:nvPr/>
        </p:nvSpPr>
        <p:spPr bwMode="auto">
          <a:xfrm>
            <a:off x="1187450" y="2032000"/>
            <a:ext cx="70564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>
                <a:latin typeface="方正启体简体" pitchFamily="1" charset="-122"/>
                <a:ea typeface="方正启体简体" pitchFamily="1" charset="-122"/>
                <a:sym typeface="方正启体简体" pitchFamily="1" charset="-122"/>
              </a:rPr>
              <a:t>         </a:t>
            </a:r>
            <a:endParaRPr lang="zh-CN" alt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903818"/>
            <a:ext cx="9036050" cy="383116"/>
            <a:chOff x="0" y="0"/>
            <a:chExt cx="9036496" cy="288032"/>
          </a:xfrm>
        </p:grpSpPr>
        <p:sp>
          <p:nvSpPr>
            <p:cNvPr id="77855" name="五边形 29"/>
            <p:cNvSpPr>
              <a:spLocks noChangeArrowheads="1"/>
            </p:cNvSpPr>
            <p:nvPr/>
          </p:nvSpPr>
          <p:spPr bwMode="auto">
            <a:xfrm>
              <a:off x="0" y="0"/>
              <a:ext cx="8820472" cy="288032"/>
            </a:xfrm>
            <a:prstGeom prst="homePlate">
              <a:avLst>
                <a:gd name="adj" fmla="val 765581"/>
              </a:avLst>
            </a:prstGeom>
            <a:solidFill>
              <a:srgbClr val="D8D8D8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7856" name="燕尾形 31"/>
            <p:cNvSpPr>
              <a:spLocks noChangeArrowheads="1"/>
            </p:cNvSpPr>
            <p:nvPr/>
          </p:nvSpPr>
          <p:spPr bwMode="auto">
            <a:xfrm>
              <a:off x="8748464" y="0"/>
              <a:ext cx="288032" cy="288032"/>
            </a:xfrm>
            <a:prstGeom prst="chevron">
              <a:avLst>
                <a:gd name="adj" fmla="val 50000"/>
              </a:avLst>
            </a:prstGeom>
            <a:solidFill>
              <a:srgbClr val="D8D8D8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1152525" y="1011767"/>
            <a:ext cx="5975350" cy="143933"/>
            <a:chOff x="0" y="0"/>
            <a:chExt cx="5976640" cy="108000"/>
          </a:xfrm>
        </p:grpSpPr>
        <p:sp>
          <p:nvSpPr>
            <p:cNvPr id="77834" name="椭圆 11"/>
            <p:cNvSpPr>
              <a:spLocks noChangeArrowheads="1"/>
            </p:cNvSpPr>
            <p:nvPr/>
          </p:nvSpPr>
          <p:spPr bwMode="auto">
            <a:xfrm>
              <a:off x="58686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7835" name="椭圆 12"/>
            <p:cNvSpPr>
              <a:spLocks noChangeArrowheads="1"/>
            </p:cNvSpPr>
            <p:nvPr/>
          </p:nvSpPr>
          <p:spPr bwMode="auto">
            <a:xfrm>
              <a:off x="88029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7836" name="椭圆 13"/>
            <p:cNvSpPr>
              <a:spLocks noChangeArrowheads="1"/>
            </p:cNvSpPr>
            <p:nvPr/>
          </p:nvSpPr>
          <p:spPr bwMode="auto">
            <a:xfrm>
              <a:off x="117372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7837" name="椭圆 14"/>
            <p:cNvSpPr>
              <a:spLocks noChangeArrowheads="1"/>
            </p:cNvSpPr>
            <p:nvPr/>
          </p:nvSpPr>
          <p:spPr bwMode="auto">
            <a:xfrm>
              <a:off x="146716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7838" name="椭圆 15"/>
            <p:cNvSpPr>
              <a:spLocks noChangeArrowheads="1"/>
            </p:cNvSpPr>
            <p:nvPr/>
          </p:nvSpPr>
          <p:spPr bwMode="auto">
            <a:xfrm>
              <a:off x="176059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7839" name="椭圆 16"/>
            <p:cNvSpPr>
              <a:spLocks noChangeArrowheads="1"/>
            </p:cNvSpPr>
            <p:nvPr/>
          </p:nvSpPr>
          <p:spPr bwMode="auto">
            <a:xfrm>
              <a:off x="205402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7840" name="椭圆 17"/>
            <p:cNvSpPr>
              <a:spLocks noChangeArrowheads="1"/>
            </p:cNvSpPr>
            <p:nvPr/>
          </p:nvSpPr>
          <p:spPr bwMode="auto">
            <a:xfrm>
              <a:off x="234745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7841" name="椭圆 18"/>
            <p:cNvSpPr>
              <a:spLocks noChangeArrowheads="1"/>
            </p:cNvSpPr>
            <p:nvPr/>
          </p:nvSpPr>
          <p:spPr bwMode="auto">
            <a:xfrm>
              <a:off x="264088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7842" name="椭圆 19"/>
            <p:cNvSpPr>
              <a:spLocks noChangeArrowheads="1"/>
            </p:cNvSpPr>
            <p:nvPr/>
          </p:nvSpPr>
          <p:spPr bwMode="auto">
            <a:xfrm>
              <a:off x="293432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7843" name="椭圆 20"/>
            <p:cNvSpPr>
              <a:spLocks noChangeArrowheads="1"/>
            </p:cNvSpPr>
            <p:nvPr/>
          </p:nvSpPr>
          <p:spPr bwMode="auto">
            <a:xfrm>
              <a:off x="322775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7844" name="椭圆 21"/>
            <p:cNvSpPr>
              <a:spLocks noChangeArrowheads="1"/>
            </p:cNvSpPr>
            <p:nvPr/>
          </p:nvSpPr>
          <p:spPr bwMode="auto">
            <a:xfrm>
              <a:off x="352118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7845" name="椭圆 22"/>
            <p:cNvSpPr>
              <a:spLocks noChangeArrowheads="1"/>
            </p:cNvSpPr>
            <p:nvPr/>
          </p:nvSpPr>
          <p:spPr bwMode="auto">
            <a:xfrm>
              <a:off x="381461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7846" name="椭圆 23"/>
            <p:cNvSpPr>
              <a:spLocks noChangeArrowheads="1"/>
            </p:cNvSpPr>
            <p:nvPr/>
          </p:nvSpPr>
          <p:spPr bwMode="auto">
            <a:xfrm>
              <a:off x="410804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7847" name="椭圆 24"/>
            <p:cNvSpPr>
              <a:spLocks noChangeArrowheads="1"/>
            </p:cNvSpPr>
            <p:nvPr/>
          </p:nvSpPr>
          <p:spPr bwMode="auto">
            <a:xfrm>
              <a:off x="440148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7848" name="椭圆 25"/>
            <p:cNvSpPr>
              <a:spLocks noChangeArrowheads="1"/>
            </p:cNvSpPr>
            <p:nvPr/>
          </p:nvSpPr>
          <p:spPr bwMode="auto">
            <a:xfrm>
              <a:off x="469491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7849" name="椭圆 26"/>
            <p:cNvSpPr>
              <a:spLocks noChangeArrowheads="1"/>
            </p:cNvSpPr>
            <p:nvPr/>
          </p:nvSpPr>
          <p:spPr bwMode="auto">
            <a:xfrm>
              <a:off x="498834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7850" name="椭圆 27"/>
            <p:cNvSpPr>
              <a:spLocks noChangeArrowheads="1"/>
            </p:cNvSpPr>
            <p:nvPr/>
          </p:nvSpPr>
          <p:spPr bwMode="auto">
            <a:xfrm>
              <a:off x="528177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7851" name="椭圆 28"/>
            <p:cNvSpPr>
              <a:spLocks noChangeArrowheads="1"/>
            </p:cNvSpPr>
            <p:nvPr/>
          </p:nvSpPr>
          <p:spPr bwMode="auto">
            <a:xfrm>
              <a:off x="557520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7852" name="椭圆 57"/>
            <p:cNvSpPr>
              <a:spLocks noChangeArrowheads="1"/>
            </p:cNvSpPr>
            <p:nvPr/>
          </p:nvSpPr>
          <p:spPr bwMode="auto">
            <a:xfrm>
              <a:off x="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7853" name="椭圆 58"/>
            <p:cNvSpPr>
              <a:spLocks noChangeArrowheads="1"/>
            </p:cNvSpPr>
            <p:nvPr/>
          </p:nvSpPr>
          <p:spPr bwMode="auto">
            <a:xfrm>
              <a:off x="29343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7854" name="椭圆 62"/>
            <p:cNvSpPr>
              <a:spLocks noChangeArrowheads="1"/>
            </p:cNvSpPr>
            <p:nvPr/>
          </p:nvSpPr>
          <p:spPr bwMode="auto">
            <a:xfrm>
              <a:off x="586864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sp>
        <p:nvSpPr>
          <p:cNvPr id="33" name="TextBox 39"/>
          <p:cNvSpPr txBox="1">
            <a:spLocks noChangeArrowheads="1"/>
          </p:cNvSpPr>
          <p:nvPr/>
        </p:nvSpPr>
        <p:spPr bwMode="auto">
          <a:xfrm>
            <a:off x="73025" y="264585"/>
            <a:ext cx="65071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2.5 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大</a:t>
            </a:r>
            <a:r>
              <a:rPr lang="zh-CN" altLang="en-US" dirty="0">
                <a:latin typeface="黑体" pitchFamily="49" charset="-122"/>
                <a:ea typeface="黑体" pitchFamily="49" charset="-122"/>
              </a:rPr>
              <a:t>师作品</a:t>
            </a:r>
            <a:r>
              <a:rPr lang="en-US" altLang="zh-CN" dirty="0">
                <a:latin typeface="黑体" pitchFamily="49" charset="-122"/>
                <a:ea typeface="黑体" pitchFamily="49" charset="-122"/>
              </a:rPr>
              <a:t>《</a:t>
            </a:r>
            <a:r>
              <a:rPr lang="zh-CN" altLang="en-US" dirty="0">
                <a:latin typeface="黑体" pitchFamily="49" charset="-122"/>
                <a:ea typeface="黑体" pitchFamily="49" charset="-122"/>
              </a:rPr>
              <a:t>龙猫</a:t>
            </a:r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》--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电影欣赏</a:t>
            </a:r>
            <a:endParaRPr lang="zh-CN" altLang="en-US" dirty="0"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ransition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评语"/>
          <p:cNvSpPr>
            <a:spLocks noChangeArrowheads="1"/>
          </p:cNvSpPr>
          <p:nvPr/>
        </p:nvSpPr>
        <p:spPr bwMode="auto">
          <a:xfrm>
            <a:off x="965200" y="2032000"/>
            <a:ext cx="70564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>
                <a:latin typeface="方正启体简体" pitchFamily="1" charset="-122"/>
                <a:ea typeface="方正启体简体" pitchFamily="1" charset="-122"/>
                <a:sym typeface="方正启体简体" pitchFamily="1" charset="-122"/>
              </a:rPr>
              <a:t>         </a:t>
            </a:r>
            <a:endParaRPr lang="zh-CN" alt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903818"/>
            <a:ext cx="9036050" cy="383116"/>
            <a:chOff x="0" y="0"/>
            <a:chExt cx="9036496" cy="288032"/>
          </a:xfrm>
        </p:grpSpPr>
        <p:sp>
          <p:nvSpPr>
            <p:cNvPr id="80943" name="五边形 29"/>
            <p:cNvSpPr>
              <a:spLocks noChangeArrowheads="1"/>
            </p:cNvSpPr>
            <p:nvPr/>
          </p:nvSpPr>
          <p:spPr bwMode="auto">
            <a:xfrm>
              <a:off x="0" y="0"/>
              <a:ext cx="8820472" cy="288032"/>
            </a:xfrm>
            <a:prstGeom prst="homePlate">
              <a:avLst>
                <a:gd name="adj" fmla="val 765581"/>
              </a:avLst>
            </a:prstGeom>
            <a:solidFill>
              <a:srgbClr val="D8D8D8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80944" name="燕尾形 31"/>
            <p:cNvSpPr>
              <a:spLocks noChangeArrowheads="1"/>
            </p:cNvSpPr>
            <p:nvPr/>
          </p:nvSpPr>
          <p:spPr bwMode="auto">
            <a:xfrm>
              <a:off x="8748464" y="0"/>
              <a:ext cx="288032" cy="288032"/>
            </a:xfrm>
            <a:prstGeom prst="chevron">
              <a:avLst>
                <a:gd name="adj" fmla="val 50000"/>
              </a:avLst>
            </a:prstGeom>
            <a:solidFill>
              <a:srgbClr val="D8D8D8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930275" y="1011767"/>
            <a:ext cx="5975350" cy="143933"/>
            <a:chOff x="0" y="0"/>
            <a:chExt cx="5976640" cy="108000"/>
          </a:xfrm>
        </p:grpSpPr>
        <p:sp>
          <p:nvSpPr>
            <p:cNvPr id="80922" name="椭圆 11"/>
            <p:cNvSpPr>
              <a:spLocks noChangeArrowheads="1"/>
            </p:cNvSpPr>
            <p:nvPr/>
          </p:nvSpPr>
          <p:spPr bwMode="auto">
            <a:xfrm>
              <a:off x="58686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80923" name="椭圆 12"/>
            <p:cNvSpPr>
              <a:spLocks noChangeArrowheads="1"/>
            </p:cNvSpPr>
            <p:nvPr/>
          </p:nvSpPr>
          <p:spPr bwMode="auto">
            <a:xfrm>
              <a:off x="88029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80924" name="椭圆 13"/>
            <p:cNvSpPr>
              <a:spLocks noChangeArrowheads="1"/>
            </p:cNvSpPr>
            <p:nvPr/>
          </p:nvSpPr>
          <p:spPr bwMode="auto">
            <a:xfrm>
              <a:off x="117372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80925" name="椭圆 14"/>
            <p:cNvSpPr>
              <a:spLocks noChangeArrowheads="1"/>
            </p:cNvSpPr>
            <p:nvPr/>
          </p:nvSpPr>
          <p:spPr bwMode="auto">
            <a:xfrm>
              <a:off x="146716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80926" name="椭圆 15"/>
            <p:cNvSpPr>
              <a:spLocks noChangeArrowheads="1"/>
            </p:cNvSpPr>
            <p:nvPr/>
          </p:nvSpPr>
          <p:spPr bwMode="auto">
            <a:xfrm>
              <a:off x="176059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80927" name="椭圆 16"/>
            <p:cNvSpPr>
              <a:spLocks noChangeArrowheads="1"/>
            </p:cNvSpPr>
            <p:nvPr/>
          </p:nvSpPr>
          <p:spPr bwMode="auto">
            <a:xfrm>
              <a:off x="205402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80928" name="椭圆 17"/>
            <p:cNvSpPr>
              <a:spLocks noChangeArrowheads="1"/>
            </p:cNvSpPr>
            <p:nvPr/>
          </p:nvSpPr>
          <p:spPr bwMode="auto">
            <a:xfrm>
              <a:off x="234745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80929" name="椭圆 18"/>
            <p:cNvSpPr>
              <a:spLocks noChangeArrowheads="1"/>
            </p:cNvSpPr>
            <p:nvPr/>
          </p:nvSpPr>
          <p:spPr bwMode="auto">
            <a:xfrm>
              <a:off x="264088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80930" name="椭圆 19"/>
            <p:cNvSpPr>
              <a:spLocks noChangeArrowheads="1"/>
            </p:cNvSpPr>
            <p:nvPr/>
          </p:nvSpPr>
          <p:spPr bwMode="auto">
            <a:xfrm>
              <a:off x="293432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80931" name="椭圆 20"/>
            <p:cNvSpPr>
              <a:spLocks noChangeArrowheads="1"/>
            </p:cNvSpPr>
            <p:nvPr/>
          </p:nvSpPr>
          <p:spPr bwMode="auto">
            <a:xfrm>
              <a:off x="322775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80932" name="椭圆 21"/>
            <p:cNvSpPr>
              <a:spLocks noChangeArrowheads="1"/>
            </p:cNvSpPr>
            <p:nvPr/>
          </p:nvSpPr>
          <p:spPr bwMode="auto">
            <a:xfrm>
              <a:off x="352118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80933" name="椭圆 22"/>
            <p:cNvSpPr>
              <a:spLocks noChangeArrowheads="1"/>
            </p:cNvSpPr>
            <p:nvPr/>
          </p:nvSpPr>
          <p:spPr bwMode="auto">
            <a:xfrm>
              <a:off x="381461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80934" name="椭圆 23"/>
            <p:cNvSpPr>
              <a:spLocks noChangeArrowheads="1"/>
            </p:cNvSpPr>
            <p:nvPr/>
          </p:nvSpPr>
          <p:spPr bwMode="auto">
            <a:xfrm>
              <a:off x="410804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80935" name="椭圆 24"/>
            <p:cNvSpPr>
              <a:spLocks noChangeArrowheads="1"/>
            </p:cNvSpPr>
            <p:nvPr/>
          </p:nvSpPr>
          <p:spPr bwMode="auto">
            <a:xfrm>
              <a:off x="440148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80936" name="椭圆 25"/>
            <p:cNvSpPr>
              <a:spLocks noChangeArrowheads="1"/>
            </p:cNvSpPr>
            <p:nvPr/>
          </p:nvSpPr>
          <p:spPr bwMode="auto">
            <a:xfrm>
              <a:off x="469491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80937" name="椭圆 26"/>
            <p:cNvSpPr>
              <a:spLocks noChangeArrowheads="1"/>
            </p:cNvSpPr>
            <p:nvPr/>
          </p:nvSpPr>
          <p:spPr bwMode="auto">
            <a:xfrm>
              <a:off x="498834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80938" name="椭圆 27"/>
            <p:cNvSpPr>
              <a:spLocks noChangeArrowheads="1"/>
            </p:cNvSpPr>
            <p:nvPr/>
          </p:nvSpPr>
          <p:spPr bwMode="auto">
            <a:xfrm>
              <a:off x="528177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80939" name="椭圆 28"/>
            <p:cNvSpPr>
              <a:spLocks noChangeArrowheads="1"/>
            </p:cNvSpPr>
            <p:nvPr/>
          </p:nvSpPr>
          <p:spPr bwMode="auto">
            <a:xfrm>
              <a:off x="557520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80940" name="椭圆 57"/>
            <p:cNvSpPr>
              <a:spLocks noChangeArrowheads="1"/>
            </p:cNvSpPr>
            <p:nvPr/>
          </p:nvSpPr>
          <p:spPr bwMode="auto">
            <a:xfrm>
              <a:off x="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80941" name="椭圆 58"/>
            <p:cNvSpPr>
              <a:spLocks noChangeArrowheads="1"/>
            </p:cNvSpPr>
            <p:nvPr/>
          </p:nvSpPr>
          <p:spPr bwMode="auto">
            <a:xfrm>
              <a:off x="29343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80942" name="椭圆 62"/>
            <p:cNvSpPr>
              <a:spLocks noChangeArrowheads="1"/>
            </p:cNvSpPr>
            <p:nvPr/>
          </p:nvSpPr>
          <p:spPr bwMode="auto">
            <a:xfrm>
              <a:off x="586864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sp>
        <p:nvSpPr>
          <p:cNvPr id="50205" name="矩形 60"/>
          <p:cNvSpPr>
            <a:spLocks noChangeArrowheads="1"/>
          </p:cNvSpPr>
          <p:nvPr/>
        </p:nvSpPr>
        <p:spPr bwMode="auto">
          <a:xfrm>
            <a:off x="2032001" y="2053167"/>
            <a:ext cx="1484313" cy="424815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>
            <a:outerShdw dist="152400" dir="6359999" algn="ctr" rotWithShape="0">
              <a:srgbClr val="000000">
                <a:alpha val="35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0206" name="矩形 61"/>
          <p:cNvSpPr>
            <a:spLocks noChangeArrowheads="1"/>
          </p:cNvSpPr>
          <p:nvPr/>
        </p:nvSpPr>
        <p:spPr bwMode="auto">
          <a:xfrm>
            <a:off x="373063" y="1488018"/>
            <a:ext cx="1485900" cy="48133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>
            <a:outerShdw dist="152400" dir="6359999" algn="ctr" rotWithShape="0">
              <a:srgbClr val="000000">
                <a:alpha val="35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0207" name="矩形 62"/>
          <p:cNvSpPr>
            <a:spLocks noChangeArrowheads="1"/>
          </p:cNvSpPr>
          <p:nvPr/>
        </p:nvSpPr>
        <p:spPr bwMode="auto">
          <a:xfrm>
            <a:off x="5341938" y="2053167"/>
            <a:ext cx="1484312" cy="424815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>
            <a:outerShdw dist="152400" dir="6359999" algn="ctr" rotWithShape="0">
              <a:srgbClr val="000000">
                <a:alpha val="35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0208" name="矩形 63"/>
          <p:cNvSpPr>
            <a:spLocks noChangeArrowheads="1"/>
          </p:cNvSpPr>
          <p:nvPr/>
        </p:nvSpPr>
        <p:spPr bwMode="auto">
          <a:xfrm>
            <a:off x="3684588" y="1488018"/>
            <a:ext cx="1485900" cy="48133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>
            <a:outerShdw dist="152400" dir="6359999" algn="ctr" rotWithShape="0">
              <a:srgbClr val="000000">
                <a:alpha val="35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0209" name="矩形 64"/>
          <p:cNvSpPr>
            <a:spLocks noChangeArrowheads="1"/>
          </p:cNvSpPr>
          <p:nvPr/>
        </p:nvSpPr>
        <p:spPr bwMode="auto">
          <a:xfrm>
            <a:off x="6981825" y="2504018"/>
            <a:ext cx="1570038" cy="37973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>
            <a:outerShdw dist="152400" dir="6359999" algn="ctr" rotWithShape="0">
              <a:srgbClr val="000000">
                <a:alpha val="35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80907" name="图片 6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1239" y="1873251"/>
            <a:ext cx="985837" cy="1132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8" name="图片 6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0714" y="1333500"/>
            <a:ext cx="1004887" cy="1077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9" name="图片 6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91175" y="1873251"/>
            <a:ext cx="985838" cy="1132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10" name="图片 6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32239" y="1333500"/>
            <a:ext cx="1006475" cy="1077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911" name="TextBox 69"/>
          <p:cNvSpPr txBox="1">
            <a:spLocks noChangeArrowheads="1"/>
          </p:cNvSpPr>
          <p:nvPr/>
        </p:nvSpPr>
        <p:spPr bwMode="auto">
          <a:xfrm>
            <a:off x="844551" y="1712385"/>
            <a:ext cx="581025" cy="33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b="1">
                <a:solidFill>
                  <a:srgbClr val="FFFFFF"/>
                </a:solidFill>
                <a:latin typeface="Agency FB"/>
                <a:ea typeface="微软雅黑" pitchFamily="34" charset="-122"/>
              </a:rPr>
              <a:t>开头</a:t>
            </a:r>
            <a:endParaRPr lang="en-US" sz="1200" b="1">
              <a:solidFill>
                <a:srgbClr val="FFFFFF"/>
              </a:solidFill>
              <a:latin typeface="Agency FB"/>
              <a:ea typeface="微软雅黑" pitchFamily="34" charset="-122"/>
            </a:endParaRPr>
          </a:p>
        </p:txBody>
      </p:sp>
      <p:sp>
        <p:nvSpPr>
          <p:cNvPr id="80912" name="TextBox 70"/>
          <p:cNvSpPr txBox="1">
            <a:spLocks noChangeArrowheads="1"/>
          </p:cNvSpPr>
          <p:nvPr/>
        </p:nvSpPr>
        <p:spPr bwMode="auto">
          <a:xfrm>
            <a:off x="2484439" y="2260600"/>
            <a:ext cx="579437" cy="33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b="1">
                <a:solidFill>
                  <a:srgbClr val="FFFFFF"/>
                </a:solidFill>
                <a:latin typeface="Agency FB"/>
                <a:ea typeface="微软雅黑" pitchFamily="34" charset="-122"/>
              </a:rPr>
              <a:t>经过</a:t>
            </a:r>
            <a:endParaRPr lang="en-US" sz="1200" b="1">
              <a:solidFill>
                <a:srgbClr val="FFFFFF"/>
              </a:solidFill>
              <a:latin typeface="Agency FB"/>
              <a:ea typeface="微软雅黑" pitchFamily="34" charset="-122"/>
            </a:endParaRPr>
          </a:p>
        </p:txBody>
      </p:sp>
      <p:sp>
        <p:nvSpPr>
          <p:cNvPr id="80913" name="TextBox 71"/>
          <p:cNvSpPr txBox="1">
            <a:spLocks noChangeArrowheads="1"/>
          </p:cNvSpPr>
          <p:nvPr/>
        </p:nvSpPr>
        <p:spPr bwMode="auto">
          <a:xfrm>
            <a:off x="4149726" y="1703918"/>
            <a:ext cx="581025" cy="33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b="1">
                <a:solidFill>
                  <a:srgbClr val="FFFFFF"/>
                </a:solidFill>
                <a:latin typeface="Agency FB"/>
                <a:ea typeface="微软雅黑" pitchFamily="34" charset="-122"/>
              </a:rPr>
              <a:t>发展</a:t>
            </a:r>
            <a:endParaRPr lang="en-US" sz="1200" b="1">
              <a:solidFill>
                <a:srgbClr val="FFFFFF"/>
              </a:solidFill>
              <a:latin typeface="Agency FB"/>
              <a:ea typeface="微软雅黑" pitchFamily="34" charset="-122"/>
            </a:endParaRPr>
          </a:p>
        </p:txBody>
      </p:sp>
      <p:sp>
        <p:nvSpPr>
          <p:cNvPr id="80914" name="TextBox 72"/>
          <p:cNvSpPr txBox="1">
            <a:spLocks noChangeArrowheads="1"/>
          </p:cNvSpPr>
          <p:nvPr/>
        </p:nvSpPr>
        <p:spPr bwMode="auto">
          <a:xfrm>
            <a:off x="5794375" y="2271185"/>
            <a:ext cx="579438" cy="33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b="1">
                <a:solidFill>
                  <a:srgbClr val="FFFFFF"/>
                </a:solidFill>
                <a:latin typeface="Agency FB"/>
                <a:ea typeface="微软雅黑" pitchFamily="34" charset="-122"/>
              </a:rPr>
              <a:t>高潮</a:t>
            </a:r>
            <a:endParaRPr lang="en-US" sz="1200" b="1">
              <a:solidFill>
                <a:srgbClr val="FFFFFF"/>
              </a:solidFill>
              <a:latin typeface="Agency FB"/>
              <a:ea typeface="微软雅黑" pitchFamily="34" charset="-122"/>
            </a:endParaRPr>
          </a:p>
        </p:txBody>
      </p:sp>
      <p:pic>
        <p:nvPicPr>
          <p:cNvPr id="80915" name="图片 7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8364" y="2357967"/>
            <a:ext cx="1004887" cy="1013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916" name="TextBox 78"/>
          <p:cNvSpPr txBox="1">
            <a:spLocks noChangeArrowheads="1"/>
          </p:cNvSpPr>
          <p:nvPr/>
        </p:nvSpPr>
        <p:spPr bwMode="auto">
          <a:xfrm>
            <a:off x="7459664" y="2743200"/>
            <a:ext cx="581025" cy="33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b="1">
                <a:solidFill>
                  <a:srgbClr val="FFFFFF"/>
                </a:solidFill>
                <a:latin typeface="Agency FB"/>
                <a:ea typeface="微软雅黑" pitchFamily="34" charset="-122"/>
              </a:rPr>
              <a:t>结局</a:t>
            </a:r>
            <a:endParaRPr lang="en-US" sz="1200" b="1">
              <a:solidFill>
                <a:srgbClr val="FFFFFF"/>
              </a:solidFill>
              <a:latin typeface="Agency FB"/>
              <a:ea typeface="微软雅黑" pitchFamily="34" charset="-122"/>
            </a:endParaRPr>
          </a:p>
        </p:txBody>
      </p:sp>
      <p:sp>
        <p:nvSpPr>
          <p:cNvPr id="80917" name="TextBox 80"/>
          <p:cNvSpPr txBox="1">
            <a:spLocks noChangeArrowheads="1"/>
          </p:cNvSpPr>
          <p:nvPr/>
        </p:nvSpPr>
        <p:spPr bwMode="auto">
          <a:xfrm>
            <a:off x="446088" y="2470151"/>
            <a:ext cx="1311275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100"/>
              <a:t>因为妈妈生病在乡下静养，暑假期间，小月和小梅姐妹俩跟随爸爸到乡下看望妈妈。有一天小梅独自在院子玩耍寻找橡树子的时候，意外的看到了小龙猫。小龙猫想甩掉小梅，却把小梅引到了正在睡觉的大龙猫身边，这让小月和小梅姐妹兴奋不已。</a:t>
            </a:r>
            <a:endParaRPr lang="en-US" sz="1100">
              <a:solidFill>
                <a:srgbClr val="595959"/>
              </a:solidFill>
              <a:ea typeface="微软雅黑" pitchFamily="34" charset="-122"/>
            </a:endParaRPr>
          </a:p>
        </p:txBody>
      </p:sp>
      <p:sp>
        <p:nvSpPr>
          <p:cNvPr id="80918" name="TextBox 81"/>
          <p:cNvSpPr txBox="1">
            <a:spLocks noChangeArrowheads="1"/>
          </p:cNvSpPr>
          <p:nvPr/>
        </p:nvSpPr>
        <p:spPr bwMode="auto">
          <a:xfrm>
            <a:off x="5435601" y="3039534"/>
            <a:ext cx="1400175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100"/>
              <a:t>天色将晚，姐姐小月在四处寻找无果的情况下，只好求助于龙猫们</a:t>
            </a:r>
            <a:r>
              <a:rPr lang="en-US" sz="1100"/>
              <a:t>。</a:t>
            </a:r>
            <a:r>
              <a:rPr lang="zh-CN" altLang="en-US" sz="1100"/>
              <a:t>善良而温和的大龙猫唤来龙猫电车，载着姐姐找到 了迷路的妹妹小梅，原来她在跟姐姐小月吵架后离家出走是想自己走到医院看望妈妈。</a:t>
            </a:r>
            <a:endParaRPr lang="en-US" sz="1100"/>
          </a:p>
        </p:txBody>
      </p:sp>
      <p:sp>
        <p:nvSpPr>
          <p:cNvPr id="80919" name="TextBox 82"/>
          <p:cNvSpPr txBox="1">
            <a:spLocks noChangeArrowheads="1"/>
          </p:cNvSpPr>
          <p:nvPr/>
        </p:nvSpPr>
        <p:spPr bwMode="auto">
          <a:xfrm>
            <a:off x="7091363" y="3477684"/>
            <a:ext cx="1350962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100"/>
              <a:t>最后，猫巴士车又带着姐妹俩来到了妈妈的病房窗前。远远的看到一切平安的妈妈，姐妹俩不知道有多么快乐。小梅慌忙把迷路时摘的玉米送给了妈妈，希望她早日康复。</a:t>
            </a:r>
            <a:r>
              <a:rPr lang="en-US" altLang="zh-CN" sz="1100" baseline="30000"/>
              <a:t>[</a:t>
            </a:r>
            <a:endParaRPr lang="zh-CN" altLang="en-US" sz="1100"/>
          </a:p>
        </p:txBody>
      </p:sp>
      <p:sp>
        <p:nvSpPr>
          <p:cNvPr id="80920" name="TextBox 83"/>
          <p:cNvSpPr txBox="1">
            <a:spLocks noChangeArrowheads="1"/>
          </p:cNvSpPr>
          <p:nvPr/>
        </p:nvSpPr>
        <p:spPr bwMode="auto">
          <a:xfrm>
            <a:off x="2162175" y="3079751"/>
            <a:ext cx="1204913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zh-CN" altLang="en-US" sz="1100"/>
              <a:t>有一天下雨的傍晚，小月姐妹等在爸爸下班回来的车站旁时，大龙猫出现了，小月借给它一把伞，却被它当作非常有趣的玩具。龙猫把橡果子送给了小月和小梅，这令小月小梅非常开心。</a:t>
            </a:r>
            <a:endParaRPr lang="en-US" sz="1100">
              <a:solidFill>
                <a:srgbClr val="595959"/>
              </a:solidFill>
              <a:ea typeface="微软雅黑" pitchFamily="34" charset="-122"/>
            </a:endParaRPr>
          </a:p>
        </p:txBody>
      </p:sp>
      <p:sp>
        <p:nvSpPr>
          <p:cNvPr id="80921" name="TextBox 84"/>
          <p:cNvSpPr txBox="1">
            <a:spLocks noChangeArrowheads="1"/>
          </p:cNvSpPr>
          <p:nvPr/>
        </p:nvSpPr>
        <p:spPr bwMode="auto">
          <a:xfrm>
            <a:off x="3805238" y="2455334"/>
            <a:ext cx="131445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zh-CN" altLang="en-US" sz="1100"/>
              <a:t>夏天快过去的时候，小月和小梅收到医院的电报，妈妈身体不舒服，姐妹俩非常的担心妈妈的情况。小梅抱怨姐姐不管自己，姐姐怪小梅不懂事，小梅大哭着喊着姐姐是个笨蛋跑远了。小月慌忙四处寻找小梅。</a:t>
            </a:r>
            <a:endParaRPr lang="en-US" sz="1100">
              <a:solidFill>
                <a:srgbClr val="595959"/>
              </a:solidFill>
              <a:ea typeface="微软雅黑" pitchFamily="34" charset="-122"/>
            </a:endParaRPr>
          </a:p>
        </p:txBody>
      </p:sp>
      <p:sp>
        <p:nvSpPr>
          <p:cNvPr id="49" name="TextBox 39"/>
          <p:cNvSpPr txBox="1">
            <a:spLocks noChangeArrowheads="1"/>
          </p:cNvSpPr>
          <p:nvPr/>
        </p:nvSpPr>
        <p:spPr bwMode="auto">
          <a:xfrm>
            <a:off x="225425" y="416985"/>
            <a:ext cx="65071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2.6 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大</a:t>
            </a:r>
            <a:r>
              <a:rPr lang="zh-CN" altLang="en-US" dirty="0">
                <a:latin typeface="黑体" pitchFamily="49" charset="-122"/>
                <a:ea typeface="黑体" pitchFamily="49" charset="-122"/>
              </a:rPr>
              <a:t>师作品</a:t>
            </a:r>
            <a:r>
              <a:rPr lang="en-US" altLang="zh-CN" dirty="0">
                <a:latin typeface="黑体" pitchFamily="49" charset="-122"/>
                <a:ea typeface="黑体" pitchFamily="49" charset="-122"/>
              </a:rPr>
              <a:t>《</a:t>
            </a:r>
            <a:r>
              <a:rPr lang="zh-CN" altLang="en-US" dirty="0">
                <a:latin typeface="黑体" pitchFamily="49" charset="-122"/>
                <a:ea typeface="黑体" pitchFamily="49" charset="-122"/>
              </a:rPr>
              <a:t>龙猫</a:t>
            </a:r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》--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剧情回顾</a:t>
            </a:r>
            <a:endParaRPr lang="zh-CN" altLang="en-US" dirty="0"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ransition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评语"/>
          <p:cNvSpPr>
            <a:spLocks noChangeArrowheads="1"/>
          </p:cNvSpPr>
          <p:nvPr/>
        </p:nvSpPr>
        <p:spPr bwMode="auto">
          <a:xfrm>
            <a:off x="1187450" y="2032000"/>
            <a:ext cx="7056438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 dirty="0" smtClean="0"/>
              <a:t>1.</a:t>
            </a:r>
            <a:r>
              <a:rPr lang="zh-CN" altLang="en-US" sz="2800" dirty="0" smtClean="0"/>
              <a:t>为什么只有小月和小梅才能看到龙猫？</a:t>
            </a:r>
            <a:endParaRPr lang="en-US" altLang="zh-CN" sz="2800" dirty="0" smtClean="0"/>
          </a:p>
          <a:p>
            <a:endParaRPr lang="en-US" altLang="zh-CN" sz="2800" dirty="0" smtClean="0"/>
          </a:p>
          <a:p>
            <a:r>
              <a:rPr lang="en-US" altLang="zh-CN" sz="2800" dirty="0" smtClean="0"/>
              <a:t>2.</a:t>
            </a:r>
            <a:r>
              <a:rPr lang="zh-CN" altLang="en-US" sz="2800" dirty="0" smtClean="0"/>
              <a:t>橡子树究竟有没有长大，与龙猫飞舞的场景究竟是梦还是现实？</a:t>
            </a:r>
            <a:endParaRPr lang="en-US" altLang="zh-CN" sz="2800" dirty="0" smtClean="0"/>
          </a:p>
          <a:p>
            <a:endParaRPr lang="en-US" altLang="zh-CN" sz="2800" dirty="0" smtClean="0"/>
          </a:p>
          <a:p>
            <a:r>
              <a:rPr lang="en-US" altLang="zh-CN" sz="2800" dirty="0" smtClean="0"/>
              <a:t>3.</a:t>
            </a:r>
            <a:r>
              <a:rPr lang="zh-CN" altLang="en-US" sz="2800" dirty="0" smtClean="0"/>
              <a:t>妈妈到底有没有看到小月和小梅</a:t>
            </a:r>
            <a:r>
              <a:rPr lang="zh-CN" altLang="en-US" sz="1600" dirty="0" smtClean="0"/>
              <a:t>？</a:t>
            </a:r>
            <a:endParaRPr lang="zh-CN" altLang="en-US" sz="1600" dirty="0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903818"/>
            <a:ext cx="9036050" cy="383116"/>
            <a:chOff x="0" y="0"/>
            <a:chExt cx="9036496" cy="288032"/>
          </a:xfrm>
        </p:grpSpPr>
        <p:sp>
          <p:nvSpPr>
            <p:cNvPr id="77855" name="五边形 29"/>
            <p:cNvSpPr>
              <a:spLocks noChangeArrowheads="1"/>
            </p:cNvSpPr>
            <p:nvPr/>
          </p:nvSpPr>
          <p:spPr bwMode="auto">
            <a:xfrm>
              <a:off x="0" y="0"/>
              <a:ext cx="8820472" cy="288032"/>
            </a:xfrm>
            <a:prstGeom prst="homePlate">
              <a:avLst>
                <a:gd name="adj" fmla="val 765581"/>
              </a:avLst>
            </a:prstGeom>
            <a:solidFill>
              <a:srgbClr val="D8D8D8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7856" name="燕尾形 31"/>
            <p:cNvSpPr>
              <a:spLocks noChangeArrowheads="1"/>
            </p:cNvSpPr>
            <p:nvPr/>
          </p:nvSpPr>
          <p:spPr bwMode="auto">
            <a:xfrm>
              <a:off x="8748464" y="0"/>
              <a:ext cx="288032" cy="288032"/>
            </a:xfrm>
            <a:prstGeom prst="chevron">
              <a:avLst>
                <a:gd name="adj" fmla="val 50000"/>
              </a:avLst>
            </a:prstGeom>
            <a:solidFill>
              <a:srgbClr val="D8D8D8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1152525" y="1011767"/>
            <a:ext cx="5975350" cy="143933"/>
            <a:chOff x="0" y="0"/>
            <a:chExt cx="5976640" cy="108000"/>
          </a:xfrm>
        </p:grpSpPr>
        <p:sp>
          <p:nvSpPr>
            <p:cNvPr id="77834" name="椭圆 11"/>
            <p:cNvSpPr>
              <a:spLocks noChangeArrowheads="1"/>
            </p:cNvSpPr>
            <p:nvPr/>
          </p:nvSpPr>
          <p:spPr bwMode="auto">
            <a:xfrm>
              <a:off x="58686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7835" name="椭圆 12"/>
            <p:cNvSpPr>
              <a:spLocks noChangeArrowheads="1"/>
            </p:cNvSpPr>
            <p:nvPr/>
          </p:nvSpPr>
          <p:spPr bwMode="auto">
            <a:xfrm>
              <a:off x="88029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7836" name="椭圆 13"/>
            <p:cNvSpPr>
              <a:spLocks noChangeArrowheads="1"/>
            </p:cNvSpPr>
            <p:nvPr/>
          </p:nvSpPr>
          <p:spPr bwMode="auto">
            <a:xfrm>
              <a:off x="117372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7837" name="椭圆 14"/>
            <p:cNvSpPr>
              <a:spLocks noChangeArrowheads="1"/>
            </p:cNvSpPr>
            <p:nvPr/>
          </p:nvSpPr>
          <p:spPr bwMode="auto">
            <a:xfrm>
              <a:off x="146716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7838" name="椭圆 15"/>
            <p:cNvSpPr>
              <a:spLocks noChangeArrowheads="1"/>
            </p:cNvSpPr>
            <p:nvPr/>
          </p:nvSpPr>
          <p:spPr bwMode="auto">
            <a:xfrm>
              <a:off x="176059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7839" name="椭圆 16"/>
            <p:cNvSpPr>
              <a:spLocks noChangeArrowheads="1"/>
            </p:cNvSpPr>
            <p:nvPr/>
          </p:nvSpPr>
          <p:spPr bwMode="auto">
            <a:xfrm>
              <a:off x="205402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7840" name="椭圆 17"/>
            <p:cNvSpPr>
              <a:spLocks noChangeArrowheads="1"/>
            </p:cNvSpPr>
            <p:nvPr/>
          </p:nvSpPr>
          <p:spPr bwMode="auto">
            <a:xfrm>
              <a:off x="234745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7841" name="椭圆 18"/>
            <p:cNvSpPr>
              <a:spLocks noChangeArrowheads="1"/>
            </p:cNvSpPr>
            <p:nvPr/>
          </p:nvSpPr>
          <p:spPr bwMode="auto">
            <a:xfrm>
              <a:off x="264088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7842" name="椭圆 19"/>
            <p:cNvSpPr>
              <a:spLocks noChangeArrowheads="1"/>
            </p:cNvSpPr>
            <p:nvPr/>
          </p:nvSpPr>
          <p:spPr bwMode="auto">
            <a:xfrm>
              <a:off x="293432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7843" name="椭圆 20"/>
            <p:cNvSpPr>
              <a:spLocks noChangeArrowheads="1"/>
            </p:cNvSpPr>
            <p:nvPr/>
          </p:nvSpPr>
          <p:spPr bwMode="auto">
            <a:xfrm>
              <a:off x="322775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7844" name="椭圆 21"/>
            <p:cNvSpPr>
              <a:spLocks noChangeArrowheads="1"/>
            </p:cNvSpPr>
            <p:nvPr/>
          </p:nvSpPr>
          <p:spPr bwMode="auto">
            <a:xfrm>
              <a:off x="352118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7845" name="椭圆 22"/>
            <p:cNvSpPr>
              <a:spLocks noChangeArrowheads="1"/>
            </p:cNvSpPr>
            <p:nvPr/>
          </p:nvSpPr>
          <p:spPr bwMode="auto">
            <a:xfrm>
              <a:off x="381461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7846" name="椭圆 23"/>
            <p:cNvSpPr>
              <a:spLocks noChangeArrowheads="1"/>
            </p:cNvSpPr>
            <p:nvPr/>
          </p:nvSpPr>
          <p:spPr bwMode="auto">
            <a:xfrm>
              <a:off x="410804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7847" name="椭圆 24"/>
            <p:cNvSpPr>
              <a:spLocks noChangeArrowheads="1"/>
            </p:cNvSpPr>
            <p:nvPr/>
          </p:nvSpPr>
          <p:spPr bwMode="auto">
            <a:xfrm>
              <a:off x="440148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7848" name="椭圆 25"/>
            <p:cNvSpPr>
              <a:spLocks noChangeArrowheads="1"/>
            </p:cNvSpPr>
            <p:nvPr/>
          </p:nvSpPr>
          <p:spPr bwMode="auto">
            <a:xfrm>
              <a:off x="469491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7849" name="椭圆 26"/>
            <p:cNvSpPr>
              <a:spLocks noChangeArrowheads="1"/>
            </p:cNvSpPr>
            <p:nvPr/>
          </p:nvSpPr>
          <p:spPr bwMode="auto">
            <a:xfrm>
              <a:off x="498834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7850" name="椭圆 27"/>
            <p:cNvSpPr>
              <a:spLocks noChangeArrowheads="1"/>
            </p:cNvSpPr>
            <p:nvPr/>
          </p:nvSpPr>
          <p:spPr bwMode="auto">
            <a:xfrm>
              <a:off x="528177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7851" name="椭圆 28"/>
            <p:cNvSpPr>
              <a:spLocks noChangeArrowheads="1"/>
            </p:cNvSpPr>
            <p:nvPr/>
          </p:nvSpPr>
          <p:spPr bwMode="auto">
            <a:xfrm>
              <a:off x="557520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7852" name="椭圆 57"/>
            <p:cNvSpPr>
              <a:spLocks noChangeArrowheads="1"/>
            </p:cNvSpPr>
            <p:nvPr/>
          </p:nvSpPr>
          <p:spPr bwMode="auto">
            <a:xfrm>
              <a:off x="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7853" name="椭圆 58"/>
            <p:cNvSpPr>
              <a:spLocks noChangeArrowheads="1"/>
            </p:cNvSpPr>
            <p:nvPr/>
          </p:nvSpPr>
          <p:spPr bwMode="auto">
            <a:xfrm>
              <a:off x="29343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7854" name="椭圆 62"/>
            <p:cNvSpPr>
              <a:spLocks noChangeArrowheads="1"/>
            </p:cNvSpPr>
            <p:nvPr/>
          </p:nvSpPr>
          <p:spPr bwMode="auto">
            <a:xfrm>
              <a:off x="586864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sp>
        <p:nvSpPr>
          <p:cNvPr id="33" name="TextBox 39"/>
          <p:cNvSpPr txBox="1">
            <a:spLocks noChangeArrowheads="1"/>
          </p:cNvSpPr>
          <p:nvPr/>
        </p:nvSpPr>
        <p:spPr bwMode="auto">
          <a:xfrm>
            <a:off x="73025" y="264585"/>
            <a:ext cx="65071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2.7 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大</a:t>
            </a:r>
            <a:r>
              <a:rPr lang="zh-CN" altLang="en-US" dirty="0">
                <a:latin typeface="黑体" pitchFamily="49" charset="-122"/>
                <a:ea typeface="黑体" pitchFamily="49" charset="-122"/>
              </a:rPr>
              <a:t>师作品</a:t>
            </a:r>
            <a:r>
              <a:rPr lang="en-US" altLang="zh-CN" dirty="0">
                <a:latin typeface="黑体" pitchFamily="49" charset="-122"/>
                <a:ea typeface="黑体" pitchFamily="49" charset="-122"/>
              </a:rPr>
              <a:t>《</a:t>
            </a:r>
            <a:r>
              <a:rPr lang="zh-CN" altLang="en-US" dirty="0">
                <a:latin typeface="黑体" pitchFamily="49" charset="-122"/>
                <a:ea typeface="黑体" pitchFamily="49" charset="-122"/>
              </a:rPr>
              <a:t>龙猫</a:t>
            </a:r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》--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观影讨论</a:t>
            </a:r>
            <a:endParaRPr lang="zh-CN" altLang="en-US" dirty="0"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ransition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图片 45"/>
          <p:cNvPicPr>
            <a:picLocks noChangeAspect="1" noChangeArrowheads="1"/>
          </p:cNvPicPr>
          <p:nvPr/>
        </p:nvPicPr>
        <p:blipFill>
          <a:blip r:embed="rId2" cstate="print"/>
          <a:srcRect l="7188" t="8374" r="11823" b="9001"/>
          <a:stretch>
            <a:fillRect/>
          </a:stretch>
        </p:blipFill>
        <p:spPr bwMode="auto">
          <a:xfrm>
            <a:off x="4170364" y="4743451"/>
            <a:ext cx="4637087" cy="1576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5400000" algn="ctr" rotWithShape="0">
              <a:srgbClr val="000000">
                <a:alpha val="35999"/>
              </a:srgbClr>
            </a:outerShdw>
          </a:effectLst>
        </p:spPr>
      </p:pic>
      <p:pic>
        <p:nvPicPr>
          <p:cNvPr id="51203" name="图片 46"/>
          <p:cNvPicPr>
            <a:picLocks noChangeAspect="1" noChangeArrowheads="1"/>
          </p:cNvPicPr>
          <p:nvPr/>
        </p:nvPicPr>
        <p:blipFill>
          <a:blip r:embed="rId2" cstate="print"/>
          <a:srcRect l="7188" t="8374" r="11823" b="9001"/>
          <a:stretch>
            <a:fillRect/>
          </a:stretch>
        </p:blipFill>
        <p:spPr bwMode="auto">
          <a:xfrm>
            <a:off x="4133850" y="3117851"/>
            <a:ext cx="4637088" cy="1576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5400000" algn="ctr" rotWithShape="0">
              <a:srgbClr val="000000">
                <a:alpha val="35999"/>
              </a:srgbClr>
            </a:outerShdw>
          </a:effectLst>
        </p:spPr>
      </p:pic>
      <p:pic>
        <p:nvPicPr>
          <p:cNvPr id="51204" name="图片 47"/>
          <p:cNvPicPr>
            <a:picLocks noChangeAspect="1" noChangeArrowheads="1"/>
          </p:cNvPicPr>
          <p:nvPr/>
        </p:nvPicPr>
        <p:blipFill>
          <a:blip r:embed="rId2" cstate="print"/>
          <a:srcRect l="7188" t="8374" r="11823" b="9001"/>
          <a:stretch>
            <a:fillRect/>
          </a:stretch>
        </p:blipFill>
        <p:spPr bwMode="auto">
          <a:xfrm>
            <a:off x="4133850" y="1579034"/>
            <a:ext cx="4637088" cy="1576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5400000" algn="ctr" rotWithShape="0">
              <a:srgbClr val="000000">
                <a:alpha val="35999"/>
              </a:srgbClr>
            </a:outerShdw>
          </a:effectLst>
        </p:spPr>
      </p:pic>
      <p:sp>
        <p:nvSpPr>
          <p:cNvPr id="81925" name="评语"/>
          <p:cNvSpPr>
            <a:spLocks noChangeArrowheads="1"/>
          </p:cNvSpPr>
          <p:nvPr/>
        </p:nvSpPr>
        <p:spPr bwMode="auto">
          <a:xfrm>
            <a:off x="1187450" y="2032000"/>
            <a:ext cx="70564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>
                <a:latin typeface="方正启体简体" pitchFamily="1" charset="-122"/>
                <a:ea typeface="方正启体简体" pitchFamily="1" charset="-122"/>
                <a:sym typeface="方正启体简体" pitchFamily="1" charset="-122"/>
              </a:rPr>
              <a:t>         </a:t>
            </a:r>
            <a:endParaRPr lang="zh-CN" alt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903818"/>
            <a:ext cx="9036050" cy="383116"/>
            <a:chOff x="0" y="0"/>
            <a:chExt cx="9036496" cy="288032"/>
          </a:xfrm>
        </p:grpSpPr>
        <p:sp>
          <p:nvSpPr>
            <p:cNvPr id="81954" name="五边形 29"/>
            <p:cNvSpPr>
              <a:spLocks noChangeArrowheads="1"/>
            </p:cNvSpPr>
            <p:nvPr/>
          </p:nvSpPr>
          <p:spPr bwMode="auto">
            <a:xfrm>
              <a:off x="0" y="0"/>
              <a:ext cx="8820472" cy="288032"/>
            </a:xfrm>
            <a:prstGeom prst="homePlate">
              <a:avLst>
                <a:gd name="adj" fmla="val 765581"/>
              </a:avLst>
            </a:prstGeom>
            <a:solidFill>
              <a:srgbClr val="D8D8D8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81955" name="燕尾形 31"/>
            <p:cNvSpPr>
              <a:spLocks noChangeArrowheads="1"/>
            </p:cNvSpPr>
            <p:nvPr/>
          </p:nvSpPr>
          <p:spPr bwMode="auto">
            <a:xfrm>
              <a:off x="8748464" y="0"/>
              <a:ext cx="288032" cy="288032"/>
            </a:xfrm>
            <a:prstGeom prst="chevron">
              <a:avLst>
                <a:gd name="adj" fmla="val 50000"/>
              </a:avLst>
            </a:prstGeom>
            <a:solidFill>
              <a:srgbClr val="D8D8D8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1152525" y="1011767"/>
            <a:ext cx="5975350" cy="143933"/>
            <a:chOff x="0" y="0"/>
            <a:chExt cx="5976640" cy="108000"/>
          </a:xfrm>
        </p:grpSpPr>
        <p:sp>
          <p:nvSpPr>
            <p:cNvPr id="81933" name="椭圆 11"/>
            <p:cNvSpPr>
              <a:spLocks noChangeArrowheads="1"/>
            </p:cNvSpPr>
            <p:nvPr/>
          </p:nvSpPr>
          <p:spPr bwMode="auto">
            <a:xfrm>
              <a:off x="58686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81934" name="椭圆 12"/>
            <p:cNvSpPr>
              <a:spLocks noChangeArrowheads="1"/>
            </p:cNvSpPr>
            <p:nvPr/>
          </p:nvSpPr>
          <p:spPr bwMode="auto">
            <a:xfrm>
              <a:off x="88029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81935" name="椭圆 13"/>
            <p:cNvSpPr>
              <a:spLocks noChangeArrowheads="1"/>
            </p:cNvSpPr>
            <p:nvPr/>
          </p:nvSpPr>
          <p:spPr bwMode="auto">
            <a:xfrm>
              <a:off x="117372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81936" name="椭圆 14"/>
            <p:cNvSpPr>
              <a:spLocks noChangeArrowheads="1"/>
            </p:cNvSpPr>
            <p:nvPr/>
          </p:nvSpPr>
          <p:spPr bwMode="auto">
            <a:xfrm>
              <a:off x="146716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81937" name="椭圆 15"/>
            <p:cNvSpPr>
              <a:spLocks noChangeArrowheads="1"/>
            </p:cNvSpPr>
            <p:nvPr/>
          </p:nvSpPr>
          <p:spPr bwMode="auto">
            <a:xfrm>
              <a:off x="176059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81938" name="椭圆 16"/>
            <p:cNvSpPr>
              <a:spLocks noChangeArrowheads="1"/>
            </p:cNvSpPr>
            <p:nvPr/>
          </p:nvSpPr>
          <p:spPr bwMode="auto">
            <a:xfrm>
              <a:off x="205402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81939" name="椭圆 17"/>
            <p:cNvSpPr>
              <a:spLocks noChangeArrowheads="1"/>
            </p:cNvSpPr>
            <p:nvPr/>
          </p:nvSpPr>
          <p:spPr bwMode="auto">
            <a:xfrm>
              <a:off x="234745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81940" name="椭圆 18"/>
            <p:cNvSpPr>
              <a:spLocks noChangeArrowheads="1"/>
            </p:cNvSpPr>
            <p:nvPr/>
          </p:nvSpPr>
          <p:spPr bwMode="auto">
            <a:xfrm>
              <a:off x="264088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81941" name="椭圆 19"/>
            <p:cNvSpPr>
              <a:spLocks noChangeArrowheads="1"/>
            </p:cNvSpPr>
            <p:nvPr/>
          </p:nvSpPr>
          <p:spPr bwMode="auto">
            <a:xfrm>
              <a:off x="293432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81942" name="椭圆 20"/>
            <p:cNvSpPr>
              <a:spLocks noChangeArrowheads="1"/>
            </p:cNvSpPr>
            <p:nvPr/>
          </p:nvSpPr>
          <p:spPr bwMode="auto">
            <a:xfrm>
              <a:off x="322775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81943" name="椭圆 21"/>
            <p:cNvSpPr>
              <a:spLocks noChangeArrowheads="1"/>
            </p:cNvSpPr>
            <p:nvPr/>
          </p:nvSpPr>
          <p:spPr bwMode="auto">
            <a:xfrm>
              <a:off x="352118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81944" name="椭圆 22"/>
            <p:cNvSpPr>
              <a:spLocks noChangeArrowheads="1"/>
            </p:cNvSpPr>
            <p:nvPr/>
          </p:nvSpPr>
          <p:spPr bwMode="auto">
            <a:xfrm>
              <a:off x="381461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81945" name="椭圆 23"/>
            <p:cNvSpPr>
              <a:spLocks noChangeArrowheads="1"/>
            </p:cNvSpPr>
            <p:nvPr/>
          </p:nvSpPr>
          <p:spPr bwMode="auto">
            <a:xfrm>
              <a:off x="410804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81946" name="椭圆 24"/>
            <p:cNvSpPr>
              <a:spLocks noChangeArrowheads="1"/>
            </p:cNvSpPr>
            <p:nvPr/>
          </p:nvSpPr>
          <p:spPr bwMode="auto">
            <a:xfrm>
              <a:off x="440148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81947" name="椭圆 25"/>
            <p:cNvSpPr>
              <a:spLocks noChangeArrowheads="1"/>
            </p:cNvSpPr>
            <p:nvPr/>
          </p:nvSpPr>
          <p:spPr bwMode="auto">
            <a:xfrm>
              <a:off x="469491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81948" name="椭圆 26"/>
            <p:cNvSpPr>
              <a:spLocks noChangeArrowheads="1"/>
            </p:cNvSpPr>
            <p:nvPr/>
          </p:nvSpPr>
          <p:spPr bwMode="auto">
            <a:xfrm>
              <a:off x="498834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81949" name="椭圆 27"/>
            <p:cNvSpPr>
              <a:spLocks noChangeArrowheads="1"/>
            </p:cNvSpPr>
            <p:nvPr/>
          </p:nvSpPr>
          <p:spPr bwMode="auto">
            <a:xfrm>
              <a:off x="528177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81950" name="椭圆 28"/>
            <p:cNvSpPr>
              <a:spLocks noChangeArrowheads="1"/>
            </p:cNvSpPr>
            <p:nvPr/>
          </p:nvSpPr>
          <p:spPr bwMode="auto">
            <a:xfrm>
              <a:off x="557520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81951" name="椭圆 57"/>
            <p:cNvSpPr>
              <a:spLocks noChangeArrowheads="1"/>
            </p:cNvSpPr>
            <p:nvPr/>
          </p:nvSpPr>
          <p:spPr bwMode="auto">
            <a:xfrm>
              <a:off x="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81952" name="椭圆 58"/>
            <p:cNvSpPr>
              <a:spLocks noChangeArrowheads="1"/>
            </p:cNvSpPr>
            <p:nvPr/>
          </p:nvSpPr>
          <p:spPr bwMode="auto">
            <a:xfrm>
              <a:off x="29343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81953" name="椭圆 62"/>
            <p:cNvSpPr>
              <a:spLocks noChangeArrowheads="1"/>
            </p:cNvSpPr>
            <p:nvPr/>
          </p:nvSpPr>
          <p:spPr bwMode="auto">
            <a:xfrm>
              <a:off x="586864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sp>
        <p:nvSpPr>
          <p:cNvPr id="81929" name="TextBox 42"/>
          <p:cNvSpPr txBox="1">
            <a:spLocks noChangeArrowheads="1"/>
          </p:cNvSpPr>
          <p:nvPr/>
        </p:nvSpPr>
        <p:spPr bwMode="auto">
          <a:xfrm>
            <a:off x="5448300" y="3526367"/>
            <a:ext cx="39433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400" b="1">
                <a:solidFill>
                  <a:schemeClr val="bg1"/>
                </a:solidFill>
              </a:rPr>
              <a:t>有时候我选择沉默，并不是因</a:t>
            </a:r>
            <a:endParaRPr lang="en-US" sz="1400" b="1">
              <a:solidFill>
                <a:schemeClr val="bg1"/>
              </a:solidFill>
            </a:endParaRPr>
          </a:p>
          <a:p>
            <a:r>
              <a:rPr lang="zh-CN" altLang="en-US" sz="1400" b="1">
                <a:solidFill>
                  <a:schemeClr val="bg1"/>
                </a:solidFill>
              </a:rPr>
              <a:t>为我不快乐，我只是想把心净空。</a:t>
            </a:r>
          </a:p>
        </p:txBody>
      </p:sp>
      <p:sp>
        <p:nvSpPr>
          <p:cNvPr id="81930" name="TextBox 43"/>
          <p:cNvSpPr txBox="1">
            <a:spLocks noChangeArrowheads="1"/>
          </p:cNvSpPr>
          <p:nvPr/>
        </p:nvSpPr>
        <p:spPr bwMode="auto">
          <a:xfrm>
            <a:off x="5475288" y="1968501"/>
            <a:ext cx="37703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400" b="1">
                <a:solidFill>
                  <a:schemeClr val="bg1"/>
                </a:solidFill>
              </a:rPr>
              <a:t>当一个胖纸也没有什么不好</a:t>
            </a:r>
            <a:endParaRPr lang="en-US" sz="1400" b="1">
              <a:solidFill>
                <a:schemeClr val="bg1"/>
              </a:solidFill>
            </a:endParaRPr>
          </a:p>
          <a:p>
            <a:r>
              <a:rPr lang="zh-CN" altLang="en-US" sz="1400" b="1">
                <a:solidFill>
                  <a:schemeClr val="bg1"/>
                </a:solidFill>
              </a:rPr>
              <a:t>的，最起码可以温暖其他的人。</a:t>
            </a:r>
          </a:p>
        </p:txBody>
      </p:sp>
      <p:sp>
        <p:nvSpPr>
          <p:cNvPr id="81931" name="TextBox 44"/>
          <p:cNvSpPr txBox="1">
            <a:spLocks noChangeArrowheads="1"/>
          </p:cNvSpPr>
          <p:nvPr/>
        </p:nvSpPr>
        <p:spPr bwMode="auto">
          <a:xfrm>
            <a:off x="5448301" y="5084234"/>
            <a:ext cx="39798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400" b="1">
                <a:solidFill>
                  <a:schemeClr val="bg1"/>
                </a:solidFill>
              </a:rPr>
              <a:t>生活坏到一定程度就会好起来，</a:t>
            </a:r>
            <a:endParaRPr lang="en-US" sz="1400" b="1">
              <a:solidFill>
                <a:schemeClr val="bg1"/>
              </a:solidFill>
            </a:endParaRPr>
          </a:p>
          <a:p>
            <a:r>
              <a:rPr lang="zh-CN" altLang="en-US" sz="1400" b="1">
                <a:solidFill>
                  <a:schemeClr val="bg1"/>
                </a:solidFill>
              </a:rPr>
              <a:t>因为它已经没有办法变得更坏了。</a:t>
            </a:r>
            <a:endParaRPr lang="en-US" sz="1400" b="1">
              <a:solidFill>
                <a:schemeClr val="bg1"/>
              </a:solidFill>
            </a:endParaRPr>
          </a:p>
        </p:txBody>
      </p:sp>
      <p:pic>
        <p:nvPicPr>
          <p:cNvPr id="81932" name="Picture 2" descr="C:\Users\Administrator\Desktop\28800519617050508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988" y="1335618"/>
            <a:ext cx="3797300" cy="4959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TextBox 39"/>
          <p:cNvSpPr txBox="1">
            <a:spLocks noChangeArrowheads="1"/>
          </p:cNvSpPr>
          <p:nvPr/>
        </p:nvSpPr>
        <p:spPr bwMode="auto">
          <a:xfrm>
            <a:off x="225425" y="416985"/>
            <a:ext cx="65071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2.8 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大</a:t>
            </a:r>
            <a:r>
              <a:rPr lang="zh-CN" altLang="en-US" dirty="0">
                <a:latin typeface="黑体" pitchFamily="49" charset="-122"/>
                <a:ea typeface="黑体" pitchFamily="49" charset="-122"/>
              </a:rPr>
              <a:t>师作品</a:t>
            </a:r>
            <a:r>
              <a:rPr lang="en-US" altLang="zh-CN" dirty="0">
                <a:latin typeface="黑体" pitchFamily="49" charset="-122"/>
                <a:ea typeface="黑体" pitchFamily="49" charset="-122"/>
              </a:rPr>
              <a:t>《</a:t>
            </a:r>
            <a:r>
              <a:rPr lang="zh-CN" altLang="en-US" dirty="0">
                <a:latin typeface="黑体" pitchFamily="49" charset="-122"/>
                <a:ea typeface="黑体" pitchFamily="49" charset="-122"/>
              </a:rPr>
              <a:t>龙猫</a:t>
            </a:r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》--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经典台词讨论</a:t>
            </a:r>
            <a:endParaRPr lang="zh-CN" altLang="en-US" dirty="0"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ransition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903818"/>
            <a:ext cx="9036050" cy="383116"/>
            <a:chOff x="0" y="0"/>
            <a:chExt cx="9036496" cy="288032"/>
          </a:xfrm>
        </p:grpSpPr>
        <p:sp>
          <p:nvSpPr>
            <p:cNvPr id="79915" name="五边形 29"/>
            <p:cNvSpPr>
              <a:spLocks noChangeArrowheads="1"/>
            </p:cNvSpPr>
            <p:nvPr/>
          </p:nvSpPr>
          <p:spPr bwMode="auto">
            <a:xfrm>
              <a:off x="0" y="0"/>
              <a:ext cx="8820472" cy="288032"/>
            </a:xfrm>
            <a:prstGeom prst="homePlate">
              <a:avLst>
                <a:gd name="adj" fmla="val 765581"/>
              </a:avLst>
            </a:prstGeom>
            <a:solidFill>
              <a:srgbClr val="D8D8D8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9916" name="燕尾形 31"/>
            <p:cNvSpPr>
              <a:spLocks noChangeArrowheads="1"/>
            </p:cNvSpPr>
            <p:nvPr/>
          </p:nvSpPr>
          <p:spPr bwMode="auto">
            <a:xfrm>
              <a:off x="8748464" y="0"/>
              <a:ext cx="288032" cy="288032"/>
            </a:xfrm>
            <a:prstGeom prst="chevron">
              <a:avLst>
                <a:gd name="adj" fmla="val 50000"/>
              </a:avLst>
            </a:prstGeom>
            <a:solidFill>
              <a:srgbClr val="D8D8D8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1152525" y="1011767"/>
            <a:ext cx="5975350" cy="143933"/>
            <a:chOff x="0" y="0"/>
            <a:chExt cx="5976640" cy="108000"/>
          </a:xfrm>
        </p:grpSpPr>
        <p:sp>
          <p:nvSpPr>
            <p:cNvPr id="79894" name="椭圆 11"/>
            <p:cNvSpPr>
              <a:spLocks noChangeArrowheads="1"/>
            </p:cNvSpPr>
            <p:nvPr/>
          </p:nvSpPr>
          <p:spPr bwMode="auto">
            <a:xfrm>
              <a:off x="58686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9895" name="椭圆 12"/>
            <p:cNvSpPr>
              <a:spLocks noChangeArrowheads="1"/>
            </p:cNvSpPr>
            <p:nvPr/>
          </p:nvSpPr>
          <p:spPr bwMode="auto">
            <a:xfrm>
              <a:off x="88029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9896" name="椭圆 13"/>
            <p:cNvSpPr>
              <a:spLocks noChangeArrowheads="1"/>
            </p:cNvSpPr>
            <p:nvPr/>
          </p:nvSpPr>
          <p:spPr bwMode="auto">
            <a:xfrm>
              <a:off x="117372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9897" name="椭圆 14"/>
            <p:cNvSpPr>
              <a:spLocks noChangeArrowheads="1"/>
            </p:cNvSpPr>
            <p:nvPr/>
          </p:nvSpPr>
          <p:spPr bwMode="auto">
            <a:xfrm>
              <a:off x="146716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9898" name="椭圆 15"/>
            <p:cNvSpPr>
              <a:spLocks noChangeArrowheads="1"/>
            </p:cNvSpPr>
            <p:nvPr/>
          </p:nvSpPr>
          <p:spPr bwMode="auto">
            <a:xfrm>
              <a:off x="176059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9899" name="椭圆 16"/>
            <p:cNvSpPr>
              <a:spLocks noChangeArrowheads="1"/>
            </p:cNvSpPr>
            <p:nvPr/>
          </p:nvSpPr>
          <p:spPr bwMode="auto">
            <a:xfrm>
              <a:off x="205402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9900" name="椭圆 17"/>
            <p:cNvSpPr>
              <a:spLocks noChangeArrowheads="1"/>
            </p:cNvSpPr>
            <p:nvPr/>
          </p:nvSpPr>
          <p:spPr bwMode="auto">
            <a:xfrm>
              <a:off x="234745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9901" name="椭圆 18"/>
            <p:cNvSpPr>
              <a:spLocks noChangeArrowheads="1"/>
            </p:cNvSpPr>
            <p:nvPr/>
          </p:nvSpPr>
          <p:spPr bwMode="auto">
            <a:xfrm>
              <a:off x="264088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9902" name="椭圆 19"/>
            <p:cNvSpPr>
              <a:spLocks noChangeArrowheads="1"/>
            </p:cNvSpPr>
            <p:nvPr/>
          </p:nvSpPr>
          <p:spPr bwMode="auto">
            <a:xfrm>
              <a:off x="293432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9903" name="椭圆 20"/>
            <p:cNvSpPr>
              <a:spLocks noChangeArrowheads="1"/>
            </p:cNvSpPr>
            <p:nvPr/>
          </p:nvSpPr>
          <p:spPr bwMode="auto">
            <a:xfrm>
              <a:off x="322775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9904" name="椭圆 21"/>
            <p:cNvSpPr>
              <a:spLocks noChangeArrowheads="1"/>
            </p:cNvSpPr>
            <p:nvPr/>
          </p:nvSpPr>
          <p:spPr bwMode="auto">
            <a:xfrm>
              <a:off x="352118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9905" name="椭圆 22"/>
            <p:cNvSpPr>
              <a:spLocks noChangeArrowheads="1"/>
            </p:cNvSpPr>
            <p:nvPr/>
          </p:nvSpPr>
          <p:spPr bwMode="auto">
            <a:xfrm>
              <a:off x="381461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9906" name="椭圆 23"/>
            <p:cNvSpPr>
              <a:spLocks noChangeArrowheads="1"/>
            </p:cNvSpPr>
            <p:nvPr/>
          </p:nvSpPr>
          <p:spPr bwMode="auto">
            <a:xfrm>
              <a:off x="410804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9907" name="椭圆 24"/>
            <p:cNvSpPr>
              <a:spLocks noChangeArrowheads="1"/>
            </p:cNvSpPr>
            <p:nvPr/>
          </p:nvSpPr>
          <p:spPr bwMode="auto">
            <a:xfrm>
              <a:off x="440148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9908" name="椭圆 25"/>
            <p:cNvSpPr>
              <a:spLocks noChangeArrowheads="1"/>
            </p:cNvSpPr>
            <p:nvPr/>
          </p:nvSpPr>
          <p:spPr bwMode="auto">
            <a:xfrm>
              <a:off x="469491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9909" name="椭圆 26"/>
            <p:cNvSpPr>
              <a:spLocks noChangeArrowheads="1"/>
            </p:cNvSpPr>
            <p:nvPr/>
          </p:nvSpPr>
          <p:spPr bwMode="auto">
            <a:xfrm>
              <a:off x="498834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9910" name="椭圆 27"/>
            <p:cNvSpPr>
              <a:spLocks noChangeArrowheads="1"/>
            </p:cNvSpPr>
            <p:nvPr/>
          </p:nvSpPr>
          <p:spPr bwMode="auto">
            <a:xfrm>
              <a:off x="528177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9911" name="椭圆 28"/>
            <p:cNvSpPr>
              <a:spLocks noChangeArrowheads="1"/>
            </p:cNvSpPr>
            <p:nvPr/>
          </p:nvSpPr>
          <p:spPr bwMode="auto">
            <a:xfrm>
              <a:off x="557520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9912" name="椭圆 57"/>
            <p:cNvSpPr>
              <a:spLocks noChangeArrowheads="1"/>
            </p:cNvSpPr>
            <p:nvPr/>
          </p:nvSpPr>
          <p:spPr bwMode="auto">
            <a:xfrm>
              <a:off x="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9913" name="椭圆 58"/>
            <p:cNvSpPr>
              <a:spLocks noChangeArrowheads="1"/>
            </p:cNvSpPr>
            <p:nvPr/>
          </p:nvSpPr>
          <p:spPr bwMode="auto">
            <a:xfrm>
              <a:off x="29343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9914" name="椭圆 62"/>
            <p:cNvSpPr>
              <a:spLocks noChangeArrowheads="1"/>
            </p:cNvSpPr>
            <p:nvPr/>
          </p:nvSpPr>
          <p:spPr bwMode="auto">
            <a:xfrm>
              <a:off x="586864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sp>
        <p:nvSpPr>
          <p:cNvPr id="45" name="TextBox 39"/>
          <p:cNvSpPr txBox="1">
            <a:spLocks noChangeArrowheads="1"/>
          </p:cNvSpPr>
          <p:nvPr/>
        </p:nvSpPr>
        <p:spPr bwMode="auto">
          <a:xfrm>
            <a:off x="225425" y="416985"/>
            <a:ext cx="65071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2.10 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大</a:t>
            </a:r>
            <a:r>
              <a:rPr lang="zh-CN" altLang="en-US" dirty="0">
                <a:latin typeface="黑体" pitchFamily="49" charset="-122"/>
                <a:ea typeface="黑体" pitchFamily="49" charset="-122"/>
              </a:rPr>
              <a:t>师作品</a:t>
            </a:r>
            <a:r>
              <a:rPr lang="en-US" altLang="zh-CN" dirty="0">
                <a:latin typeface="黑体" pitchFamily="49" charset="-122"/>
                <a:ea typeface="黑体" pitchFamily="49" charset="-122"/>
              </a:rPr>
              <a:t>《</a:t>
            </a:r>
            <a:r>
              <a:rPr lang="zh-CN" altLang="en-US" dirty="0">
                <a:latin typeface="黑体" pitchFamily="49" charset="-122"/>
                <a:ea typeface="黑体" pitchFamily="49" charset="-122"/>
              </a:rPr>
              <a:t>龙猫</a:t>
            </a:r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》--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影片反思</a:t>
            </a:r>
            <a:endParaRPr lang="zh-CN" altLang="en-US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14400" y="2438400"/>
            <a:ext cx="6858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zh-CN" altLang="en-US" sz="3600" dirty="0" smtClean="0"/>
              <a:t>在你经历了成长之后，你失去了什么？又得到了什么？</a:t>
            </a:r>
            <a:endParaRPr lang="en-US" altLang="zh-CN" sz="3600" dirty="0" smtClean="0"/>
          </a:p>
          <a:p>
            <a:pPr marL="342900" indent="-342900"/>
            <a:endParaRPr lang="en-US" altLang="zh-CN" sz="3600" dirty="0" smtClean="0"/>
          </a:p>
          <a:p>
            <a:pPr marL="342900" indent="-342900"/>
            <a:r>
              <a:rPr lang="en-US" altLang="zh-CN" sz="3600" dirty="0" smtClean="0"/>
              <a:t>2. </a:t>
            </a:r>
            <a:r>
              <a:rPr lang="zh-CN" altLang="en-US" sz="3600" dirty="0" smtClean="0"/>
              <a:t>如果你有机会回到过去，你会对童年的你说些什么？</a:t>
            </a:r>
            <a:endParaRPr lang="zh-CN" altLang="en-US" sz="3600" dirty="0"/>
          </a:p>
        </p:txBody>
      </p:sp>
    </p:spTree>
  </p:cSld>
  <p:clrMapOvr>
    <a:masterClrMapping/>
  </p:clrMapOvr>
  <p:transition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903818"/>
            <a:ext cx="9036050" cy="383116"/>
            <a:chOff x="0" y="0"/>
            <a:chExt cx="9036496" cy="288032"/>
          </a:xfrm>
        </p:grpSpPr>
        <p:sp>
          <p:nvSpPr>
            <p:cNvPr id="79915" name="五边形 29"/>
            <p:cNvSpPr>
              <a:spLocks noChangeArrowheads="1"/>
            </p:cNvSpPr>
            <p:nvPr/>
          </p:nvSpPr>
          <p:spPr bwMode="auto">
            <a:xfrm>
              <a:off x="0" y="0"/>
              <a:ext cx="8820472" cy="288032"/>
            </a:xfrm>
            <a:prstGeom prst="homePlate">
              <a:avLst>
                <a:gd name="adj" fmla="val 765581"/>
              </a:avLst>
            </a:prstGeom>
            <a:solidFill>
              <a:srgbClr val="D8D8D8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9916" name="燕尾形 31"/>
            <p:cNvSpPr>
              <a:spLocks noChangeArrowheads="1"/>
            </p:cNvSpPr>
            <p:nvPr/>
          </p:nvSpPr>
          <p:spPr bwMode="auto">
            <a:xfrm>
              <a:off x="8748464" y="0"/>
              <a:ext cx="288032" cy="288032"/>
            </a:xfrm>
            <a:prstGeom prst="chevron">
              <a:avLst>
                <a:gd name="adj" fmla="val 50000"/>
              </a:avLst>
            </a:prstGeom>
            <a:solidFill>
              <a:srgbClr val="D8D8D8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1152525" y="1011767"/>
            <a:ext cx="5975350" cy="143933"/>
            <a:chOff x="0" y="0"/>
            <a:chExt cx="5976640" cy="108000"/>
          </a:xfrm>
        </p:grpSpPr>
        <p:sp>
          <p:nvSpPr>
            <p:cNvPr id="79894" name="椭圆 11"/>
            <p:cNvSpPr>
              <a:spLocks noChangeArrowheads="1"/>
            </p:cNvSpPr>
            <p:nvPr/>
          </p:nvSpPr>
          <p:spPr bwMode="auto">
            <a:xfrm>
              <a:off x="58686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9895" name="椭圆 12"/>
            <p:cNvSpPr>
              <a:spLocks noChangeArrowheads="1"/>
            </p:cNvSpPr>
            <p:nvPr/>
          </p:nvSpPr>
          <p:spPr bwMode="auto">
            <a:xfrm>
              <a:off x="88029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9896" name="椭圆 13"/>
            <p:cNvSpPr>
              <a:spLocks noChangeArrowheads="1"/>
            </p:cNvSpPr>
            <p:nvPr/>
          </p:nvSpPr>
          <p:spPr bwMode="auto">
            <a:xfrm>
              <a:off x="117372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9897" name="椭圆 14"/>
            <p:cNvSpPr>
              <a:spLocks noChangeArrowheads="1"/>
            </p:cNvSpPr>
            <p:nvPr/>
          </p:nvSpPr>
          <p:spPr bwMode="auto">
            <a:xfrm>
              <a:off x="146716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9898" name="椭圆 15"/>
            <p:cNvSpPr>
              <a:spLocks noChangeArrowheads="1"/>
            </p:cNvSpPr>
            <p:nvPr/>
          </p:nvSpPr>
          <p:spPr bwMode="auto">
            <a:xfrm>
              <a:off x="176059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9899" name="椭圆 16"/>
            <p:cNvSpPr>
              <a:spLocks noChangeArrowheads="1"/>
            </p:cNvSpPr>
            <p:nvPr/>
          </p:nvSpPr>
          <p:spPr bwMode="auto">
            <a:xfrm>
              <a:off x="205402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9900" name="椭圆 17"/>
            <p:cNvSpPr>
              <a:spLocks noChangeArrowheads="1"/>
            </p:cNvSpPr>
            <p:nvPr/>
          </p:nvSpPr>
          <p:spPr bwMode="auto">
            <a:xfrm>
              <a:off x="234745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9901" name="椭圆 18"/>
            <p:cNvSpPr>
              <a:spLocks noChangeArrowheads="1"/>
            </p:cNvSpPr>
            <p:nvPr/>
          </p:nvSpPr>
          <p:spPr bwMode="auto">
            <a:xfrm>
              <a:off x="264088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9902" name="椭圆 19"/>
            <p:cNvSpPr>
              <a:spLocks noChangeArrowheads="1"/>
            </p:cNvSpPr>
            <p:nvPr/>
          </p:nvSpPr>
          <p:spPr bwMode="auto">
            <a:xfrm>
              <a:off x="293432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9903" name="椭圆 20"/>
            <p:cNvSpPr>
              <a:spLocks noChangeArrowheads="1"/>
            </p:cNvSpPr>
            <p:nvPr/>
          </p:nvSpPr>
          <p:spPr bwMode="auto">
            <a:xfrm>
              <a:off x="322775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9904" name="椭圆 21"/>
            <p:cNvSpPr>
              <a:spLocks noChangeArrowheads="1"/>
            </p:cNvSpPr>
            <p:nvPr/>
          </p:nvSpPr>
          <p:spPr bwMode="auto">
            <a:xfrm>
              <a:off x="352118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9905" name="椭圆 22"/>
            <p:cNvSpPr>
              <a:spLocks noChangeArrowheads="1"/>
            </p:cNvSpPr>
            <p:nvPr/>
          </p:nvSpPr>
          <p:spPr bwMode="auto">
            <a:xfrm>
              <a:off x="381461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9906" name="椭圆 23"/>
            <p:cNvSpPr>
              <a:spLocks noChangeArrowheads="1"/>
            </p:cNvSpPr>
            <p:nvPr/>
          </p:nvSpPr>
          <p:spPr bwMode="auto">
            <a:xfrm>
              <a:off x="410804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9907" name="椭圆 24"/>
            <p:cNvSpPr>
              <a:spLocks noChangeArrowheads="1"/>
            </p:cNvSpPr>
            <p:nvPr/>
          </p:nvSpPr>
          <p:spPr bwMode="auto">
            <a:xfrm>
              <a:off x="440148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9908" name="椭圆 25"/>
            <p:cNvSpPr>
              <a:spLocks noChangeArrowheads="1"/>
            </p:cNvSpPr>
            <p:nvPr/>
          </p:nvSpPr>
          <p:spPr bwMode="auto">
            <a:xfrm>
              <a:off x="469491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9909" name="椭圆 26"/>
            <p:cNvSpPr>
              <a:spLocks noChangeArrowheads="1"/>
            </p:cNvSpPr>
            <p:nvPr/>
          </p:nvSpPr>
          <p:spPr bwMode="auto">
            <a:xfrm>
              <a:off x="498834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9910" name="椭圆 27"/>
            <p:cNvSpPr>
              <a:spLocks noChangeArrowheads="1"/>
            </p:cNvSpPr>
            <p:nvPr/>
          </p:nvSpPr>
          <p:spPr bwMode="auto">
            <a:xfrm>
              <a:off x="528177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9911" name="椭圆 28"/>
            <p:cNvSpPr>
              <a:spLocks noChangeArrowheads="1"/>
            </p:cNvSpPr>
            <p:nvPr/>
          </p:nvSpPr>
          <p:spPr bwMode="auto">
            <a:xfrm>
              <a:off x="557520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9912" name="椭圆 57"/>
            <p:cNvSpPr>
              <a:spLocks noChangeArrowheads="1"/>
            </p:cNvSpPr>
            <p:nvPr/>
          </p:nvSpPr>
          <p:spPr bwMode="auto">
            <a:xfrm>
              <a:off x="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9913" name="椭圆 58"/>
            <p:cNvSpPr>
              <a:spLocks noChangeArrowheads="1"/>
            </p:cNvSpPr>
            <p:nvPr/>
          </p:nvSpPr>
          <p:spPr bwMode="auto">
            <a:xfrm>
              <a:off x="29343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9914" name="椭圆 62"/>
            <p:cNvSpPr>
              <a:spLocks noChangeArrowheads="1"/>
            </p:cNvSpPr>
            <p:nvPr/>
          </p:nvSpPr>
          <p:spPr bwMode="auto">
            <a:xfrm>
              <a:off x="586864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sp>
        <p:nvSpPr>
          <p:cNvPr id="45" name="TextBox 39"/>
          <p:cNvSpPr txBox="1">
            <a:spLocks noChangeArrowheads="1"/>
          </p:cNvSpPr>
          <p:nvPr/>
        </p:nvSpPr>
        <p:spPr bwMode="auto">
          <a:xfrm>
            <a:off x="225425" y="416985"/>
            <a:ext cx="65071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2.11 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大</a:t>
            </a:r>
            <a:r>
              <a:rPr lang="zh-CN" altLang="en-US" dirty="0">
                <a:latin typeface="黑体" pitchFamily="49" charset="-122"/>
                <a:ea typeface="黑体" pitchFamily="49" charset="-122"/>
              </a:rPr>
              <a:t>师作品</a:t>
            </a:r>
            <a:r>
              <a:rPr lang="en-US" altLang="zh-CN" dirty="0">
                <a:latin typeface="黑体" pitchFamily="49" charset="-122"/>
                <a:ea typeface="黑体" pitchFamily="49" charset="-122"/>
              </a:rPr>
              <a:t>《</a:t>
            </a:r>
            <a:r>
              <a:rPr lang="zh-CN" altLang="en-US" dirty="0">
                <a:latin typeface="黑体" pitchFamily="49" charset="-122"/>
                <a:ea typeface="黑体" pitchFamily="49" charset="-122"/>
              </a:rPr>
              <a:t>龙猫</a:t>
            </a:r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》--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旅游地推荐</a:t>
            </a:r>
            <a:endParaRPr lang="zh-CN" altLang="en-US" dirty="0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1026" name="Picture 2" descr="https://ss1.baidu.com/6ONXsjip0QIZ8tyhnq/it/u=153193036,809291098&amp;fm=173&amp;app=25&amp;f=JPEG?w=638&amp;h=481&amp;s=6BEA6ADB5AB6F0CE0024D7200300705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24000"/>
            <a:ext cx="6076950" cy="4581525"/>
          </a:xfrm>
          <a:prstGeom prst="rect">
            <a:avLst/>
          </a:prstGeom>
          <a:noFill/>
        </p:spPr>
      </p:pic>
      <p:sp>
        <p:nvSpPr>
          <p:cNvPr id="29" name="矩形 28"/>
          <p:cNvSpPr/>
          <p:nvPr/>
        </p:nvSpPr>
        <p:spPr>
          <a:xfrm>
            <a:off x="2438400" y="6248400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/>
              <a:t>日本埼玉县</a:t>
            </a:r>
            <a:endParaRPr lang="zh-CN" altLang="en-US" dirty="0"/>
          </a:p>
        </p:txBody>
      </p:sp>
      <p:sp>
        <p:nvSpPr>
          <p:cNvPr id="30" name="矩形 29"/>
          <p:cNvSpPr/>
          <p:nvPr/>
        </p:nvSpPr>
        <p:spPr>
          <a:xfrm>
            <a:off x="7162800" y="2438400"/>
            <a:ext cx="1295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/>
              <a:t>比起峡山丘陵这个称呼，人们更习惯叫它“</a:t>
            </a:r>
            <a:r>
              <a:rPr lang="en-US" altLang="zh-CN" dirty="0" smtClean="0"/>
              <a:t>totoro</a:t>
            </a:r>
            <a:r>
              <a:rPr lang="zh-CN" altLang="en-US" dirty="0" smtClean="0"/>
              <a:t>之森”，是想象中龙猫居住的地方</a:t>
            </a:r>
            <a:endParaRPr lang="zh-CN" altLang="en-US" dirty="0"/>
          </a:p>
        </p:txBody>
      </p:sp>
    </p:spTree>
  </p:cSld>
  <p:clrMapOvr>
    <a:masterClrMapping/>
  </p:clrMapOvr>
  <p:transition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评语"/>
          <p:cNvSpPr>
            <a:spLocks noChangeArrowheads="1"/>
          </p:cNvSpPr>
          <p:nvPr/>
        </p:nvSpPr>
        <p:spPr bwMode="auto">
          <a:xfrm>
            <a:off x="1187450" y="1991784"/>
            <a:ext cx="70564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>
                <a:latin typeface="方正启体简体" pitchFamily="1" charset="-122"/>
                <a:ea typeface="方正启体简体" pitchFamily="1" charset="-122"/>
                <a:sym typeface="方正启体简体" pitchFamily="1" charset="-122"/>
              </a:rPr>
              <a:t>         </a:t>
            </a:r>
            <a:endParaRPr lang="zh-CN" altLang="en-US"/>
          </a:p>
        </p:txBody>
      </p:sp>
      <p:pic>
        <p:nvPicPr>
          <p:cNvPr id="73731" name="图片 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6933"/>
            <a:ext cx="2555875" cy="4322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2" name="矩形 23"/>
          <p:cNvSpPr>
            <a:spLocks noChangeArrowheads="1"/>
          </p:cNvSpPr>
          <p:nvPr/>
        </p:nvSpPr>
        <p:spPr bwMode="auto">
          <a:xfrm flipV="1">
            <a:off x="0" y="4059767"/>
            <a:ext cx="9144000" cy="292100"/>
          </a:xfrm>
          <a:prstGeom prst="rect">
            <a:avLst/>
          </a:prstGeom>
          <a:solidFill>
            <a:srgbClr val="77933C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altLang="zh-CN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8200" name="图片 3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4" y="-27517"/>
            <a:ext cx="4643437" cy="6885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29"/>
          <p:cNvSpPr>
            <a:spLocks noChangeArrowheads="1"/>
          </p:cNvSpPr>
          <p:nvPr/>
        </p:nvSpPr>
        <p:spPr bwMode="auto">
          <a:xfrm>
            <a:off x="611189" y="4548718"/>
            <a:ext cx="2160587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>
                <a:latin typeface="黑体" pitchFamily="49" charset="-122"/>
                <a:ea typeface="黑体" pitchFamily="49" charset="-122"/>
                <a:sym typeface="微软雅黑" pitchFamily="34" charset="-122"/>
              </a:rPr>
              <a:t>电影名称</a:t>
            </a:r>
            <a:r>
              <a:rPr lang="zh-CN" altLang="en-US" sz="1400">
                <a:latin typeface="黑体" pitchFamily="49" charset="-122"/>
                <a:ea typeface="黑体" pitchFamily="49" charset="-122"/>
                <a:sym typeface="微软雅黑" pitchFamily="34" charset="-122"/>
              </a:rPr>
              <a:t>： 龙猫</a:t>
            </a:r>
          </a:p>
          <a:p>
            <a:pPr>
              <a:lnSpc>
                <a:spcPct val="150000"/>
              </a:lnSpc>
            </a:pPr>
            <a:r>
              <a:rPr lang="zh-CN" altLang="en-US" sz="1400" b="1">
                <a:latin typeface="黑体" pitchFamily="49" charset="-122"/>
                <a:ea typeface="黑体" pitchFamily="49" charset="-122"/>
                <a:sym typeface="微软雅黑" pitchFamily="34" charset="-122"/>
              </a:rPr>
              <a:t>创造时间：</a:t>
            </a:r>
            <a:r>
              <a:rPr lang="en-US" altLang="zh-CN" sz="1400">
                <a:latin typeface="黑体" pitchFamily="49" charset="-122"/>
                <a:ea typeface="黑体" pitchFamily="49" charset="-122"/>
                <a:sym typeface="微软雅黑" pitchFamily="34" charset="-122"/>
              </a:rPr>
              <a:t>1986</a:t>
            </a:r>
            <a:r>
              <a:rPr lang="zh-CN" altLang="en-US" sz="1400">
                <a:latin typeface="黑体" pitchFamily="49" charset="-122"/>
                <a:ea typeface="黑体" pitchFamily="49" charset="-122"/>
                <a:sym typeface="微软雅黑" pitchFamily="34" charset="-122"/>
              </a:rPr>
              <a:t>年</a:t>
            </a:r>
          </a:p>
        </p:txBody>
      </p:sp>
    </p:spTree>
  </p:cSld>
  <p:clrMapOvr>
    <a:masterClrMapping/>
  </p:clrMapOvr>
  <p:transition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903818"/>
            <a:ext cx="9036050" cy="383116"/>
            <a:chOff x="0" y="0"/>
            <a:chExt cx="9036496" cy="288032"/>
          </a:xfrm>
        </p:grpSpPr>
        <p:sp>
          <p:nvSpPr>
            <p:cNvPr id="79915" name="五边形 29"/>
            <p:cNvSpPr>
              <a:spLocks noChangeArrowheads="1"/>
            </p:cNvSpPr>
            <p:nvPr/>
          </p:nvSpPr>
          <p:spPr bwMode="auto">
            <a:xfrm>
              <a:off x="0" y="0"/>
              <a:ext cx="8820472" cy="288032"/>
            </a:xfrm>
            <a:prstGeom prst="homePlate">
              <a:avLst>
                <a:gd name="adj" fmla="val 765581"/>
              </a:avLst>
            </a:prstGeom>
            <a:solidFill>
              <a:srgbClr val="D8D8D8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9916" name="燕尾形 31"/>
            <p:cNvSpPr>
              <a:spLocks noChangeArrowheads="1"/>
            </p:cNvSpPr>
            <p:nvPr/>
          </p:nvSpPr>
          <p:spPr bwMode="auto">
            <a:xfrm>
              <a:off x="8748464" y="0"/>
              <a:ext cx="288032" cy="288032"/>
            </a:xfrm>
            <a:prstGeom prst="chevron">
              <a:avLst>
                <a:gd name="adj" fmla="val 50000"/>
              </a:avLst>
            </a:prstGeom>
            <a:solidFill>
              <a:srgbClr val="D8D8D8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1152525" y="1011767"/>
            <a:ext cx="5975350" cy="143933"/>
            <a:chOff x="0" y="0"/>
            <a:chExt cx="5976640" cy="108000"/>
          </a:xfrm>
        </p:grpSpPr>
        <p:sp>
          <p:nvSpPr>
            <p:cNvPr id="79894" name="椭圆 11"/>
            <p:cNvSpPr>
              <a:spLocks noChangeArrowheads="1"/>
            </p:cNvSpPr>
            <p:nvPr/>
          </p:nvSpPr>
          <p:spPr bwMode="auto">
            <a:xfrm>
              <a:off x="58686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9895" name="椭圆 12"/>
            <p:cNvSpPr>
              <a:spLocks noChangeArrowheads="1"/>
            </p:cNvSpPr>
            <p:nvPr/>
          </p:nvSpPr>
          <p:spPr bwMode="auto">
            <a:xfrm>
              <a:off x="88029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9896" name="椭圆 13"/>
            <p:cNvSpPr>
              <a:spLocks noChangeArrowheads="1"/>
            </p:cNvSpPr>
            <p:nvPr/>
          </p:nvSpPr>
          <p:spPr bwMode="auto">
            <a:xfrm>
              <a:off x="117372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9897" name="椭圆 14"/>
            <p:cNvSpPr>
              <a:spLocks noChangeArrowheads="1"/>
            </p:cNvSpPr>
            <p:nvPr/>
          </p:nvSpPr>
          <p:spPr bwMode="auto">
            <a:xfrm>
              <a:off x="146716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9898" name="椭圆 15"/>
            <p:cNvSpPr>
              <a:spLocks noChangeArrowheads="1"/>
            </p:cNvSpPr>
            <p:nvPr/>
          </p:nvSpPr>
          <p:spPr bwMode="auto">
            <a:xfrm>
              <a:off x="176059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9899" name="椭圆 16"/>
            <p:cNvSpPr>
              <a:spLocks noChangeArrowheads="1"/>
            </p:cNvSpPr>
            <p:nvPr/>
          </p:nvSpPr>
          <p:spPr bwMode="auto">
            <a:xfrm>
              <a:off x="205402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9900" name="椭圆 17"/>
            <p:cNvSpPr>
              <a:spLocks noChangeArrowheads="1"/>
            </p:cNvSpPr>
            <p:nvPr/>
          </p:nvSpPr>
          <p:spPr bwMode="auto">
            <a:xfrm>
              <a:off x="234745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9901" name="椭圆 18"/>
            <p:cNvSpPr>
              <a:spLocks noChangeArrowheads="1"/>
            </p:cNvSpPr>
            <p:nvPr/>
          </p:nvSpPr>
          <p:spPr bwMode="auto">
            <a:xfrm>
              <a:off x="264088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9902" name="椭圆 19"/>
            <p:cNvSpPr>
              <a:spLocks noChangeArrowheads="1"/>
            </p:cNvSpPr>
            <p:nvPr/>
          </p:nvSpPr>
          <p:spPr bwMode="auto">
            <a:xfrm>
              <a:off x="293432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9903" name="椭圆 20"/>
            <p:cNvSpPr>
              <a:spLocks noChangeArrowheads="1"/>
            </p:cNvSpPr>
            <p:nvPr/>
          </p:nvSpPr>
          <p:spPr bwMode="auto">
            <a:xfrm>
              <a:off x="322775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9904" name="椭圆 21"/>
            <p:cNvSpPr>
              <a:spLocks noChangeArrowheads="1"/>
            </p:cNvSpPr>
            <p:nvPr/>
          </p:nvSpPr>
          <p:spPr bwMode="auto">
            <a:xfrm>
              <a:off x="352118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9905" name="椭圆 22"/>
            <p:cNvSpPr>
              <a:spLocks noChangeArrowheads="1"/>
            </p:cNvSpPr>
            <p:nvPr/>
          </p:nvSpPr>
          <p:spPr bwMode="auto">
            <a:xfrm>
              <a:off x="381461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9906" name="椭圆 23"/>
            <p:cNvSpPr>
              <a:spLocks noChangeArrowheads="1"/>
            </p:cNvSpPr>
            <p:nvPr/>
          </p:nvSpPr>
          <p:spPr bwMode="auto">
            <a:xfrm>
              <a:off x="410804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9907" name="椭圆 24"/>
            <p:cNvSpPr>
              <a:spLocks noChangeArrowheads="1"/>
            </p:cNvSpPr>
            <p:nvPr/>
          </p:nvSpPr>
          <p:spPr bwMode="auto">
            <a:xfrm>
              <a:off x="440148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9908" name="椭圆 25"/>
            <p:cNvSpPr>
              <a:spLocks noChangeArrowheads="1"/>
            </p:cNvSpPr>
            <p:nvPr/>
          </p:nvSpPr>
          <p:spPr bwMode="auto">
            <a:xfrm>
              <a:off x="469491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9909" name="椭圆 26"/>
            <p:cNvSpPr>
              <a:spLocks noChangeArrowheads="1"/>
            </p:cNvSpPr>
            <p:nvPr/>
          </p:nvSpPr>
          <p:spPr bwMode="auto">
            <a:xfrm>
              <a:off x="498834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9910" name="椭圆 27"/>
            <p:cNvSpPr>
              <a:spLocks noChangeArrowheads="1"/>
            </p:cNvSpPr>
            <p:nvPr/>
          </p:nvSpPr>
          <p:spPr bwMode="auto">
            <a:xfrm>
              <a:off x="528177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9911" name="椭圆 28"/>
            <p:cNvSpPr>
              <a:spLocks noChangeArrowheads="1"/>
            </p:cNvSpPr>
            <p:nvPr/>
          </p:nvSpPr>
          <p:spPr bwMode="auto">
            <a:xfrm>
              <a:off x="557520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9912" name="椭圆 57"/>
            <p:cNvSpPr>
              <a:spLocks noChangeArrowheads="1"/>
            </p:cNvSpPr>
            <p:nvPr/>
          </p:nvSpPr>
          <p:spPr bwMode="auto">
            <a:xfrm>
              <a:off x="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9913" name="椭圆 58"/>
            <p:cNvSpPr>
              <a:spLocks noChangeArrowheads="1"/>
            </p:cNvSpPr>
            <p:nvPr/>
          </p:nvSpPr>
          <p:spPr bwMode="auto">
            <a:xfrm>
              <a:off x="29343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9914" name="椭圆 62"/>
            <p:cNvSpPr>
              <a:spLocks noChangeArrowheads="1"/>
            </p:cNvSpPr>
            <p:nvPr/>
          </p:nvSpPr>
          <p:spPr bwMode="auto">
            <a:xfrm>
              <a:off x="586864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sp>
        <p:nvSpPr>
          <p:cNvPr id="45" name="TextBox 39"/>
          <p:cNvSpPr txBox="1">
            <a:spLocks noChangeArrowheads="1"/>
          </p:cNvSpPr>
          <p:nvPr/>
        </p:nvSpPr>
        <p:spPr bwMode="auto">
          <a:xfrm>
            <a:off x="225425" y="416985"/>
            <a:ext cx="65071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2.1 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大</a:t>
            </a:r>
            <a:r>
              <a:rPr lang="zh-CN" altLang="en-US" dirty="0">
                <a:latin typeface="黑体" pitchFamily="49" charset="-122"/>
                <a:ea typeface="黑体" pitchFamily="49" charset="-122"/>
              </a:rPr>
              <a:t>师作品</a:t>
            </a:r>
            <a:r>
              <a:rPr lang="en-US" altLang="zh-CN" dirty="0">
                <a:latin typeface="黑体" pitchFamily="49" charset="-122"/>
                <a:ea typeface="黑体" pitchFamily="49" charset="-122"/>
              </a:rPr>
              <a:t>《</a:t>
            </a:r>
            <a:r>
              <a:rPr lang="zh-CN" altLang="en-US" dirty="0">
                <a:latin typeface="黑体" pitchFamily="49" charset="-122"/>
                <a:ea typeface="黑体" pitchFamily="49" charset="-122"/>
              </a:rPr>
              <a:t>龙猫</a:t>
            </a:r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》--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创作背景</a:t>
            </a:r>
            <a:endParaRPr lang="zh-CN" altLang="en-US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914400" y="1676400"/>
            <a:ext cx="70866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 smtClean="0"/>
              <a:t>“在我们乡下，有一种神奇的小精</a:t>
            </a:r>
            <a:r>
              <a:rPr lang="zh-CN" altLang="en-US" sz="2400" dirty="0" smtClean="0"/>
              <a:t>灵，</a:t>
            </a:r>
            <a:r>
              <a:rPr lang="zh-CN" altLang="en-US" sz="2400" dirty="0" smtClean="0"/>
              <a:t>他们就像我们的邻居一样，居住在我们的身边嬉戏、玩耍。但是普</a:t>
            </a:r>
            <a:r>
              <a:rPr lang="zh-CN" altLang="en-US" sz="2400" dirty="0" smtClean="0"/>
              <a:t>通是</a:t>
            </a:r>
            <a:r>
              <a:rPr lang="zh-CN" altLang="en-US" sz="2400" dirty="0" smtClean="0"/>
              <a:t>看不到他们的，据说只有小孩子纯真无邪的心灵可以捕捉他们的</a:t>
            </a:r>
            <a:r>
              <a:rPr lang="zh-CN" altLang="en-US" sz="2400" dirty="0" smtClean="0"/>
              <a:t>形迹。</a:t>
            </a:r>
            <a:r>
              <a:rPr lang="zh-CN" altLang="en-US" sz="2400" dirty="0" smtClean="0"/>
              <a:t>如果静下心来倾听，风声里可以隐约听到他们奔跑的声音</a:t>
            </a:r>
            <a:r>
              <a:rPr lang="zh-CN" altLang="en-US" sz="2400" dirty="0" smtClean="0"/>
              <a:t>。”</a:t>
            </a:r>
            <a:r>
              <a:rPr lang="zh-CN" altLang="en-US" sz="2400" dirty="0" smtClean="0"/>
              <a:t/>
            </a:r>
            <a:br>
              <a:rPr lang="zh-CN" altLang="en-US" sz="2400" dirty="0" smtClean="0"/>
            </a:br>
            <a:r>
              <a:rPr lang="zh-CN" altLang="en-US" sz="2400" dirty="0" smtClean="0"/>
              <a:t>　　这是宫崎骏幼年时在家乡听到的传说，年少的他也曾经认真地在小径</a:t>
            </a:r>
            <a:r>
              <a:rPr lang="zh-CN" altLang="en-US" sz="2400" dirty="0" smtClean="0"/>
              <a:t>上等</a:t>
            </a:r>
            <a:r>
              <a:rPr lang="zh-CN" altLang="en-US" sz="2400" dirty="0" smtClean="0"/>
              <a:t>待，在草丛间寻找吧。长大后，他投身于动画制作，心中始终念念</a:t>
            </a:r>
            <a:r>
              <a:rPr lang="zh-CN" altLang="en-US" sz="2400" dirty="0" smtClean="0"/>
              <a:t>不忘</a:t>
            </a:r>
            <a:r>
              <a:rPr lang="zh-CN" altLang="en-US" sz="2400" dirty="0" smtClean="0"/>
              <a:t>乡下渡过的那段美好的时光，始终念念不忘这个为小孩子们编织的</a:t>
            </a:r>
            <a:r>
              <a:rPr lang="zh-CN" altLang="en-US" sz="2400" dirty="0" smtClean="0"/>
              <a:t>精巧</a:t>
            </a:r>
            <a:r>
              <a:rPr lang="zh-CN" altLang="en-US" sz="2400" dirty="0" smtClean="0"/>
              <a:t>的梦。在这种情绪的感召下“龙猫”问世了。</a:t>
            </a:r>
            <a:r>
              <a:rPr lang="zh-CN" altLang="en-US" dirty="0" smtClean="0"/>
              <a:t>　 　</a:t>
            </a:r>
            <a:endParaRPr lang="zh-CN" altLang="en-US" dirty="0"/>
          </a:p>
        </p:txBody>
      </p:sp>
    </p:spTree>
  </p:cSld>
  <p:clrMapOvr>
    <a:masterClrMapping/>
  </p:clrMapOvr>
  <p:transition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评语"/>
          <p:cNvSpPr>
            <a:spLocks noChangeArrowheads="1"/>
          </p:cNvSpPr>
          <p:nvPr/>
        </p:nvSpPr>
        <p:spPr bwMode="auto">
          <a:xfrm>
            <a:off x="1187450" y="2032000"/>
            <a:ext cx="70564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>
                <a:latin typeface="方正启体简体" pitchFamily="1" charset="-122"/>
                <a:ea typeface="方正启体简体" pitchFamily="1" charset="-122"/>
                <a:sym typeface="方正启体简体" pitchFamily="1" charset="-122"/>
              </a:rPr>
              <a:t>         </a:t>
            </a:r>
            <a:endParaRPr lang="zh-CN" alt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903818"/>
            <a:ext cx="9036050" cy="383116"/>
            <a:chOff x="0" y="0"/>
            <a:chExt cx="9036496" cy="288032"/>
          </a:xfrm>
        </p:grpSpPr>
        <p:sp>
          <p:nvSpPr>
            <p:cNvPr id="74783" name="五边形 29"/>
            <p:cNvSpPr>
              <a:spLocks noChangeArrowheads="1"/>
            </p:cNvSpPr>
            <p:nvPr/>
          </p:nvSpPr>
          <p:spPr bwMode="auto">
            <a:xfrm>
              <a:off x="0" y="0"/>
              <a:ext cx="8820472" cy="288032"/>
            </a:xfrm>
            <a:prstGeom prst="homePlate">
              <a:avLst>
                <a:gd name="adj" fmla="val 765581"/>
              </a:avLst>
            </a:prstGeom>
            <a:solidFill>
              <a:srgbClr val="D8D8D8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4784" name="燕尾形 31"/>
            <p:cNvSpPr>
              <a:spLocks noChangeArrowheads="1"/>
            </p:cNvSpPr>
            <p:nvPr/>
          </p:nvSpPr>
          <p:spPr bwMode="auto">
            <a:xfrm>
              <a:off x="8748464" y="0"/>
              <a:ext cx="288032" cy="288032"/>
            </a:xfrm>
            <a:prstGeom prst="chevron">
              <a:avLst>
                <a:gd name="adj" fmla="val 50000"/>
              </a:avLst>
            </a:prstGeom>
            <a:solidFill>
              <a:srgbClr val="D8D8D8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1152525" y="1011767"/>
            <a:ext cx="5975350" cy="143933"/>
            <a:chOff x="0" y="0"/>
            <a:chExt cx="5976640" cy="108000"/>
          </a:xfrm>
        </p:grpSpPr>
        <p:sp>
          <p:nvSpPr>
            <p:cNvPr id="74762" name="椭圆 11"/>
            <p:cNvSpPr>
              <a:spLocks noChangeArrowheads="1"/>
            </p:cNvSpPr>
            <p:nvPr/>
          </p:nvSpPr>
          <p:spPr bwMode="auto">
            <a:xfrm>
              <a:off x="58686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4763" name="椭圆 12"/>
            <p:cNvSpPr>
              <a:spLocks noChangeArrowheads="1"/>
            </p:cNvSpPr>
            <p:nvPr/>
          </p:nvSpPr>
          <p:spPr bwMode="auto">
            <a:xfrm>
              <a:off x="88029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4764" name="椭圆 13"/>
            <p:cNvSpPr>
              <a:spLocks noChangeArrowheads="1"/>
            </p:cNvSpPr>
            <p:nvPr/>
          </p:nvSpPr>
          <p:spPr bwMode="auto">
            <a:xfrm>
              <a:off x="117372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4765" name="椭圆 14"/>
            <p:cNvSpPr>
              <a:spLocks noChangeArrowheads="1"/>
            </p:cNvSpPr>
            <p:nvPr/>
          </p:nvSpPr>
          <p:spPr bwMode="auto">
            <a:xfrm>
              <a:off x="146716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4766" name="椭圆 15"/>
            <p:cNvSpPr>
              <a:spLocks noChangeArrowheads="1"/>
            </p:cNvSpPr>
            <p:nvPr/>
          </p:nvSpPr>
          <p:spPr bwMode="auto">
            <a:xfrm>
              <a:off x="176059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4767" name="椭圆 16"/>
            <p:cNvSpPr>
              <a:spLocks noChangeArrowheads="1"/>
            </p:cNvSpPr>
            <p:nvPr/>
          </p:nvSpPr>
          <p:spPr bwMode="auto">
            <a:xfrm>
              <a:off x="205402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4768" name="椭圆 17"/>
            <p:cNvSpPr>
              <a:spLocks noChangeArrowheads="1"/>
            </p:cNvSpPr>
            <p:nvPr/>
          </p:nvSpPr>
          <p:spPr bwMode="auto">
            <a:xfrm>
              <a:off x="234745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4769" name="椭圆 18"/>
            <p:cNvSpPr>
              <a:spLocks noChangeArrowheads="1"/>
            </p:cNvSpPr>
            <p:nvPr/>
          </p:nvSpPr>
          <p:spPr bwMode="auto">
            <a:xfrm>
              <a:off x="264088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4770" name="椭圆 19"/>
            <p:cNvSpPr>
              <a:spLocks noChangeArrowheads="1"/>
            </p:cNvSpPr>
            <p:nvPr/>
          </p:nvSpPr>
          <p:spPr bwMode="auto">
            <a:xfrm>
              <a:off x="293432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4771" name="椭圆 20"/>
            <p:cNvSpPr>
              <a:spLocks noChangeArrowheads="1"/>
            </p:cNvSpPr>
            <p:nvPr/>
          </p:nvSpPr>
          <p:spPr bwMode="auto">
            <a:xfrm>
              <a:off x="322775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4772" name="椭圆 21"/>
            <p:cNvSpPr>
              <a:spLocks noChangeArrowheads="1"/>
            </p:cNvSpPr>
            <p:nvPr/>
          </p:nvSpPr>
          <p:spPr bwMode="auto">
            <a:xfrm>
              <a:off x="352118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4773" name="椭圆 22"/>
            <p:cNvSpPr>
              <a:spLocks noChangeArrowheads="1"/>
            </p:cNvSpPr>
            <p:nvPr/>
          </p:nvSpPr>
          <p:spPr bwMode="auto">
            <a:xfrm>
              <a:off x="381461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4774" name="椭圆 23"/>
            <p:cNvSpPr>
              <a:spLocks noChangeArrowheads="1"/>
            </p:cNvSpPr>
            <p:nvPr/>
          </p:nvSpPr>
          <p:spPr bwMode="auto">
            <a:xfrm>
              <a:off x="410804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4775" name="椭圆 24"/>
            <p:cNvSpPr>
              <a:spLocks noChangeArrowheads="1"/>
            </p:cNvSpPr>
            <p:nvPr/>
          </p:nvSpPr>
          <p:spPr bwMode="auto">
            <a:xfrm>
              <a:off x="440148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4776" name="椭圆 25"/>
            <p:cNvSpPr>
              <a:spLocks noChangeArrowheads="1"/>
            </p:cNvSpPr>
            <p:nvPr/>
          </p:nvSpPr>
          <p:spPr bwMode="auto">
            <a:xfrm>
              <a:off x="469491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4777" name="椭圆 26"/>
            <p:cNvSpPr>
              <a:spLocks noChangeArrowheads="1"/>
            </p:cNvSpPr>
            <p:nvPr/>
          </p:nvSpPr>
          <p:spPr bwMode="auto">
            <a:xfrm>
              <a:off x="498834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4778" name="椭圆 27"/>
            <p:cNvSpPr>
              <a:spLocks noChangeArrowheads="1"/>
            </p:cNvSpPr>
            <p:nvPr/>
          </p:nvSpPr>
          <p:spPr bwMode="auto">
            <a:xfrm>
              <a:off x="528177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4779" name="椭圆 28"/>
            <p:cNvSpPr>
              <a:spLocks noChangeArrowheads="1"/>
            </p:cNvSpPr>
            <p:nvPr/>
          </p:nvSpPr>
          <p:spPr bwMode="auto">
            <a:xfrm>
              <a:off x="557520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4780" name="椭圆 57"/>
            <p:cNvSpPr>
              <a:spLocks noChangeArrowheads="1"/>
            </p:cNvSpPr>
            <p:nvPr/>
          </p:nvSpPr>
          <p:spPr bwMode="auto">
            <a:xfrm>
              <a:off x="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4781" name="椭圆 58"/>
            <p:cNvSpPr>
              <a:spLocks noChangeArrowheads="1"/>
            </p:cNvSpPr>
            <p:nvPr/>
          </p:nvSpPr>
          <p:spPr bwMode="auto">
            <a:xfrm>
              <a:off x="29343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4782" name="椭圆 62"/>
            <p:cNvSpPr>
              <a:spLocks noChangeArrowheads="1"/>
            </p:cNvSpPr>
            <p:nvPr/>
          </p:nvSpPr>
          <p:spPr bwMode="auto">
            <a:xfrm>
              <a:off x="586864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pic>
        <p:nvPicPr>
          <p:cNvPr id="74757" name="Picture 3" descr="C:\Users\Administrator\Desktop\xinsrc_50060208152462120236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4" y="1432985"/>
            <a:ext cx="2701925" cy="4819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8" name="Picture 4" descr="C:\Users\Administrator\Desktop\361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" y="1432985"/>
            <a:ext cx="5842000" cy="4819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59" name="TextBox 39"/>
          <p:cNvSpPr txBox="1">
            <a:spLocks noChangeArrowheads="1"/>
          </p:cNvSpPr>
          <p:nvPr/>
        </p:nvSpPr>
        <p:spPr bwMode="auto">
          <a:xfrm>
            <a:off x="73025" y="264585"/>
            <a:ext cx="65071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2.2 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大</a:t>
            </a:r>
            <a:r>
              <a:rPr lang="zh-CN" altLang="en-US" dirty="0">
                <a:latin typeface="黑体" pitchFamily="49" charset="-122"/>
                <a:ea typeface="黑体" pitchFamily="49" charset="-122"/>
              </a:rPr>
              <a:t>师作品</a:t>
            </a:r>
            <a:r>
              <a:rPr lang="en-US" altLang="zh-CN" dirty="0">
                <a:latin typeface="黑体" pitchFamily="49" charset="-122"/>
                <a:ea typeface="黑体" pitchFamily="49" charset="-122"/>
              </a:rPr>
              <a:t>《</a:t>
            </a:r>
            <a:r>
              <a:rPr lang="zh-CN" altLang="en-US" dirty="0">
                <a:latin typeface="黑体" pitchFamily="49" charset="-122"/>
                <a:ea typeface="黑体" pitchFamily="49" charset="-122"/>
              </a:rPr>
              <a:t>龙猫</a:t>
            </a:r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》--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海报欣赏</a:t>
            </a:r>
            <a:endParaRPr lang="zh-CN" altLang="en-US" dirty="0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74760" name="Picture 2" descr="C:\Users\Administrator\Desktop\20120511112432_QLNhN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" y="1432985"/>
            <a:ext cx="5894388" cy="4819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61" name="Picture 3" descr="C:\Users\Administrator\Desktop\20131209143723-955094562zsdn2dc3fen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64" y="1432985"/>
            <a:ext cx="2701925" cy="4819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评语"/>
          <p:cNvSpPr>
            <a:spLocks noChangeArrowheads="1"/>
          </p:cNvSpPr>
          <p:nvPr/>
        </p:nvSpPr>
        <p:spPr bwMode="auto">
          <a:xfrm>
            <a:off x="1187450" y="2032000"/>
            <a:ext cx="70564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>
                <a:latin typeface="方正启体简体" pitchFamily="1" charset="-122"/>
                <a:ea typeface="方正启体简体" pitchFamily="1" charset="-122"/>
                <a:sym typeface="方正启体简体" pitchFamily="1" charset="-122"/>
              </a:rPr>
              <a:t>         </a:t>
            </a:r>
            <a:endParaRPr lang="zh-CN" alt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903818"/>
            <a:ext cx="9036050" cy="383116"/>
            <a:chOff x="0" y="0"/>
            <a:chExt cx="9036496" cy="288032"/>
          </a:xfrm>
        </p:grpSpPr>
        <p:sp>
          <p:nvSpPr>
            <p:cNvPr id="75807" name="五边形 29"/>
            <p:cNvSpPr>
              <a:spLocks noChangeArrowheads="1"/>
            </p:cNvSpPr>
            <p:nvPr/>
          </p:nvSpPr>
          <p:spPr bwMode="auto">
            <a:xfrm>
              <a:off x="0" y="0"/>
              <a:ext cx="8820472" cy="288032"/>
            </a:xfrm>
            <a:prstGeom prst="homePlate">
              <a:avLst>
                <a:gd name="adj" fmla="val 765581"/>
              </a:avLst>
            </a:prstGeom>
            <a:solidFill>
              <a:srgbClr val="D8D8D8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5808" name="燕尾形 31"/>
            <p:cNvSpPr>
              <a:spLocks noChangeArrowheads="1"/>
            </p:cNvSpPr>
            <p:nvPr/>
          </p:nvSpPr>
          <p:spPr bwMode="auto">
            <a:xfrm>
              <a:off x="8748464" y="0"/>
              <a:ext cx="288032" cy="288032"/>
            </a:xfrm>
            <a:prstGeom prst="chevron">
              <a:avLst>
                <a:gd name="adj" fmla="val 50000"/>
              </a:avLst>
            </a:prstGeom>
            <a:solidFill>
              <a:srgbClr val="D8D8D8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1152525" y="1011767"/>
            <a:ext cx="5975350" cy="143933"/>
            <a:chOff x="0" y="0"/>
            <a:chExt cx="5976640" cy="108000"/>
          </a:xfrm>
        </p:grpSpPr>
        <p:sp>
          <p:nvSpPr>
            <p:cNvPr id="75786" name="椭圆 11"/>
            <p:cNvSpPr>
              <a:spLocks noChangeArrowheads="1"/>
            </p:cNvSpPr>
            <p:nvPr/>
          </p:nvSpPr>
          <p:spPr bwMode="auto">
            <a:xfrm>
              <a:off x="58686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5787" name="椭圆 12"/>
            <p:cNvSpPr>
              <a:spLocks noChangeArrowheads="1"/>
            </p:cNvSpPr>
            <p:nvPr/>
          </p:nvSpPr>
          <p:spPr bwMode="auto">
            <a:xfrm>
              <a:off x="88029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5788" name="椭圆 13"/>
            <p:cNvSpPr>
              <a:spLocks noChangeArrowheads="1"/>
            </p:cNvSpPr>
            <p:nvPr/>
          </p:nvSpPr>
          <p:spPr bwMode="auto">
            <a:xfrm>
              <a:off x="117372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5789" name="椭圆 14"/>
            <p:cNvSpPr>
              <a:spLocks noChangeArrowheads="1"/>
            </p:cNvSpPr>
            <p:nvPr/>
          </p:nvSpPr>
          <p:spPr bwMode="auto">
            <a:xfrm>
              <a:off x="146716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5790" name="椭圆 15"/>
            <p:cNvSpPr>
              <a:spLocks noChangeArrowheads="1"/>
            </p:cNvSpPr>
            <p:nvPr/>
          </p:nvSpPr>
          <p:spPr bwMode="auto">
            <a:xfrm>
              <a:off x="176059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5791" name="椭圆 16"/>
            <p:cNvSpPr>
              <a:spLocks noChangeArrowheads="1"/>
            </p:cNvSpPr>
            <p:nvPr/>
          </p:nvSpPr>
          <p:spPr bwMode="auto">
            <a:xfrm>
              <a:off x="205402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5792" name="椭圆 17"/>
            <p:cNvSpPr>
              <a:spLocks noChangeArrowheads="1"/>
            </p:cNvSpPr>
            <p:nvPr/>
          </p:nvSpPr>
          <p:spPr bwMode="auto">
            <a:xfrm>
              <a:off x="234745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5793" name="椭圆 18"/>
            <p:cNvSpPr>
              <a:spLocks noChangeArrowheads="1"/>
            </p:cNvSpPr>
            <p:nvPr/>
          </p:nvSpPr>
          <p:spPr bwMode="auto">
            <a:xfrm>
              <a:off x="264088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5794" name="椭圆 19"/>
            <p:cNvSpPr>
              <a:spLocks noChangeArrowheads="1"/>
            </p:cNvSpPr>
            <p:nvPr/>
          </p:nvSpPr>
          <p:spPr bwMode="auto">
            <a:xfrm>
              <a:off x="293432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5795" name="椭圆 20"/>
            <p:cNvSpPr>
              <a:spLocks noChangeArrowheads="1"/>
            </p:cNvSpPr>
            <p:nvPr/>
          </p:nvSpPr>
          <p:spPr bwMode="auto">
            <a:xfrm>
              <a:off x="322775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5796" name="椭圆 21"/>
            <p:cNvSpPr>
              <a:spLocks noChangeArrowheads="1"/>
            </p:cNvSpPr>
            <p:nvPr/>
          </p:nvSpPr>
          <p:spPr bwMode="auto">
            <a:xfrm>
              <a:off x="352118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5797" name="椭圆 22"/>
            <p:cNvSpPr>
              <a:spLocks noChangeArrowheads="1"/>
            </p:cNvSpPr>
            <p:nvPr/>
          </p:nvSpPr>
          <p:spPr bwMode="auto">
            <a:xfrm>
              <a:off x="381461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5798" name="椭圆 23"/>
            <p:cNvSpPr>
              <a:spLocks noChangeArrowheads="1"/>
            </p:cNvSpPr>
            <p:nvPr/>
          </p:nvSpPr>
          <p:spPr bwMode="auto">
            <a:xfrm>
              <a:off x="410804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5799" name="椭圆 24"/>
            <p:cNvSpPr>
              <a:spLocks noChangeArrowheads="1"/>
            </p:cNvSpPr>
            <p:nvPr/>
          </p:nvSpPr>
          <p:spPr bwMode="auto">
            <a:xfrm>
              <a:off x="440148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5800" name="椭圆 25"/>
            <p:cNvSpPr>
              <a:spLocks noChangeArrowheads="1"/>
            </p:cNvSpPr>
            <p:nvPr/>
          </p:nvSpPr>
          <p:spPr bwMode="auto">
            <a:xfrm>
              <a:off x="469491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5801" name="椭圆 26"/>
            <p:cNvSpPr>
              <a:spLocks noChangeArrowheads="1"/>
            </p:cNvSpPr>
            <p:nvPr/>
          </p:nvSpPr>
          <p:spPr bwMode="auto">
            <a:xfrm>
              <a:off x="498834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5802" name="椭圆 27"/>
            <p:cNvSpPr>
              <a:spLocks noChangeArrowheads="1"/>
            </p:cNvSpPr>
            <p:nvPr/>
          </p:nvSpPr>
          <p:spPr bwMode="auto">
            <a:xfrm>
              <a:off x="528177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5803" name="椭圆 28"/>
            <p:cNvSpPr>
              <a:spLocks noChangeArrowheads="1"/>
            </p:cNvSpPr>
            <p:nvPr/>
          </p:nvSpPr>
          <p:spPr bwMode="auto">
            <a:xfrm>
              <a:off x="557520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5804" name="椭圆 57"/>
            <p:cNvSpPr>
              <a:spLocks noChangeArrowheads="1"/>
            </p:cNvSpPr>
            <p:nvPr/>
          </p:nvSpPr>
          <p:spPr bwMode="auto">
            <a:xfrm>
              <a:off x="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5805" name="椭圆 58"/>
            <p:cNvSpPr>
              <a:spLocks noChangeArrowheads="1"/>
            </p:cNvSpPr>
            <p:nvPr/>
          </p:nvSpPr>
          <p:spPr bwMode="auto">
            <a:xfrm>
              <a:off x="29343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5806" name="椭圆 62"/>
            <p:cNvSpPr>
              <a:spLocks noChangeArrowheads="1"/>
            </p:cNvSpPr>
            <p:nvPr/>
          </p:nvSpPr>
          <p:spPr bwMode="auto">
            <a:xfrm>
              <a:off x="586864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pic>
        <p:nvPicPr>
          <p:cNvPr id="75781" name="Picture 3" descr="C:\Users\Administrator\Desktop\xinsrc_50060208152462120236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4" y="1432985"/>
            <a:ext cx="2701925" cy="4819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2" name="Picture 4" descr="C:\Users\Administrator\Desktop\361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" y="1432985"/>
            <a:ext cx="5842000" cy="4819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4" name="Picture 2" descr="C:\Users\Administrator\Desktop\20120511112432_QLNhN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" y="1413934"/>
            <a:ext cx="5842000" cy="4847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5" name="Picture 3" descr="C:\Users\Administrator\Desktop\20131209143723-955094562zsdn2dc3fen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92838" y="1432985"/>
            <a:ext cx="2736850" cy="4819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Box 39"/>
          <p:cNvSpPr txBox="1">
            <a:spLocks noChangeArrowheads="1"/>
          </p:cNvSpPr>
          <p:nvPr/>
        </p:nvSpPr>
        <p:spPr bwMode="auto">
          <a:xfrm>
            <a:off x="73025" y="264585"/>
            <a:ext cx="65071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2.2 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大</a:t>
            </a:r>
            <a:r>
              <a:rPr lang="zh-CN" altLang="en-US" dirty="0">
                <a:latin typeface="黑体" pitchFamily="49" charset="-122"/>
                <a:ea typeface="黑体" pitchFamily="49" charset="-122"/>
              </a:rPr>
              <a:t>师作品</a:t>
            </a:r>
            <a:r>
              <a:rPr lang="en-US" altLang="zh-CN" dirty="0">
                <a:latin typeface="黑体" pitchFamily="49" charset="-122"/>
                <a:ea typeface="黑体" pitchFamily="49" charset="-122"/>
              </a:rPr>
              <a:t>《</a:t>
            </a:r>
            <a:r>
              <a:rPr lang="zh-CN" altLang="en-US" dirty="0">
                <a:latin typeface="黑体" pitchFamily="49" charset="-122"/>
                <a:ea typeface="黑体" pitchFamily="49" charset="-122"/>
              </a:rPr>
              <a:t>龙猫</a:t>
            </a:r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》--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海报欣赏</a:t>
            </a:r>
            <a:endParaRPr lang="zh-CN" altLang="en-US" dirty="0"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ransition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评语"/>
          <p:cNvSpPr>
            <a:spLocks noChangeArrowheads="1"/>
          </p:cNvSpPr>
          <p:nvPr/>
        </p:nvSpPr>
        <p:spPr bwMode="auto">
          <a:xfrm>
            <a:off x="1187450" y="2032000"/>
            <a:ext cx="70564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>
                <a:latin typeface="方正启体简体" pitchFamily="1" charset="-122"/>
                <a:ea typeface="方正启体简体" pitchFamily="1" charset="-122"/>
                <a:sym typeface="方正启体简体" pitchFamily="1" charset="-122"/>
              </a:rPr>
              <a:t>         </a:t>
            </a:r>
            <a:endParaRPr lang="zh-CN" alt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903818"/>
            <a:ext cx="9036050" cy="383116"/>
            <a:chOff x="0" y="0"/>
            <a:chExt cx="9036496" cy="288032"/>
          </a:xfrm>
        </p:grpSpPr>
        <p:sp>
          <p:nvSpPr>
            <p:cNvPr id="76831" name="五边形 29"/>
            <p:cNvSpPr>
              <a:spLocks noChangeArrowheads="1"/>
            </p:cNvSpPr>
            <p:nvPr/>
          </p:nvSpPr>
          <p:spPr bwMode="auto">
            <a:xfrm>
              <a:off x="0" y="0"/>
              <a:ext cx="8820472" cy="288032"/>
            </a:xfrm>
            <a:prstGeom prst="homePlate">
              <a:avLst>
                <a:gd name="adj" fmla="val 765581"/>
              </a:avLst>
            </a:prstGeom>
            <a:solidFill>
              <a:srgbClr val="D8D8D8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6832" name="燕尾形 31"/>
            <p:cNvSpPr>
              <a:spLocks noChangeArrowheads="1"/>
            </p:cNvSpPr>
            <p:nvPr/>
          </p:nvSpPr>
          <p:spPr bwMode="auto">
            <a:xfrm>
              <a:off x="8748464" y="0"/>
              <a:ext cx="288032" cy="288032"/>
            </a:xfrm>
            <a:prstGeom prst="chevron">
              <a:avLst>
                <a:gd name="adj" fmla="val 50000"/>
              </a:avLst>
            </a:prstGeom>
            <a:solidFill>
              <a:srgbClr val="D8D8D8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1152525" y="1011767"/>
            <a:ext cx="5975350" cy="143933"/>
            <a:chOff x="0" y="0"/>
            <a:chExt cx="5976640" cy="108000"/>
          </a:xfrm>
        </p:grpSpPr>
        <p:sp>
          <p:nvSpPr>
            <p:cNvPr id="76810" name="椭圆 11"/>
            <p:cNvSpPr>
              <a:spLocks noChangeArrowheads="1"/>
            </p:cNvSpPr>
            <p:nvPr/>
          </p:nvSpPr>
          <p:spPr bwMode="auto">
            <a:xfrm>
              <a:off x="58686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6811" name="椭圆 12"/>
            <p:cNvSpPr>
              <a:spLocks noChangeArrowheads="1"/>
            </p:cNvSpPr>
            <p:nvPr/>
          </p:nvSpPr>
          <p:spPr bwMode="auto">
            <a:xfrm>
              <a:off x="88029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6812" name="椭圆 13"/>
            <p:cNvSpPr>
              <a:spLocks noChangeArrowheads="1"/>
            </p:cNvSpPr>
            <p:nvPr/>
          </p:nvSpPr>
          <p:spPr bwMode="auto">
            <a:xfrm>
              <a:off x="117372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6813" name="椭圆 14"/>
            <p:cNvSpPr>
              <a:spLocks noChangeArrowheads="1"/>
            </p:cNvSpPr>
            <p:nvPr/>
          </p:nvSpPr>
          <p:spPr bwMode="auto">
            <a:xfrm>
              <a:off x="146716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6814" name="椭圆 15"/>
            <p:cNvSpPr>
              <a:spLocks noChangeArrowheads="1"/>
            </p:cNvSpPr>
            <p:nvPr/>
          </p:nvSpPr>
          <p:spPr bwMode="auto">
            <a:xfrm>
              <a:off x="176059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6815" name="椭圆 16"/>
            <p:cNvSpPr>
              <a:spLocks noChangeArrowheads="1"/>
            </p:cNvSpPr>
            <p:nvPr/>
          </p:nvSpPr>
          <p:spPr bwMode="auto">
            <a:xfrm>
              <a:off x="205402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6816" name="椭圆 17"/>
            <p:cNvSpPr>
              <a:spLocks noChangeArrowheads="1"/>
            </p:cNvSpPr>
            <p:nvPr/>
          </p:nvSpPr>
          <p:spPr bwMode="auto">
            <a:xfrm>
              <a:off x="234745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6817" name="椭圆 18"/>
            <p:cNvSpPr>
              <a:spLocks noChangeArrowheads="1"/>
            </p:cNvSpPr>
            <p:nvPr/>
          </p:nvSpPr>
          <p:spPr bwMode="auto">
            <a:xfrm>
              <a:off x="264088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6818" name="椭圆 19"/>
            <p:cNvSpPr>
              <a:spLocks noChangeArrowheads="1"/>
            </p:cNvSpPr>
            <p:nvPr/>
          </p:nvSpPr>
          <p:spPr bwMode="auto">
            <a:xfrm>
              <a:off x="293432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6819" name="椭圆 20"/>
            <p:cNvSpPr>
              <a:spLocks noChangeArrowheads="1"/>
            </p:cNvSpPr>
            <p:nvPr/>
          </p:nvSpPr>
          <p:spPr bwMode="auto">
            <a:xfrm>
              <a:off x="322775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6820" name="椭圆 21"/>
            <p:cNvSpPr>
              <a:spLocks noChangeArrowheads="1"/>
            </p:cNvSpPr>
            <p:nvPr/>
          </p:nvSpPr>
          <p:spPr bwMode="auto">
            <a:xfrm>
              <a:off x="352118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6821" name="椭圆 22"/>
            <p:cNvSpPr>
              <a:spLocks noChangeArrowheads="1"/>
            </p:cNvSpPr>
            <p:nvPr/>
          </p:nvSpPr>
          <p:spPr bwMode="auto">
            <a:xfrm>
              <a:off x="381461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6822" name="椭圆 23"/>
            <p:cNvSpPr>
              <a:spLocks noChangeArrowheads="1"/>
            </p:cNvSpPr>
            <p:nvPr/>
          </p:nvSpPr>
          <p:spPr bwMode="auto">
            <a:xfrm>
              <a:off x="410804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6823" name="椭圆 24"/>
            <p:cNvSpPr>
              <a:spLocks noChangeArrowheads="1"/>
            </p:cNvSpPr>
            <p:nvPr/>
          </p:nvSpPr>
          <p:spPr bwMode="auto">
            <a:xfrm>
              <a:off x="440148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6824" name="椭圆 25"/>
            <p:cNvSpPr>
              <a:spLocks noChangeArrowheads="1"/>
            </p:cNvSpPr>
            <p:nvPr/>
          </p:nvSpPr>
          <p:spPr bwMode="auto">
            <a:xfrm>
              <a:off x="469491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6825" name="椭圆 26"/>
            <p:cNvSpPr>
              <a:spLocks noChangeArrowheads="1"/>
            </p:cNvSpPr>
            <p:nvPr/>
          </p:nvSpPr>
          <p:spPr bwMode="auto">
            <a:xfrm>
              <a:off x="498834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6826" name="椭圆 27"/>
            <p:cNvSpPr>
              <a:spLocks noChangeArrowheads="1"/>
            </p:cNvSpPr>
            <p:nvPr/>
          </p:nvSpPr>
          <p:spPr bwMode="auto">
            <a:xfrm>
              <a:off x="528177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6827" name="椭圆 28"/>
            <p:cNvSpPr>
              <a:spLocks noChangeArrowheads="1"/>
            </p:cNvSpPr>
            <p:nvPr/>
          </p:nvSpPr>
          <p:spPr bwMode="auto">
            <a:xfrm>
              <a:off x="557520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6828" name="椭圆 57"/>
            <p:cNvSpPr>
              <a:spLocks noChangeArrowheads="1"/>
            </p:cNvSpPr>
            <p:nvPr/>
          </p:nvSpPr>
          <p:spPr bwMode="auto">
            <a:xfrm>
              <a:off x="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6829" name="椭圆 58"/>
            <p:cNvSpPr>
              <a:spLocks noChangeArrowheads="1"/>
            </p:cNvSpPr>
            <p:nvPr/>
          </p:nvSpPr>
          <p:spPr bwMode="auto">
            <a:xfrm>
              <a:off x="29343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6830" name="椭圆 62"/>
            <p:cNvSpPr>
              <a:spLocks noChangeArrowheads="1"/>
            </p:cNvSpPr>
            <p:nvPr/>
          </p:nvSpPr>
          <p:spPr bwMode="auto">
            <a:xfrm>
              <a:off x="586864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pic>
        <p:nvPicPr>
          <p:cNvPr id="76805" name="Picture 3" descr="C:\Users\Administrator\Desktop\xinsrc_50060208152462120236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4" y="1432985"/>
            <a:ext cx="2701925" cy="4819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6" name="Picture 4" descr="C:\Users\Administrator\Desktop\361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" y="1432985"/>
            <a:ext cx="5842000" cy="4819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8" name="Picture 2" descr="C:\Users\Administrator\Desktop\20120511112432_QLNhN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" y="1413934"/>
            <a:ext cx="5842000" cy="4847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9" name="Picture 3" descr="C:\Users\Administrator\Desktop\20131209143723-955094562zsdn2dc3fen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92838" y="1432985"/>
            <a:ext cx="2736850" cy="4819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Box 39"/>
          <p:cNvSpPr txBox="1">
            <a:spLocks noChangeArrowheads="1"/>
          </p:cNvSpPr>
          <p:nvPr/>
        </p:nvSpPr>
        <p:spPr bwMode="auto">
          <a:xfrm>
            <a:off x="225425" y="416985"/>
            <a:ext cx="65071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2.2 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大</a:t>
            </a:r>
            <a:r>
              <a:rPr lang="zh-CN" altLang="en-US" dirty="0">
                <a:latin typeface="黑体" pitchFamily="49" charset="-122"/>
                <a:ea typeface="黑体" pitchFamily="49" charset="-122"/>
              </a:rPr>
              <a:t>师作品</a:t>
            </a:r>
            <a:r>
              <a:rPr lang="en-US" altLang="zh-CN" dirty="0">
                <a:latin typeface="黑体" pitchFamily="49" charset="-122"/>
                <a:ea typeface="黑体" pitchFamily="49" charset="-122"/>
              </a:rPr>
              <a:t>《</a:t>
            </a:r>
            <a:r>
              <a:rPr lang="zh-CN" altLang="en-US" dirty="0">
                <a:latin typeface="黑体" pitchFamily="49" charset="-122"/>
                <a:ea typeface="黑体" pitchFamily="49" charset="-122"/>
              </a:rPr>
              <a:t>龙猫</a:t>
            </a:r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》--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海报欣赏</a:t>
            </a:r>
            <a:endParaRPr lang="zh-CN" altLang="en-US" dirty="0"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ransition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评语"/>
          <p:cNvSpPr>
            <a:spLocks noChangeArrowheads="1"/>
          </p:cNvSpPr>
          <p:nvPr/>
        </p:nvSpPr>
        <p:spPr bwMode="auto">
          <a:xfrm>
            <a:off x="1187450" y="2032000"/>
            <a:ext cx="70564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>
                <a:latin typeface="方正启体简体" pitchFamily="1" charset="-122"/>
                <a:ea typeface="方正启体简体" pitchFamily="1" charset="-122"/>
                <a:sym typeface="方正启体简体" pitchFamily="1" charset="-122"/>
              </a:rPr>
              <a:t>         </a:t>
            </a:r>
            <a:endParaRPr lang="zh-CN" alt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903818"/>
            <a:ext cx="9036050" cy="383116"/>
            <a:chOff x="0" y="0"/>
            <a:chExt cx="9036496" cy="288032"/>
          </a:xfrm>
        </p:grpSpPr>
        <p:sp>
          <p:nvSpPr>
            <p:cNvPr id="77855" name="五边形 29"/>
            <p:cNvSpPr>
              <a:spLocks noChangeArrowheads="1"/>
            </p:cNvSpPr>
            <p:nvPr/>
          </p:nvSpPr>
          <p:spPr bwMode="auto">
            <a:xfrm>
              <a:off x="0" y="0"/>
              <a:ext cx="8820472" cy="288032"/>
            </a:xfrm>
            <a:prstGeom prst="homePlate">
              <a:avLst>
                <a:gd name="adj" fmla="val 765581"/>
              </a:avLst>
            </a:prstGeom>
            <a:solidFill>
              <a:srgbClr val="D8D8D8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7856" name="燕尾形 31"/>
            <p:cNvSpPr>
              <a:spLocks noChangeArrowheads="1"/>
            </p:cNvSpPr>
            <p:nvPr/>
          </p:nvSpPr>
          <p:spPr bwMode="auto">
            <a:xfrm>
              <a:off x="8748464" y="0"/>
              <a:ext cx="288032" cy="288032"/>
            </a:xfrm>
            <a:prstGeom prst="chevron">
              <a:avLst>
                <a:gd name="adj" fmla="val 50000"/>
              </a:avLst>
            </a:prstGeom>
            <a:solidFill>
              <a:srgbClr val="D8D8D8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1152525" y="1011767"/>
            <a:ext cx="5975350" cy="143933"/>
            <a:chOff x="0" y="0"/>
            <a:chExt cx="5976640" cy="108000"/>
          </a:xfrm>
        </p:grpSpPr>
        <p:sp>
          <p:nvSpPr>
            <p:cNvPr id="77834" name="椭圆 11"/>
            <p:cNvSpPr>
              <a:spLocks noChangeArrowheads="1"/>
            </p:cNvSpPr>
            <p:nvPr/>
          </p:nvSpPr>
          <p:spPr bwMode="auto">
            <a:xfrm>
              <a:off x="58686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7835" name="椭圆 12"/>
            <p:cNvSpPr>
              <a:spLocks noChangeArrowheads="1"/>
            </p:cNvSpPr>
            <p:nvPr/>
          </p:nvSpPr>
          <p:spPr bwMode="auto">
            <a:xfrm>
              <a:off x="88029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7836" name="椭圆 13"/>
            <p:cNvSpPr>
              <a:spLocks noChangeArrowheads="1"/>
            </p:cNvSpPr>
            <p:nvPr/>
          </p:nvSpPr>
          <p:spPr bwMode="auto">
            <a:xfrm>
              <a:off x="117372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7837" name="椭圆 14"/>
            <p:cNvSpPr>
              <a:spLocks noChangeArrowheads="1"/>
            </p:cNvSpPr>
            <p:nvPr/>
          </p:nvSpPr>
          <p:spPr bwMode="auto">
            <a:xfrm>
              <a:off x="146716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7838" name="椭圆 15"/>
            <p:cNvSpPr>
              <a:spLocks noChangeArrowheads="1"/>
            </p:cNvSpPr>
            <p:nvPr/>
          </p:nvSpPr>
          <p:spPr bwMode="auto">
            <a:xfrm>
              <a:off x="176059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7839" name="椭圆 16"/>
            <p:cNvSpPr>
              <a:spLocks noChangeArrowheads="1"/>
            </p:cNvSpPr>
            <p:nvPr/>
          </p:nvSpPr>
          <p:spPr bwMode="auto">
            <a:xfrm>
              <a:off x="205402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7840" name="椭圆 17"/>
            <p:cNvSpPr>
              <a:spLocks noChangeArrowheads="1"/>
            </p:cNvSpPr>
            <p:nvPr/>
          </p:nvSpPr>
          <p:spPr bwMode="auto">
            <a:xfrm>
              <a:off x="234745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7841" name="椭圆 18"/>
            <p:cNvSpPr>
              <a:spLocks noChangeArrowheads="1"/>
            </p:cNvSpPr>
            <p:nvPr/>
          </p:nvSpPr>
          <p:spPr bwMode="auto">
            <a:xfrm>
              <a:off x="264088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7842" name="椭圆 19"/>
            <p:cNvSpPr>
              <a:spLocks noChangeArrowheads="1"/>
            </p:cNvSpPr>
            <p:nvPr/>
          </p:nvSpPr>
          <p:spPr bwMode="auto">
            <a:xfrm>
              <a:off x="293432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7843" name="椭圆 20"/>
            <p:cNvSpPr>
              <a:spLocks noChangeArrowheads="1"/>
            </p:cNvSpPr>
            <p:nvPr/>
          </p:nvSpPr>
          <p:spPr bwMode="auto">
            <a:xfrm>
              <a:off x="322775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7844" name="椭圆 21"/>
            <p:cNvSpPr>
              <a:spLocks noChangeArrowheads="1"/>
            </p:cNvSpPr>
            <p:nvPr/>
          </p:nvSpPr>
          <p:spPr bwMode="auto">
            <a:xfrm>
              <a:off x="352118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7845" name="椭圆 22"/>
            <p:cNvSpPr>
              <a:spLocks noChangeArrowheads="1"/>
            </p:cNvSpPr>
            <p:nvPr/>
          </p:nvSpPr>
          <p:spPr bwMode="auto">
            <a:xfrm>
              <a:off x="381461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7846" name="椭圆 23"/>
            <p:cNvSpPr>
              <a:spLocks noChangeArrowheads="1"/>
            </p:cNvSpPr>
            <p:nvPr/>
          </p:nvSpPr>
          <p:spPr bwMode="auto">
            <a:xfrm>
              <a:off x="410804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7847" name="椭圆 24"/>
            <p:cNvSpPr>
              <a:spLocks noChangeArrowheads="1"/>
            </p:cNvSpPr>
            <p:nvPr/>
          </p:nvSpPr>
          <p:spPr bwMode="auto">
            <a:xfrm>
              <a:off x="440148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7848" name="椭圆 25"/>
            <p:cNvSpPr>
              <a:spLocks noChangeArrowheads="1"/>
            </p:cNvSpPr>
            <p:nvPr/>
          </p:nvSpPr>
          <p:spPr bwMode="auto">
            <a:xfrm>
              <a:off x="469491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7849" name="椭圆 26"/>
            <p:cNvSpPr>
              <a:spLocks noChangeArrowheads="1"/>
            </p:cNvSpPr>
            <p:nvPr/>
          </p:nvSpPr>
          <p:spPr bwMode="auto">
            <a:xfrm>
              <a:off x="498834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7850" name="椭圆 27"/>
            <p:cNvSpPr>
              <a:spLocks noChangeArrowheads="1"/>
            </p:cNvSpPr>
            <p:nvPr/>
          </p:nvSpPr>
          <p:spPr bwMode="auto">
            <a:xfrm>
              <a:off x="528177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7851" name="椭圆 28"/>
            <p:cNvSpPr>
              <a:spLocks noChangeArrowheads="1"/>
            </p:cNvSpPr>
            <p:nvPr/>
          </p:nvSpPr>
          <p:spPr bwMode="auto">
            <a:xfrm>
              <a:off x="557520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7852" name="椭圆 57"/>
            <p:cNvSpPr>
              <a:spLocks noChangeArrowheads="1"/>
            </p:cNvSpPr>
            <p:nvPr/>
          </p:nvSpPr>
          <p:spPr bwMode="auto">
            <a:xfrm>
              <a:off x="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7853" name="椭圆 58"/>
            <p:cNvSpPr>
              <a:spLocks noChangeArrowheads="1"/>
            </p:cNvSpPr>
            <p:nvPr/>
          </p:nvSpPr>
          <p:spPr bwMode="auto">
            <a:xfrm>
              <a:off x="29343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7854" name="椭圆 62"/>
            <p:cNvSpPr>
              <a:spLocks noChangeArrowheads="1"/>
            </p:cNvSpPr>
            <p:nvPr/>
          </p:nvSpPr>
          <p:spPr bwMode="auto">
            <a:xfrm>
              <a:off x="586864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pic>
        <p:nvPicPr>
          <p:cNvPr id="77829" name="Picture 3" descr="C:\Users\Administrator\Desktop\xinsrc_50060208152462120236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4" y="1432985"/>
            <a:ext cx="2701925" cy="4819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31" name="Picture 4" descr="C:\Users\Administrator\Desktop\thum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988" y="1432985"/>
            <a:ext cx="5878512" cy="4819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32" name="Picture 2" descr="C:\Users\Administrator\Desktop\8e13f7f7d678a58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950" y="1432985"/>
            <a:ext cx="6013450" cy="4819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33" name="Picture 3" descr="C:\Users\Administrator\Desktop\201205281501243962388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64" y="1432984"/>
            <a:ext cx="2701925" cy="4849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Box 39"/>
          <p:cNvSpPr txBox="1">
            <a:spLocks noChangeArrowheads="1"/>
          </p:cNvSpPr>
          <p:nvPr/>
        </p:nvSpPr>
        <p:spPr bwMode="auto">
          <a:xfrm>
            <a:off x="73025" y="264585"/>
            <a:ext cx="65071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2.2 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大</a:t>
            </a:r>
            <a:r>
              <a:rPr lang="zh-CN" altLang="en-US" dirty="0">
                <a:latin typeface="黑体" pitchFamily="49" charset="-122"/>
                <a:ea typeface="黑体" pitchFamily="49" charset="-122"/>
              </a:rPr>
              <a:t>师作品</a:t>
            </a:r>
            <a:r>
              <a:rPr lang="en-US" altLang="zh-CN" dirty="0">
                <a:latin typeface="黑体" pitchFamily="49" charset="-122"/>
                <a:ea typeface="黑体" pitchFamily="49" charset="-122"/>
              </a:rPr>
              <a:t>《</a:t>
            </a:r>
            <a:r>
              <a:rPr lang="zh-CN" altLang="en-US" dirty="0">
                <a:latin typeface="黑体" pitchFamily="49" charset="-122"/>
                <a:ea typeface="黑体" pitchFamily="49" charset="-122"/>
              </a:rPr>
              <a:t>龙猫</a:t>
            </a:r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》--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海报欣赏</a:t>
            </a:r>
            <a:endParaRPr lang="zh-CN" altLang="en-US" dirty="0"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ransition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评语"/>
          <p:cNvSpPr>
            <a:spLocks noChangeArrowheads="1"/>
          </p:cNvSpPr>
          <p:nvPr/>
        </p:nvSpPr>
        <p:spPr bwMode="auto">
          <a:xfrm>
            <a:off x="1187450" y="2032000"/>
            <a:ext cx="70564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>
                <a:latin typeface="方正启体简体" pitchFamily="1" charset="-122"/>
                <a:ea typeface="方正启体简体" pitchFamily="1" charset="-122"/>
                <a:sym typeface="方正启体简体" pitchFamily="1" charset="-122"/>
              </a:rPr>
              <a:t>         </a:t>
            </a:r>
            <a:endParaRPr lang="zh-CN" alt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903818"/>
            <a:ext cx="9036050" cy="383116"/>
            <a:chOff x="0" y="0"/>
            <a:chExt cx="9036496" cy="288032"/>
          </a:xfrm>
        </p:grpSpPr>
        <p:sp>
          <p:nvSpPr>
            <p:cNvPr id="78891" name="五边形 29"/>
            <p:cNvSpPr>
              <a:spLocks noChangeArrowheads="1"/>
            </p:cNvSpPr>
            <p:nvPr/>
          </p:nvSpPr>
          <p:spPr bwMode="auto">
            <a:xfrm>
              <a:off x="0" y="0"/>
              <a:ext cx="8820472" cy="288032"/>
            </a:xfrm>
            <a:prstGeom prst="homePlate">
              <a:avLst>
                <a:gd name="adj" fmla="val 765581"/>
              </a:avLst>
            </a:prstGeom>
            <a:solidFill>
              <a:srgbClr val="D8D8D8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8892" name="燕尾形 31"/>
            <p:cNvSpPr>
              <a:spLocks noChangeArrowheads="1"/>
            </p:cNvSpPr>
            <p:nvPr/>
          </p:nvSpPr>
          <p:spPr bwMode="auto">
            <a:xfrm>
              <a:off x="8748464" y="0"/>
              <a:ext cx="288032" cy="288032"/>
            </a:xfrm>
            <a:prstGeom prst="chevron">
              <a:avLst>
                <a:gd name="adj" fmla="val 50000"/>
              </a:avLst>
            </a:prstGeom>
            <a:solidFill>
              <a:srgbClr val="D8D8D8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1152525" y="1011767"/>
            <a:ext cx="5975350" cy="143933"/>
            <a:chOff x="0" y="0"/>
            <a:chExt cx="5976640" cy="108000"/>
          </a:xfrm>
        </p:grpSpPr>
        <p:sp>
          <p:nvSpPr>
            <p:cNvPr id="78870" name="椭圆 11"/>
            <p:cNvSpPr>
              <a:spLocks noChangeArrowheads="1"/>
            </p:cNvSpPr>
            <p:nvPr/>
          </p:nvSpPr>
          <p:spPr bwMode="auto">
            <a:xfrm>
              <a:off x="58686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8871" name="椭圆 12"/>
            <p:cNvSpPr>
              <a:spLocks noChangeArrowheads="1"/>
            </p:cNvSpPr>
            <p:nvPr/>
          </p:nvSpPr>
          <p:spPr bwMode="auto">
            <a:xfrm>
              <a:off x="88029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8872" name="椭圆 13"/>
            <p:cNvSpPr>
              <a:spLocks noChangeArrowheads="1"/>
            </p:cNvSpPr>
            <p:nvPr/>
          </p:nvSpPr>
          <p:spPr bwMode="auto">
            <a:xfrm>
              <a:off x="117372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8873" name="椭圆 14"/>
            <p:cNvSpPr>
              <a:spLocks noChangeArrowheads="1"/>
            </p:cNvSpPr>
            <p:nvPr/>
          </p:nvSpPr>
          <p:spPr bwMode="auto">
            <a:xfrm>
              <a:off x="146716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8874" name="椭圆 15"/>
            <p:cNvSpPr>
              <a:spLocks noChangeArrowheads="1"/>
            </p:cNvSpPr>
            <p:nvPr/>
          </p:nvSpPr>
          <p:spPr bwMode="auto">
            <a:xfrm>
              <a:off x="176059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8875" name="椭圆 16"/>
            <p:cNvSpPr>
              <a:spLocks noChangeArrowheads="1"/>
            </p:cNvSpPr>
            <p:nvPr/>
          </p:nvSpPr>
          <p:spPr bwMode="auto">
            <a:xfrm>
              <a:off x="205402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8876" name="椭圆 17"/>
            <p:cNvSpPr>
              <a:spLocks noChangeArrowheads="1"/>
            </p:cNvSpPr>
            <p:nvPr/>
          </p:nvSpPr>
          <p:spPr bwMode="auto">
            <a:xfrm>
              <a:off x="234745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8877" name="椭圆 18"/>
            <p:cNvSpPr>
              <a:spLocks noChangeArrowheads="1"/>
            </p:cNvSpPr>
            <p:nvPr/>
          </p:nvSpPr>
          <p:spPr bwMode="auto">
            <a:xfrm>
              <a:off x="264088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8878" name="椭圆 19"/>
            <p:cNvSpPr>
              <a:spLocks noChangeArrowheads="1"/>
            </p:cNvSpPr>
            <p:nvPr/>
          </p:nvSpPr>
          <p:spPr bwMode="auto">
            <a:xfrm>
              <a:off x="293432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8879" name="椭圆 20"/>
            <p:cNvSpPr>
              <a:spLocks noChangeArrowheads="1"/>
            </p:cNvSpPr>
            <p:nvPr/>
          </p:nvSpPr>
          <p:spPr bwMode="auto">
            <a:xfrm>
              <a:off x="322775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8880" name="椭圆 21"/>
            <p:cNvSpPr>
              <a:spLocks noChangeArrowheads="1"/>
            </p:cNvSpPr>
            <p:nvPr/>
          </p:nvSpPr>
          <p:spPr bwMode="auto">
            <a:xfrm>
              <a:off x="352118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8881" name="椭圆 22"/>
            <p:cNvSpPr>
              <a:spLocks noChangeArrowheads="1"/>
            </p:cNvSpPr>
            <p:nvPr/>
          </p:nvSpPr>
          <p:spPr bwMode="auto">
            <a:xfrm>
              <a:off x="381461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8882" name="椭圆 23"/>
            <p:cNvSpPr>
              <a:spLocks noChangeArrowheads="1"/>
            </p:cNvSpPr>
            <p:nvPr/>
          </p:nvSpPr>
          <p:spPr bwMode="auto">
            <a:xfrm>
              <a:off x="410804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8883" name="椭圆 24"/>
            <p:cNvSpPr>
              <a:spLocks noChangeArrowheads="1"/>
            </p:cNvSpPr>
            <p:nvPr/>
          </p:nvSpPr>
          <p:spPr bwMode="auto">
            <a:xfrm>
              <a:off x="440148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8884" name="椭圆 25"/>
            <p:cNvSpPr>
              <a:spLocks noChangeArrowheads="1"/>
            </p:cNvSpPr>
            <p:nvPr/>
          </p:nvSpPr>
          <p:spPr bwMode="auto">
            <a:xfrm>
              <a:off x="469491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8885" name="椭圆 26"/>
            <p:cNvSpPr>
              <a:spLocks noChangeArrowheads="1"/>
            </p:cNvSpPr>
            <p:nvPr/>
          </p:nvSpPr>
          <p:spPr bwMode="auto">
            <a:xfrm>
              <a:off x="498834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8886" name="椭圆 27"/>
            <p:cNvSpPr>
              <a:spLocks noChangeArrowheads="1"/>
            </p:cNvSpPr>
            <p:nvPr/>
          </p:nvSpPr>
          <p:spPr bwMode="auto">
            <a:xfrm>
              <a:off x="528177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8887" name="椭圆 28"/>
            <p:cNvSpPr>
              <a:spLocks noChangeArrowheads="1"/>
            </p:cNvSpPr>
            <p:nvPr/>
          </p:nvSpPr>
          <p:spPr bwMode="auto">
            <a:xfrm>
              <a:off x="557520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8888" name="椭圆 57"/>
            <p:cNvSpPr>
              <a:spLocks noChangeArrowheads="1"/>
            </p:cNvSpPr>
            <p:nvPr/>
          </p:nvSpPr>
          <p:spPr bwMode="auto">
            <a:xfrm>
              <a:off x="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8889" name="椭圆 58"/>
            <p:cNvSpPr>
              <a:spLocks noChangeArrowheads="1"/>
            </p:cNvSpPr>
            <p:nvPr/>
          </p:nvSpPr>
          <p:spPr bwMode="auto">
            <a:xfrm>
              <a:off x="29343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8890" name="椭圆 62"/>
            <p:cNvSpPr>
              <a:spLocks noChangeArrowheads="1"/>
            </p:cNvSpPr>
            <p:nvPr/>
          </p:nvSpPr>
          <p:spPr bwMode="auto">
            <a:xfrm>
              <a:off x="586864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pic>
        <p:nvPicPr>
          <p:cNvPr id="78854" name="图片 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4612" y="702733"/>
            <a:ext cx="4970463" cy="3693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5" name="图片 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3538" y="702733"/>
            <a:ext cx="4970462" cy="3693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6" name="TextBox 42"/>
          <p:cNvSpPr txBox="1">
            <a:spLocks noChangeArrowheads="1"/>
          </p:cNvSpPr>
          <p:nvPr/>
        </p:nvSpPr>
        <p:spPr bwMode="auto">
          <a:xfrm flipH="1">
            <a:off x="0" y="1384300"/>
            <a:ext cx="2235200" cy="68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zh-CN" altLang="en-US" sz="2400">
                <a:solidFill>
                  <a:srgbClr val="595959"/>
                </a:solidFill>
                <a:latin typeface="黑体" pitchFamily="49" charset="-122"/>
                <a:ea typeface="黑体" pitchFamily="49" charset="-122"/>
              </a:rPr>
              <a:t>小月</a:t>
            </a:r>
            <a:br>
              <a:rPr lang="zh-CN" altLang="en-US" sz="2400">
                <a:solidFill>
                  <a:srgbClr val="595959"/>
                </a:solidFill>
                <a:latin typeface="黑体" pitchFamily="49" charset="-122"/>
                <a:ea typeface="黑体" pitchFamily="49" charset="-122"/>
              </a:rPr>
            </a:br>
            <a:endParaRPr lang="zh-CN" altLang="en-US" sz="2400">
              <a:solidFill>
                <a:srgbClr val="595959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78857" name="TextBox 43"/>
          <p:cNvSpPr txBox="1">
            <a:spLocks noChangeArrowheads="1"/>
          </p:cNvSpPr>
          <p:nvPr/>
        </p:nvSpPr>
        <p:spPr bwMode="auto">
          <a:xfrm>
            <a:off x="487363" y="1968500"/>
            <a:ext cx="2770187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400">
                <a:solidFill>
                  <a:schemeClr val="bg1"/>
                </a:solidFill>
              </a:rPr>
              <a:t>是一个</a:t>
            </a:r>
            <a:r>
              <a:rPr lang="en-US" altLang="zh-CN" sz="1400">
                <a:solidFill>
                  <a:schemeClr val="bg1"/>
                </a:solidFill>
              </a:rPr>
              <a:t>11</a:t>
            </a:r>
            <a:r>
              <a:rPr lang="zh-CN" altLang="en-US" sz="1400">
                <a:solidFill>
                  <a:schemeClr val="bg1"/>
                </a:solidFill>
              </a:rPr>
              <a:t>岁的女孩，是故事的主角之一，小梅的姐姐。性格坚毅有朝气，负责打理大部分的家务。</a:t>
            </a:r>
          </a:p>
          <a:p>
            <a:r>
              <a:rPr lang="zh-CN" altLang="en-US" sz="1400"/>
              <a:t/>
            </a:r>
            <a:br>
              <a:rPr lang="zh-CN" altLang="en-US" sz="1400"/>
            </a:br>
            <a:r>
              <a:rPr lang="en-US" altLang="zh-CN" sz="1400">
                <a:solidFill>
                  <a:srgbClr val="FFFFFF"/>
                </a:solidFill>
                <a:ea typeface="微软雅黑" pitchFamily="34" charset="-122"/>
              </a:rPr>
              <a:t>. </a:t>
            </a:r>
          </a:p>
        </p:txBody>
      </p:sp>
      <p:sp>
        <p:nvSpPr>
          <p:cNvPr id="78858" name="TextBox 44"/>
          <p:cNvSpPr txBox="1">
            <a:spLocks noChangeArrowheads="1"/>
          </p:cNvSpPr>
          <p:nvPr/>
        </p:nvSpPr>
        <p:spPr bwMode="auto">
          <a:xfrm flipH="1">
            <a:off x="4679951" y="1452033"/>
            <a:ext cx="1535113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zh-CN" altLang="en-US" sz="2400">
                <a:solidFill>
                  <a:srgbClr val="595959"/>
                </a:solidFill>
                <a:latin typeface="黑体" pitchFamily="49" charset="-122"/>
                <a:ea typeface="黑体" pitchFamily="49" charset="-122"/>
              </a:rPr>
              <a:t>小梅</a:t>
            </a:r>
          </a:p>
        </p:txBody>
      </p:sp>
      <p:sp>
        <p:nvSpPr>
          <p:cNvPr id="78859" name="TextBox 45"/>
          <p:cNvSpPr txBox="1">
            <a:spLocks noChangeArrowheads="1"/>
          </p:cNvSpPr>
          <p:nvPr/>
        </p:nvSpPr>
        <p:spPr bwMode="auto">
          <a:xfrm>
            <a:off x="4735514" y="1968500"/>
            <a:ext cx="2808287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400">
                <a:solidFill>
                  <a:schemeClr val="bg1"/>
                </a:solidFill>
              </a:rPr>
              <a:t>4</a:t>
            </a:r>
            <a:r>
              <a:rPr lang="zh-CN" altLang="en-US" sz="1400">
                <a:solidFill>
                  <a:schemeClr val="bg1"/>
                </a:solidFill>
              </a:rPr>
              <a:t>岁，英文名为</a:t>
            </a:r>
            <a:r>
              <a:rPr lang="en-US" altLang="zh-CN" sz="1400">
                <a:solidFill>
                  <a:schemeClr val="bg1"/>
                </a:solidFill>
              </a:rPr>
              <a:t>Mei</a:t>
            </a:r>
            <a:r>
              <a:rPr lang="en-US" sz="1400">
                <a:solidFill>
                  <a:schemeClr val="bg1"/>
                </a:solidFill>
              </a:rPr>
              <a:t>（</a:t>
            </a:r>
            <a:r>
              <a:rPr lang="en-US" altLang="zh-CN" sz="1400">
                <a:solidFill>
                  <a:schemeClr val="bg1"/>
                </a:solidFill>
              </a:rPr>
              <a:t>May</a:t>
            </a:r>
            <a:r>
              <a:rPr lang="zh-CN" altLang="en-US" sz="1400">
                <a:solidFill>
                  <a:schemeClr val="bg1"/>
                </a:solidFill>
              </a:rPr>
              <a:t>的谐音），小月的妹妹。性格活泼，善于观察周遭有趣事物的小女生。</a:t>
            </a:r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78860" name="TextBox 46"/>
          <p:cNvSpPr txBox="1">
            <a:spLocks noChangeArrowheads="1"/>
          </p:cNvSpPr>
          <p:nvPr/>
        </p:nvSpPr>
        <p:spPr bwMode="auto">
          <a:xfrm flipH="1">
            <a:off x="3598863" y="3177117"/>
            <a:ext cx="893762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2800" b="1">
                <a:solidFill>
                  <a:srgbClr val="A6A6A6"/>
                </a:solidFill>
                <a:latin typeface="Arial Rounded MT Bold"/>
                <a:ea typeface="微软雅黑" pitchFamily="34" charset="-122"/>
              </a:rPr>
              <a:t>01</a:t>
            </a:r>
            <a:endParaRPr lang="zh-CN" altLang="en-US" sz="2800" b="1">
              <a:solidFill>
                <a:srgbClr val="A6A6A6"/>
              </a:solidFill>
              <a:latin typeface="Arial Rounded MT Bold"/>
              <a:ea typeface="微软雅黑" pitchFamily="34" charset="-122"/>
            </a:endParaRPr>
          </a:p>
        </p:txBody>
      </p:sp>
      <p:sp>
        <p:nvSpPr>
          <p:cNvPr id="78861" name="TextBox 47"/>
          <p:cNvSpPr txBox="1">
            <a:spLocks noChangeArrowheads="1"/>
          </p:cNvSpPr>
          <p:nvPr/>
        </p:nvSpPr>
        <p:spPr bwMode="auto">
          <a:xfrm flipH="1">
            <a:off x="7858125" y="3177117"/>
            <a:ext cx="895350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2800" b="1">
                <a:solidFill>
                  <a:srgbClr val="A6A6A6"/>
                </a:solidFill>
                <a:latin typeface="Arial Rounded MT Bold"/>
                <a:ea typeface="微软雅黑" pitchFamily="34" charset="-122"/>
              </a:rPr>
              <a:t>02</a:t>
            </a:r>
            <a:endParaRPr lang="zh-CN" altLang="en-US" sz="2800" b="1">
              <a:solidFill>
                <a:srgbClr val="A6A6A6"/>
              </a:solidFill>
              <a:latin typeface="Arial Rounded MT Bold"/>
              <a:ea typeface="微软雅黑" pitchFamily="34" charset="-122"/>
            </a:endParaRPr>
          </a:p>
        </p:txBody>
      </p:sp>
      <p:pic>
        <p:nvPicPr>
          <p:cNvPr id="78862" name="图片 4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4612" y="3160185"/>
            <a:ext cx="4970463" cy="3693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63" name="图片 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3538" y="3160185"/>
            <a:ext cx="4970462" cy="3693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64" name="TextBox 51"/>
          <p:cNvSpPr txBox="1">
            <a:spLocks noChangeArrowheads="1"/>
          </p:cNvSpPr>
          <p:nvPr/>
        </p:nvSpPr>
        <p:spPr bwMode="auto">
          <a:xfrm flipH="1">
            <a:off x="0" y="3867151"/>
            <a:ext cx="2563813" cy="68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zh-CN" altLang="en-US" sz="2400">
                <a:solidFill>
                  <a:srgbClr val="595959"/>
                </a:solidFill>
                <a:latin typeface="黑体" pitchFamily="49" charset="-122"/>
                <a:ea typeface="黑体" pitchFamily="49" charset="-122"/>
              </a:rPr>
              <a:t>大垣勘太</a:t>
            </a:r>
            <a:br>
              <a:rPr lang="zh-CN" altLang="en-US" sz="2400">
                <a:solidFill>
                  <a:srgbClr val="595959"/>
                </a:solidFill>
                <a:latin typeface="黑体" pitchFamily="49" charset="-122"/>
                <a:ea typeface="黑体" pitchFamily="49" charset="-122"/>
              </a:rPr>
            </a:br>
            <a:endParaRPr lang="zh-CN" altLang="en-US" sz="2400">
              <a:solidFill>
                <a:srgbClr val="595959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78865" name="TextBox 52"/>
          <p:cNvSpPr txBox="1">
            <a:spLocks noChangeArrowheads="1"/>
          </p:cNvSpPr>
          <p:nvPr/>
        </p:nvSpPr>
        <p:spPr bwMode="auto">
          <a:xfrm>
            <a:off x="487364" y="4451352"/>
            <a:ext cx="2808287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400">
                <a:solidFill>
                  <a:schemeClr val="bg1"/>
                </a:solidFill>
              </a:rPr>
              <a:t>居住在附近的男孩。帮过小月和小梅避雨，喜欢小月，见到小月很害羞。</a:t>
            </a:r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78866" name="TextBox 53"/>
          <p:cNvSpPr txBox="1">
            <a:spLocks noChangeArrowheads="1"/>
          </p:cNvSpPr>
          <p:nvPr/>
        </p:nvSpPr>
        <p:spPr bwMode="auto">
          <a:xfrm flipH="1">
            <a:off x="4425951" y="3867151"/>
            <a:ext cx="2447925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zh-CN" altLang="en-US" sz="2400">
                <a:solidFill>
                  <a:srgbClr val="595959"/>
                </a:solidFill>
                <a:latin typeface="黑体" pitchFamily="49" charset="-122"/>
                <a:ea typeface="黑体" pitchFamily="49" charset="-122"/>
              </a:rPr>
              <a:t>小月爸爸</a:t>
            </a:r>
          </a:p>
        </p:txBody>
      </p:sp>
      <p:sp>
        <p:nvSpPr>
          <p:cNvPr id="78867" name="TextBox 54"/>
          <p:cNvSpPr txBox="1">
            <a:spLocks noChangeArrowheads="1"/>
          </p:cNvSpPr>
          <p:nvPr/>
        </p:nvSpPr>
        <p:spPr bwMode="auto">
          <a:xfrm>
            <a:off x="4735514" y="4451351"/>
            <a:ext cx="28082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400">
                <a:solidFill>
                  <a:schemeClr val="bg1"/>
                </a:solidFill>
              </a:rPr>
              <a:t>小月及小梅的父亲，是一位大学教授。</a:t>
            </a:r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78868" name="TextBox 55"/>
          <p:cNvSpPr txBox="1">
            <a:spLocks noChangeArrowheads="1"/>
          </p:cNvSpPr>
          <p:nvPr/>
        </p:nvSpPr>
        <p:spPr bwMode="auto">
          <a:xfrm flipH="1">
            <a:off x="3598863" y="5632451"/>
            <a:ext cx="893762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2800" b="1">
                <a:solidFill>
                  <a:srgbClr val="A6A6A6"/>
                </a:solidFill>
                <a:latin typeface="Arial Rounded MT Bold"/>
                <a:ea typeface="微软雅黑" pitchFamily="34" charset="-122"/>
              </a:rPr>
              <a:t>03</a:t>
            </a:r>
            <a:endParaRPr lang="zh-CN" altLang="en-US" sz="2800" b="1">
              <a:solidFill>
                <a:srgbClr val="A6A6A6"/>
              </a:solidFill>
              <a:latin typeface="Arial Rounded MT Bold"/>
              <a:ea typeface="微软雅黑" pitchFamily="34" charset="-122"/>
            </a:endParaRPr>
          </a:p>
        </p:txBody>
      </p:sp>
      <p:sp>
        <p:nvSpPr>
          <p:cNvPr id="78869" name="TextBox 56"/>
          <p:cNvSpPr txBox="1">
            <a:spLocks noChangeArrowheads="1"/>
          </p:cNvSpPr>
          <p:nvPr/>
        </p:nvSpPr>
        <p:spPr bwMode="auto">
          <a:xfrm flipH="1">
            <a:off x="7858125" y="5632451"/>
            <a:ext cx="895350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2800" b="1">
                <a:solidFill>
                  <a:srgbClr val="A6A6A6"/>
                </a:solidFill>
                <a:latin typeface="Arial Rounded MT Bold"/>
                <a:ea typeface="微软雅黑" pitchFamily="34" charset="-122"/>
              </a:rPr>
              <a:t>04</a:t>
            </a:r>
            <a:endParaRPr lang="zh-CN" altLang="en-US" sz="2800" b="1">
              <a:solidFill>
                <a:srgbClr val="A6A6A6"/>
              </a:solidFill>
              <a:latin typeface="Arial Rounded MT Bold"/>
              <a:ea typeface="微软雅黑" pitchFamily="34" charset="-122"/>
            </a:endParaRPr>
          </a:p>
        </p:txBody>
      </p:sp>
      <p:sp>
        <p:nvSpPr>
          <p:cNvPr id="45" name="TextBox 39"/>
          <p:cNvSpPr txBox="1">
            <a:spLocks noChangeArrowheads="1"/>
          </p:cNvSpPr>
          <p:nvPr/>
        </p:nvSpPr>
        <p:spPr bwMode="auto">
          <a:xfrm>
            <a:off x="225425" y="416985"/>
            <a:ext cx="65071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2.3 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大</a:t>
            </a:r>
            <a:r>
              <a:rPr lang="zh-CN" altLang="en-US" dirty="0">
                <a:latin typeface="黑体" pitchFamily="49" charset="-122"/>
                <a:ea typeface="黑体" pitchFamily="49" charset="-122"/>
              </a:rPr>
              <a:t>师作品</a:t>
            </a:r>
            <a:r>
              <a:rPr lang="en-US" altLang="zh-CN" dirty="0">
                <a:latin typeface="黑体" pitchFamily="49" charset="-122"/>
                <a:ea typeface="黑体" pitchFamily="49" charset="-122"/>
              </a:rPr>
              <a:t>《</a:t>
            </a:r>
            <a:r>
              <a:rPr lang="zh-CN" altLang="en-US" dirty="0">
                <a:latin typeface="黑体" pitchFamily="49" charset="-122"/>
                <a:ea typeface="黑体" pitchFamily="49" charset="-122"/>
              </a:rPr>
              <a:t>龙猫</a:t>
            </a:r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》--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主角简介</a:t>
            </a:r>
            <a:endParaRPr lang="zh-CN" altLang="en-US" dirty="0"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ransition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评语"/>
          <p:cNvSpPr>
            <a:spLocks noChangeArrowheads="1"/>
          </p:cNvSpPr>
          <p:nvPr/>
        </p:nvSpPr>
        <p:spPr bwMode="auto">
          <a:xfrm>
            <a:off x="1187450" y="2032000"/>
            <a:ext cx="70564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>
                <a:latin typeface="方正启体简体" pitchFamily="1" charset="-122"/>
                <a:ea typeface="方正启体简体" pitchFamily="1" charset="-122"/>
                <a:sym typeface="方正启体简体" pitchFamily="1" charset="-122"/>
              </a:rPr>
              <a:t>         </a:t>
            </a:r>
            <a:endParaRPr lang="zh-CN" alt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903818"/>
            <a:ext cx="9036050" cy="383116"/>
            <a:chOff x="0" y="0"/>
            <a:chExt cx="9036496" cy="288032"/>
          </a:xfrm>
        </p:grpSpPr>
        <p:sp>
          <p:nvSpPr>
            <p:cNvPr id="79915" name="五边形 29"/>
            <p:cNvSpPr>
              <a:spLocks noChangeArrowheads="1"/>
            </p:cNvSpPr>
            <p:nvPr/>
          </p:nvSpPr>
          <p:spPr bwMode="auto">
            <a:xfrm>
              <a:off x="0" y="0"/>
              <a:ext cx="8820472" cy="288032"/>
            </a:xfrm>
            <a:prstGeom prst="homePlate">
              <a:avLst>
                <a:gd name="adj" fmla="val 765581"/>
              </a:avLst>
            </a:prstGeom>
            <a:solidFill>
              <a:srgbClr val="D8D8D8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9916" name="燕尾形 31"/>
            <p:cNvSpPr>
              <a:spLocks noChangeArrowheads="1"/>
            </p:cNvSpPr>
            <p:nvPr/>
          </p:nvSpPr>
          <p:spPr bwMode="auto">
            <a:xfrm>
              <a:off x="8748464" y="0"/>
              <a:ext cx="288032" cy="288032"/>
            </a:xfrm>
            <a:prstGeom prst="chevron">
              <a:avLst>
                <a:gd name="adj" fmla="val 50000"/>
              </a:avLst>
            </a:prstGeom>
            <a:solidFill>
              <a:srgbClr val="D8D8D8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1152525" y="1011767"/>
            <a:ext cx="5975350" cy="143933"/>
            <a:chOff x="0" y="0"/>
            <a:chExt cx="5976640" cy="108000"/>
          </a:xfrm>
        </p:grpSpPr>
        <p:sp>
          <p:nvSpPr>
            <p:cNvPr id="79894" name="椭圆 11"/>
            <p:cNvSpPr>
              <a:spLocks noChangeArrowheads="1"/>
            </p:cNvSpPr>
            <p:nvPr/>
          </p:nvSpPr>
          <p:spPr bwMode="auto">
            <a:xfrm>
              <a:off x="58686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9895" name="椭圆 12"/>
            <p:cNvSpPr>
              <a:spLocks noChangeArrowheads="1"/>
            </p:cNvSpPr>
            <p:nvPr/>
          </p:nvSpPr>
          <p:spPr bwMode="auto">
            <a:xfrm>
              <a:off x="88029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9896" name="椭圆 13"/>
            <p:cNvSpPr>
              <a:spLocks noChangeArrowheads="1"/>
            </p:cNvSpPr>
            <p:nvPr/>
          </p:nvSpPr>
          <p:spPr bwMode="auto">
            <a:xfrm>
              <a:off x="117372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9897" name="椭圆 14"/>
            <p:cNvSpPr>
              <a:spLocks noChangeArrowheads="1"/>
            </p:cNvSpPr>
            <p:nvPr/>
          </p:nvSpPr>
          <p:spPr bwMode="auto">
            <a:xfrm>
              <a:off x="146716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9898" name="椭圆 15"/>
            <p:cNvSpPr>
              <a:spLocks noChangeArrowheads="1"/>
            </p:cNvSpPr>
            <p:nvPr/>
          </p:nvSpPr>
          <p:spPr bwMode="auto">
            <a:xfrm>
              <a:off x="176059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9899" name="椭圆 16"/>
            <p:cNvSpPr>
              <a:spLocks noChangeArrowheads="1"/>
            </p:cNvSpPr>
            <p:nvPr/>
          </p:nvSpPr>
          <p:spPr bwMode="auto">
            <a:xfrm>
              <a:off x="205402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9900" name="椭圆 17"/>
            <p:cNvSpPr>
              <a:spLocks noChangeArrowheads="1"/>
            </p:cNvSpPr>
            <p:nvPr/>
          </p:nvSpPr>
          <p:spPr bwMode="auto">
            <a:xfrm>
              <a:off x="234745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9901" name="椭圆 18"/>
            <p:cNvSpPr>
              <a:spLocks noChangeArrowheads="1"/>
            </p:cNvSpPr>
            <p:nvPr/>
          </p:nvSpPr>
          <p:spPr bwMode="auto">
            <a:xfrm>
              <a:off x="264088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9902" name="椭圆 19"/>
            <p:cNvSpPr>
              <a:spLocks noChangeArrowheads="1"/>
            </p:cNvSpPr>
            <p:nvPr/>
          </p:nvSpPr>
          <p:spPr bwMode="auto">
            <a:xfrm>
              <a:off x="293432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9903" name="椭圆 20"/>
            <p:cNvSpPr>
              <a:spLocks noChangeArrowheads="1"/>
            </p:cNvSpPr>
            <p:nvPr/>
          </p:nvSpPr>
          <p:spPr bwMode="auto">
            <a:xfrm>
              <a:off x="322775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9904" name="椭圆 21"/>
            <p:cNvSpPr>
              <a:spLocks noChangeArrowheads="1"/>
            </p:cNvSpPr>
            <p:nvPr/>
          </p:nvSpPr>
          <p:spPr bwMode="auto">
            <a:xfrm>
              <a:off x="352118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9905" name="椭圆 22"/>
            <p:cNvSpPr>
              <a:spLocks noChangeArrowheads="1"/>
            </p:cNvSpPr>
            <p:nvPr/>
          </p:nvSpPr>
          <p:spPr bwMode="auto">
            <a:xfrm>
              <a:off x="381461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9906" name="椭圆 23"/>
            <p:cNvSpPr>
              <a:spLocks noChangeArrowheads="1"/>
            </p:cNvSpPr>
            <p:nvPr/>
          </p:nvSpPr>
          <p:spPr bwMode="auto">
            <a:xfrm>
              <a:off x="410804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9907" name="椭圆 24"/>
            <p:cNvSpPr>
              <a:spLocks noChangeArrowheads="1"/>
            </p:cNvSpPr>
            <p:nvPr/>
          </p:nvSpPr>
          <p:spPr bwMode="auto">
            <a:xfrm>
              <a:off x="440148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9908" name="椭圆 25"/>
            <p:cNvSpPr>
              <a:spLocks noChangeArrowheads="1"/>
            </p:cNvSpPr>
            <p:nvPr/>
          </p:nvSpPr>
          <p:spPr bwMode="auto">
            <a:xfrm>
              <a:off x="469491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9909" name="椭圆 26"/>
            <p:cNvSpPr>
              <a:spLocks noChangeArrowheads="1"/>
            </p:cNvSpPr>
            <p:nvPr/>
          </p:nvSpPr>
          <p:spPr bwMode="auto">
            <a:xfrm>
              <a:off x="498834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9910" name="椭圆 27"/>
            <p:cNvSpPr>
              <a:spLocks noChangeArrowheads="1"/>
            </p:cNvSpPr>
            <p:nvPr/>
          </p:nvSpPr>
          <p:spPr bwMode="auto">
            <a:xfrm>
              <a:off x="528177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9911" name="椭圆 28"/>
            <p:cNvSpPr>
              <a:spLocks noChangeArrowheads="1"/>
            </p:cNvSpPr>
            <p:nvPr/>
          </p:nvSpPr>
          <p:spPr bwMode="auto">
            <a:xfrm>
              <a:off x="557520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9912" name="椭圆 57"/>
            <p:cNvSpPr>
              <a:spLocks noChangeArrowheads="1"/>
            </p:cNvSpPr>
            <p:nvPr/>
          </p:nvSpPr>
          <p:spPr bwMode="auto">
            <a:xfrm>
              <a:off x="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9913" name="椭圆 58"/>
            <p:cNvSpPr>
              <a:spLocks noChangeArrowheads="1"/>
            </p:cNvSpPr>
            <p:nvPr/>
          </p:nvSpPr>
          <p:spPr bwMode="auto">
            <a:xfrm>
              <a:off x="29343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9914" name="椭圆 62"/>
            <p:cNvSpPr>
              <a:spLocks noChangeArrowheads="1"/>
            </p:cNvSpPr>
            <p:nvPr/>
          </p:nvSpPr>
          <p:spPr bwMode="auto">
            <a:xfrm>
              <a:off x="586864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pic>
        <p:nvPicPr>
          <p:cNvPr id="79878" name="图片 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4612" y="702733"/>
            <a:ext cx="4970463" cy="3693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9" name="图片 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3538" y="702733"/>
            <a:ext cx="4970462" cy="3693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80" name="TextBox 42"/>
          <p:cNvSpPr txBox="1">
            <a:spLocks noChangeArrowheads="1"/>
          </p:cNvSpPr>
          <p:nvPr/>
        </p:nvSpPr>
        <p:spPr bwMode="auto">
          <a:xfrm flipH="1">
            <a:off x="0" y="1384300"/>
            <a:ext cx="2851150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zh-CN" altLang="en-US" sz="2400">
                <a:solidFill>
                  <a:srgbClr val="595959"/>
                </a:solidFill>
                <a:latin typeface="黑体" pitchFamily="49" charset="-122"/>
                <a:ea typeface="黑体" pitchFamily="49" charset="-122"/>
              </a:rPr>
              <a:t>大龙猫</a:t>
            </a:r>
          </a:p>
        </p:txBody>
      </p:sp>
      <p:sp>
        <p:nvSpPr>
          <p:cNvPr id="79881" name="TextBox 43"/>
          <p:cNvSpPr txBox="1">
            <a:spLocks noChangeArrowheads="1"/>
          </p:cNvSpPr>
          <p:nvPr/>
        </p:nvSpPr>
        <p:spPr bwMode="auto">
          <a:xfrm>
            <a:off x="446089" y="1966385"/>
            <a:ext cx="2738437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400">
                <a:solidFill>
                  <a:schemeClr val="bg1"/>
                </a:solidFill>
              </a:rPr>
              <a:t>身体呈灰色，友善的深林守护者，是</a:t>
            </a:r>
            <a:r>
              <a:rPr lang="en-US" altLang="zh-CN" sz="1400">
                <a:solidFill>
                  <a:schemeClr val="bg1"/>
                </a:solidFill>
              </a:rPr>
              <a:t>3</a:t>
            </a:r>
            <a:r>
              <a:rPr lang="zh-CN" altLang="en-US" sz="1400">
                <a:solidFill>
                  <a:schemeClr val="bg1"/>
                </a:solidFill>
              </a:rPr>
              <a:t>只龙猫中最大的一只，至少有三米高。</a:t>
            </a:r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79882" name="TextBox 44"/>
          <p:cNvSpPr txBox="1">
            <a:spLocks noChangeArrowheads="1"/>
          </p:cNvSpPr>
          <p:nvPr/>
        </p:nvSpPr>
        <p:spPr bwMode="auto">
          <a:xfrm flipH="1">
            <a:off x="4206875" y="1452033"/>
            <a:ext cx="2336800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zh-CN" altLang="en-US" sz="2400">
                <a:solidFill>
                  <a:srgbClr val="595959"/>
                </a:solidFill>
                <a:latin typeface="黑体" pitchFamily="49" charset="-122"/>
                <a:ea typeface="黑体" pitchFamily="49" charset="-122"/>
              </a:rPr>
              <a:t>中龙猫</a:t>
            </a:r>
          </a:p>
        </p:txBody>
      </p:sp>
      <p:sp>
        <p:nvSpPr>
          <p:cNvPr id="79883" name="TextBox 45"/>
          <p:cNvSpPr txBox="1">
            <a:spLocks noChangeArrowheads="1"/>
          </p:cNvSpPr>
          <p:nvPr/>
        </p:nvSpPr>
        <p:spPr bwMode="auto">
          <a:xfrm>
            <a:off x="4735514" y="2006601"/>
            <a:ext cx="28082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400">
                <a:solidFill>
                  <a:schemeClr val="bg1"/>
                </a:solidFill>
              </a:rPr>
              <a:t>身体呈蓝灰色，胆小且性格友善，大约六十厘米高。</a:t>
            </a:r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79884" name="TextBox 46"/>
          <p:cNvSpPr txBox="1">
            <a:spLocks noChangeArrowheads="1"/>
          </p:cNvSpPr>
          <p:nvPr/>
        </p:nvSpPr>
        <p:spPr bwMode="auto">
          <a:xfrm flipH="1">
            <a:off x="3598863" y="3177117"/>
            <a:ext cx="893762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2800" b="1">
                <a:solidFill>
                  <a:srgbClr val="A6A6A6"/>
                </a:solidFill>
                <a:latin typeface="Arial Rounded MT Bold"/>
                <a:ea typeface="微软雅黑" pitchFamily="34" charset="-122"/>
              </a:rPr>
              <a:t>01</a:t>
            </a:r>
            <a:endParaRPr lang="zh-CN" altLang="en-US" sz="2800" b="1">
              <a:solidFill>
                <a:srgbClr val="A6A6A6"/>
              </a:solidFill>
              <a:latin typeface="Arial Rounded MT Bold"/>
              <a:ea typeface="微软雅黑" pitchFamily="34" charset="-122"/>
            </a:endParaRPr>
          </a:p>
        </p:txBody>
      </p:sp>
      <p:sp>
        <p:nvSpPr>
          <p:cNvPr id="79885" name="TextBox 47"/>
          <p:cNvSpPr txBox="1">
            <a:spLocks noChangeArrowheads="1"/>
          </p:cNvSpPr>
          <p:nvPr/>
        </p:nvSpPr>
        <p:spPr bwMode="auto">
          <a:xfrm flipH="1">
            <a:off x="7858125" y="3177117"/>
            <a:ext cx="895350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2800" b="1">
                <a:solidFill>
                  <a:srgbClr val="A6A6A6"/>
                </a:solidFill>
                <a:latin typeface="Arial Rounded MT Bold"/>
                <a:ea typeface="微软雅黑" pitchFamily="34" charset="-122"/>
              </a:rPr>
              <a:t>02</a:t>
            </a:r>
            <a:endParaRPr lang="zh-CN" altLang="en-US" sz="2800" b="1">
              <a:solidFill>
                <a:srgbClr val="A6A6A6"/>
              </a:solidFill>
              <a:latin typeface="Arial Rounded MT Bold"/>
              <a:ea typeface="微软雅黑" pitchFamily="34" charset="-122"/>
            </a:endParaRPr>
          </a:p>
        </p:txBody>
      </p:sp>
      <p:pic>
        <p:nvPicPr>
          <p:cNvPr id="79886" name="图片 4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4612" y="3160185"/>
            <a:ext cx="4970463" cy="3693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87" name="图片 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3538" y="3160185"/>
            <a:ext cx="4970462" cy="3693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88" name="TextBox 51"/>
          <p:cNvSpPr txBox="1">
            <a:spLocks noChangeArrowheads="1"/>
          </p:cNvSpPr>
          <p:nvPr/>
        </p:nvSpPr>
        <p:spPr bwMode="auto">
          <a:xfrm flipH="1">
            <a:off x="115888" y="3867151"/>
            <a:ext cx="2447925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zh-CN" altLang="en-US" sz="2400">
                <a:solidFill>
                  <a:srgbClr val="595959"/>
                </a:solidFill>
                <a:latin typeface="黑体" pitchFamily="49" charset="-122"/>
                <a:ea typeface="黑体" pitchFamily="49" charset="-122"/>
              </a:rPr>
              <a:t>小龙猫</a:t>
            </a:r>
          </a:p>
        </p:txBody>
      </p:sp>
      <p:sp>
        <p:nvSpPr>
          <p:cNvPr id="79889" name="TextBox 52"/>
          <p:cNvSpPr txBox="1">
            <a:spLocks noChangeArrowheads="1"/>
          </p:cNvSpPr>
          <p:nvPr/>
        </p:nvSpPr>
        <p:spPr bwMode="auto">
          <a:xfrm>
            <a:off x="446088" y="4402667"/>
            <a:ext cx="2808287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400">
                <a:solidFill>
                  <a:schemeClr val="bg1"/>
                </a:solidFill>
              </a:rPr>
              <a:t>身体呈白色，是</a:t>
            </a:r>
            <a:r>
              <a:rPr lang="en-US" altLang="zh-CN" sz="1400">
                <a:solidFill>
                  <a:schemeClr val="bg1"/>
                </a:solidFill>
              </a:rPr>
              <a:t>3</a:t>
            </a:r>
            <a:r>
              <a:rPr lang="zh-CN" altLang="en-US" sz="1400">
                <a:solidFill>
                  <a:schemeClr val="bg1"/>
                </a:solidFill>
              </a:rPr>
              <a:t>只龙猫中最小的，大约</a:t>
            </a:r>
            <a:r>
              <a:rPr lang="en-US" altLang="zh-CN" sz="1400">
                <a:solidFill>
                  <a:schemeClr val="bg1"/>
                </a:solidFill>
              </a:rPr>
              <a:t>20</a:t>
            </a:r>
            <a:r>
              <a:rPr lang="zh-CN" altLang="en-US" sz="1400">
                <a:solidFill>
                  <a:schemeClr val="bg1"/>
                </a:solidFill>
              </a:rPr>
              <a:t>厘米高，是一只可以随时隐形的龙猫。　</a:t>
            </a:r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79890" name="TextBox 53"/>
          <p:cNvSpPr txBox="1">
            <a:spLocks noChangeArrowheads="1"/>
          </p:cNvSpPr>
          <p:nvPr/>
        </p:nvSpPr>
        <p:spPr bwMode="auto">
          <a:xfrm flipH="1">
            <a:off x="4425951" y="3867151"/>
            <a:ext cx="2447925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zh-CN" altLang="en-US" sz="2400">
                <a:solidFill>
                  <a:srgbClr val="595959"/>
                </a:solidFill>
                <a:latin typeface="黑体" pitchFamily="49" charset="-122"/>
                <a:ea typeface="黑体" pitchFamily="49" charset="-122"/>
              </a:rPr>
              <a:t>猫巴士</a:t>
            </a:r>
          </a:p>
        </p:txBody>
      </p:sp>
      <p:sp>
        <p:nvSpPr>
          <p:cNvPr id="79891" name="TextBox 54"/>
          <p:cNvSpPr txBox="1">
            <a:spLocks noChangeArrowheads="1"/>
          </p:cNvSpPr>
          <p:nvPr/>
        </p:nvSpPr>
        <p:spPr bwMode="auto">
          <a:xfrm>
            <a:off x="4754564" y="4402667"/>
            <a:ext cx="2808287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400">
                <a:solidFill>
                  <a:schemeClr val="bg1"/>
                </a:solidFill>
              </a:rPr>
              <a:t>龙猫的交通工具，有</a:t>
            </a:r>
            <a:r>
              <a:rPr lang="en-US" altLang="zh-CN" sz="1400">
                <a:solidFill>
                  <a:schemeClr val="bg1"/>
                </a:solidFill>
              </a:rPr>
              <a:t>12</a:t>
            </a:r>
            <a:r>
              <a:rPr lang="zh-CN" altLang="en-US" sz="1400">
                <a:solidFill>
                  <a:schemeClr val="bg1"/>
                </a:solidFill>
              </a:rPr>
              <a:t>只脚，额头会显示目的地，它头上有两只小老鼠会报出所要到达的目的地。</a:t>
            </a:r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79892" name="TextBox 55"/>
          <p:cNvSpPr txBox="1">
            <a:spLocks noChangeArrowheads="1"/>
          </p:cNvSpPr>
          <p:nvPr/>
        </p:nvSpPr>
        <p:spPr bwMode="auto">
          <a:xfrm flipH="1">
            <a:off x="3598863" y="5632451"/>
            <a:ext cx="893762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2800" b="1">
                <a:solidFill>
                  <a:srgbClr val="A6A6A6"/>
                </a:solidFill>
                <a:latin typeface="Arial Rounded MT Bold"/>
                <a:ea typeface="微软雅黑" pitchFamily="34" charset="-122"/>
              </a:rPr>
              <a:t>03</a:t>
            </a:r>
            <a:endParaRPr lang="zh-CN" altLang="en-US" sz="2800" b="1">
              <a:solidFill>
                <a:srgbClr val="A6A6A6"/>
              </a:solidFill>
              <a:latin typeface="Arial Rounded MT Bold"/>
              <a:ea typeface="微软雅黑" pitchFamily="34" charset="-122"/>
            </a:endParaRPr>
          </a:p>
        </p:txBody>
      </p:sp>
      <p:sp>
        <p:nvSpPr>
          <p:cNvPr id="79893" name="TextBox 56"/>
          <p:cNvSpPr txBox="1">
            <a:spLocks noChangeArrowheads="1"/>
          </p:cNvSpPr>
          <p:nvPr/>
        </p:nvSpPr>
        <p:spPr bwMode="auto">
          <a:xfrm flipH="1">
            <a:off x="7858125" y="5632451"/>
            <a:ext cx="895350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2800" b="1">
                <a:solidFill>
                  <a:srgbClr val="A6A6A6"/>
                </a:solidFill>
                <a:latin typeface="Arial Rounded MT Bold"/>
                <a:ea typeface="微软雅黑" pitchFamily="34" charset="-122"/>
              </a:rPr>
              <a:t>04</a:t>
            </a:r>
            <a:endParaRPr lang="zh-CN" altLang="en-US" sz="2800" b="1">
              <a:solidFill>
                <a:srgbClr val="A6A6A6"/>
              </a:solidFill>
              <a:latin typeface="Arial Rounded MT Bold"/>
              <a:ea typeface="微软雅黑" pitchFamily="34" charset="-122"/>
            </a:endParaRPr>
          </a:p>
        </p:txBody>
      </p:sp>
      <p:sp>
        <p:nvSpPr>
          <p:cNvPr id="45" name="TextBox 39"/>
          <p:cNvSpPr txBox="1">
            <a:spLocks noChangeArrowheads="1"/>
          </p:cNvSpPr>
          <p:nvPr/>
        </p:nvSpPr>
        <p:spPr bwMode="auto">
          <a:xfrm>
            <a:off x="225425" y="416985"/>
            <a:ext cx="65071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2.3 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大</a:t>
            </a:r>
            <a:r>
              <a:rPr lang="zh-CN" altLang="en-US" dirty="0">
                <a:latin typeface="黑体" pitchFamily="49" charset="-122"/>
                <a:ea typeface="黑体" pitchFamily="49" charset="-122"/>
              </a:rPr>
              <a:t>师作品</a:t>
            </a:r>
            <a:r>
              <a:rPr lang="en-US" altLang="zh-CN" dirty="0">
                <a:latin typeface="黑体" pitchFamily="49" charset="-122"/>
                <a:ea typeface="黑体" pitchFamily="49" charset="-122"/>
              </a:rPr>
              <a:t>《</a:t>
            </a:r>
            <a:r>
              <a:rPr lang="zh-CN" altLang="en-US" dirty="0">
                <a:latin typeface="黑体" pitchFamily="49" charset="-122"/>
                <a:ea typeface="黑体" pitchFamily="49" charset="-122"/>
              </a:rPr>
              <a:t>龙猫</a:t>
            </a:r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》--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主角简介</a:t>
            </a:r>
            <a:endParaRPr lang="zh-CN" altLang="en-US" dirty="0"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ransition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1394</Words>
  <Application>Microsoft Office PowerPoint</Application>
  <PresentationFormat>全屏显示(4:3)</PresentationFormat>
  <Paragraphs>87</Paragraphs>
  <Slides>16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17" baseType="lpstr">
      <vt:lpstr>Office Theme</vt:lpstr>
      <vt:lpstr>2.龙   猫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龙   猫</dc:title>
  <dc:creator>Administrator</dc:creator>
  <cp:lastModifiedBy>xbany</cp:lastModifiedBy>
  <cp:revision>5</cp:revision>
  <dcterms:created xsi:type="dcterms:W3CDTF">2006-08-16T00:00:00Z</dcterms:created>
  <dcterms:modified xsi:type="dcterms:W3CDTF">2019-10-21T08:02:23Z</dcterms:modified>
</cp:coreProperties>
</file>