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64" r:id="rId3"/>
    <p:sldId id="256" r:id="rId4"/>
    <p:sldId id="260" r:id="rId5"/>
    <p:sldId id="263" r:id="rId6"/>
    <p:sldId id="262" r:id="rId7"/>
    <p:sldId id="261" r:id="rId8"/>
    <p:sldId id="259" r:id="rId9"/>
    <p:sldId id="258" r:id="rId10"/>
    <p:sldId id="274" r:id="rId11"/>
    <p:sldId id="257" r:id="rId12"/>
    <p:sldId id="265" r:id="rId13"/>
    <p:sldId id="273" r:id="rId14"/>
    <p:sldId id="272" r:id="rId15"/>
    <p:sldId id="271" r:id="rId16"/>
    <p:sldId id="270" r:id="rId17"/>
    <p:sldId id="269" r:id="rId18"/>
    <p:sldId id="268" r:id="rId19"/>
    <p:sldId id="267" r:id="rId20"/>
    <p:sldId id="26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0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D1F65D8-C2B9-46C2-B965-2815CDA3F682}" type="datetimeFigureOut">
              <a:rPr lang="zh-CN" altLang="en-US" smtClean="0"/>
              <a:pPr/>
              <a:t>2019/9/3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901972-D56A-4215-97D2-EA58A1EBA2C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F65D8-C2B9-46C2-B965-2815CDA3F682}" type="datetimeFigureOut">
              <a:rPr lang="zh-CN" altLang="en-US" smtClean="0"/>
              <a:pPr/>
              <a:t>2019/9/3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01972-D56A-4215-97D2-EA58A1EBA2C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1.ssl.qhmsg.com/t019b10eb827a6f33bc.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endParaRPr lang="en-US" altLang="zh-CN" sz="6600" dirty="0" smtClean="0"/>
          </a:p>
          <a:p>
            <a:r>
              <a:rPr lang="en-US" altLang="zh-CN" sz="6600" dirty="0" smtClean="0"/>
              <a:t>   </a:t>
            </a:r>
            <a:r>
              <a:rPr lang="en-US" altLang="zh-CN" sz="6600" dirty="0" smtClean="0"/>
              <a:t>California Hotel</a:t>
            </a:r>
            <a:endParaRPr lang="zh-CN" altLang="en-US"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words</a:t>
            </a:r>
            <a:endParaRPr lang="zh-CN" altLang="en-US" dirty="0"/>
          </a:p>
        </p:txBody>
      </p:sp>
      <p:sp>
        <p:nvSpPr>
          <p:cNvPr id="3" name="内容占位符 2"/>
          <p:cNvSpPr>
            <a:spLocks noGrp="1"/>
          </p:cNvSpPr>
          <p:nvPr>
            <p:ph idx="1"/>
          </p:nvPr>
        </p:nvSpPr>
        <p:spPr/>
        <p:txBody>
          <a:bodyPr/>
          <a:lstStyle/>
          <a:p>
            <a:r>
              <a:rPr lang="en-US" altLang="zh-CN" dirty="0" smtClean="0"/>
              <a:t>Highway                        </a:t>
            </a:r>
            <a:r>
              <a:rPr lang="en-US" altLang="zh-CN" dirty="0" err="1" smtClean="0"/>
              <a:t>colitas</a:t>
            </a:r>
            <a:endParaRPr lang="en-US" altLang="zh-CN" dirty="0" smtClean="0"/>
          </a:p>
          <a:p>
            <a:r>
              <a:rPr lang="en-US" altLang="zh-CN" dirty="0" smtClean="0"/>
              <a:t>Rise  up                          shimmer</a:t>
            </a:r>
          </a:p>
          <a:p>
            <a:r>
              <a:rPr lang="en-US" altLang="zh-CN" dirty="0" smtClean="0"/>
              <a:t>Dim                                 mission</a:t>
            </a:r>
          </a:p>
          <a:p>
            <a:r>
              <a:rPr lang="en-US" altLang="zh-CN" dirty="0" smtClean="0"/>
              <a:t>Corridor                          courtyard</a:t>
            </a:r>
          </a:p>
          <a:p>
            <a:r>
              <a:rPr lang="en-US" altLang="zh-CN" smtClean="0"/>
              <a:t>Sweat                              wake  up</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642918"/>
            <a:ext cx="8186766" cy="5786478"/>
          </a:xfrm>
        </p:spPr>
        <p:txBody>
          <a:bodyPr>
            <a:normAutofit fontScale="92500" lnSpcReduction="10000"/>
          </a:bodyPr>
          <a:lstStyle/>
          <a:p>
            <a:r>
              <a:rPr lang="zh-CN" altLang="en-US" dirty="0" smtClean="0">
                <a:latin typeface="楷体" pitchFamily="49" charset="-122"/>
                <a:ea typeface="楷体" pitchFamily="49" charset="-122"/>
              </a:rPr>
              <a:t>             </a:t>
            </a:r>
            <a:r>
              <a:rPr lang="zh-CN" altLang="en-US" sz="3500" b="1" dirty="0" smtClean="0">
                <a:latin typeface="楷体" pitchFamily="49" charset="-122"/>
                <a:ea typeface="楷体" pitchFamily="49" charset="-122"/>
              </a:rPr>
              <a:t>歌 词</a:t>
            </a:r>
            <a:endParaRPr lang="en-US" altLang="zh-CN" sz="3500" b="1" dirty="0" smtClean="0">
              <a:latin typeface="楷体" pitchFamily="49" charset="-122"/>
              <a:ea typeface="楷体" pitchFamily="49" charset="-122"/>
            </a:endParaRPr>
          </a:p>
          <a:p>
            <a:r>
              <a:rPr lang="en-US" altLang="zh-CN" dirty="0" smtClean="0"/>
              <a:t>on </a:t>
            </a:r>
            <a:r>
              <a:rPr lang="en-US" altLang="zh-CN" dirty="0"/>
              <a:t>a dark desert highway,</a:t>
            </a:r>
            <a:r>
              <a:rPr lang="zh-CN" altLang="en-US" dirty="0"/>
              <a:t>行驶在昏黑的荒漠公路上</a:t>
            </a:r>
            <a:r>
              <a:rPr lang="en-US" altLang="zh-CN" dirty="0"/>
              <a:t>,</a:t>
            </a:r>
            <a:r>
              <a:rPr lang="zh-CN" altLang="en-US" dirty="0" smtClean="0"/>
              <a:t/>
            </a:r>
            <a:br>
              <a:rPr lang="zh-CN" altLang="en-US" dirty="0" smtClean="0"/>
            </a:br>
            <a:r>
              <a:rPr lang="en-US" altLang="zh-CN" dirty="0"/>
              <a:t>cool wind in my hair.</a:t>
            </a:r>
            <a:r>
              <a:rPr lang="zh-CN" altLang="en-US" dirty="0"/>
              <a:t>凉风吹过我的头发</a:t>
            </a:r>
            <a:r>
              <a:rPr lang="en-US" altLang="zh-CN" dirty="0"/>
              <a:t>.</a:t>
            </a:r>
            <a:r>
              <a:rPr lang="zh-CN" altLang="en-US" dirty="0" smtClean="0"/>
              <a:t/>
            </a:r>
            <a:br>
              <a:rPr lang="zh-CN" altLang="en-US" dirty="0" smtClean="0"/>
            </a:br>
            <a:r>
              <a:rPr lang="en-US" altLang="zh-CN" dirty="0"/>
              <a:t>warm smell of </a:t>
            </a:r>
            <a:r>
              <a:rPr lang="en-US" altLang="zh-CN" dirty="0" err="1"/>
              <a:t>colitas</a:t>
            </a:r>
            <a:r>
              <a:rPr lang="en-US" altLang="zh-CN" dirty="0"/>
              <a:t>,</a:t>
            </a:r>
            <a:r>
              <a:rPr lang="zh-CN" altLang="en-US" dirty="0"/>
              <a:t>温馨的大麻香</a:t>
            </a:r>
            <a:r>
              <a:rPr lang="en-US" altLang="zh-CN" dirty="0"/>
              <a:t>,</a:t>
            </a:r>
            <a:r>
              <a:rPr lang="zh-CN" altLang="en-US" dirty="0" smtClean="0"/>
              <a:t/>
            </a:r>
            <a:br>
              <a:rPr lang="zh-CN" altLang="en-US" dirty="0" smtClean="0"/>
            </a:br>
            <a:r>
              <a:rPr lang="en-US" altLang="zh-CN" dirty="0"/>
              <a:t>rising up through the air.</a:t>
            </a:r>
            <a:r>
              <a:rPr lang="zh-CN" altLang="en-US" dirty="0"/>
              <a:t>弥漫在空气中</a:t>
            </a:r>
            <a:r>
              <a:rPr lang="en-US" altLang="zh-CN" dirty="0"/>
              <a:t>.</a:t>
            </a:r>
            <a:r>
              <a:rPr lang="zh-CN" altLang="en-US" dirty="0" smtClean="0"/>
              <a:t/>
            </a:r>
            <a:br>
              <a:rPr lang="zh-CN" altLang="en-US" dirty="0" smtClean="0"/>
            </a:br>
            <a:r>
              <a:rPr lang="en-US" altLang="zh-CN" dirty="0"/>
              <a:t>up ahead in the distance,</a:t>
            </a:r>
            <a:r>
              <a:rPr lang="zh-CN" altLang="en-US" dirty="0"/>
              <a:t>抬头遥望远方</a:t>
            </a:r>
            <a:r>
              <a:rPr lang="en-US" altLang="zh-CN" dirty="0"/>
              <a:t>,</a:t>
            </a:r>
            <a:r>
              <a:rPr lang="zh-CN" altLang="en-US" dirty="0" smtClean="0"/>
              <a:t/>
            </a:r>
            <a:br>
              <a:rPr lang="zh-CN" altLang="en-US" dirty="0" smtClean="0"/>
            </a:br>
            <a:r>
              <a:rPr lang="en-US" altLang="zh-CN" dirty="0" err="1"/>
              <a:t>i</a:t>
            </a:r>
            <a:r>
              <a:rPr lang="en-US" altLang="zh-CN" dirty="0"/>
              <a:t> saw a shimmering light.</a:t>
            </a:r>
            <a:r>
              <a:rPr lang="zh-CN" altLang="en-US" dirty="0"/>
              <a:t>我看到微弱的灯光</a:t>
            </a:r>
            <a:r>
              <a:rPr lang="en-US" altLang="zh-CN" dirty="0"/>
              <a:t>.</a:t>
            </a:r>
            <a:r>
              <a:rPr lang="zh-CN" altLang="en-US" dirty="0" smtClean="0"/>
              <a:t/>
            </a:r>
            <a:br>
              <a:rPr lang="zh-CN" altLang="en-US" dirty="0" smtClean="0"/>
            </a:br>
            <a:r>
              <a:rPr lang="en-US" altLang="zh-CN" dirty="0"/>
              <a:t>my head grew heavy my sight grew dim.</a:t>
            </a:r>
            <a:r>
              <a:rPr lang="zh-CN" altLang="en-US" dirty="0"/>
              <a:t>我的头越来越沉</a:t>
            </a:r>
            <a:r>
              <a:rPr lang="en-US" altLang="zh-CN" dirty="0"/>
              <a:t>,</a:t>
            </a:r>
            <a:r>
              <a:rPr lang="zh-CN" altLang="en-US" dirty="0"/>
              <a:t>视线也变得模糊</a:t>
            </a:r>
            <a:r>
              <a:rPr lang="en-US" altLang="zh-CN" dirty="0"/>
              <a:t>.</a:t>
            </a:r>
            <a:r>
              <a:rPr lang="zh-CN" altLang="en-US" dirty="0" smtClean="0"/>
              <a:t/>
            </a:r>
            <a:br>
              <a:rPr lang="zh-CN" altLang="en-US" dirty="0" smtClean="0"/>
            </a:br>
            <a:r>
              <a:rPr lang="en-US" altLang="zh-CN" dirty="0" err="1"/>
              <a:t>i</a:t>
            </a:r>
            <a:r>
              <a:rPr lang="en-US" altLang="zh-CN" dirty="0"/>
              <a:t> had </a:t>
            </a:r>
            <a:r>
              <a:rPr lang="en-US" altLang="zh-CN" dirty="0" smtClean="0"/>
              <a:t>to </a:t>
            </a:r>
            <a:r>
              <a:rPr lang="en-US" altLang="zh-CN" dirty="0"/>
              <a:t>stop </a:t>
            </a:r>
            <a:r>
              <a:rPr lang="en-US" altLang="zh-CN" dirty="0" smtClean="0"/>
              <a:t>for </a:t>
            </a:r>
            <a:r>
              <a:rPr lang="en-US" altLang="zh-CN" dirty="0"/>
              <a:t>the night.</a:t>
            </a:r>
            <a:r>
              <a:rPr lang="zh-CN" altLang="en-US" dirty="0"/>
              <a:t>我不得不停下来过夜</a:t>
            </a:r>
            <a:r>
              <a:rPr lang="en-US" altLang="zh-CN" dirty="0"/>
              <a:t>.</a:t>
            </a:r>
            <a:r>
              <a:rPr lang="zh-CN" altLang="en-US" dirty="0" smtClean="0"/>
              <a:t/>
            </a:r>
            <a:br>
              <a:rPr lang="zh-CN" altLang="en-US" dirty="0" smtClean="0"/>
            </a:br>
            <a:r>
              <a:rPr lang="en-US" altLang="zh-CN" dirty="0"/>
              <a:t>there she stood in the doorway;</a:t>
            </a:r>
            <a:r>
              <a:rPr lang="zh-CN" altLang="en-US" dirty="0"/>
              <a:t>她站在门口那儿招呼我</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1472" y="642918"/>
            <a:ext cx="8115328" cy="6215082"/>
          </a:xfrm>
        </p:spPr>
        <p:txBody>
          <a:bodyPr>
            <a:normAutofit fontScale="92500" lnSpcReduction="10000"/>
          </a:bodyPr>
          <a:lstStyle/>
          <a:p>
            <a:r>
              <a:rPr lang="en-US" altLang="zh-CN" dirty="0" err="1"/>
              <a:t>i</a:t>
            </a:r>
            <a:r>
              <a:rPr lang="en-US" altLang="zh-CN" dirty="0"/>
              <a:t> heard the mission bell.</a:t>
            </a:r>
            <a:r>
              <a:rPr lang="zh-CN" altLang="en-US" dirty="0"/>
              <a:t>我听到远处教堂的钟声</a:t>
            </a:r>
            <a:r>
              <a:rPr lang="en-US" altLang="zh-CN" dirty="0"/>
              <a:t>.</a:t>
            </a:r>
            <a:r>
              <a:rPr lang="zh-CN" altLang="en-US" dirty="0" smtClean="0"/>
              <a:t/>
            </a:r>
            <a:br>
              <a:rPr lang="zh-CN" altLang="en-US" dirty="0" smtClean="0"/>
            </a:br>
            <a:r>
              <a:rPr lang="en-US" altLang="zh-CN" dirty="0"/>
              <a:t>and </a:t>
            </a:r>
            <a:r>
              <a:rPr lang="en-US" altLang="zh-CN" dirty="0" err="1"/>
              <a:t>i</a:t>
            </a:r>
            <a:r>
              <a:rPr lang="en-US" altLang="zh-CN" dirty="0"/>
              <a:t> was thinking </a:t>
            </a:r>
            <a:r>
              <a:rPr lang="en-US" altLang="zh-CN" dirty="0" smtClean="0"/>
              <a:t>to </a:t>
            </a:r>
            <a:r>
              <a:rPr lang="en-US" altLang="zh-CN" dirty="0"/>
              <a:t>myself,</a:t>
            </a:r>
            <a:r>
              <a:rPr lang="zh-CN" altLang="en-US" dirty="0"/>
              <a:t>我在心里对自己说</a:t>
            </a:r>
            <a:r>
              <a:rPr lang="zh-CN" altLang="en-US" dirty="0" smtClean="0"/>
              <a:t/>
            </a:r>
            <a:br>
              <a:rPr lang="zh-CN" altLang="en-US" dirty="0" smtClean="0"/>
            </a:br>
            <a:r>
              <a:rPr lang="en-US" altLang="zh-CN" dirty="0"/>
              <a:t>"this could </a:t>
            </a:r>
            <a:r>
              <a:rPr lang="en-US" altLang="zh-CN" dirty="0" smtClean="0"/>
              <a:t>be </a:t>
            </a:r>
            <a:r>
              <a:rPr lang="en-US" altLang="zh-CN" dirty="0"/>
              <a:t>heaven or this could </a:t>
            </a:r>
            <a:r>
              <a:rPr lang="en-US" altLang="zh-CN" dirty="0" smtClean="0"/>
              <a:t>be </a:t>
            </a:r>
            <a:r>
              <a:rPr lang="en-US" altLang="zh-CN" dirty="0"/>
              <a:t>hell".</a:t>
            </a:r>
            <a:r>
              <a:rPr lang="zh-CN" altLang="en-US" dirty="0"/>
              <a:t>这里可能是天堂也可能是地狱</a:t>
            </a:r>
            <a:r>
              <a:rPr lang="en-US" altLang="zh-CN" dirty="0"/>
              <a:t>.</a:t>
            </a:r>
            <a:r>
              <a:rPr lang="zh-CN" altLang="en-US" dirty="0" smtClean="0"/>
              <a:t/>
            </a:r>
            <a:br>
              <a:rPr lang="zh-CN" altLang="en-US" dirty="0" smtClean="0"/>
            </a:br>
            <a:r>
              <a:rPr lang="en-US" altLang="zh-CN" dirty="0"/>
              <a:t>then she lit up a candle,</a:t>
            </a:r>
            <a:r>
              <a:rPr lang="zh-CN" altLang="en-US" dirty="0"/>
              <a:t>然后她点燃了蜡烛</a:t>
            </a:r>
            <a:r>
              <a:rPr lang="en-US" altLang="zh-CN" dirty="0"/>
              <a:t>,</a:t>
            </a:r>
            <a:r>
              <a:rPr lang="zh-CN" altLang="en-US" dirty="0" smtClean="0"/>
              <a:t/>
            </a:r>
            <a:br>
              <a:rPr lang="zh-CN" altLang="en-US" dirty="0" smtClean="0"/>
            </a:br>
            <a:r>
              <a:rPr lang="en-US" altLang="zh-CN" dirty="0"/>
              <a:t>and she showed me the way.</a:t>
            </a:r>
            <a:r>
              <a:rPr lang="zh-CN" altLang="en-US" dirty="0"/>
              <a:t>给我引路</a:t>
            </a:r>
            <a:r>
              <a:rPr lang="en-US" altLang="zh-CN" dirty="0"/>
              <a:t>.</a:t>
            </a:r>
            <a:r>
              <a:rPr lang="zh-CN" altLang="en-US" dirty="0" smtClean="0"/>
              <a:t/>
            </a:r>
            <a:br>
              <a:rPr lang="zh-CN" altLang="en-US" dirty="0" smtClean="0"/>
            </a:br>
            <a:r>
              <a:rPr lang="en-US" altLang="zh-CN" dirty="0"/>
              <a:t>there were voices down the corridor.</a:t>
            </a:r>
            <a:r>
              <a:rPr lang="zh-CN" altLang="en-US" dirty="0"/>
              <a:t>沿着走廊传来阵阵说话声</a:t>
            </a:r>
            <a:r>
              <a:rPr lang="en-US" altLang="zh-CN" dirty="0"/>
              <a:t>.</a:t>
            </a:r>
            <a:r>
              <a:rPr lang="zh-CN" altLang="en-US" dirty="0" smtClean="0"/>
              <a:t/>
            </a:r>
            <a:br>
              <a:rPr lang="zh-CN" altLang="en-US" dirty="0" smtClean="0"/>
            </a:br>
            <a:r>
              <a:rPr lang="en-US" altLang="zh-CN" dirty="0" err="1"/>
              <a:t>i</a:t>
            </a:r>
            <a:r>
              <a:rPr lang="en-US" altLang="zh-CN" dirty="0"/>
              <a:t> thought </a:t>
            </a:r>
            <a:r>
              <a:rPr lang="en-US" altLang="zh-CN" dirty="0" err="1"/>
              <a:t>i</a:t>
            </a:r>
            <a:r>
              <a:rPr lang="en-US" altLang="zh-CN" dirty="0"/>
              <a:t> heard them say...</a:t>
            </a:r>
            <a:r>
              <a:rPr lang="zh-CN" altLang="en-US" dirty="0"/>
              <a:t>我想我听到他们在说</a:t>
            </a:r>
            <a:r>
              <a:rPr lang="en-US" altLang="zh-CN" dirty="0"/>
              <a:t>……</a:t>
            </a:r>
            <a:r>
              <a:rPr lang="zh-CN" altLang="en-US" dirty="0" smtClean="0"/>
              <a:t/>
            </a:r>
            <a:br>
              <a:rPr lang="zh-CN" altLang="en-US" dirty="0" smtClean="0"/>
            </a:br>
            <a:r>
              <a:rPr lang="en-US" altLang="zh-CN" dirty="0"/>
              <a:t>welcome to the hotel </a:t>
            </a:r>
            <a:r>
              <a:rPr lang="en-US" altLang="zh-CN" dirty="0" err="1"/>
              <a:t>california</a:t>
            </a:r>
            <a:r>
              <a:rPr lang="en-US" altLang="zh-CN" dirty="0"/>
              <a:t>!</a:t>
            </a:r>
            <a:r>
              <a:rPr lang="zh-CN" altLang="en-US" dirty="0"/>
              <a:t>欢迎来到加州旅馆</a:t>
            </a:r>
            <a:r>
              <a:rPr lang="en-US" altLang="zh-CN" dirty="0"/>
              <a:t>!</a:t>
            </a:r>
            <a:r>
              <a:rPr lang="zh-CN" altLang="en-US" dirty="0" smtClean="0"/>
              <a:t/>
            </a:r>
            <a:br>
              <a:rPr lang="zh-CN" altLang="en-US" dirty="0" smtClean="0"/>
            </a:br>
            <a:r>
              <a:rPr lang="en-US" altLang="zh-CN" dirty="0"/>
              <a:t>such a lovely place!</a:t>
            </a:r>
            <a:r>
              <a:rPr lang="zh-CN" altLang="en-US" dirty="0"/>
              <a:t>如此美丽的地方</a:t>
            </a:r>
            <a:r>
              <a:rPr lang="en-US" altLang="zh-CN" dirty="0"/>
              <a:t>!</a:t>
            </a:r>
            <a:r>
              <a:rPr lang="zh-CN" altLang="en-US" dirty="0" smtClean="0"/>
              <a:t/>
            </a:r>
            <a:br>
              <a:rPr lang="zh-CN" altLang="en-US" dirty="0" smtClean="0"/>
            </a:br>
            <a:r>
              <a:rPr lang="en-US" altLang="zh-CN" dirty="0"/>
              <a:t>such a lovely face!</a:t>
            </a:r>
            <a:r>
              <a:rPr lang="zh-CN" altLang="en-US" dirty="0"/>
              <a:t>多么可爱的的面容</a:t>
            </a:r>
            <a:r>
              <a:rPr lang="en-US" altLang="zh-CN" dirty="0"/>
              <a:t>!!</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r>
              <a:rPr lang="en-US" altLang="zh-CN" dirty="0"/>
              <a:t>plenty of room at the hotel </a:t>
            </a:r>
            <a:r>
              <a:rPr lang="en-US" altLang="zh-CN" dirty="0" err="1"/>
              <a:t>california</a:t>
            </a:r>
            <a:r>
              <a:rPr lang="en-US" altLang="zh-CN" dirty="0"/>
              <a:t>!</a:t>
            </a:r>
            <a:r>
              <a:rPr lang="zh-CN" altLang="en-US" dirty="0"/>
              <a:t>加州旅馆有充足的房间</a:t>
            </a:r>
            <a:r>
              <a:rPr lang="en-US" altLang="zh-CN" dirty="0"/>
              <a:t>!</a:t>
            </a:r>
            <a:r>
              <a:rPr lang="zh-CN" altLang="en-US" dirty="0" smtClean="0"/>
              <a:t/>
            </a:r>
            <a:br>
              <a:rPr lang="zh-CN" altLang="en-US" dirty="0" smtClean="0"/>
            </a:br>
            <a:r>
              <a:rPr lang="en-US" altLang="zh-CN" dirty="0"/>
              <a:t>any time of </a:t>
            </a:r>
            <a:r>
              <a:rPr lang="en-US" altLang="zh-CN" dirty="0" err="1"/>
              <a:t>year,u</a:t>
            </a:r>
            <a:r>
              <a:rPr lang="en-US" altLang="zh-CN" dirty="0"/>
              <a:t> can find it here!</a:t>
            </a:r>
            <a:r>
              <a:rPr lang="zh-CN" altLang="en-US" dirty="0"/>
              <a:t>一年的任何时候</a:t>
            </a:r>
            <a:r>
              <a:rPr lang="en-US" altLang="zh-CN" dirty="0"/>
              <a:t>,</a:t>
            </a:r>
            <a:r>
              <a:rPr lang="zh-CN" altLang="en-US" dirty="0"/>
              <a:t>你都能在这找到房间</a:t>
            </a:r>
            <a:r>
              <a:rPr lang="en-US" altLang="zh-CN" dirty="0"/>
              <a:t>.</a:t>
            </a:r>
            <a:r>
              <a:rPr lang="zh-CN" altLang="en-US" dirty="0" smtClean="0"/>
              <a:t/>
            </a:r>
            <a:br>
              <a:rPr lang="zh-CN" altLang="en-US" dirty="0" smtClean="0"/>
            </a:br>
            <a:r>
              <a:rPr lang="en-US" altLang="zh-CN" dirty="0"/>
              <a:t>her mind is tiffany-twisted,</a:t>
            </a:r>
            <a:r>
              <a:rPr lang="zh-CN" altLang="en-US" dirty="0"/>
              <a:t>她的心为珠宝所扭曲</a:t>
            </a:r>
            <a:r>
              <a:rPr lang="en-US" altLang="zh-CN" dirty="0"/>
              <a:t>,</a:t>
            </a:r>
            <a:r>
              <a:rPr lang="zh-CN" altLang="en-US" dirty="0" smtClean="0"/>
              <a:t/>
            </a:r>
            <a:br>
              <a:rPr lang="zh-CN" altLang="en-US" dirty="0" smtClean="0"/>
            </a:br>
            <a:r>
              <a:rPr lang="en-US" altLang="zh-CN" dirty="0"/>
              <a:t>she got the </a:t>
            </a:r>
            <a:r>
              <a:rPr lang="en-US" altLang="zh-CN" dirty="0" smtClean="0"/>
              <a:t>Mercedes Bends</a:t>
            </a:r>
            <a:r>
              <a:rPr lang="en-US" altLang="zh-CN" dirty="0"/>
              <a:t>.</a:t>
            </a:r>
            <a:r>
              <a:rPr lang="zh-CN" altLang="en-US" dirty="0"/>
              <a:t>她拥有豪华奔驰车</a:t>
            </a:r>
            <a:r>
              <a:rPr lang="en-US" altLang="zh-CN" dirty="0"/>
              <a:t>.</a:t>
            </a:r>
            <a:r>
              <a:rPr lang="zh-CN" altLang="en-US" dirty="0" smtClean="0"/>
              <a:t/>
            </a:r>
            <a:br>
              <a:rPr lang="zh-CN" altLang="en-US" dirty="0" smtClean="0"/>
            </a:br>
            <a:r>
              <a:rPr lang="en-US" altLang="zh-CN" dirty="0"/>
              <a:t>she got a lot of </a:t>
            </a:r>
            <a:r>
              <a:rPr lang="en-US" altLang="zh-CN" dirty="0" err="1"/>
              <a:t>pretty,pretty</a:t>
            </a:r>
            <a:r>
              <a:rPr lang="en-US" altLang="zh-CN" dirty="0"/>
              <a:t> boys.</a:t>
            </a:r>
            <a:r>
              <a:rPr lang="zh-CN" altLang="en-US" dirty="0"/>
              <a:t>她有许多漂亮的小伙子</a:t>
            </a:r>
            <a:r>
              <a:rPr lang="en-US" altLang="zh-CN" dirty="0"/>
              <a:t>.</a:t>
            </a:r>
            <a:r>
              <a:rPr lang="zh-CN" altLang="en-US" dirty="0" smtClean="0"/>
              <a:t/>
            </a:r>
            <a:br>
              <a:rPr lang="zh-CN" altLang="en-US" dirty="0" smtClean="0"/>
            </a:br>
            <a:r>
              <a:rPr lang="en-US" altLang="zh-CN" dirty="0"/>
              <a:t>that she calls friends.</a:t>
            </a:r>
            <a:r>
              <a:rPr lang="zh-CN" altLang="en-US" dirty="0"/>
              <a:t>她称之为朋友</a:t>
            </a:r>
            <a:r>
              <a:rPr lang="en-US" altLang="zh-CN" dirty="0"/>
              <a:t>.</a:t>
            </a:r>
            <a:r>
              <a:rPr lang="zh-CN" altLang="en-US" dirty="0" smtClean="0"/>
              <a:t/>
            </a:r>
            <a:br>
              <a:rPr lang="zh-CN" altLang="en-US" dirty="0" smtClean="0"/>
            </a:br>
            <a:r>
              <a:rPr lang="en-US" altLang="zh-CN" dirty="0"/>
              <a:t>how they dance in the courtyard,</a:t>
            </a:r>
            <a:r>
              <a:rPr lang="zh-CN" altLang="en-US" dirty="0"/>
              <a:t>他们在庭院里翩翩起舞</a:t>
            </a:r>
            <a:r>
              <a:rPr lang="en-US" altLang="zh-CN" dirty="0"/>
              <a:t>,</a:t>
            </a:r>
            <a:r>
              <a:rPr lang="zh-CN" altLang="en-US" dirty="0" smtClean="0"/>
              <a:t/>
            </a:r>
            <a:br>
              <a:rPr lang="zh-CN" altLang="en-US" dirty="0" smtClean="0"/>
            </a:br>
            <a:r>
              <a:rPr lang="en-US" altLang="zh-CN" dirty="0"/>
              <a:t>sweet summer sweat.</a:t>
            </a:r>
            <a:r>
              <a:rPr lang="zh-CN" altLang="en-US" dirty="0"/>
              <a:t>夏日的香汗伶俐</a:t>
            </a:r>
            <a:r>
              <a:rPr lang="en-US" altLang="zh-CN" dirty="0"/>
              <a:t>.</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1071546"/>
            <a:ext cx="8186766" cy="5054617"/>
          </a:xfrm>
        </p:spPr>
        <p:txBody>
          <a:bodyPr>
            <a:normAutofit fontScale="92500" lnSpcReduction="10000"/>
          </a:bodyPr>
          <a:lstStyle/>
          <a:p>
            <a:r>
              <a:rPr lang="en-US" altLang="zh-CN" dirty="0"/>
              <a:t>some dance to remember!</a:t>
            </a:r>
            <a:r>
              <a:rPr lang="zh-CN" altLang="en-US" dirty="0"/>
              <a:t>有些舞是为了回忆</a:t>
            </a:r>
            <a:r>
              <a:rPr lang="en-US" altLang="zh-CN" dirty="0"/>
              <a:t>!</a:t>
            </a:r>
            <a:r>
              <a:rPr lang="zh-CN" altLang="en-US" dirty="0" smtClean="0"/>
              <a:t/>
            </a:r>
            <a:br>
              <a:rPr lang="zh-CN" altLang="en-US" dirty="0" smtClean="0"/>
            </a:br>
            <a:r>
              <a:rPr lang="en-US" altLang="zh-CN" dirty="0"/>
              <a:t>some dance to forget!</a:t>
            </a:r>
            <a:r>
              <a:rPr lang="zh-CN" altLang="en-US" dirty="0"/>
              <a:t>而有些舞是为了忘却</a:t>
            </a:r>
            <a:r>
              <a:rPr lang="en-US" altLang="zh-CN" dirty="0"/>
              <a:t>!</a:t>
            </a:r>
            <a:r>
              <a:rPr lang="zh-CN" altLang="en-US" dirty="0" smtClean="0"/>
              <a:t/>
            </a:r>
            <a:br>
              <a:rPr lang="zh-CN" altLang="en-US" dirty="0" smtClean="0"/>
            </a:br>
            <a:r>
              <a:rPr lang="en-US" altLang="zh-CN" dirty="0"/>
              <a:t>so </a:t>
            </a:r>
            <a:r>
              <a:rPr lang="en-US" altLang="zh-CN" dirty="0" err="1"/>
              <a:t>i</a:t>
            </a:r>
            <a:r>
              <a:rPr lang="en-US" altLang="zh-CN" dirty="0"/>
              <a:t> called up the captain,</a:t>
            </a:r>
            <a:r>
              <a:rPr lang="zh-CN" altLang="en-US" dirty="0"/>
              <a:t>于是我叫来领班</a:t>
            </a:r>
            <a:r>
              <a:rPr lang="en-US" altLang="zh-CN" dirty="0"/>
              <a:t>,</a:t>
            </a:r>
            <a:r>
              <a:rPr lang="zh-CN" altLang="en-US" dirty="0" smtClean="0"/>
              <a:t/>
            </a:r>
            <a:br>
              <a:rPr lang="zh-CN" altLang="en-US" dirty="0" smtClean="0"/>
            </a:br>
            <a:r>
              <a:rPr lang="en-US" altLang="zh-CN" dirty="0" smtClean="0"/>
              <a:t>“please </a:t>
            </a:r>
            <a:r>
              <a:rPr lang="en-US" altLang="zh-CN" dirty="0"/>
              <a:t>bring me my wine</a:t>
            </a:r>
            <a:r>
              <a:rPr lang="en-US" altLang="zh-CN" dirty="0" smtClean="0"/>
              <a:t>.”</a:t>
            </a:r>
            <a:r>
              <a:rPr lang="zh-CN" altLang="en-US" dirty="0" smtClean="0"/>
              <a:t>请</a:t>
            </a:r>
            <a:r>
              <a:rPr lang="zh-CN" altLang="en-US" dirty="0"/>
              <a:t>给我来些酒</a:t>
            </a:r>
            <a:r>
              <a:rPr lang="en-US" altLang="zh-CN" dirty="0"/>
              <a:t>.</a:t>
            </a:r>
            <a:r>
              <a:rPr lang="zh-CN" altLang="en-US" dirty="0" smtClean="0"/>
              <a:t/>
            </a:r>
            <a:br>
              <a:rPr lang="zh-CN" altLang="en-US" dirty="0" smtClean="0"/>
            </a:br>
            <a:r>
              <a:rPr lang="en-US" altLang="zh-CN" dirty="0"/>
              <a:t>he </a:t>
            </a:r>
            <a:r>
              <a:rPr lang="en-US" altLang="zh-CN" dirty="0" err="1" smtClean="0"/>
              <a:t>said“we</a:t>
            </a:r>
            <a:r>
              <a:rPr lang="en-US" altLang="zh-CN" dirty="0" smtClean="0"/>
              <a:t> haven‘t </a:t>
            </a:r>
            <a:r>
              <a:rPr lang="en-US" altLang="zh-CN" dirty="0"/>
              <a:t>had that spirit here,</a:t>
            </a:r>
            <a:r>
              <a:rPr lang="zh-CN" altLang="en-US" dirty="0"/>
              <a:t>他说我们这不供</a:t>
            </a:r>
            <a:r>
              <a:rPr lang="zh-CN" altLang="en-US" dirty="0" smtClean="0"/>
              <a:t>应烈酒 </a:t>
            </a:r>
            <a:endParaRPr lang="en-US" altLang="zh-CN" dirty="0" smtClean="0"/>
          </a:p>
          <a:p>
            <a:r>
              <a:rPr lang="en-US" altLang="zh-CN" dirty="0" smtClean="0"/>
              <a:t>since </a:t>
            </a:r>
            <a:r>
              <a:rPr lang="en-US" altLang="zh-CN" dirty="0"/>
              <a:t>nineteen sixty nine."</a:t>
            </a:r>
            <a:r>
              <a:rPr lang="zh-CN" altLang="en-US" dirty="0"/>
              <a:t>从</a:t>
            </a:r>
            <a:r>
              <a:rPr lang="en-US" altLang="zh-CN" dirty="0"/>
              <a:t>1969</a:t>
            </a:r>
            <a:r>
              <a:rPr lang="zh-CN" altLang="en-US" dirty="0"/>
              <a:t>年起</a:t>
            </a:r>
            <a:r>
              <a:rPr lang="en-US" altLang="zh-CN" dirty="0"/>
              <a:t>.</a:t>
            </a:r>
            <a:r>
              <a:rPr lang="zh-CN" altLang="en-US" dirty="0" smtClean="0"/>
              <a:t/>
            </a:r>
            <a:br>
              <a:rPr lang="zh-CN" altLang="en-US" dirty="0" smtClean="0"/>
            </a:br>
            <a:r>
              <a:rPr lang="en-US" altLang="zh-CN" dirty="0"/>
              <a:t>and still those voices are calling from far away.</a:t>
            </a:r>
            <a:r>
              <a:rPr lang="zh-CN" altLang="en-US" dirty="0"/>
              <a:t>远处仍然传来他们的话语</a:t>
            </a:r>
            <a:r>
              <a:rPr lang="en-US" altLang="zh-CN" dirty="0"/>
              <a:t>.</a:t>
            </a:r>
            <a:r>
              <a:rPr lang="zh-CN" altLang="en-US" dirty="0" smtClean="0"/>
              <a:t/>
            </a:r>
            <a:br>
              <a:rPr lang="zh-CN" altLang="en-US" dirty="0" smtClean="0"/>
            </a:br>
            <a:r>
              <a:rPr lang="en-US" altLang="zh-CN" dirty="0"/>
              <a:t>wake </a:t>
            </a:r>
            <a:r>
              <a:rPr lang="en-US" altLang="zh-CN" dirty="0" smtClean="0"/>
              <a:t>you </a:t>
            </a:r>
            <a:r>
              <a:rPr lang="en-US" altLang="zh-CN" dirty="0"/>
              <a:t>up in the middle of the night.</a:t>
            </a:r>
            <a:r>
              <a:rPr lang="zh-CN" altLang="en-US" dirty="0"/>
              <a:t>在半夜把你吵醒</a:t>
            </a:r>
            <a:r>
              <a:rPr lang="en-US" altLang="zh-CN" dirty="0"/>
              <a:t>.</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785794"/>
            <a:ext cx="8258204" cy="5340369"/>
          </a:xfrm>
        </p:spPr>
        <p:txBody>
          <a:bodyPr>
            <a:normAutofit fontScale="92500"/>
          </a:bodyPr>
          <a:lstStyle/>
          <a:p>
            <a:r>
              <a:rPr lang="en-US" altLang="zh-CN" dirty="0"/>
              <a:t>just </a:t>
            </a:r>
            <a:r>
              <a:rPr lang="en-US" altLang="zh-CN" dirty="0" smtClean="0"/>
              <a:t>to </a:t>
            </a:r>
            <a:r>
              <a:rPr lang="en-US" altLang="zh-CN" dirty="0"/>
              <a:t>hear them say...</a:t>
            </a:r>
            <a:r>
              <a:rPr lang="zh-CN" altLang="en-US" dirty="0"/>
              <a:t>只听到他们在说</a:t>
            </a:r>
            <a:r>
              <a:rPr lang="en-US" altLang="zh-CN" dirty="0"/>
              <a:t>……</a:t>
            </a:r>
            <a:r>
              <a:rPr lang="zh-CN" altLang="en-US" dirty="0" smtClean="0"/>
              <a:t/>
            </a:r>
            <a:br>
              <a:rPr lang="zh-CN" altLang="en-US" dirty="0" smtClean="0"/>
            </a:br>
            <a:r>
              <a:rPr lang="en-US" altLang="zh-CN" dirty="0"/>
              <a:t>welcome to the hotel </a:t>
            </a:r>
            <a:r>
              <a:rPr lang="en-US" altLang="zh-CN" dirty="0" err="1"/>
              <a:t>california</a:t>
            </a:r>
            <a:r>
              <a:rPr lang="en-US" altLang="zh-CN" dirty="0"/>
              <a:t>!</a:t>
            </a:r>
            <a:r>
              <a:rPr lang="zh-CN" altLang="en-US" dirty="0"/>
              <a:t>欢迎到加州旅馆来</a:t>
            </a:r>
            <a:r>
              <a:rPr lang="en-US" altLang="zh-CN" dirty="0"/>
              <a:t>!</a:t>
            </a:r>
            <a:r>
              <a:rPr lang="zh-CN" altLang="en-US" dirty="0" smtClean="0"/>
              <a:t/>
            </a:r>
            <a:br>
              <a:rPr lang="zh-CN" altLang="en-US" dirty="0" smtClean="0"/>
            </a:br>
            <a:r>
              <a:rPr lang="en-US" altLang="zh-CN" dirty="0"/>
              <a:t>such a lovely place!</a:t>
            </a:r>
            <a:r>
              <a:rPr lang="zh-CN" altLang="en-US" dirty="0"/>
              <a:t>如此美丽的地方</a:t>
            </a:r>
            <a:r>
              <a:rPr lang="en-US" altLang="zh-CN" dirty="0"/>
              <a:t>!</a:t>
            </a:r>
            <a:r>
              <a:rPr lang="zh-CN" altLang="en-US" dirty="0" smtClean="0"/>
              <a:t/>
            </a:r>
            <a:br>
              <a:rPr lang="zh-CN" altLang="en-US" dirty="0" smtClean="0"/>
            </a:br>
            <a:r>
              <a:rPr lang="en-US" altLang="zh-CN" dirty="0"/>
              <a:t>such a lovely face!</a:t>
            </a:r>
            <a:r>
              <a:rPr lang="zh-CN" altLang="en-US" dirty="0"/>
              <a:t>多么可爱的的面容</a:t>
            </a:r>
            <a:r>
              <a:rPr lang="en-US" altLang="zh-CN" dirty="0"/>
              <a:t>!</a:t>
            </a:r>
            <a:r>
              <a:rPr lang="zh-CN" altLang="en-US" dirty="0" smtClean="0"/>
              <a:t/>
            </a:r>
            <a:br>
              <a:rPr lang="zh-CN" altLang="en-US" dirty="0" smtClean="0"/>
            </a:br>
            <a:r>
              <a:rPr lang="en-US" altLang="zh-CN" dirty="0"/>
              <a:t>they </a:t>
            </a:r>
            <a:r>
              <a:rPr lang="en-US" altLang="zh-CN" dirty="0" err="1"/>
              <a:t>livin</a:t>
            </a:r>
            <a:r>
              <a:rPr lang="en-US" altLang="zh-CN" dirty="0"/>
              <a:t>' it up at the hotel </a:t>
            </a:r>
            <a:r>
              <a:rPr lang="en-US" altLang="zh-CN" dirty="0" err="1"/>
              <a:t>california</a:t>
            </a:r>
            <a:r>
              <a:rPr lang="en-US" altLang="zh-CN" dirty="0"/>
              <a:t>.</a:t>
            </a:r>
            <a:r>
              <a:rPr lang="zh-CN" altLang="en-US" dirty="0"/>
              <a:t>他们在加州旅馆尽情狂欢</a:t>
            </a:r>
            <a:r>
              <a:rPr lang="en-US" altLang="zh-CN" dirty="0"/>
              <a:t>.</a:t>
            </a:r>
            <a:r>
              <a:rPr lang="zh-CN" altLang="en-US" dirty="0" smtClean="0"/>
              <a:t/>
            </a:r>
            <a:br>
              <a:rPr lang="zh-CN" altLang="en-US" dirty="0" smtClean="0"/>
            </a:br>
            <a:r>
              <a:rPr lang="en-US" altLang="zh-CN" dirty="0"/>
              <a:t>what a nice surprise,</a:t>
            </a:r>
            <a:r>
              <a:rPr lang="zh-CN" altLang="en-US" dirty="0"/>
              <a:t>好得令人吃惊</a:t>
            </a:r>
            <a:r>
              <a:rPr lang="en-US" altLang="zh-CN" dirty="0"/>
              <a:t>,</a:t>
            </a:r>
            <a:r>
              <a:rPr lang="zh-CN" altLang="en-US" dirty="0" smtClean="0"/>
              <a:t/>
            </a:r>
            <a:br>
              <a:rPr lang="zh-CN" altLang="en-US" dirty="0" smtClean="0"/>
            </a:br>
            <a:r>
              <a:rPr lang="en-US" altLang="zh-CN" dirty="0"/>
              <a:t>bring your alibis.</a:t>
            </a:r>
            <a:r>
              <a:rPr lang="zh-CN" altLang="en-US" dirty="0"/>
              <a:t>使你有来到这的借口</a:t>
            </a:r>
            <a:r>
              <a:rPr lang="en-US" altLang="zh-CN" dirty="0"/>
              <a:t>.</a:t>
            </a:r>
            <a:r>
              <a:rPr lang="zh-CN" altLang="en-US" dirty="0" smtClean="0"/>
              <a:t/>
            </a:r>
            <a:br>
              <a:rPr lang="zh-CN" altLang="en-US" dirty="0" smtClean="0"/>
            </a:br>
            <a:r>
              <a:rPr lang="en-US" altLang="zh-CN" dirty="0"/>
              <a:t>mirrors on the ceiling,</a:t>
            </a:r>
            <a:r>
              <a:rPr lang="zh-CN" altLang="en-US" dirty="0"/>
              <a:t>天花板上镶嵌着的镜子</a:t>
            </a:r>
            <a:r>
              <a:rPr lang="en-US" altLang="zh-CN" dirty="0"/>
              <a:t>,</a:t>
            </a:r>
            <a:r>
              <a:rPr lang="zh-CN" altLang="en-US" dirty="0" smtClean="0"/>
              <a:t/>
            </a:r>
            <a:br>
              <a:rPr lang="zh-CN" altLang="en-US" dirty="0" smtClean="0"/>
            </a:br>
            <a:r>
              <a:rPr lang="en-US" altLang="zh-CN" dirty="0"/>
              <a:t>the pink champagne on ice.</a:t>
            </a:r>
            <a:r>
              <a:rPr lang="zh-CN" altLang="en-US" dirty="0"/>
              <a:t>冰镇着的粉色香槟</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785794"/>
            <a:ext cx="8186766" cy="5340369"/>
          </a:xfrm>
        </p:spPr>
        <p:txBody>
          <a:bodyPr>
            <a:normAutofit fontScale="92500" lnSpcReduction="20000"/>
          </a:bodyPr>
          <a:lstStyle/>
          <a:p>
            <a:r>
              <a:rPr lang="en-US" altLang="zh-CN" dirty="0"/>
              <a:t>and she </a:t>
            </a:r>
            <a:r>
              <a:rPr lang="en-US" altLang="zh-CN" dirty="0" err="1"/>
              <a:t>said"we</a:t>
            </a:r>
            <a:r>
              <a:rPr lang="en-US" altLang="zh-CN" dirty="0"/>
              <a:t> are all just prisoners here-</a:t>
            </a:r>
            <a:r>
              <a:rPr lang="zh-CN" altLang="en-US" dirty="0"/>
              <a:t>她说我们都是这的囚徒</a:t>
            </a:r>
            <a:r>
              <a:rPr lang="zh-CN" altLang="en-US" dirty="0" smtClean="0"/>
              <a:t/>
            </a:r>
            <a:br>
              <a:rPr lang="zh-CN" altLang="en-US" dirty="0" smtClean="0"/>
            </a:br>
            <a:r>
              <a:rPr lang="en-US" altLang="zh-CN" dirty="0"/>
              <a:t>-of our own device".</a:t>
            </a:r>
            <a:r>
              <a:rPr lang="zh-CN" altLang="en-US" dirty="0"/>
              <a:t>但是是我们自愿的</a:t>
            </a:r>
            <a:r>
              <a:rPr lang="en-US" altLang="zh-CN" dirty="0"/>
              <a:t>.</a:t>
            </a:r>
            <a:r>
              <a:rPr lang="zh-CN" altLang="en-US" dirty="0" smtClean="0"/>
              <a:t/>
            </a:r>
            <a:br>
              <a:rPr lang="zh-CN" altLang="en-US" dirty="0" smtClean="0"/>
            </a:br>
            <a:r>
              <a:rPr lang="en-US" altLang="zh-CN" dirty="0"/>
              <a:t>and in the master's chambers.</a:t>
            </a:r>
            <a:r>
              <a:rPr lang="zh-CN" altLang="en-US" dirty="0"/>
              <a:t>在主人的卧房里</a:t>
            </a:r>
            <a:r>
              <a:rPr lang="en-US" altLang="zh-CN" dirty="0"/>
              <a:t>.</a:t>
            </a:r>
            <a:r>
              <a:rPr lang="zh-CN" altLang="en-US" dirty="0" smtClean="0"/>
              <a:t/>
            </a:r>
            <a:br>
              <a:rPr lang="zh-CN" altLang="en-US" dirty="0" smtClean="0"/>
            </a:br>
            <a:r>
              <a:rPr lang="en-US" altLang="zh-CN" dirty="0"/>
              <a:t>they gathered 4 the feast.</a:t>
            </a:r>
            <a:r>
              <a:rPr lang="zh-CN" altLang="en-US" dirty="0"/>
              <a:t>他们为宴会聚在一起</a:t>
            </a:r>
            <a:r>
              <a:rPr lang="en-US" altLang="zh-CN" dirty="0"/>
              <a:t>.</a:t>
            </a:r>
            <a:r>
              <a:rPr lang="zh-CN" altLang="en-US" dirty="0" smtClean="0"/>
              <a:t/>
            </a:r>
            <a:br>
              <a:rPr lang="zh-CN" altLang="en-US" dirty="0" smtClean="0"/>
            </a:br>
            <a:r>
              <a:rPr lang="en-US" altLang="zh-CN" dirty="0"/>
              <a:t>they stabbed it with their steely knives.</a:t>
            </a:r>
            <a:r>
              <a:rPr lang="zh-CN" altLang="en-US" dirty="0"/>
              <a:t>他们彼此间用钢刀相互砍杀</a:t>
            </a:r>
            <a:r>
              <a:rPr lang="en-US" altLang="zh-CN" dirty="0"/>
              <a:t>.</a:t>
            </a:r>
            <a:r>
              <a:rPr lang="zh-CN" altLang="en-US" dirty="0" smtClean="0"/>
              <a:t/>
            </a:r>
            <a:br>
              <a:rPr lang="zh-CN" altLang="en-US" dirty="0" smtClean="0"/>
            </a:br>
            <a:r>
              <a:rPr lang="en-US" altLang="zh-CN" dirty="0"/>
              <a:t>but they just can't kill the beast.</a:t>
            </a:r>
            <a:r>
              <a:rPr lang="zh-CN" altLang="en-US" dirty="0"/>
              <a:t>但他们甚至不能杀死野兽</a:t>
            </a:r>
            <a:r>
              <a:rPr lang="en-US" altLang="zh-CN" dirty="0"/>
              <a:t>!</a:t>
            </a:r>
            <a:r>
              <a:rPr lang="zh-CN" altLang="en-US" dirty="0" smtClean="0"/>
              <a:t/>
            </a:r>
            <a:br>
              <a:rPr lang="zh-CN" altLang="en-US" dirty="0" smtClean="0"/>
            </a:br>
            <a:r>
              <a:rPr lang="en-US" altLang="zh-CN" dirty="0"/>
              <a:t>last thing </a:t>
            </a:r>
            <a:r>
              <a:rPr lang="en-US" altLang="zh-CN" dirty="0" err="1"/>
              <a:t>i</a:t>
            </a:r>
            <a:r>
              <a:rPr lang="en-US" altLang="zh-CN" dirty="0"/>
              <a:t> remember,</a:t>
            </a:r>
            <a:r>
              <a:rPr lang="zh-CN" altLang="en-US" dirty="0"/>
              <a:t>我所记得的最后一件事</a:t>
            </a:r>
            <a:r>
              <a:rPr lang="zh-CN" altLang="en-US" dirty="0" smtClean="0"/>
              <a:t/>
            </a:r>
            <a:br>
              <a:rPr lang="zh-CN" altLang="en-US" dirty="0" smtClean="0"/>
            </a:br>
            <a:r>
              <a:rPr lang="en-US" altLang="zh-CN" dirty="0" err="1"/>
              <a:t>i</a:t>
            </a:r>
            <a:r>
              <a:rPr lang="en-US" altLang="zh-CN" dirty="0"/>
              <a:t> was running 4 the door.</a:t>
            </a:r>
            <a:r>
              <a:rPr lang="zh-CN" altLang="en-US" dirty="0"/>
              <a:t>是我跑向门口</a:t>
            </a:r>
            <a:r>
              <a:rPr lang="en-US" altLang="zh-CN" dirty="0"/>
              <a:t>.</a:t>
            </a:r>
            <a:r>
              <a:rPr lang="zh-CN" altLang="en-US" dirty="0" smtClean="0"/>
              <a:t/>
            </a:r>
            <a:br>
              <a:rPr lang="zh-CN" altLang="en-US" dirty="0" smtClean="0"/>
            </a:br>
            <a:r>
              <a:rPr lang="en-US" altLang="zh-CN" dirty="0" err="1"/>
              <a:t>i</a:t>
            </a:r>
            <a:r>
              <a:rPr lang="en-US" altLang="zh-CN" dirty="0"/>
              <a:t> had 2 find the passage back,</a:t>
            </a:r>
            <a:r>
              <a:rPr lang="zh-CN" altLang="en-US" dirty="0"/>
              <a:t>我必须找到来时的路</a:t>
            </a:r>
            <a:r>
              <a:rPr lang="en-US" altLang="zh-CN" dirty="0"/>
              <a:t>,</a:t>
            </a:r>
            <a:r>
              <a:rPr lang="zh-CN" altLang="en-US" dirty="0" smtClean="0"/>
              <a:t/>
            </a:r>
            <a:br>
              <a:rPr lang="zh-CN" altLang="en-US" dirty="0" smtClean="0"/>
            </a:br>
            <a:r>
              <a:rPr lang="en-US" altLang="zh-CN" dirty="0"/>
              <a:t>to the place </a:t>
            </a:r>
            <a:r>
              <a:rPr lang="en-US" altLang="zh-CN" dirty="0" err="1"/>
              <a:t>i</a:t>
            </a:r>
            <a:r>
              <a:rPr lang="en-US" altLang="zh-CN" dirty="0"/>
              <a:t> was before.</a:t>
            </a:r>
            <a:r>
              <a:rPr lang="zh-CN" altLang="en-US" dirty="0"/>
              <a:t>回到我过去的地方</a:t>
            </a:r>
            <a:r>
              <a:rPr lang="en-US" altLang="zh-CN" dirty="0"/>
              <a:t>.</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a:t>
            </a:r>
            <a:r>
              <a:rPr lang="en-US" altLang="zh-CN" dirty="0" err="1"/>
              <a:t>relax",said</a:t>
            </a:r>
            <a:r>
              <a:rPr lang="en-US" altLang="zh-CN" dirty="0"/>
              <a:t> the night man,</a:t>
            </a:r>
            <a:r>
              <a:rPr lang="zh-CN" altLang="en-US" dirty="0"/>
              <a:t>守夜人说放宽心</a:t>
            </a:r>
            <a:r>
              <a:rPr lang="en-US" altLang="zh-CN" dirty="0"/>
              <a:t>,</a:t>
            </a:r>
            <a:r>
              <a:rPr lang="zh-CN" altLang="en-US" dirty="0" smtClean="0"/>
              <a:t/>
            </a:r>
            <a:br>
              <a:rPr lang="zh-CN" altLang="en-US" dirty="0" smtClean="0"/>
            </a:br>
            <a:r>
              <a:rPr lang="en-US" altLang="zh-CN" dirty="0"/>
              <a:t>"we are programmed to receive.</a:t>
            </a:r>
            <a:r>
              <a:rPr lang="zh-CN" altLang="en-US" dirty="0"/>
              <a:t>我们只是照常接待</a:t>
            </a:r>
            <a:r>
              <a:rPr lang="zh-CN" altLang="en-US" dirty="0" smtClean="0"/>
              <a:t/>
            </a:r>
            <a:br>
              <a:rPr lang="zh-CN" altLang="en-US" dirty="0" smtClean="0"/>
            </a:br>
            <a:r>
              <a:rPr lang="en-US" altLang="zh-CN" dirty="0"/>
              <a:t>u can checkout any time u like.</a:t>
            </a:r>
            <a:r>
              <a:rPr lang="zh-CN" altLang="en-US" dirty="0"/>
              <a:t>你想什么时候结帐都可以</a:t>
            </a:r>
            <a:r>
              <a:rPr lang="en-US" altLang="zh-CN" dirty="0"/>
              <a:t>.</a:t>
            </a:r>
            <a:r>
              <a:rPr lang="zh-CN" altLang="en-US" dirty="0" smtClean="0"/>
              <a:t/>
            </a:r>
            <a:br>
              <a:rPr lang="zh-CN" altLang="en-US" dirty="0" smtClean="0"/>
            </a:br>
            <a:r>
              <a:rPr lang="en-US" altLang="zh-CN" dirty="0"/>
              <a:t>but u can never leave!"</a:t>
            </a:r>
            <a:r>
              <a:rPr lang="zh-CN" altLang="en-US" dirty="0"/>
              <a:t>但你永远无法离去</a:t>
            </a:r>
            <a:r>
              <a:rPr lang="en-US" altLang="zh-CN" dirty="0"/>
              <a:t>!</a:t>
            </a:r>
            <a:r>
              <a:rPr lang="zh-CN" altLang="en-US" dirty="0" smtClean="0"/>
              <a:t/>
            </a:r>
            <a:br>
              <a:rPr lang="zh-CN" altLang="en-US" dirty="0" smtClean="0"/>
            </a:b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285728"/>
            <a:ext cx="8186766" cy="5840435"/>
          </a:xfrm>
        </p:spPr>
        <p:txBody>
          <a:bodyPr>
            <a:normAutofit/>
          </a:bodyPr>
          <a:lstStyle/>
          <a:p>
            <a:endParaRPr lang="en-US" altLang="zh-CN" sz="2800" dirty="0" smtClean="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                           Questions</a:t>
            </a:r>
          </a:p>
          <a:p>
            <a:r>
              <a:rPr lang="en-US" altLang="zh-CN" sz="2800" dirty="0" smtClean="0">
                <a:latin typeface="Times New Roman" pitchFamily="18" charset="0"/>
                <a:cs typeface="Times New Roman" pitchFamily="18" charset="0"/>
              </a:rPr>
              <a:t>1.</a:t>
            </a:r>
            <a:r>
              <a:rPr lang="en-US" altLang="zh-CN" sz="2800" dirty="0">
                <a:latin typeface="Times New Roman" pitchFamily="18" charset="0"/>
                <a:cs typeface="Times New Roman" pitchFamily="18" charset="0"/>
              </a:rPr>
              <a:t> </a:t>
            </a:r>
            <a:r>
              <a:rPr lang="en-US" altLang="zh-CN" sz="2800" dirty="0" smtClean="0">
                <a:latin typeface="Times New Roman" pitchFamily="18" charset="0"/>
                <a:cs typeface="Times New Roman" pitchFamily="18" charset="0"/>
              </a:rPr>
              <a:t>Do you know </a:t>
            </a:r>
            <a:r>
              <a:rPr lang="en-US" altLang="zh-CN" sz="2800" dirty="0">
                <a:latin typeface="Times New Roman" pitchFamily="18" charset="0"/>
                <a:cs typeface="Times New Roman" pitchFamily="18" charset="0"/>
              </a:rPr>
              <a:t>W</a:t>
            </a:r>
            <a:r>
              <a:rPr lang="en-US" altLang="zh-CN" sz="2800" dirty="0" smtClean="0">
                <a:latin typeface="Times New Roman" pitchFamily="18" charset="0"/>
                <a:cs typeface="Times New Roman" pitchFamily="18" charset="0"/>
              </a:rPr>
              <a:t>atergate?</a:t>
            </a:r>
            <a:r>
              <a:rPr lang="en-US" altLang="zh-CN" sz="2800" dirty="0">
                <a:latin typeface="Times New Roman" pitchFamily="18" charset="0"/>
                <a:cs typeface="Times New Roman" pitchFamily="18" charset="0"/>
              </a:rPr>
              <a:t> </a:t>
            </a:r>
            <a:endParaRPr lang="en-US" altLang="zh-CN" sz="2800" dirty="0" smtClean="0">
              <a:latin typeface="Times New Roman" pitchFamily="18" charset="0"/>
              <a:cs typeface="Times New Roman" pitchFamily="18" charset="0"/>
            </a:endParaRPr>
          </a:p>
          <a:p>
            <a:r>
              <a:rPr lang="en-US" altLang="zh-CN" sz="2800" dirty="0" smtClean="0">
                <a:latin typeface="Times New Roman" pitchFamily="18" charset="0"/>
                <a:cs typeface="Times New Roman" pitchFamily="18" charset="0"/>
              </a:rPr>
              <a:t>a </a:t>
            </a:r>
            <a:r>
              <a:rPr lang="en-US" altLang="zh-CN" sz="2800" dirty="0">
                <a:latin typeface="Times New Roman" pitchFamily="18" charset="0"/>
                <a:cs typeface="Times New Roman" pitchFamily="18" charset="0"/>
              </a:rPr>
              <a:t>political scandal involving abuse of power and bribery and obstruction of justice; led to the resignation of Richard Nixon in </a:t>
            </a:r>
            <a:r>
              <a:rPr lang="en-US" altLang="zh-CN" sz="2800" dirty="0" smtClean="0">
                <a:latin typeface="Times New Roman" pitchFamily="18" charset="0"/>
                <a:cs typeface="Times New Roman" pitchFamily="18" charset="0"/>
              </a:rPr>
              <a:t>1974</a:t>
            </a:r>
          </a:p>
          <a:p>
            <a:r>
              <a:rPr lang="en-US" altLang="zh-CN" sz="2800" dirty="0" smtClean="0">
                <a:latin typeface="Times New Roman" pitchFamily="18" charset="0"/>
                <a:cs typeface="Times New Roman" pitchFamily="18" charset="0"/>
              </a:rPr>
              <a:t>2. When you want to degenerate, what will you do?</a:t>
            </a:r>
          </a:p>
          <a:p>
            <a:r>
              <a:rPr lang="en-US" altLang="zh-CN" sz="2800" dirty="0" smtClean="0">
                <a:latin typeface="Times New Roman" pitchFamily="18" charset="0"/>
                <a:cs typeface="Times New Roman" pitchFamily="18" charset="0"/>
              </a:rPr>
              <a:t>3. How to make your everyday  life meaningful?</a:t>
            </a:r>
          </a:p>
          <a:p>
            <a:r>
              <a:rPr lang="en-US" altLang="zh-CN" sz="2800" dirty="0" smtClean="0">
                <a:latin typeface="Times New Roman" pitchFamily="18" charset="0"/>
                <a:cs typeface="Times New Roman" pitchFamily="18" charset="0"/>
              </a:rPr>
              <a:t>4.Do you think you are living a meaningful life? Why</a:t>
            </a:r>
            <a:r>
              <a:rPr lang="zh-CN" altLang="en-US" sz="2800" dirty="0" smtClean="0">
                <a:latin typeface="Times New Roman" pitchFamily="18" charset="0"/>
                <a:cs typeface="Times New Roman" pitchFamily="18" charset="0"/>
              </a:rPr>
              <a:t>？</a:t>
            </a:r>
            <a:endParaRPr lang="zh-CN" altLang="en-US"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创作背景</a:t>
            </a:r>
            <a:endParaRPr lang="zh-CN" altLang="en-US" dirty="0"/>
          </a:p>
        </p:txBody>
      </p:sp>
      <p:sp>
        <p:nvSpPr>
          <p:cNvPr id="3" name="内容占位符 2"/>
          <p:cNvSpPr>
            <a:spLocks noGrp="1"/>
          </p:cNvSpPr>
          <p:nvPr>
            <p:ph idx="1"/>
          </p:nvPr>
        </p:nvSpPr>
        <p:spPr>
          <a:xfrm>
            <a:off x="500034" y="1071546"/>
            <a:ext cx="8186766" cy="5054617"/>
          </a:xfrm>
        </p:spPr>
        <p:txBody>
          <a:bodyPr>
            <a:normAutofit fontScale="92500" lnSpcReduction="20000"/>
          </a:bodyPr>
          <a:lstStyle/>
          <a:p>
            <a:pPr>
              <a:buNone/>
            </a:pPr>
            <a:endParaRPr lang="zh-CN" altLang="en-US" dirty="0"/>
          </a:p>
          <a:p>
            <a:r>
              <a:rPr lang="zh-CN" altLang="en-US" dirty="0">
                <a:latin typeface="楷体" pitchFamily="49" charset="-122"/>
                <a:ea typeface="楷体" pitchFamily="49" charset="-122"/>
                <a:hlinkClick r:id="rId2"/>
              </a:rPr>
              <a:t>老鹰乐队</a:t>
            </a:r>
            <a:r>
              <a:rPr lang="en-US" altLang="zh-CN" dirty="0">
                <a:latin typeface="楷体" pitchFamily="49" charset="-122"/>
                <a:ea typeface="楷体" pitchFamily="49" charset="-122"/>
              </a:rPr>
              <a:t>60</a:t>
            </a:r>
            <a:r>
              <a:rPr lang="zh-CN" altLang="en-US" dirty="0">
                <a:latin typeface="楷体" pitchFamily="49" charset="-122"/>
                <a:ea typeface="楷体" pitchFamily="49" charset="-122"/>
              </a:rPr>
              <a:t>年代是美国音乐界的自由创作时期，摇滚乐的流行成为</a:t>
            </a:r>
            <a:r>
              <a:rPr lang="en-US" altLang="zh-CN" dirty="0">
                <a:latin typeface="楷体" pitchFamily="49" charset="-122"/>
                <a:ea typeface="楷体" pitchFamily="49" charset="-122"/>
              </a:rPr>
              <a:t>60</a:t>
            </a:r>
            <a:r>
              <a:rPr lang="zh-CN" altLang="en-US" dirty="0">
                <a:latin typeface="楷体" pitchFamily="49" charset="-122"/>
                <a:ea typeface="楷体" pitchFamily="49" charset="-122"/>
              </a:rPr>
              <a:t>年代自由与反叛思想的象征，然而其盛况也逐渐造成了乐手日益糜烂的生活态度。吸毒和淫乱几乎成了每个美国摇滚乐手在</a:t>
            </a:r>
            <a:r>
              <a:rPr lang="en-US" altLang="zh-CN" dirty="0">
                <a:latin typeface="楷体" pitchFamily="49" charset="-122"/>
                <a:ea typeface="楷体" pitchFamily="49" charset="-122"/>
              </a:rPr>
              <a:t>70</a:t>
            </a:r>
            <a:r>
              <a:rPr lang="zh-CN" altLang="en-US" dirty="0">
                <a:latin typeface="楷体" pitchFamily="49" charset="-122"/>
                <a:ea typeface="楷体" pitchFamily="49" charset="-122"/>
              </a:rPr>
              <a:t>年代走的同一条堕落之路，金钱与享乐成为了摇滚音乐在</a:t>
            </a:r>
            <a:r>
              <a:rPr lang="en-US" altLang="zh-CN" dirty="0">
                <a:latin typeface="楷体" pitchFamily="49" charset="-122"/>
                <a:ea typeface="楷体" pitchFamily="49" charset="-122"/>
              </a:rPr>
              <a:t>70</a:t>
            </a:r>
            <a:r>
              <a:rPr lang="zh-CN" altLang="en-US" dirty="0">
                <a:latin typeface="楷体" pitchFamily="49" charset="-122"/>
                <a:ea typeface="楷体" pitchFamily="49" charset="-122"/>
              </a:rPr>
              <a:t>年代的新形象。</a:t>
            </a:r>
          </a:p>
          <a:p>
            <a:r>
              <a:rPr lang="zh-CN" altLang="en-US" dirty="0">
                <a:latin typeface="楷体" pitchFamily="49" charset="-122"/>
                <a:ea typeface="楷体" pitchFamily="49" charset="-122"/>
              </a:rPr>
              <a:t>同为音乐人的老鹰乐队看到这样的事实，却无能为力。乐手们已经将这种沉迷的生活看成了是音乐界的常态，摇滚乐手们周围总充满了漂亮的姑娘和糜烂的生活。于是，乐队创作了这首</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a:t>
            </a: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歌词鉴赏</a:t>
            </a:r>
            <a:endParaRPr lang="zh-CN" altLang="en-US" dirty="0"/>
          </a:p>
        </p:txBody>
      </p:sp>
      <p:sp>
        <p:nvSpPr>
          <p:cNvPr id="5" name="内容占位符 4"/>
          <p:cNvSpPr>
            <a:spLocks noGrp="1"/>
          </p:cNvSpPr>
          <p:nvPr>
            <p:ph idx="1"/>
          </p:nvPr>
        </p:nvSpPr>
        <p:spPr>
          <a:xfrm>
            <a:off x="428596" y="1285860"/>
            <a:ext cx="8258204" cy="4840303"/>
          </a:xfrm>
        </p:spPr>
        <p:txBody>
          <a:bodyPr>
            <a:normAutofit fontScale="92500" lnSpcReduction="10000"/>
          </a:bodyPr>
          <a:lstStyle/>
          <a:p>
            <a:endParaRPr lang="en-US" altLang="zh-CN" dirty="0" smtClean="0"/>
          </a:p>
          <a:p>
            <a:r>
              <a:rPr lang="en-US" altLang="zh-CN" dirty="0" smtClean="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自</a:t>
            </a:r>
            <a:r>
              <a:rPr lang="en-US" altLang="zh-CN" dirty="0">
                <a:latin typeface="楷体" pitchFamily="49" charset="-122"/>
                <a:ea typeface="楷体" pitchFamily="49" charset="-122"/>
              </a:rPr>
              <a:t>1977</a:t>
            </a:r>
            <a:r>
              <a:rPr lang="zh-CN" altLang="en-US" dirty="0">
                <a:latin typeface="楷体" pitchFamily="49" charset="-122"/>
                <a:ea typeface="楷体" pitchFamily="49" charset="-122"/>
              </a:rPr>
              <a:t>年面世开始，立即就引来很多的质疑与批评。尽管谁也不敢夸口说自己的理解是正解版本，但歌词中明显的吸毒、淫乱、邪教等暗示还是引起道德卫士的不满，并且在美国受到宗教团体的怀疑。不过，</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歌曲中那成经典的吉他旋律、诡异莫名的歌词内容、感人心弦的悲世情怀，使得这首</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成为乐迷的最爱。</a:t>
            </a:r>
          </a:p>
          <a:p>
            <a:pPr>
              <a:buNone/>
            </a:pPr>
            <a:r>
              <a:rPr lang="zh-CN" altLang="en-US" dirty="0" smtClean="0"/>
              <a:t/>
            </a:r>
            <a:br>
              <a:rPr lang="zh-CN" altLang="en-US" dirty="0" smtClean="0"/>
            </a:b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
            </a:r>
            <a:br>
              <a:rPr lang="en-US" altLang="zh-CN" b="1" dirty="0" smtClean="0"/>
            </a:br>
            <a:r>
              <a:rPr lang="zh-CN" altLang="en-US" b="1" dirty="0" smtClean="0"/>
              <a:t>加州旅馆确实存在</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357158" y="1285860"/>
            <a:ext cx="8329642" cy="4840303"/>
          </a:xfrm>
        </p:spPr>
        <p:txBody>
          <a:bodyPr>
            <a:normAutofit fontScale="85000" lnSpcReduction="20000"/>
          </a:bodyPr>
          <a:lstStyle/>
          <a:p>
            <a:r>
              <a:rPr lang="zh-CN" altLang="en-US" dirty="0" smtClean="0">
                <a:latin typeface="楷体" pitchFamily="49" charset="-122"/>
                <a:ea typeface="楷体" pitchFamily="49" charset="-122"/>
              </a:rPr>
              <a:t>在</a:t>
            </a:r>
            <a:r>
              <a:rPr lang="zh-CN" altLang="en-US" dirty="0">
                <a:latin typeface="楷体" pitchFamily="49" charset="-122"/>
                <a:ea typeface="楷体" pitchFamily="49" charset="-122"/>
              </a:rPr>
              <a:t>美国南加州托多斯桑托斯</a:t>
            </a:r>
            <a:r>
              <a:rPr lang="en-US" altLang="zh-CN" dirty="0">
                <a:latin typeface="楷体" pitchFamily="49" charset="-122"/>
                <a:ea typeface="楷体" pitchFamily="49" charset="-122"/>
              </a:rPr>
              <a:t>(</a:t>
            </a:r>
            <a:r>
              <a:rPr lang="en-US" altLang="zh-CN" dirty="0" err="1">
                <a:latin typeface="楷体" pitchFamily="49" charset="-122"/>
                <a:ea typeface="楷体" pitchFamily="49" charset="-122"/>
              </a:rPr>
              <a:t>Todos</a:t>
            </a:r>
            <a:r>
              <a:rPr lang="en-US" altLang="zh-CN" dirty="0">
                <a:latin typeface="楷体" pitchFamily="49" charset="-122"/>
                <a:ea typeface="楷体" pitchFamily="49" charset="-122"/>
              </a:rPr>
              <a:t> Santos )</a:t>
            </a:r>
            <a:r>
              <a:rPr lang="zh-CN" altLang="en-US" dirty="0">
                <a:latin typeface="楷体" pitchFamily="49" charset="-122"/>
                <a:ea typeface="楷体" pitchFamily="49" charset="-122"/>
              </a:rPr>
              <a:t>小镇，有一座类似唱片封面的旅馆。不少乐迷认为这就是</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的原型所指。托多斯桑托斯小镇就在南加州高速公路的沙漠旁边，在旅馆的不远处是会半夜传来钟声的教堂，这两个元素都符合了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歌中所描绘的景象。并且，这旅馆以前的确是有暗地的色情交易。</a:t>
            </a:r>
          </a:p>
          <a:p>
            <a:r>
              <a:rPr lang="zh-CN" altLang="en-US" dirty="0">
                <a:latin typeface="楷体" pitchFamily="49" charset="-122"/>
                <a:ea typeface="楷体" pitchFamily="49" charset="-122"/>
              </a:rPr>
              <a:t>旅馆的主人也号称这正是歌曲中的</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，不过小镇历史上，旅馆的改名是在歌曲已经流行后的</a:t>
            </a:r>
            <a:r>
              <a:rPr lang="en-US" altLang="zh-CN" dirty="0">
                <a:latin typeface="楷体" pitchFamily="49" charset="-122"/>
                <a:ea typeface="楷体" pitchFamily="49" charset="-122"/>
              </a:rPr>
              <a:t>80</a:t>
            </a:r>
            <a:r>
              <a:rPr lang="zh-CN" altLang="en-US" dirty="0">
                <a:latin typeface="楷体" pitchFamily="49" charset="-122"/>
                <a:ea typeface="楷体" pitchFamily="49" charset="-122"/>
              </a:rPr>
              <a:t>年代才发生的。在</a:t>
            </a:r>
            <a:r>
              <a:rPr lang="en-US" altLang="zh-CN" dirty="0">
                <a:latin typeface="楷体" pitchFamily="49" charset="-122"/>
                <a:ea typeface="楷体" pitchFamily="49" charset="-122"/>
              </a:rPr>
              <a:t>90</a:t>
            </a:r>
            <a:r>
              <a:rPr lang="zh-CN" altLang="en-US" dirty="0">
                <a:latin typeface="楷体" pitchFamily="49" charset="-122"/>
                <a:ea typeface="楷体" pitchFamily="49" charset="-122"/>
              </a:rPr>
              <a:t>年代后期，数篇报章开始登载这个正宗</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的故事，最后终于引来了歌曲创作者</a:t>
            </a:r>
            <a:r>
              <a:rPr lang="en-US" altLang="zh-CN" dirty="0">
                <a:latin typeface="楷体" pitchFamily="49" charset="-122"/>
                <a:ea typeface="楷体" pitchFamily="49" charset="-122"/>
              </a:rPr>
              <a:t>Don Henley</a:t>
            </a:r>
            <a:r>
              <a:rPr lang="zh-CN" altLang="en-US" dirty="0">
                <a:latin typeface="楷体" pitchFamily="49" charset="-122"/>
                <a:ea typeface="楷体" pitchFamily="49" charset="-122"/>
              </a:rPr>
              <a:t>在</a:t>
            </a:r>
            <a:r>
              <a:rPr lang="en-US" altLang="zh-CN" dirty="0">
                <a:latin typeface="楷体" pitchFamily="49" charset="-122"/>
                <a:ea typeface="楷体" pitchFamily="49" charset="-122"/>
              </a:rPr>
              <a:t>2000</a:t>
            </a:r>
            <a:r>
              <a:rPr lang="zh-CN" altLang="en-US" dirty="0">
                <a:latin typeface="楷体" pitchFamily="49" charset="-122"/>
                <a:ea typeface="楷体" pitchFamily="49" charset="-122"/>
              </a:rPr>
              <a:t>年的正式否认</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老鹰乐队的成员从未到过此地。</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
            </a:r>
            <a:br>
              <a:rPr lang="en-US" altLang="zh-CN" b="1" dirty="0" smtClean="0"/>
            </a:br>
            <a:r>
              <a:rPr lang="zh-CN" altLang="en-US" b="1" dirty="0" smtClean="0"/>
              <a:t>戒毒所</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500034" y="1214422"/>
            <a:ext cx="8186766" cy="4911741"/>
          </a:xfrm>
        </p:spPr>
        <p:txBody>
          <a:bodyPr>
            <a:normAutofit fontScale="85000" lnSpcReduction="20000"/>
          </a:bodyPr>
          <a:lstStyle/>
          <a:p>
            <a:r>
              <a:rPr lang="zh-CN" altLang="en-US" dirty="0" smtClean="0">
                <a:latin typeface="楷体" pitchFamily="49" charset="-122"/>
                <a:ea typeface="楷体" pitchFamily="49" charset="-122"/>
              </a:rPr>
              <a:t>歌</a:t>
            </a:r>
            <a:r>
              <a:rPr lang="zh-CN" altLang="en-US" dirty="0">
                <a:latin typeface="楷体" pitchFamily="49" charset="-122"/>
                <a:ea typeface="楷体" pitchFamily="49" charset="-122"/>
              </a:rPr>
              <a:t>曲中多次对毒品的暗示，是</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原是戒毒所说法的来源。按此说法</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加州旅馆是在南加州公路旁的一个自愿戒毒院，老鹰队员曾经吸毒与入院的经历是歌词的创作来源。</a:t>
            </a:r>
          </a:p>
          <a:p>
            <a:r>
              <a:rPr lang="zh-CN" altLang="en-US" dirty="0">
                <a:latin typeface="楷体" pitchFamily="49" charset="-122"/>
                <a:ea typeface="楷体" pitchFamily="49" charset="-122"/>
              </a:rPr>
              <a:t>歌词在一开始</a:t>
            </a:r>
            <a:r>
              <a:rPr lang="en-US" altLang="zh-CN" dirty="0" err="1">
                <a:latin typeface="楷体" pitchFamily="49" charset="-122"/>
                <a:ea typeface="楷体" pitchFamily="49" charset="-122"/>
              </a:rPr>
              <a:t>colitas</a:t>
            </a:r>
            <a:r>
              <a:rPr lang="zh-CN" altLang="en-US" dirty="0">
                <a:latin typeface="楷体" pitchFamily="49" charset="-122"/>
                <a:ea typeface="楷体" pitchFamily="49" charset="-122"/>
              </a:rPr>
              <a:t>的暗示，头感到发重是吸大麻烟的特征。</a:t>
            </a:r>
            <a:r>
              <a:rPr lang="en-US" altLang="zh-CN" dirty="0">
                <a:latin typeface="楷体" pitchFamily="49" charset="-122"/>
                <a:ea typeface="楷体" pitchFamily="49" charset="-122"/>
              </a:rPr>
              <a:t>"lit up a candle"</a:t>
            </a:r>
            <a:r>
              <a:rPr lang="zh-CN" altLang="en-US" dirty="0">
                <a:latin typeface="楷体" pitchFamily="49" charset="-122"/>
                <a:ea typeface="楷体" pitchFamily="49" charset="-122"/>
              </a:rPr>
              <a:t>是一个吸毒的常用语，在后院跳舞更是吸毒后失控发作的一个现象。</a:t>
            </a:r>
          </a:p>
          <a:p>
            <a:r>
              <a:rPr lang="zh-CN" altLang="en-US" dirty="0">
                <a:latin typeface="楷体" pitchFamily="49" charset="-122"/>
                <a:ea typeface="楷体" pitchFamily="49" charset="-122"/>
              </a:rPr>
              <a:t>这种自愿戒毒院是主要为中产阶层开的，介于疗养院与戒毒所之间，而淫乱现象更是七十年代中产阶层放荡后的一种常态。毒品的瘾性使得你可以在某段时间痊愈而离开戒毒院，不过却永远无法摆脱那重蹈旧轨的阴影，这正是</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你可以一时结账，却永远无法离开</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的写照。</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
            </a:r>
            <a:br>
              <a:rPr lang="en-US" altLang="zh-CN" b="1" dirty="0" smtClean="0"/>
            </a:br>
            <a:r>
              <a:rPr lang="zh-CN" altLang="en-US" b="1" dirty="0" smtClean="0"/>
              <a:t>精神病院</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214282" y="1071546"/>
            <a:ext cx="8472518" cy="5786454"/>
          </a:xfrm>
        </p:spPr>
        <p:txBody>
          <a:bodyPr>
            <a:normAutofit fontScale="70000" lnSpcReduction="20000"/>
          </a:bodyPr>
          <a:lstStyle/>
          <a:p>
            <a:r>
              <a:rPr lang="zh-CN" altLang="en-US" sz="4000" dirty="0" smtClean="0">
                <a:latin typeface="楷体" pitchFamily="49" charset="-122"/>
                <a:ea typeface="楷体" pitchFamily="49" charset="-122"/>
              </a:rPr>
              <a:t>歌</a:t>
            </a:r>
            <a:r>
              <a:rPr lang="zh-CN" altLang="en-US" sz="4000" dirty="0">
                <a:latin typeface="楷体" pitchFamily="49" charset="-122"/>
                <a:ea typeface="楷体" pitchFamily="49" charset="-122"/>
              </a:rPr>
              <a:t>词的诡异可能是精神病院说法的来源。歌词中与之相关联的暗示有</a:t>
            </a:r>
            <a:r>
              <a:rPr lang="en-US" altLang="zh-CN" sz="4000" dirty="0">
                <a:latin typeface="楷体" pitchFamily="49" charset="-122"/>
                <a:ea typeface="楷体" pitchFamily="49" charset="-122"/>
              </a:rPr>
              <a:t>:</a:t>
            </a:r>
            <a:r>
              <a:rPr lang="zh-CN" altLang="en-US" sz="4000" dirty="0">
                <a:latin typeface="楷体" pitchFamily="49" charset="-122"/>
                <a:ea typeface="楷体" pitchFamily="49" charset="-122"/>
              </a:rPr>
              <a:t>不断有远处声音的幻听想象</a:t>
            </a:r>
            <a:r>
              <a:rPr lang="en-US" altLang="zh-CN" sz="4000" dirty="0">
                <a:latin typeface="楷体" pitchFamily="49" charset="-122"/>
                <a:ea typeface="楷体" pitchFamily="49" charset="-122"/>
              </a:rPr>
              <a:t>;</a:t>
            </a:r>
            <a:r>
              <a:rPr lang="zh-CN" altLang="en-US" sz="4000" dirty="0">
                <a:latin typeface="楷体" pitchFamily="49" charset="-122"/>
                <a:ea typeface="楷体" pitchFamily="49" charset="-122"/>
              </a:rPr>
              <a:t>天堂和地狱指精神病人中某些如恶魔的邪恶人性和如天使纯洁无知觉</a:t>
            </a:r>
            <a:r>
              <a:rPr lang="en-US" altLang="zh-CN" sz="4000" dirty="0">
                <a:latin typeface="楷体" pitchFamily="49" charset="-122"/>
                <a:ea typeface="楷体" pitchFamily="49" charset="-122"/>
              </a:rPr>
              <a:t>;</a:t>
            </a:r>
            <a:r>
              <a:rPr lang="zh-CN" altLang="en-US" sz="4000" dirty="0">
                <a:latin typeface="楷体" pitchFamily="49" charset="-122"/>
                <a:ea typeface="楷体" pitchFamily="49" charset="-122"/>
              </a:rPr>
              <a:t>在后院里病人如着魔般的跳舞</a:t>
            </a:r>
            <a:r>
              <a:rPr lang="en-US" altLang="zh-CN" sz="4000" dirty="0">
                <a:latin typeface="楷体" pitchFamily="49" charset="-122"/>
                <a:ea typeface="楷体" pitchFamily="49" charset="-122"/>
              </a:rPr>
              <a:t>;</a:t>
            </a:r>
            <a:r>
              <a:rPr lang="zh-CN" altLang="en-US" sz="4000" dirty="0">
                <a:latin typeface="楷体" pitchFamily="49" charset="-122"/>
                <a:ea typeface="楷体" pitchFamily="49" charset="-122"/>
              </a:rPr>
              <a:t>头脑思想扭曲正是精神病的直语</a:t>
            </a:r>
            <a:r>
              <a:rPr lang="en-US" altLang="zh-CN" sz="4000" dirty="0">
                <a:latin typeface="楷体" pitchFamily="49" charset="-122"/>
                <a:ea typeface="楷体" pitchFamily="49" charset="-122"/>
              </a:rPr>
              <a:t>;</a:t>
            </a:r>
            <a:r>
              <a:rPr lang="zh-CN" altLang="en-US" sz="4000" dirty="0">
                <a:latin typeface="楷体" pitchFamily="49" charset="-122"/>
                <a:ea typeface="楷体" pitchFamily="49" charset="-122"/>
              </a:rPr>
              <a:t>自己思想的囚犯也是暗语</a:t>
            </a:r>
            <a:r>
              <a:rPr lang="en-US" altLang="zh-CN" sz="4000" dirty="0">
                <a:latin typeface="楷体" pitchFamily="49" charset="-122"/>
                <a:ea typeface="楷体" pitchFamily="49" charset="-122"/>
              </a:rPr>
              <a:t>;</a:t>
            </a:r>
            <a:r>
              <a:rPr lang="zh-CN" altLang="en-US" sz="4000" dirty="0">
                <a:latin typeface="楷体" pitchFamily="49" charset="-122"/>
                <a:ea typeface="楷体" pitchFamily="49" charset="-122"/>
              </a:rPr>
              <a:t>想杀死恶魔却总杀不死的精神病幻觉。当然精神病也和毒品一样，你可以觉得你暂时是正常了，却无法保证将来是正常的，永远无法离开那阴影。</a:t>
            </a:r>
          </a:p>
          <a:p>
            <a:r>
              <a:rPr lang="zh-CN" altLang="en-US" sz="4000" dirty="0">
                <a:latin typeface="楷体" pitchFamily="49" charset="-122"/>
                <a:ea typeface="楷体" pitchFamily="49" charset="-122"/>
              </a:rPr>
              <a:t>七十年代曾经是电影界恐怖片流行的时候，而这歌词正勾出这样的故事框架。边远沙漠大路上的孤独一人，大门前掌烛的丽人，酒吧的神秘领班，后院的召魔舞蹈，意图杀死却总杀不死的恶魔，即使结束却总有人来在背后提醒还有续集的结尾。这些种种，使得歌词有一种鬼影森森的感觉，而在恐怖片中，精神病院更常是主要的背景场所了</a:t>
            </a:r>
            <a:r>
              <a:rPr lang="zh-CN" altLang="en-US" sz="4000" dirty="0"/>
              <a:t>。</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t>影射糜烂的音乐界</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357158" y="1071546"/>
            <a:ext cx="8329642" cy="5054617"/>
          </a:xfrm>
        </p:spPr>
        <p:txBody>
          <a:bodyPr>
            <a:normAutofit fontScale="85000" lnSpcReduction="10000"/>
          </a:bodyPr>
          <a:lstStyle/>
          <a:p>
            <a:r>
              <a:rPr lang="en-US" altLang="zh-CN" dirty="0" smtClean="0"/>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诞生的</a:t>
            </a:r>
            <a:r>
              <a:rPr lang="en-US" altLang="zh-CN" dirty="0">
                <a:latin typeface="楷体" pitchFamily="49" charset="-122"/>
                <a:ea typeface="楷体" pitchFamily="49" charset="-122"/>
              </a:rPr>
              <a:t>60</a:t>
            </a:r>
            <a:r>
              <a:rPr lang="zh-CN" altLang="en-US" dirty="0">
                <a:latin typeface="楷体" pitchFamily="49" charset="-122"/>
                <a:ea typeface="楷体" pitchFamily="49" charset="-122"/>
              </a:rPr>
              <a:t>年代是美国音乐界的自由创作时期，摇滚乐的流行成为六十年代自由与反叛思想的象征，然而其盛况也逐渐造成了乐手日益糜烂的生活态度。吸毒和淫乱几乎成了每个美国摇滚乐手在七十年代走的同一条堕落之路，金钱与享乐成为了摇滚音乐在七十年代的新形象。</a:t>
            </a:r>
          </a:p>
          <a:p>
            <a:r>
              <a:rPr lang="zh-CN" altLang="en-US" dirty="0">
                <a:latin typeface="楷体" pitchFamily="49" charset="-122"/>
                <a:ea typeface="楷体" pitchFamily="49" charset="-122"/>
              </a:rPr>
              <a:t>同为音乐人的老鹰乐队看到这样的事实，却无能为力。乐手们已经将这种沉迷的生活看成了是音乐界的常态，摇滚乐手们周围总充满了漂亮的姑娘和糜烂的生活。对于外界的质疑，他们总是自我原谅</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放轻松点吧，我们是天生易于被诱惑。音乐界已经无法杀死金钱的这个心魔，即使某些个人可以暂时结束，却永远无法摆脱。</a:t>
            </a:r>
            <a:r>
              <a:rPr lang="en-US" altLang="zh-CN" dirty="0">
                <a:latin typeface="楷体" pitchFamily="49" charset="-122"/>
                <a:ea typeface="楷体" pitchFamily="49" charset="-122"/>
              </a:rPr>
              <a:t>"</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
            </a:r>
            <a:br>
              <a:rPr lang="en-US" altLang="zh-CN" b="1" dirty="0" smtClean="0"/>
            </a:br>
            <a:r>
              <a:rPr lang="en-US" altLang="zh-CN" b="1" dirty="0" smtClean="0"/>
              <a:t>70</a:t>
            </a:r>
            <a:r>
              <a:rPr lang="zh-CN" altLang="en-US" b="1" dirty="0" smtClean="0"/>
              <a:t>年代的美国社会</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214282" y="1142984"/>
            <a:ext cx="8472518" cy="5715016"/>
          </a:xfrm>
        </p:spPr>
        <p:txBody>
          <a:bodyPr>
            <a:normAutofit fontScale="85000" lnSpcReduction="20000"/>
          </a:bodyPr>
          <a:lstStyle/>
          <a:p>
            <a:r>
              <a:rPr lang="en-US" altLang="zh-CN" dirty="0" smtClean="0">
                <a:latin typeface="楷体" pitchFamily="49" charset="-122"/>
                <a:ea typeface="楷体" pitchFamily="49" charset="-122"/>
              </a:rPr>
              <a:t>1969</a:t>
            </a:r>
            <a:r>
              <a:rPr lang="zh-CN" altLang="en-US" dirty="0">
                <a:latin typeface="楷体" pitchFamily="49" charset="-122"/>
                <a:ea typeface="楷体" pitchFamily="49" charset="-122"/>
              </a:rPr>
              <a:t>年的伍德斯多克</a:t>
            </a:r>
            <a:r>
              <a:rPr lang="en-US" altLang="zh-CN" dirty="0">
                <a:latin typeface="楷体" pitchFamily="49" charset="-122"/>
                <a:ea typeface="楷体" pitchFamily="49" charset="-122"/>
              </a:rPr>
              <a:t>(</a:t>
            </a:r>
            <a:r>
              <a:rPr lang="en-US" altLang="zh-CN" dirty="0" err="1">
                <a:latin typeface="楷体" pitchFamily="49" charset="-122"/>
                <a:ea typeface="楷体" pitchFamily="49" charset="-122"/>
              </a:rPr>
              <a:t>woodstock</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音乐节，被视为摇滚的颠峰聚会。而</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歌词</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自</a:t>
            </a:r>
            <a:r>
              <a:rPr lang="en-US" altLang="zh-CN" dirty="0">
                <a:latin typeface="楷体" pitchFamily="49" charset="-122"/>
                <a:ea typeface="楷体" pitchFamily="49" charset="-122"/>
              </a:rPr>
              <a:t>1969</a:t>
            </a:r>
            <a:r>
              <a:rPr lang="zh-CN" altLang="en-US" dirty="0">
                <a:latin typeface="楷体" pitchFamily="49" charset="-122"/>
                <a:ea typeface="楷体" pitchFamily="49" charset="-122"/>
              </a:rPr>
              <a:t>年我们这就再没那东西了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暗示在伍德斯多克之后，摇滚的精神已经不再存在了。认为这首歌象征美国社会的人则这样来理解</a:t>
            </a:r>
            <a:r>
              <a:rPr lang="en-US" altLang="zh-CN" dirty="0">
                <a:latin typeface="楷体" pitchFamily="49" charset="-122"/>
                <a:ea typeface="楷体" pitchFamily="49" charset="-122"/>
              </a:rPr>
              <a:t>:1969</a:t>
            </a:r>
            <a:r>
              <a:rPr lang="zh-CN" altLang="en-US" dirty="0">
                <a:latin typeface="楷体" pitchFamily="49" charset="-122"/>
                <a:ea typeface="楷体" pitchFamily="49" charset="-122"/>
              </a:rPr>
              <a:t>年是</a:t>
            </a:r>
            <a:r>
              <a:rPr lang="en-US" altLang="zh-CN" dirty="0">
                <a:latin typeface="楷体" pitchFamily="49" charset="-122"/>
                <a:ea typeface="楷体" pitchFamily="49" charset="-122"/>
              </a:rPr>
              <a:t>60</a:t>
            </a:r>
            <a:r>
              <a:rPr lang="zh-CN" altLang="en-US" dirty="0">
                <a:latin typeface="楷体" pitchFamily="49" charset="-122"/>
                <a:ea typeface="楷体" pitchFamily="49" charset="-122"/>
              </a:rPr>
              <a:t>年代最后一年，自那就再没有自由、和平、平等的精神。美国一进入</a:t>
            </a:r>
            <a:r>
              <a:rPr lang="en-US" altLang="zh-CN" dirty="0">
                <a:latin typeface="楷体" pitchFamily="49" charset="-122"/>
                <a:ea typeface="楷体" pitchFamily="49" charset="-122"/>
              </a:rPr>
              <a:t>70</a:t>
            </a:r>
            <a:r>
              <a:rPr lang="zh-CN" altLang="en-US" dirty="0">
                <a:latin typeface="楷体" pitchFamily="49" charset="-122"/>
                <a:ea typeface="楷体" pitchFamily="49" charset="-122"/>
              </a:rPr>
              <a:t>年代，就遭遇到了中东石油危机、越战的失败、尼克松的水门事件等。就在一夜间，美国的精神面貌就从奋斗的青年们变成了庸俗与颓废的中年了。</a:t>
            </a:r>
          </a:p>
          <a:p>
            <a:r>
              <a:rPr lang="zh-CN" altLang="en-US" dirty="0">
                <a:latin typeface="楷体" pitchFamily="49" charset="-122"/>
                <a:ea typeface="楷体" pitchFamily="49" charset="-122"/>
              </a:rPr>
              <a:t>斯坦利</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库布里克</a:t>
            </a:r>
            <a:r>
              <a:rPr lang="en-US" altLang="zh-CN" dirty="0">
                <a:latin typeface="楷体" pitchFamily="49" charset="-122"/>
                <a:ea typeface="楷体" pitchFamily="49" charset="-122"/>
              </a:rPr>
              <a:t>(Stanley Kubrick)</a:t>
            </a:r>
            <a:r>
              <a:rPr lang="zh-CN" altLang="en-US" dirty="0">
                <a:latin typeface="楷体" pitchFamily="49" charset="-122"/>
                <a:ea typeface="楷体" pitchFamily="49" charset="-122"/>
              </a:rPr>
              <a:t>曾拍摄过一部叫</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大开眼界</a:t>
            </a:r>
            <a:r>
              <a:rPr lang="en-US" altLang="zh-CN" dirty="0">
                <a:latin typeface="楷体" pitchFamily="49" charset="-122"/>
                <a:ea typeface="楷体" pitchFamily="49" charset="-122"/>
              </a:rPr>
              <a:t>(Eye wide open)》</a:t>
            </a:r>
            <a:r>
              <a:rPr lang="zh-CN" altLang="en-US" dirty="0">
                <a:latin typeface="楷体" pitchFamily="49" charset="-122"/>
                <a:ea typeface="楷体" pitchFamily="49" charset="-122"/>
              </a:rPr>
              <a:t>的电影，看过这部电影的观众就可以在这部电影内容中发现与这首歌词许多神似的情节内容。也是同样的吸毒堕落，也是同样的荒淫性乱，也是同样的拜魔情结，也有同样的无法摆脱的阴影。这部电影就如同是</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的一个解说，讲述那种已经不堪的美国社会状态。</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
            </a:r>
            <a:br>
              <a:rPr lang="en-US" altLang="zh-CN" b="1" dirty="0" smtClean="0"/>
            </a:br>
            <a:r>
              <a:rPr lang="zh-CN" altLang="en-US" b="1" dirty="0" smtClean="0"/>
              <a:t>洛杉矶</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285720" y="1214422"/>
            <a:ext cx="8401080" cy="5357850"/>
          </a:xfrm>
        </p:spPr>
        <p:txBody>
          <a:bodyPr>
            <a:normAutofit fontScale="85000" lnSpcReduction="20000"/>
          </a:bodyPr>
          <a:lstStyle/>
          <a:p>
            <a:r>
              <a:rPr lang="en-US" altLang="zh-CN" dirty="0" smtClean="0">
                <a:latin typeface="楷体" pitchFamily="49" charset="-122"/>
                <a:ea typeface="楷体" pitchFamily="49" charset="-122"/>
              </a:rPr>
              <a:t>"</a:t>
            </a:r>
            <a:r>
              <a:rPr lang="zh-CN" altLang="en-US" dirty="0">
                <a:latin typeface="楷体" pitchFamily="49" charset="-122"/>
                <a:ea typeface="楷体" pitchFamily="49" charset="-122"/>
              </a:rPr>
              <a:t>洛杉矶</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，这是老鹰乐队在人们无数次追问后的给出一个回答。</a:t>
            </a:r>
          </a:p>
          <a:p>
            <a:r>
              <a:rPr lang="en-US" altLang="zh-CN" dirty="0">
                <a:latin typeface="楷体" pitchFamily="49" charset="-122"/>
                <a:ea typeface="楷体" pitchFamily="49" charset="-122"/>
              </a:rPr>
              <a:t>20</a:t>
            </a:r>
            <a:r>
              <a:rPr lang="zh-CN" altLang="en-US" dirty="0">
                <a:latin typeface="楷体" pitchFamily="49" charset="-122"/>
                <a:ea typeface="楷体" pitchFamily="49" charset="-122"/>
              </a:rPr>
              <a:t>世纪</a:t>
            </a:r>
            <a:r>
              <a:rPr lang="en-US" altLang="zh-CN" dirty="0">
                <a:latin typeface="楷体" pitchFamily="49" charset="-122"/>
                <a:ea typeface="楷体" pitchFamily="49" charset="-122"/>
              </a:rPr>
              <a:t>60</a:t>
            </a:r>
            <a:r>
              <a:rPr lang="zh-CN" altLang="en-US" dirty="0">
                <a:latin typeface="楷体" pitchFamily="49" charset="-122"/>
                <a:ea typeface="楷体" pitchFamily="49" charset="-122"/>
              </a:rPr>
              <a:t>年代，洛杉矶大都市区调整原有产业结构。在</a:t>
            </a:r>
            <a:r>
              <a:rPr lang="en-US" altLang="zh-CN" dirty="0">
                <a:latin typeface="楷体" pitchFamily="49" charset="-122"/>
                <a:ea typeface="楷体" pitchFamily="49" charset="-122"/>
              </a:rPr>
              <a:t>70</a:t>
            </a:r>
            <a:r>
              <a:rPr lang="zh-CN" altLang="en-US" dirty="0">
                <a:latin typeface="楷体" pitchFamily="49" charset="-122"/>
                <a:ea typeface="楷体" pitchFamily="49" charset="-122"/>
              </a:rPr>
              <a:t>年代全国性的经济衰退后迅速复兴，并且最终在</a:t>
            </a:r>
            <a:r>
              <a:rPr lang="en-US" altLang="zh-CN" dirty="0">
                <a:latin typeface="楷体" pitchFamily="49" charset="-122"/>
                <a:ea typeface="楷体" pitchFamily="49" charset="-122"/>
              </a:rPr>
              <a:t>80</a:t>
            </a:r>
            <a:r>
              <a:rPr lang="zh-CN" altLang="en-US" dirty="0">
                <a:latin typeface="楷体" pitchFamily="49" charset="-122"/>
                <a:ea typeface="楷体" pitchFamily="49" charset="-122"/>
              </a:rPr>
              <a:t>年代成为全球金融、贸易、管理中心之一。伴随经济结构的调整和大量移民的涌入，洛杉矶的社会结构也发生了变化，逐渐成为了上流社会的集中地。</a:t>
            </a:r>
          </a:p>
          <a:p>
            <a:r>
              <a:rPr lang="zh-CN" altLang="en-US" dirty="0">
                <a:latin typeface="楷体" pitchFamily="49" charset="-122"/>
                <a:ea typeface="楷体" pitchFamily="49" charset="-122"/>
              </a:rPr>
              <a:t>乐队成员唐</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亨利</a:t>
            </a:r>
            <a:r>
              <a:rPr lang="en-US" altLang="zh-CN" dirty="0">
                <a:latin typeface="楷体" pitchFamily="49" charset="-122"/>
                <a:ea typeface="楷体" pitchFamily="49" charset="-122"/>
              </a:rPr>
              <a:t>(Don Henley)</a:t>
            </a:r>
            <a:r>
              <a:rPr lang="zh-CN" altLang="en-US" dirty="0">
                <a:latin typeface="楷体" pitchFamily="49" charset="-122"/>
                <a:ea typeface="楷体" pitchFamily="49" charset="-122"/>
              </a:rPr>
              <a:t>解说道</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我们是一群来自中西部州中产阶层背景的年轻人，</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加州旅馆</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是我们对洛杉矶的上流社会的理解。它也可看做是对总是追求奢淫生活的美国的一个象征，而不仅仅是关于加州和比佛利山区。</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比佛利山区是洛杉矶的一个富人区，好莱坞的影星歌星的居处。</a:t>
            </a:r>
            <a:r>
              <a:rPr lang="en-US" altLang="zh-CN" dirty="0">
                <a:latin typeface="楷体" pitchFamily="49" charset="-122"/>
                <a:ea typeface="楷体" pitchFamily="49" charset="-122"/>
              </a:rPr>
              <a:t>)</a:t>
            </a:r>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2252</Words>
  <Application>Microsoft Office PowerPoint</Application>
  <PresentationFormat>全屏显示(4:3)</PresentationFormat>
  <Paragraphs>52</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幻灯片 1</vt:lpstr>
      <vt:lpstr>创作背景</vt:lpstr>
      <vt:lpstr>歌词鉴赏</vt:lpstr>
      <vt:lpstr> 加州旅馆确实存在 </vt:lpstr>
      <vt:lpstr> 戒毒所 </vt:lpstr>
      <vt:lpstr> 精神病院 </vt:lpstr>
      <vt:lpstr>影射糜烂的音乐界 </vt:lpstr>
      <vt:lpstr> 70年代的美国社会 </vt:lpstr>
      <vt:lpstr> 洛杉矶 </vt:lpstr>
      <vt:lpstr>words</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创作背景</dc:title>
  <dc:creator>Administrator</dc:creator>
  <cp:lastModifiedBy>Administrator</cp:lastModifiedBy>
  <cp:revision>5</cp:revision>
  <dcterms:created xsi:type="dcterms:W3CDTF">2019-03-27T09:26:33Z</dcterms:created>
  <dcterms:modified xsi:type="dcterms:W3CDTF">2019-09-03T01:42:09Z</dcterms:modified>
</cp:coreProperties>
</file>