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56" r:id="rId3"/>
    <p:sldMasterId id="2147483668" r:id="rId4"/>
    <p:sldMasterId id="2147483674" r:id="rId5"/>
    <p:sldMasterId id="2147483686" r:id="rId6"/>
    <p:sldMasterId id="2147483692" r:id="rId7"/>
    <p:sldMasterId id="2147483705" r:id="rId8"/>
    <p:sldMasterId id="2147483710" r:id="rId9"/>
    <p:sldMasterId id="2147483722" r:id="rId10"/>
    <p:sldMasterId id="2147483727" r:id="rId11"/>
  </p:sldMasterIdLst>
  <p:notesMasterIdLst>
    <p:notesMasterId r:id="rId13"/>
  </p:notesMasterIdLst>
  <p:sldIdLst>
    <p:sldId id="258" r:id="rId12"/>
    <p:sldId id="430" r:id="rId14"/>
    <p:sldId id="489" r:id="rId15"/>
    <p:sldId id="487" r:id="rId16"/>
    <p:sldId id="490" r:id="rId17"/>
    <p:sldId id="488" r:id="rId1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76"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Master" Target="slideMasters/slideMaster8.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 Type="http://schemas.openxmlformats.org/officeDocument/2006/relationships/slideMaster" Target="slideMasters/slideMaster4.xml"/><Relationship Id="rId4" Type="http://schemas.openxmlformats.org/officeDocument/2006/relationships/slideMaster" Target="slideMasters/slideMaster3.xml"/><Relationship Id="rId3" Type="http://schemas.openxmlformats.org/officeDocument/2006/relationships/slideMaster" Target="slideMasters/slideMaster2.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slide" Target="slides/slide6.xml"/><Relationship Id="rId17" Type="http://schemas.openxmlformats.org/officeDocument/2006/relationships/slide" Target="slides/slide5.xml"/><Relationship Id="rId16" Type="http://schemas.openxmlformats.org/officeDocument/2006/relationships/slide" Target="slides/slide4.xml"/><Relationship Id="rId15" Type="http://schemas.openxmlformats.org/officeDocument/2006/relationships/slide" Target="slides/slide3.xml"/><Relationship Id="rId14" Type="http://schemas.openxmlformats.org/officeDocument/2006/relationships/slide" Target="slides/slide2.xml"/><Relationship Id="rId13" Type="http://schemas.openxmlformats.org/officeDocument/2006/relationships/notesMaster" Target="notesMasters/notesMaster1.xml"/><Relationship Id="rId12" Type="http://schemas.openxmlformats.org/officeDocument/2006/relationships/slide" Target="slides/slide1.xml"/><Relationship Id="rId11" Type="http://schemas.openxmlformats.org/officeDocument/2006/relationships/slideMaster" Target="slideMasters/slideMaster10.xml"/><Relationship Id="rId10" Type="http://schemas.openxmlformats.org/officeDocument/2006/relationships/slideMaster" Target="slideMasters/slideMaster9.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896278-79A6-49F2-BF89-22704317170E}"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63ACA5-DC9E-4500-97E1-9F42666D811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263ACA5-DC9E-4500-97E1-9F42666D811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7" Type="http://schemas.openxmlformats.org/officeDocument/2006/relationships/image" Target="../media/image6.png"/><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4" name="직사각형 9"/>
          <p:cNvSpPr/>
          <p:nvPr/>
        </p:nvSpPr>
        <p:spPr>
          <a:xfrm>
            <a:off x="0" y="0"/>
            <a:ext cx="12192000" cy="6858000"/>
          </a:xfrm>
          <a:prstGeom prst="rect">
            <a:avLst/>
          </a:prstGeom>
          <a:gradFill>
            <a:gsLst>
              <a:gs pos="10000">
                <a:srgbClr val="82B6DD"/>
              </a:gs>
              <a:gs pos="7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pic>
        <p:nvPicPr>
          <p:cNvPr id="5" name="그림 13" descr="바닥.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57875"/>
            <a:ext cx="121920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2" descr="구름.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2938"/>
            <a:ext cx="121920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1" descr="반짝이.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1" y="773114"/>
            <a:ext cx="11334751"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14" descr="건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375150"/>
            <a:ext cx="4095751"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15" descr="건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48251" y="4283076"/>
            <a:ext cx="4248149"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그림 16" descr="건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39251" y="4246563"/>
            <a:ext cx="4191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그림 18" descr="과녁_그림자.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71751" y="6438900"/>
            <a:ext cx="2571749"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ctrTitle"/>
          </p:nvPr>
        </p:nvSpPr>
        <p:spPr>
          <a:xfrm>
            <a:off x="857213" y="797858"/>
            <a:ext cx="10668075" cy="1041397"/>
          </a:xfrm>
        </p:spPr>
        <p:txBody>
          <a:bodyPr>
            <a:noAutofit/>
          </a:bodyPr>
          <a:lstStyle>
            <a:lvl1pPr algn="ctr">
              <a:defRPr sz="4000" b="1" i="1">
                <a:solidFill>
                  <a:srgbClr val="002060"/>
                </a:solidFill>
              </a:defRPr>
            </a:lvl1pPr>
          </a:lstStyle>
          <a:p>
            <a:r>
              <a:rPr lang="zh-CN" altLang="en-US" dirty="0" smtClean="0"/>
              <a:t>单击此处编辑母版标题样式</a:t>
            </a:r>
            <a:endParaRPr lang="ko-KR" altLang="en-US" dirty="0"/>
          </a:p>
        </p:txBody>
      </p:sp>
      <p:sp>
        <p:nvSpPr>
          <p:cNvPr id="3" name="부제목 2"/>
          <p:cNvSpPr>
            <a:spLocks noGrp="1"/>
          </p:cNvSpPr>
          <p:nvPr>
            <p:ph type="subTitle" idx="1"/>
          </p:nvPr>
        </p:nvSpPr>
        <p:spPr>
          <a:xfrm>
            <a:off x="895373" y="1785926"/>
            <a:ext cx="10629915" cy="500066"/>
          </a:xfrm>
        </p:spPr>
        <p:txBody>
          <a:bodyPr>
            <a:normAutofit/>
          </a:bodyPr>
          <a:lstStyle>
            <a:lvl1pPr marL="0" indent="0" algn="ctr">
              <a:buNone/>
              <a:defRPr sz="2200" i="1">
                <a:solidFill>
                  <a:srgbClr val="558ED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ko-KR" altLang="en-US" dirty="0"/>
          </a:p>
        </p:txBody>
      </p:sp>
      <p:sp>
        <p:nvSpPr>
          <p:cNvPr id="12" name="날짜 개체 틀 3"/>
          <p:cNvSpPr>
            <a:spLocks noGrp="1"/>
          </p:cNvSpPr>
          <p:nvPr>
            <p:ph type="dt" sz="half" idx="10"/>
          </p:nvPr>
        </p:nvSpPr>
        <p:spPr/>
        <p:txBody>
          <a:bodyPr/>
          <a:lstStyle>
            <a:lvl1pPr>
              <a:defRPr/>
            </a:lvl1pPr>
          </a:lstStyle>
          <a:p>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zh-CN" altLang="en-US">
              <a:solidFill>
                <a:prstClr val="black">
                  <a:tint val="75000"/>
                </a:prstClr>
              </a:solidFill>
            </a:endParaRPr>
          </a:p>
        </p:txBody>
      </p:sp>
      <p:sp>
        <p:nvSpPr>
          <p:cNvPr id="13" name="바닥글 개체 틀 4"/>
          <p:cNvSpPr>
            <a:spLocks noGrp="1"/>
          </p:cNvSpPr>
          <p:nvPr>
            <p:ph type="ftr" sz="quarter" idx="11"/>
          </p:nvPr>
        </p:nvSpPr>
        <p:spPr/>
        <p:txBody>
          <a:bodyPr/>
          <a:lstStyle>
            <a:lvl1pPr>
              <a:defRPr/>
            </a:lvl1pPr>
          </a:lstStyle>
          <a:p>
            <a:r>
              <a:rPr lang="zh-CN" altLang="en-US" smtClean="0">
                <a:solidFill>
                  <a:prstClr val="black">
                    <a:tint val="75000"/>
                  </a:prstClr>
                </a:solidFill>
              </a:rPr>
              <a:t>项目十一：房屋建筑面积计算</a:t>
            </a:r>
            <a:endParaRPr lang="zh-CN" altLang="en-US">
              <a:solidFill>
                <a:prstClr val="black">
                  <a:tint val="75000"/>
                </a:prstClr>
              </a:solidFill>
            </a:endParaRPr>
          </a:p>
        </p:txBody>
      </p:sp>
      <p:sp>
        <p:nvSpPr>
          <p:cNvPr id="14" name="슬라이드 번호 개체 틀 5"/>
          <p:cNvSpPr>
            <a:spLocks noGrp="1"/>
          </p:cNvSpPr>
          <p:nvPr>
            <p:ph type="sldNum" sz="quarter" idx="12"/>
          </p:nvPr>
        </p:nvSpPr>
        <p:spPr/>
        <p:txBody>
          <a:bodyPr/>
          <a:lstStyle>
            <a:lvl1pPr>
              <a:defRPr/>
            </a:lvl1pPr>
          </a:lstStyle>
          <a:p>
            <a:fld id="{94DCA7D7-AFA5-49F6-954F-4CE87C788461}" type="slidenum">
              <a:rPr lang="zh-CN" altLang="en-US" smtClean="0"/>
            </a:fld>
            <a:endParaRPr lang="zh-CN" altLang="en-US"/>
          </a:p>
        </p:txBody>
      </p:sp>
      <p:pic>
        <p:nvPicPr>
          <p:cNvPr id="16" name="图片 15" descr="学院标志 拷贝.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024042" y="100014"/>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450" decel="100000" fill="hold"/>
                                        <p:tgtEl>
                                          <p:spTgt spid="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11" presetID="5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7"/>
                                        </p:tgtEl>
                                        <p:attrNameLst>
                                          <p:attrName>ppt_x</p:attrName>
                                          <p:attrName>ppt_y</p:attrName>
                                        </p:attrNameLst>
                                      </p:cBhvr>
                                    </p:animMotion>
                                    <p:animEffect transition="in" filter="fade">
                                      <p:cBhvr>
                                        <p:cTn id="15" dur="50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300"/>
                                        <p:tgtEl>
                                          <p:spTgt spid="11"/>
                                        </p:tgtEl>
                                      </p:cBhvr>
                                    </p:animEffect>
                                    <p:anim calcmode="lin" valueType="num">
                                      <p:cBhvr>
                                        <p:cTn id="25" dur="300" fill="hold"/>
                                        <p:tgtEl>
                                          <p:spTgt spid="11"/>
                                        </p:tgtEl>
                                        <p:attrNameLst>
                                          <p:attrName>ppt_x</p:attrName>
                                        </p:attrNameLst>
                                      </p:cBhvr>
                                      <p:tavLst>
                                        <p:tav tm="0">
                                          <p:val>
                                            <p:strVal val="#ppt_x"/>
                                          </p:val>
                                        </p:tav>
                                        <p:tav tm="100000">
                                          <p:val>
                                            <p:strVal val="#ppt_x"/>
                                          </p:val>
                                        </p:tav>
                                      </p:tavLst>
                                    </p:anim>
                                    <p:anim calcmode="lin" valueType="num">
                                      <p:cBhvr>
                                        <p:cTn id="26" dur="300" fill="hold"/>
                                        <p:tgtEl>
                                          <p:spTgt spid="11"/>
                                        </p:tgtEl>
                                        <p:attrNameLst>
                                          <p:attrName>ppt_y</p:attrName>
                                        </p:attrNameLst>
                                      </p:cBhvr>
                                      <p:tavLst>
                                        <p:tav tm="0">
                                          <p:val>
                                            <p:strVal val="#ppt_y+.1"/>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300"/>
                                        <p:tgtEl>
                                          <p:spTgt spid="8"/>
                                        </p:tgtEl>
                                      </p:cBhvr>
                                    </p:animEffect>
                                    <p:anim calcmode="lin" valueType="num">
                                      <p:cBhvr>
                                        <p:cTn id="30" dur="300" fill="hold"/>
                                        <p:tgtEl>
                                          <p:spTgt spid="8"/>
                                        </p:tgtEl>
                                        <p:attrNameLst>
                                          <p:attrName>ppt_x</p:attrName>
                                        </p:attrNameLst>
                                      </p:cBhvr>
                                      <p:tavLst>
                                        <p:tav tm="0">
                                          <p:val>
                                            <p:strVal val="#ppt_x"/>
                                          </p:val>
                                        </p:tav>
                                        <p:tav tm="100000">
                                          <p:val>
                                            <p:strVal val="#ppt_x"/>
                                          </p:val>
                                        </p:tav>
                                      </p:tavLst>
                                    </p:anim>
                                    <p:anim calcmode="lin" valueType="num">
                                      <p:cBhvr>
                                        <p:cTn id="31" dur="270" decel="100000" fill="hold"/>
                                        <p:tgtEl>
                                          <p:spTgt spid="8"/>
                                        </p:tgtEl>
                                        <p:attrNameLst>
                                          <p:attrName>ppt_y</p:attrName>
                                        </p:attrNameLst>
                                      </p:cBhvr>
                                      <p:tavLst>
                                        <p:tav tm="0">
                                          <p:val>
                                            <p:strVal val="#ppt_y+1"/>
                                          </p:val>
                                        </p:tav>
                                        <p:tav tm="100000">
                                          <p:val>
                                            <p:strVal val="#ppt_y-.03"/>
                                          </p:val>
                                        </p:tav>
                                      </p:tavLst>
                                    </p:anim>
                                    <p:anim calcmode="lin" valueType="num">
                                      <p:cBhvr>
                                        <p:cTn id="32" dur="30" accel="100000" fill="hold">
                                          <p:stCondLst>
                                            <p:cond delay="27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300"/>
                                        <p:tgtEl>
                                          <p:spTgt spid="9"/>
                                        </p:tgtEl>
                                      </p:cBhvr>
                                    </p:animEffect>
                                    <p:anim calcmode="lin" valueType="num">
                                      <p:cBhvr>
                                        <p:cTn id="36" dur="300" fill="hold"/>
                                        <p:tgtEl>
                                          <p:spTgt spid="9"/>
                                        </p:tgtEl>
                                        <p:attrNameLst>
                                          <p:attrName>ppt_x</p:attrName>
                                        </p:attrNameLst>
                                      </p:cBhvr>
                                      <p:tavLst>
                                        <p:tav tm="0">
                                          <p:val>
                                            <p:strVal val="#ppt_x"/>
                                          </p:val>
                                        </p:tav>
                                        <p:tav tm="100000">
                                          <p:val>
                                            <p:strVal val="#ppt_x"/>
                                          </p:val>
                                        </p:tav>
                                      </p:tavLst>
                                    </p:anim>
                                    <p:anim calcmode="lin" valueType="num">
                                      <p:cBhvr>
                                        <p:cTn id="37" dur="270" decel="100000" fill="hold"/>
                                        <p:tgtEl>
                                          <p:spTgt spid="9"/>
                                        </p:tgtEl>
                                        <p:attrNameLst>
                                          <p:attrName>ppt_y</p:attrName>
                                        </p:attrNameLst>
                                      </p:cBhvr>
                                      <p:tavLst>
                                        <p:tav tm="0">
                                          <p:val>
                                            <p:strVal val="#ppt_y+1"/>
                                          </p:val>
                                        </p:tav>
                                        <p:tav tm="100000">
                                          <p:val>
                                            <p:strVal val="#ppt_y-.03"/>
                                          </p:val>
                                        </p:tav>
                                      </p:tavLst>
                                    </p:anim>
                                    <p:anim calcmode="lin" valueType="num">
                                      <p:cBhvr>
                                        <p:cTn id="38" dur="30" accel="100000" fill="hold">
                                          <p:stCondLst>
                                            <p:cond delay="270"/>
                                          </p:stCondLst>
                                        </p:cTn>
                                        <p:tgtEl>
                                          <p:spTgt spid="9"/>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anim calcmode="lin" valueType="num">
                                      <p:cBhvr>
                                        <p:cTn id="42" dur="500" fill="hold"/>
                                        <p:tgtEl>
                                          <p:spTgt spid="10"/>
                                        </p:tgtEl>
                                        <p:attrNameLst>
                                          <p:attrName>ppt_x</p:attrName>
                                        </p:attrNameLst>
                                      </p:cBhvr>
                                      <p:tavLst>
                                        <p:tav tm="0">
                                          <p:val>
                                            <p:strVal val="#ppt_x"/>
                                          </p:val>
                                        </p:tav>
                                        <p:tav tm="100000">
                                          <p:val>
                                            <p:strVal val="#ppt_x"/>
                                          </p:val>
                                        </p:tav>
                                      </p:tavLst>
                                    </p:anim>
                                    <p:anim calcmode="lin" valueType="num">
                                      <p:cBhvr>
                                        <p:cTn id="43" dur="450" decel="100000" fill="hold"/>
                                        <p:tgtEl>
                                          <p:spTgt spid="10"/>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DF7BD930-58BB-4E09-B448-C99C7B0E75F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6841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26841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fld id="{DC4F9501-98F8-4821-8F36-7738F75DED6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9" name="Rectangle 15"/>
          <p:cNvSpPr>
            <a:spLocks noGrp="1" noChangeArrowheads="1"/>
          </p:cNvSpPr>
          <p:nvPr>
            <p:ph type="sldNum" sz="quarter" idx="12"/>
          </p:nvPr>
        </p:nvSpPr>
        <p:spPr/>
        <p:txBody>
          <a:bodyPr/>
          <a:lstStyle>
            <a:lvl1pPr>
              <a:defRPr/>
            </a:lvl1pPr>
          </a:lstStyle>
          <a:p>
            <a:fld id="{F8703298-7289-48AF-A7F5-2BAD2C6A9136}"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5" name="Rectangle 15"/>
          <p:cNvSpPr>
            <a:spLocks noGrp="1" noChangeArrowheads="1"/>
          </p:cNvSpPr>
          <p:nvPr>
            <p:ph type="sldNum" sz="quarter" idx="12"/>
          </p:nvPr>
        </p:nvSpPr>
        <p:spPr/>
        <p:txBody>
          <a:bodyPr/>
          <a:lstStyle>
            <a:lvl1pPr>
              <a:defRPr/>
            </a:lvl1pPr>
          </a:lstStyle>
          <a:p>
            <a:fld id="{09586184-ED52-4318-BCAE-7BB8C639B82F}" type="slidenum">
              <a:rPr lang="en-US" altLang="zh-CN">
                <a:solidFill>
                  <a:srgbClr val="000000"/>
                </a:solidFill>
              </a:rPr>
            </a:fld>
            <a:endParaRPr lang="en-US" altLang="zh-CN">
              <a:solidFill>
                <a:srgbClr val="000000"/>
              </a:solidFill>
            </a:endParaRPr>
          </a:p>
        </p:txBody>
      </p:sp>
      <p:pic>
        <p:nvPicPr>
          <p:cNvPr id="7" name="图片 6" descr="学院标志 拷贝.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36957" y="188914"/>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605587"/>
            <a:ext cx="2844800" cy="231775"/>
          </a:xfrm>
        </p:spPr>
        <p:txBody>
          <a:bodyPr/>
          <a:lstStyle>
            <a:lvl1pPr>
              <a:defRPr sz="1200">
                <a:latin typeface="微软雅黑" panose="020B0503020204020204" pitchFamily="34" charset="-122"/>
                <a:ea typeface="微软雅黑" panose="020B0503020204020204" pitchFamily="34" charset="-122"/>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4" name="Rectangle 15"/>
          <p:cNvSpPr>
            <a:spLocks noGrp="1" noChangeArrowheads="1"/>
          </p:cNvSpPr>
          <p:nvPr>
            <p:ph type="sldNum" sz="quarter" idx="12"/>
          </p:nvPr>
        </p:nvSpPr>
        <p:spPr/>
        <p:txBody>
          <a:bodyPr/>
          <a:lstStyle>
            <a:lvl1pPr>
              <a:defRPr/>
            </a:lvl1pPr>
          </a:lstStyle>
          <a:p>
            <a:fld id="{B96D23B1-B842-4777-922C-BDEED5C7930B}" type="slidenum">
              <a:rPr lang="en-US" altLang="zh-CN">
                <a:solidFill>
                  <a:srgbClr val="000000"/>
                </a:solidFill>
              </a:rPr>
            </a:fld>
            <a:endParaRPr lang="en-US" altLang="zh-CN">
              <a:solidFill>
                <a:srgbClr val="000000"/>
              </a:solidFill>
            </a:endParaRPr>
          </a:p>
        </p:txBody>
      </p:sp>
      <p:pic>
        <p:nvPicPr>
          <p:cNvPr id="6" name="图片 5" descr="学院标志 拷贝.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13157" y="122237"/>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fld id="{0D0AE1B1-CCEF-42D3-84E6-A96E94B4304F}"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fld id="{B3F725F8-08EA-47CB-9673-3FBF654E8C94}"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C11ABABE-DDBF-4185-A432-F8058F36E85B}"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0733" y="188913"/>
            <a:ext cx="2751667" cy="5605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1501" y="188913"/>
            <a:ext cx="8056033" cy="560546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01A8DA9B-1F03-453E-B575-95D1A69E45D9}"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4" name="직사각형 9"/>
          <p:cNvSpPr/>
          <p:nvPr/>
        </p:nvSpPr>
        <p:spPr>
          <a:xfrm>
            <a:off x="0" y="0"/>
            <a:ext cx="12192000" cy="6858000"/>
          </a:xfrm>
          <a:prstGeom prst="rect">
            <a:avLst/>
          </a:prstGeom>
          <a:gradFill>
            <a:gsLst>
              <a:gs pos="10000">
                <a:srgbClr val="82B6DD"/>
              </a:gs>
              <a:gs pos="7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pic>
        <p:nvPicPr>
          <p:cNvPr id="5" name="그림 13" descr="바닥.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57875"/>
            <a:ext cx="121920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2" descr="구름.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2938"/>
            <a:ext cx="121920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1" descr="반짝이.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1" y="773114"/>
            <a:ext cx="11334751"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14" descr="건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375150"/>
            <a:ext cx="4095751"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15" descr="건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48251" y="4283076"/>
            <a:ext cx="4248149"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그림 16" descr="건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39251" y="4246563"/>
            <a:ext cx="4191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그림 18" descr="과녁_그림자.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71751" y="6438900"/>
            <a:ext cx="2571749"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ctrTitle"/>
          </p:nvPr>
        </p:nvSpPr>
        <p:spPr>
          <a:xfrm>
            <a:off x="857213" y="797858"/>
            <a:ext cx="10668075" cy="1041397"/>
          </a:xfrm>
        </p:spPr>
        <p:txBody>
          <a:bodyPr>
            <a:noAutofit/>
          </a:bodyPr>
          <a:lstStyle>
            <a:lvl1pPr algn="ctr">
              <a:defRPr sz="4000" b="1" i="1">
                <a:solidFill>
                  <a:srgbClr val="002060"/>
                </a:solidFill>
              </a:defRPr>
            </a:lvl1pPr>
          </a:lstStyle>
          <a:p>
            <a:r>
              <a:rPr lang="zh-CN" altLang="en-US" dirty="0" smtClean="0"/>
              <a:t>单击此处编辑母版标题样式</a:t>
            </a:r>
            <a:endParaRPr lang="ko-KR" altLang="en-US" dirty="0"/>
          </a:p>
        </p:txBody>
      </p:sp>
      <p:sp>
        <p:nvSpPr>
          <p:cNvPr id="3" name="부제목 2"/>
          <p:cNvSpPr>
            <a:spLocks noGrp="1"/>
          </p:cNvSpPr>
          <p:nvPr>
            <p:ph type="subTitle" idx="1"/>
          </p:nvPr>
        </p:nvSpPr>
        <p:spPr>
          <a:xfrm>
            <a:off x="895373" y="1785926"/>
            <a:ext cx="10629915" cy="500066"/>
          </a:xfrm>
        </p:spPr>
        <p:txBody>
          <a:bodyPr>
            <a:normAutofit/>
          </a:bodyPr>
          <a:lstStyle>
            <a:lvl1pPr marL="0" indent="0" algn="ctr">
              <a:buNone/>
              <a:defRPr sz="2200" i="1">
                <a:solidFill>
                  <a:srgbClr val="558ED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ko-KR" altLang="en-US" dirty="0"/>
          </a:p>
        </p:txBody>
      </p:sp>
      <p:sp>
        <p:nvSpPr>
          <p:cNvPr id="12" name="날짜 개체 틀 3"/>
          <p:cNvSpPr>
            <a:spLocks noGrp="1"/>
          </p:cNvSpPr>
          <p:nvPr>
            <p:ph type="dt" sz="half" idx="10"/>
          </p:nvPr>
        </p:nvSpPr>
        <p:spPr/>
        <p:txBody>
          <a:bodyPr/>
          <a:lstStyle>
            <a:lvl1pPr>
              <a:defRPr/>
            </a:lvl1pPr>
          </a:lstStyle>
          <a:p>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zh-CN" altLang="en-US">
              <a:solidFill>
                <a:prstClr val="black">
                  <a:tint val="75000"/>
                </a:prstClr>
              </a:solidFill>
            </a:endParaRPr>
          </a:p>
        </p:txBody>
      </p:sp>
      <p:sp>
        <p:nvSpPr>
          <p:cNvPr id="13" name="바닥글 개체 틀 4"/>
          <p:cNvSpPr>
            <a:spLocks noGrp="1"/>
          </p:cNvSpPr>
          <p:nvPr>
            <p:ph type="ftr" sz="quarter" idx="11"/>
          </p:nvPr>
        </p:nvSpPr>
        <p:spPr/>
        <p:txBody>
          <a:bodyPr/>
          <a:lstStyle>
            <a:lvl1pPr>
              <a:defRPr/>
            </a:lvl1pPr>
          </a:lstStyle>
          <a:p>
            <a:r>
              <a:rPr lang="zh-CN" altLang="en-US" smtClean="0">
                <a:solidFill>
                  <a:prstClr val="black">
                    <a:tint val="75000"/>
                  </a:prstClr>
                </a:solidFill>
              </a:rPr>
              <a:t>项目十一：房屋建筑面积计算</a:t>
            </a:r>
            <a:endParaRPr lang="zh-CN" altLang="en-US">
              <a:solidFill>
                <a:prstClr val="black">
                  <a:tint val="75000"/>
                </a:prstClr>
              </a:solidFill>
            </a:endParaRPr>
          </a:p>
        </p:txBody>
      </p:sp>
      <p:sp>
        <p:nvSpPr>
          <p:cNvPr id="14" name="슬라이드 번호 개체 틀 5"/>
          <p:cNvSpPr>
            <a:spLocks noGrp="1"/>
          </p:cNvSpPr>
          <p:nvPr>
            <p:ph type="sldNum" sz="quarter" idx="12"/>
          </p:nvPr>
        </p:nvSpPr>
        <p:spPr/>
        <p:txBody>
          <a:bodyPr/>
          <a:lstStyle>
            <a:lvl1pPr>
              <a:defRPr/>
            </a:lvl1pPr>
          </a:lstStyle>
          <a:p>
            <a:fld id="{94DCA7D7-AFA5-49F6-954F-4CE87C788461}" type="slidenum">
              <a:rPr lang="zh-CN" altLang="en-US" smtClean="0"/>
            </a:fld>
            <a:endParaRPr lang="zh-CN" altLang="en-US"/>
          </a:p>
        </p:txBody>
      </p:sp>
      <p:pic>
        <p:nvPicPr>
          <p:cNvPr id="16" name="图片 15" descr="学院标志 拷贝.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984854" y="88901"/>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450" decel="100000" fill="hold"/>
                                        <p:tgtEl>
                                          <p:spTgt spid="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11" presetID="5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7"/>
                                        </p:tgtEl>
                                        <p:attrNameLst>
                                          <p:attrName>ppt_x</p:attrName>
                                          <p:attrName>ppt_y</p:attrName>
                                        </p:attrNameLst>
                                      </p:cBhvr>
                                    </p:animMotion>
                                    <p:animEffect transition="in" filter="fade">
                                      <p:cBhvr>
                                        <p:cTn id="15" dur="50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300"/>
                                        <p:tgtEl>
                                          <p:spTgt spid="11"/>
                                        </p:tgtEl>
                                      </p:cBhvr>
                                    </p:animEffect>
                                    <p:anim calcmode="lin" valueType="num">
                                      <p:cBhvr>
                                        <p:cTn id="25" dur="300" fill="hold"/>
                                        <p:tgtEl>
                                          <p:spTgt spid="11"/>
                                        </p:tgtEl>
                                        <p:attrNameLst>
                                          <p:attrName>ppt_x</p:attrName>
                                        </p:attrNameLst>
                                      </p:cBhvr>
                                      <p:tavLst>
                                        <p:tav tm="0">
                                          <p:val>
                                            <p:strVal val="#ppt_x"/>
                                          </p:val>
                                        </p:tav>
                                        <p:tav tm="100000">
                                          <p:val>
                                            <p:strVal val="#ppt_x"/>
                                          </p:val>
                                        </p:tav>
                                      </p:tavLst>
                                    </p:anim>
                                    <p:anim calcmode="lin" valueType="num">
                                      <p:cBhvr>
                                        <p:cTn id="26" dur="300" fill="hold"/>
                                        <p:tgtEl>
                                          <p:spTgt spid="11"/>
                                        </p:tgtEl>
                                        <p:attrNameLst>
                                          <p:attrName>ppt_y</p:attrName>
                                        </p:attrNameLst>
                                      </p:cBhvr>
                                      <p:tavLst>
                                        <p:tav tm="0">
                                          <p:val>
                                            <p:strVal val="#ppt_y+.1"/>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300"/>
                                        <p:tgtEl>
                                          <p:spTgt spid="8"/>
                                        </p:tgtEl>
                                      </p:cBhvr>
                                    </p:animEffect>
                                    <p:anim calcmode="lin" valueType="num">
                                      <p:cBhvr>
                                        <p:cTn id="30" dur="300" fill="hold"/>
                                        <p:tgtEl>
                                          <p:spTgt spid="8"/>
                                        </p:tgtEl>
                                        <p:attrNameLst>
                                          <p:attrName>ppt_x</p:attrName>
                                        </p:attrNameLst>
                                      </p:cBhvr>
                                      <p:tavLst>
                                        <p:tav tm="0">
                                          <p:val>
                                            <p:strVal val="#ppt_x"/>
                                          </p:val>
                                        </p:tav>
                                        <p:tav tm="100000">
                                          <p:val>
                                            <p:strVal val="#ppt_x"/>
                                          </p:val>
                                        </p:tav>
                                      </p:tavLst>
                                    </p:anim>
                                    <p:anim calcmode="lin" valueType="num">
                                      <p:cBhvr>
                                        <p:cTn id="31" dur="270" decel="100000" fill="hold"/>
                                        <p:tgtEl>
                                          <p:spTgt spid="8"/>
                                        </p:tgtEl>
                                        <p:attrNameLst>
                                          <p:attrName>ppt_y</p:attrName>
                                        </p:attrNameLst>
                                      </p:cBhvr>
                                      <p:tavLst>
                                        <p:tav tm="0">
                                          <p:val>
                                            <p:strVal val="#ppt_y+1"/>
                                          </p:val>
                                        </p:tav>
                                        <p:tav tm="100000">
                                          <p:val>
                                            <p:strVal val="#ppt_y-.03"/>
                                          </p:val>
                                        </p:tav>
                                      </p:tavLst>
                                    </p:anim>
                                    <p:anim calcmode="lin" valueType="num">
                                      <p:cBhvr>
                                        <p:cTn id="32" dur="30" accel="100000" fill="hold">
                                          <p:stCondLst>
                                            <p:cond delay="27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300"/>
                                        <p:tgtEl>
                                          <p:spTgt spid="9"/>
                                        </p:tgtEl>
                                      </p:cBhvr>
                                    </p:animEffect>
                                    <p:anim calcmode="lin" valueType="num">
                                      <p:cBhvr>
                                        <p:cTn id="36" dur="300" fill="hold"/>
                                        <p:tgtEl>
                                          <p:spTgt spid="9"/>
                                        </p:tgtEl>
                                        <p:attrNameLst>
                                          <p:attrName>ppt_x</p:attrName>
                                        </p:attrNameLst>
                                      </p:cBhvr>
                                      <p:tavLst>
                                        <p:tav tm="0">
                                          <p:val>
                                            <p:strVal val="#ppt_x"/>
                                          </p:val>
                                        </p:tav>
                                        <p:tav tm="100000">
                                          <p:val>
                                            <p:strVal val="#ppt_x"/>
                                          </p:val>
                                        </p:tav>
                                      </p:tavLst>
                                    </p:anim>
                                    <p:anim calcmode="lin" valueType="num">
                                      <p:cBhvr>
                                        <p:cTn id="37" dur="270" decel="100000" fill="hold"/>
                                        <p:tgtEl>
                                          <p:spTgt spid="9"/>
                                        </p:tgtEl>
                                        <p:attrNameLst>
                                          <p:attrName>ppt_y</p:attrName>
                                        </p:attrNameLst>
                                      </p:cBhvr>
                                      <p:tavLst>
                                        <p:tav tm="0">
                                          <p:val>
                                            <p:strVal val="#ppt_y+1"/>
                                          </p:val>
                                        </p:tav>
                                        <p:tav tm="100000">
                                          <p:val>
                                            <p:strVal val="#ppt_y-.03"/>
                                          </p:val>
                                        </p:tav>
                                      </p:tavLst>
                                    </p:anim>
                                    <p:anim calcmode="lin" valueType="num">
                                      <p:cBhvr>
                                        <p:cTn id="38" dur="30" accel="100000" fill="hold">
                                          <p:stCondLst>
                                            <p:cond delay="270"/>
                                          </p:stCondLst>
                                        </p:cTn>
                                        <p:tgtEl>
                                          <p:spTgt spid="9"/>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anim calcmode="lin" valueType="num">
                                      <p:cBhvr>
                                        <p:cTn id="42" dur="500" fill="hold"/>
                                        <p:tgtEl>
                                          <p:spTgt spid="10"/>
                                        </p:tgtEl>
                                        <p:attrNameLst>
                                          <p:attrName>ppt_x</p:attrName>
                                        </p:attrNameLst>
                                      </p:cBhvr>
                                      <p:tavLst>
                                        <p:tav tm="0">
                                          <p:val>
                                            <p:strVal val="#ppt_x"/>
                                          </p:val>
                                        </p:tav>
                                        <p:tav tm="100000">
                                          <p:val>
                                            <p:strVal val="#ppt_x"/>
                                          </p:val>
                                        </p:tav>
                                      </p:tavLst>
                                    </p:anim>
                                    <p:anim calcmode="lin" valueType="num">
                                      <p:cBhvr>
                                        <p:cTn id="43" dur="450" decel="100000" fill="hold"/>
                                        <p:tgtEl>
                                          <p:spTgt spid="10"/>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4" name="모서리가 둥근 직사각형 9"/>
          <p:cNvSpPr/>
          <p:nvPr/>
        </p:nvSpPr>
        <p:spPr>
          <a:xfrm>
            <a:off x="1238251" y="214314"/>
            <a:ext cx="9715500" cy="71437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2" name="제목 1"/>
          <p:cNvSpPr>
            <a:spLocks noGrp="1"/>
          </p:cNvSpPr>
          <p:nvPr>
            <p:ph type="title"/>
          </p:nvPr>
        </p:nvSpPr>
        <p:spPr>
          <a:xfrm>
            <a:off x="2933755" y="274638"/>
            <a:ext cx="6305517" cy="582594"/>
          </a:xfrm>
        </p:spPr>
        <p:txBody>
          <a:bodyPr/>
          <a:lstStyle>
            <a:lvl1pPr algn="ctr">
              <a:defRPr/>
            </a:lvl1pPr>
          </a:lstStyle>
          <a:p>
            <a:r>
              <a:rPr lang="zh-CN" altLang="en-US" smtClean="0"/>
              <a:t>单击此处编辑母版标题样式</a:t>
            </a:r>
            <a:endParaRPr lang="ko-KR" altLang="en-US" dirty="0"/>
          </a:p>
        </p:txBody>
      </p:sp>
      <p:sp>
        <p:nvSpPr>
          <p:cNvPr id="3" name="내용 개체 틀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ko-KR" altLang="en-US" dirty="0"/>
          </a:p>
        </p:txBody>
      </p:sp>
      <p:sp>
        <p:nvSpPr>
          <p:cNvPr id="5" name="날짜 개체 틀 3"/>
          <p:cNvSpPr>
            <a:spLocks noGrp="1"/>
          </p:cNvSpPr>
          <p:nvPr>
            <p:ph type="dt" sz="half" idx="10"/>
          </p:nvPr>
        </p:nvSpPr>
        <p:spPr/>
        <p:txBody>
          <a:bodyPr/>
          <a:lstStyle>
            <a:lvl1pPr>
              <a:defRPr/>
            </a:lvl1pPr>
          </a:lstStyle>
          <a:p>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zh-CN" altLang="en-US">
              <a:solidFill>
                <a:prstClr val="black">
                  <a:tint val="75000"/>
                </a:prstClr>
              </a:solidFill>
            </a:endParaRPr>
          </a:p>
        </p:txBody>
      </p:sp>
      <p:sp>
        <p:nvSpPr>
          <p:cNvPr id="6" name="바닥글 개체 틀 4"/>
          <p:cNvSpPr>
            <a:spLocks noGrp="1"/>
          </p:cNvSpPr>
          <p:nvPr>
            <p:ph type="ftr" sz="quarter" idx="11"/>
          </p:nvPr>
        </p:nvSpPr>
        <p:spPr/>
        <p:txBody>
          <a:bodyPr/>
          <a:lstStyle>
            <a:lvl1pPr>
              <a:defRPr/>
            </a:lvl1pPr>
          </a:lstStyle>
          <a:p>
            <a:r>
              <a:rPr lang="zh-CN" altLang="en-US" smtClean="0">
                <a:solidFill>
                  <a:prstClr val="black">
                    <a:tint val="75000"/>
                  </a:prstClr>
                </a:solidFill>
              </a:rPr>
              <a:t>项目十一：房屋建筑面积计算</a:t>
            </a:r>
            <a:endParaRPr lang="zh-CN" altLang="en-US">
              <a:solidFill>
                <a:prstClr val="black">
                  <a:tint val="75000"/>
                </a:prstClr>
              </a:solidFill>
            </a:endParaRPr>
          </a:p>
        </p:txBody>
      </p:sp>
      <p:sp>
        <p:nvSpPr>
          <p:cNvPr id="7" name="슬라이드 번호 개체 틀 5"/>
          <p:cNvSpPr>
            <a:spLocks noGrp="1"/>
          </p:cNvSpPr>
          <p:nvPr>
            <p:ph type="sldNum" sz="quarter" idx="12"/>
          </p:nvPr>
        </p:nvSpPr>
        <p:spPr/>
        <p:txBody>
          <a:bodyPr/>
          <a:lstStyle>
            <a:lvl1pPr>
              <a:defRPr/>
            </a:lvl1pPr>
          </a:lstStyle>
          <a:p>
            <a:fld id="{94DCA7D7-AFA5-49F6-954F-4CE87C788461}"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4" name="모서리가 둥근 직사각형 9"/>
          <p:cNvSpPr/>
          <p:nvPr/>
        </p:nvSpPr>
        <p:spPr>
          <a:xfrm>
            <a:off x="1238251" y="214314"/>
            <a:ext cx="9715500" cy="71437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2" name="제목 1"/>
          <p:cNvSpPr>
            <a:spLocks noGrp="1"/>
          </p:cNvSpPr>
          <p:nvPr>
            <p:ph type="title"/>
          </p:nvPr>
        </p:nvSpPr>
        <p:spPr>
          <a:xfrm>
            <a:off x="2933755" y="274638"/>
            <a:ext cx="6305517" cy="582594"/>
          </a:xfrm>
        </p:spPr>
        <p:txBody>
          <a:bodyPr/>
          <a:lstStyle>
            <a:lvl1pPr algn="ctr">
              <a:defRPr/>
            </a:lvl1pPr>
          </a:lstStyle>
          <a:p>
            <a:r>
              <a:rPr lang="zh-CN" altLang="en-US" smtClean="0"/>
              <a:t>单击此处编辑母版标题样式</a:t>
            </a:r>
            <a:endParaRPr lang="ko-KR" altLang="en-US" dirty="0"/>
          </a:p>
        </p:txBody>
      </p:sp>
      <p:sp>
        <p:nvSpPr>
          <p:cNvPr id="3" name="내용 개체 틀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ko-KR" altLang="en-US" dirty="0"/>
          </a:p>
        </p:txBody>
      </p:sp>
      <p:sp>
        <p:nvSpPr>
          <p:cNvPr id="5" name="날짜 개체 틀 3"/>
          <p:cNvSpPr>
            <a:spLocks noGrp="1"/>
          </p:cNvSpPr>
          <p:nvPr>
            <p:ph type="dt" sz="half" idx="10"/>
          </p:nvPr>
        </p:nvSpPr>
        <p:spPr/>
        <p:txBody>
          <a:bodyPr/>
          <a:lstStyle>
            <a:lvl1pPr>
              <a:defRPr/>
            </a:lvl1pPr>
          </a:lstStyle>
          <a:p>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zh-CN" altLang="en-US">
              <a:solidFill>
                <a:prstClr val="black">
                  <a:tint val="75000"/>
                </a:prstClr>
              </a:solidFill>
            </a:endParaRPr>
          </a:p>
        </p:txBody>
      </p:sp>
      <p:sp>
        <p:nvSpPr>
          <p:cNvPr id="6" name="바닥글 개체 틀 4"/>
          <p:cNvSpPr>
            <a:spLocks noGrp="1"/>
          </p:cNvSpPr>
          <p:nvPr>
            <p:ph type="ftr" sz="quarter" idx="11"/>
          </p:nvPr>
        </p:nvSpPr>
        <p:spPr/>
        <p:txBody>
          <a:bodyPr/>
          <a:lstStyle>
            <a:lvl1pPr>
              <a:defRPr/>
            </a:lvl1pPr>
          </a:lstStyle>
          <a:p>
            <a:r>
              <a:rPr lang="zh-CN" altLang="en-US" smtClean="0">
                <a:solidFill>
                  <a:prstClr val="black">
                    <a:tint val="75000"/>
                  </a:prstClr>
                </a:solidFill>
              </a:rPr>
              <a:t>项目十一：房屋建筑面积计算</a:t>
            </a:r>
            <a:endParaRPr lang="zh-CN" altLang="en-US">
              <a:solidFill>
                <a:prstClr val="black">
                  <a:tint val="75000"/>
                </a:prstClr>
              </a:solidFill>
            </a:endParaRPr>
          </a:p>
        </p:txBody>
      </p:sp>
      <p:sp>
        <p:nvSpPr>
          <p:cNvPr id="7" name="슬라이드 번호 개체 틀 5"/>
          <p:cNvSpPr>
            <a:spLocks noGrp="1"/>
          </p:cNvSpPr>
          <p:nvPr>
            <p:ph type="sldNum" sz="quarter" idx="12"/>
          </p:nvPr>
        </p:nvSpPr>
        <p:spPr/>
        <p:txBody>
          <a:bodyPr/>
          <a:lstStyle>
            <a:lvl1pPr>
              <a:defRPr/>
            </a:lvl1pPr>
          </a:lstStyle>
          <a:p>
            <a:fld id="{94DCA7D7-AFA5-49F6-954F-4CE87C788461}"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p:txBody>
          <a:bodyPr/>
          <a:lstStyle/>
          <a:p>
            <a:pPr lvl="0"/>
            <a:r>
              <a:rPr lang="ko-KR" altLang="en-US" dirty="0" smtClean="0"/>
              <a:t>마스터 텍스트 스타일을 편집합니다</a:t>
            </a:r>
            <a:endParaRPr lang="ko-KR" altLang="en-US" dirty="0" smtClean="0"/>
          </a:p>
          <a:p>
            <a:pPr lvl="1"/>
            <a:r>
              <a:rPr lang="ko-KR" altLang="en-US" dirty="0" smtClean="0"/>
              <a:t>둘째 수준</a:t>
            </a:r>
            <a:endParaRPr lang="ko-KR" altLang="en-US" dirty="0" smtClean="0"/>
          </a:p>
          <a:p>
            <a:pPr lvl="2"/>
            <a:r>
              <a:rPr lang="ko-KR" altLang="en-US" dirty="0" smtClean="0"/>
              <a:t>셋째 수준</a:t>
            </a:r>
            <a:endParaRPr lang="ko-KR" altLang="en-US" dirty="0" smtClean="0"/>
          </a:p>
          <a:p>
            <a:pPr lvl="3"/>
            <a:r>
              <a:rPr lang="ko-KR" altLang="en-US" dirty="0" smtClean="0"/>
              <a:t>넷째 수준</a:t>
            </a:r>
            <a:endParaRPr lang="ko-KR" altLang="en-US" dirty="0" smtClean="0"/>
          </a:p>
          <a:p>
            <a:pPr lvl="4"/>
            <a:r>
              <a:rPr lang="ko-KR" altLang="en-US" dirty="0" smtClean="0"/>
              <a:t>다섯째 수준</a:t>
            </a:r>
            <a:endParaRPr lang="ko-KR" altLang="en-US" dirty="0"/>
          </a:p>
        </p:txBody>
      </p:sp>
      <p:sp>
        <p:nvSpPr>
          <p:cNvPr id="5" name="날짜 개체 틀 3"/>
          <p:cNvSpPr>
            <a:spLocks noGrp="1"/>
          </p:cNvSpPr>
          <p:nvPr>
            <p:ph type="dt" sz="half" idx="10"/>
          </p:nvPr>
        </p:nvSpPr>
        <p:spPr>
          <a:xfrm>
            <a:off x="609600" y="6356351"/>
            <a:ext cx="2844800" cy="365125"/>
          </a:xfrm>
          <a:prstGeom prst="rect">
            <a:avLst/>
          </a:prstGeom>
        </p:spPr>
        <p:txBody>
          <a:bodyPr/>
          <a:lstStyle>
            <a:lvl1pPr>
              <a:defRPr/>
            </a:lvl1pPr>
          </a:lstStyle>
          <a:p>
            <a:pPr>
              <a:defRPr/>
            </a:pPr>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ko-KR" altLang="en-US">
              <a:solidFill>
                <a:prstClr val="black">
                  <a:tint val="75000"/>
                </a:prstClr>
              </a:solidFill>
            </a:endParaRPr>
          </a:p>
        </p:txBody>
      </p:sp>
      <p:sp>
        <p:nvSpPr>
          <p:cNvPr id="6" name="바닥글 개체 틀 4"/>
          <p:cNvSpPr>
            <a:spLocks noGrp="1"/>
          </p:cNvSpPr>
          <p:nvPr>
            <p:ph type="ftr" sz="quarter" idx="11"/>
          </p:nvPr>
        </p:nvSpPr>
        <p:spPr/>
        <p:txBody>
          <a:bodyPr/>
          <a:lstStyle>
            <a:lvl1pPr>
              <a:defRPr/>
            </a:lvl1pPr>
          </a:lstStyle>
          <a:p>
            <a:pPr>
              <a:defRPr/>
            </a:pPr>
            <a:r>
              <a:rPr lang="zh-CN" altLang="en-US" smtClean="0">
                <a:solidFill>
                  <a:prstClr val="black">
                    <a:tint val="75000"/>
                  </a:prstClr>
                </a:solidFill>
              </a:rPr>
              <a:t>项目十一：房屋建筑面积计算</a:t>
            </a:r>
            <a:endParaRPr lang="ko-KR" altLang="en-US">
              <a:solidFill>
                <a:prstClr val="black">
                  <a:tint val="75000"/>
                </a:prstClr>
              </a:solidFill>
            </a:endParaRPr>
          </a:p>
        </p:txBody>
      </p:sp>
      <p:sp>
        <p:nvSpPr>
          <p:cNvPr id="7" name="슬라이드 번호 개체 틀 5"/>
          <p:cNvSpPr>
            <a:spLocks noGrp="1"/>
          </p:cNvSpPr>
          <p:nvPr>
            <p:ph type="sldNum" sz="quarter" idx="12"/>
          </p:nvPr>
        </p:nvSpPr>
        <p:spPr/>
        <p:txBody>
          <a:bodyPr/>
          <a:lstStyle>
            <a:lvl1pPr>
              <a:defRPr/>
            </a:lvl1pPr>
          </a:lstStyle>
          <a:p>
            <a:fld id="{8FD322D3-26B8-4127-99DF-901DC25BF97E}" type="slidenum">
              <a:rPr lang="ko-KR" altLang="en-US"/>
            </a:fld>
            <a:endParaRPr lang="ko-KR"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_제목 및 내용">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p:txBody>
          <a:bodyPr/>
          <a:lstStyle/>
          <a:p>
            <a:pPr lvl="0"/>
            <a:r>
              <a:rPr lang="ko-KR" altLang="en-US" dirty="0" smtClean="0"/>
              <a:t>마스터 텍스트 스타일을 편집합니다</a:t>
            </a:r>
            <a:endParaRPr lang="ko-KR" altLang="en-US" dirty="0" smtClean="0"/>
          </a:p>
          <a:p>
            <a:pPr lvl="1"/>
            <a:r>
              <a:rPr lang="ko-KR" altLang="en-US" dirty="0" smtClean="0"/>
              <a:t>둘째 수준</a:t>
            </a:r>
            <a:endParaRPr lang="ko-KR" altLang="en-US" dirty="0" smtClean="0"/>
          </a:p>
          <a:p>
            <a:pPr lvl="2"/>
            <a:r>
              <a:rPr lang="ko-KR" altLang="en-US" dirty="0" smtClean="0"/>
              <a:t>셋째 수준</a:t>
            </a:r>
            <a:endParaRPr lang="ko-KR" altLang="en-US" dirty="0" smtClean="0"/>
          </a:p>
          <a:p>
            <a:pPr lvl="3"/>
            <a:r>
              <a:rPr lang="ko-KR" altLang="en-US" dirty="0" smtClean="0"/>
              <a:t>넷째 수준</a:t>
            </a:r>
            <a:endParaRPr lang="ko-KR" altLang="en-US" dirty="0" smtClean="0"/>
          </a:p>
          <a:p>
            <a:pPr lvl="4"/>
            <a:r>
              <a:rPr lang="ko-KR" altLang="en-US" dirty="0" smtClean="0"/>
              <a:t>다섯째 수준</a:t>
            </a:r>
            <a:endParaRPr lang="ko-KR" altLang="en-US" dirty="0"/>
          </a:p>
        </p:txBody>
      </p:sp>
      <p:sp>
        <p:nvSpPr>
          <p:cNvPr id="5" name="날짜 개체 틀 3"/>
          <p:cNvSpPr>
            <a:spLocks noGrp="1"/>
          </p:cNvSpPr>
          <p:nvPr>
            <p:ph type="dt" sz="half" idx="10"/>
          </p:nvPr>
        </p:nvSpPr>
        <p:spPr>
          <a:xfrm>
            <a:off x="609600" y="6356351"/>
            <a:ext cx="2844800" cy="365125"/>
          </a:xfrm>
          <a:prstGeom prst="rect">
            <a:avLst/>
          </a:prstGeom>
        </p:spPr>
        <p:txBody>
          <a:bodyPr/>
          <a:lstStyle>
            <a:lvl1pPr>
              <a:defRPr/>
            </a:lvl1pPr>
          </a:lstStyle>
          <a:p>
            <a:pPr>
              <a:defRPr/>
            </a:pPr>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ko-KR" altLang="en-US">
              <a:solidFill>
                <a:prstClr val="black">
                  <a:tint val="75000"/>
                </a:prstClr>
              </a:solidFill>
            </a:endParaRPr>
          </a:p>
        </p:txBody>
      </p:sp>
      <p:sp>
        <p:nvSpPr>
          <p:cNvPr id="6" name="바닥글 개체 틀 4"/>
          <p:cNvSpPr>
            <a:spLocks noGrp="1"/>
          </p:cNvSpPr>
          <p:nvPr>
            <p:ph type="ftr" sz="quarter" idx="11"/>
          </p:nvPr>
        </p:nvSpPr>
        <p:spPr/>
        <p:txBody>
          <a:bodyPr/>
          <a:lstStyle>
            <a:lvl1pPr>
              <a:defRPr/>
            </a:lvl1pPr>
          </a:lstStyle>
          <a:p>
            <a:pPr>
              <a:defRPr/>
            </a:pPr>
            <a:r>
              <a:rPr lang="zh-CN" altLang="en-US" smtClean="0">
                <a:solidFill>
                  <a:prstClr val="black">
                    <a:tint val="75000"/>
                  </a:prstClr>
                </a:solidFill>
              </a:rPr>
              <a:t>项目十一：房屋建筑面积计算</a:t>
            </a:r>
            <a:endParaRPr lang="ko-KR" altLang="en-US">
              <a:solidFill>
                <a:prstClr val="black">
                  <a:tint val="75000"/>
                </a:prstClr>
              </a:solidFill>
            </a:endParaRPr>
          </a:p>
        </p:txBody>
      </p:sp>
      <p:sp>
        <p:nvSpPr>
          <p:cNvPr id="7" name="슬라이드 번호 개체 틀 5"/>
          <p:cNvSpPr>
            <a:spLocks noGrp="1"/>
          </p:cNvSpPr>
          <p:nvPr>
            <p:ph type="sldNum" sz="quarter" idx="12"/>
          </p:nvPr>
        </p:nvSpPr>
        <p:spPr/>
        <p:txBody>
          <a:bodyPr/>
          <a:lstStyle>
            <a:lvl1pPr>
              <a:defRPr/>
            </a:lvl1pPr>
          </a:lstStyle>
          <a:p>
            <a:fld id="{8FD322D3-26B8-4127-99DF-901DC25BF97E}" type="slidenum">
              <a:rPr lang="ko-KR" altLang="en-US"/>
            </a:fld>
            <a:endParaRPr lang="ko-KR"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en-U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r>
              <a:rPr lang="zh-CN" altLang="en-US" smtClean="0">
                <a:solidFill>
                  <a:prstClr val="black">
                    <a:tint val="75000"/>
                  </a:prstClr>
                </a:solidFill>
              </a:rPr>
              <a:t>项目十一：房屋建筑面积计算</a:t>
            </a:r>
            <a:endParaRPr lang="zh-CN" altLang="en-U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fld id="{94DCA7D7-AFA5-49F6-954F-4CE87C788461}" type="slidenum">
              <a:rPr lang="zh-CN" altLang="en-US" smtClean="0"/>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A1502840-EEF1-41F8-A4C9-57748100FED7}"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D5E8ECAC-E762-4A14-A2CC-7A0BE074C0B7}"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DF7BD930-58BB-4E09-B448-C99C7B0E75F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6841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26841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fld id="{DC4F9501-98F8-4821-8F36-7738F75DED6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9" name="Rectangle 15"/>
          <p:cNvSpPr>
            <a:spLocks noGrp="1" noChangeArrowheads="1"/>
          </p:cNvSpPr>
          <p:nvPr>
            <p:ph type="sldNum" sz="quarter" idx="12"/>
          </p:nvPr>
        </p:nvSpPr>
        <p:spPr/>
        <p:txBody>
          <a:bodyPr/>
          <a:lstStyle>
            <a:lvl1pPr>
              <a:defRPr/>
            </a:lvl1pPr>
          </a:lstStyle>
          <a:p>
            <a:fld id="{F8703298-7289-48AF-A7F5-2BAD2C6A9136}"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xfrm>
            <a:off x="0" y="6599237"/>
            <a:ext cx="2844800" cy="244475"/>
          </a:xfrm>
        </p:spPr>
        <p:txBody>
          <a:bodyPr/>
          <a:lstStyle>
            <a:lvl1pPr>
              <a:defRPr sz="1200"/>
            </a:lvl1pPr>
          </a:lstStyle>
          <a:p>
            <a:pPr>
              <a:defRPr/>
            </a:pPr>
            <a:r>
              <a:rPr lang="en-US" altLang="zh-CN" smtClean="0">
                <a:latin typeface="微软雅黑" panose="020B0503020204020204" pitchFamily="34" charset="-122"/>
                <a:ea typeface="微软雅黑" panose="020B0503020204020204" pitchFamily="34" charset="-122"/>
              </a:rPr>
              <a:t>《</a:t>
            </a:r>
            <a:r>
              <a:rPr lang="zh-CN" altLang="en-US" smtClean="0">
                <a:latin typeface="微软雅黑" panose="020B0503020204020204" pitchFamily="34" charset="-122"/>
                <a:ea typeface="微软雅黑" panose="020B0503020204020204" pitchFamily="34" charset="-122"/>
              </a:rPr>
              <a:t>建筑工程计量与计价</a:t>
            </a:r>
            <a:r>
              <a:rPr lang="en-US" altLang="zh-CN" smtClean="0">
                <a:latin typeface="微软雅黑" panose="020B0503020204020204" pitchFamily="34" charset="-122"/>
                <a:ea typeface="微软雅黑" panose="020B0503020204020204" pitchFamily="34" charset="-122"/>
              </a:rPr>
              <a:t>》</a:t>
            </a:r>
            <a:endParaRPr lang="ko-KR" altLang="en-US" dirty="0">
              <a:latin typeface="微软雅黑" panose="020B0503020204020204" pitchFamily="34" charset="-122"/>
            </a:endParaRPr>
          </a:p>
        </p:txBody>
      </p:sp>
      <p:sp>
        <p:nvSpPr>
          <p:cNvPr id="4"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5" name="Rectangle 15"/>
          <p:cNvSpPr>
            <a:spLocks noGrp="1" noChangeArrowheads="1"/>
          </p:cNvSpPr>
          <p:nvPr>
            <p:ph type="sldNum" sz="quarter" idx="12"/>
          </p:nvPr>
        </p:nvSpPr>
        <p:spPr/>
        <p:txBody>
          <a:bodyPr/>
          <a:lstStyle>
            <a:lvl1pPr>
              <a:defRPr/>
            </a:lvl1pPr>
          </a:lstStyle>
          <a:p>
            <a:fld id="{09586184-ED52-4318-BCAE-7BB8C639B82F}" type="slidenum">
              <a:rPr lang="en-US" altLang="zh-CN">
                <a:solidFill>
                  <a:srgbClr val="000000"/>
                </a:solidFill>
              </a:rPr>
            </a:fld>
            <a:endParaRPr lang="en-US" altLang="zh-CN">
              <a:solidFill>
                <a:srgbClr val="000000"/>
              </a:solidFill>
            </a:endParaRPr>
          </a:p>
        </p:txBody>
      </p:sp>
      <p:pic>
        <p:nvPicPr>
          <p:cNvPr id="7" name="图片 6" descr="学院标志 拷贝.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49657" y="188914"/>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p:txBody>
          <a:bodyPr/>
          <a:lstStyle/>
          <a:p>
            <a:pPr lvl="0"/>
            <a:r>
              <a:rPr lang="ko-KR" altLang="en-US" dirty="0" smtClean="0"/>
              <a:t>마스터 텍스트 스타일을 편집합니다</a:t>
            </a:r>
            <a:endParaRPr lang="ko-KR" altLang="en-US" dirty="0" smtClean="0"/>
          </a:p>
          <a:p>
            <a:pPr lvl="1"/>
            <a:r>
              <a:rPr lang="ko-KR" altLang="en-US" dirty="0" smtClean="0"/>
              <a:t>둘째 수준</a:t>
            </a:r>
            <a:endParaRPr lang="ko-KR" altLang="en-US" dirty="0" smtClean="0"/>
          </a:p>
          <a:p>
            <a:pPr lvl="2"/>
            <a:r>
              <a:rPr lang="ko-KR" altLang="en-US" dirty="0" smtClean="0"/>
              <a:t>셋째 수준</a:t>
            </a:r>
            <a:endParaRPr lang="ko-KR" altLang="en-US" dirty="0" smtClean="0"/>
          </a:p>
          <a:p>
            <a:pPr lvl="3"/>
            <a:r>
              <a:rPr lang="ko-KR" altLang="en-US" dirty="0" smtClean="0"/>
              <a:t>넷째 수준</a:t>
            </a:r>
            <a:endParaRPr lang="ko-KR" altLang="en-US" dirty="0" smtClean="0"/>
          </a:p>
          <a:p>
            <a:pPr lvl="4"/>
            <a:r>
              <a:rPr lang="ko-KR" altLang="en-US" dirty="0" smtClean="0"/>
              <a:t>다섯째 수준</a:t>
            </a:r>
            <a:endParaRPr lang="ko-KR" altLang="en-US" dirty="0"/>
          </a:p>
        </p:txBody>
      </p:sp>
      <p:sp>
        <p:nvSpPr>
          <p:cNvPr id="5" name="날짜 개체 틀 3"/>
          <p:cNvSpPr>
            <a:spLocks noGrp="1"/>
          </p:cNvSpPr>
          <p:nvPr>
            <p:ph type="dt" sz="half" idx="10"/>
          </p:nvPr>
        </p:nvSpPr>
        <p:spPr>
          <a:xfrm>
            <a:off x="609600" y="6356351"/>
            <a:ext cx="2844800" cy="365125"/>
          </a:xfrm>
          <a:prstGeom prst="rect">
            <a:avLst/>
          </a:prstGeom>
        </p:spPr>
        <p:txBody>
          <a:bodyPr/>
          <a:lstStyle>
            <a:lvl1pPr>
              <a:defRPr/>
            </a:lvl1pPr>
          </a:lstStyle>
          <a:p>
            <a:pPr>
              <a:defRPr/>
            </a:pPr>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ko-KR" altLang="en-US">
              <a:solidFill>
                <a:prstClr val="black">
                  <a:tint val="75000"/>
                </a:prstClr>
              </a:solidFill>
            </a:endParaRPr>
          </a:p>
        </p:txBody>
      </p:sp>
      <p:sp>
        <p:nvSpPr>
          <p:cNvPr id="6" name="바닥글 개체 틀 4"/>
          <p:cNvSpPr>
            <a:spLocks noGrp="1"/>
          </p:cNvSpPr>
          <p:nvPr>
            <p:ph type="ftr" sz="quarter" idx="11"/>
          </p:nvPr>
        </p:nvSpPr>
        <p:spPr/>
        <p:txBody>
          <a:bodyPr/>
          <a:lstStyle>
            <a:lvl1pPr>
              <a:defRPr/>
            </a:lvl1pPr>
          </a:lstStyle>
          <a:p>
            <a:pPr>
              <a:defRPr/>
            </a:pPr>
            <a:r>
              <a:rPr lang="zh-CN" altLang="en-US" smtClean="0">
                <a:solidFill>
                  <a:prstClr val="black">
                    <a:tint val="75000"/>
                  </a:prstClr>
                </a:solidFill>
              </a:rPr>
              <a:t>项目十一：房屋建筑面积计算</a:t>
            </a:r>
            <a:endParaRPr lang="ko-KR" altLang="en-US">
              <a:solidFill>
                <a:prstClr val="black">
                  <a:tint val="75000"/>
                </a:prstClr>
              </a:solidFill>
            </a:endParaRPr>
          </a:p>
        </p:txBody>
      </p:sp>
      <p:sp>
        <p:nvSpPr>
          <p:cNvPr id="7" name="슬라이드 번호 개체 틀 5"/>
          <p:cNvSpPr>
            <a:spLocks noGrp="1"/>
          </p:cNvSpPr>
          <p:nvPr>
            <p:ph type="sldNum" sz="quarter" idx="12"/>
          </p:nvPr>
        </p:nvSpPr>
        <p:spPr/>
        <p:txBody>
          <a:bodyPr/>
          <a:lstStyle>
            <a:lvl1pPr>
              <a:defRPr/>
            </a:lvl1pPr>
          </a:lstStyle>
          <a:p>
            <a:fld id="{8FD322D3-26B8-4127-99DF-901DC25BF97E}" type="slidenum">
              <a:rPr lang="ko-KR" altLang="en-US"/>
            </a:fld>
            <a:endParaRPr lang="ko-KR" altLang="en-US"/>
          </a:p>
        </p:txBody>
      </p:sp>
    </p:spTree>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586538"/>
            <a:ext cx="2844800" cy="269874"/>
          </a:xfrm>
        </p:spPr>
        <p:txBody>
          <a:bodyPr/>
          <a:lstStyle>
            <a:lvl1pPr>
              <a:defRPr sz="1200"/>
            </a:lvl1pPr>
          </a:lstStyle>
          <a:p>
            <a:pPr>
              <a:defRPr/>
            </a:pPr>
            <a:r>
              <a:rPr lang="en-US" altLang="zh-CN" smtClean="0">
                <a:latin typeface="微软雅黑" panose="020B0503020204020204" pitchFamily="34" charset="-122"/>
                <a:ea typeface="微软雅黑" panose="020B0503020204020204" pitchFamily="34" charset="-122"/>
              </a:rPr>
              <a:t>《</a:t>
            </a:r>
            <a:r>
              <a:rPr lang="zh-CN" altLang="en-US" smtClean="0">
                <a:latin typeface="微软雅黑" panose="020B0503020204020204" pitchFamily="34" charset="-122"/>
                <a:ea typeface="微软雅黑" panose="020B0503020204020204" pitchFamily="34" charset="-122"/>
              </a:rPr>
              <a:t>建筑工程计量与计价</a:t>
            </a:r>
            <a:r>
              <a:rPr lang="en-US" altLang="zh-CN" smtClean="0">
                <a:latin typeface="微软雅黑" panose="020B0503020204020204" pitchFamily="34" charset="-122"/>
                <a:ea typeface="微软雅黑" panose="020B0503020204020204" pitchFamily="34" charset="-122"/>
              </a:rPr>
              <a:t>》</a:t>
            </a:r>
            <a:endParaRPr lang="ko-KR" altLang="en-US" dirty="0">
              <a:latin typeface="微软雅黑" panose="020B0503020204020204" pitchFamily="34" charset="-122"/>
            </a:endParaRPr>
          </a:p>
        </p:txBody>
      </p:sp>
      <p:sp>
        <p:nvSpPr>
          <p:cNvPr id="3"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4" name="Rectangle 15"/>
          <p:cNvSpPr>
            <a:spLocks noGrp="1" noChangeArrowheads="1"/>
          </p:cNvSpPr>
          <p:nvPr>
            <p:ph type="sldNum" sz="quarter" idx="12"/>
          </p:nvPr>
        </p:nvSpPr>
        <p:spPr/>
        <p:txBody>
          <a:bodyPr/>
          <a:lstStyle>
            <a:lvl1pPr>
              <a:defRPr/>
            </a:lvl1pPr>
          </a:lstStyle>
          <a:p>
            <a:fld id="{B96D23B1-B842-4777-922C-BDEED5C7930B}" type="slidenum">
              <a:rPr lang="en-US" altLang="zh-CN">
                <a:solidFill>
                  <a:srgbClr val="000000"/>
                </a:solidFill>
              </a:rPr>
            </a:fld>
            <a:endParaRPr lang="en-US" altLang="zh-CN">
              <a:solidFill>
                <a:srgbClr val="000000"/>
              </a:solidFill>
            </a:endParaRPr>
          </a:p>
        </p:txBody>
      </p:sp>
      <p:pic>
        <p:nvPicPr>
          <p:cNvPr id="6" name="图片 5" descr="学院标志 拷贝.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2357" y="122237"/>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fld id="{0D0AE1B1-CCEF-42D3-84E6-A96E94B4304F}"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fld id="{B3F725F8-08EA-47CB-9673-3FBF654E8C94}"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C11ABABE-DDBF-4185-A432-F8058F36E85B}"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0733" y="188913"/>
            <a:ext cx="2751667" cy="5605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1501" y="188913"/>
            <a:ext cx="8056033" cy="560546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01A8DA9B-1F03-453E-B575-95D1A69E45D9}"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4" name="직사각형 9"/>
          <p:cNvSpPr/>
          <p:nvPr/>
        </p:nvSpPr>
        <p:spPr>
          <a:xfrm>
            <a:off x="0" y="0"/>
            <a:ext cx="12192000" cy="6858000"/>
          </a:xfrm>
          <a:prstGeom prst="rect">
            <a:avLst/>
          </a:prstGeom>
          <a:gradFill>
            <a:gsLst>
              <a:gs pos="10000">
                <a:srgbClr val="82B6DD"/>
              </a:gs>
              <a:gs pos="7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pic>
        <p:nvPicPr>
          <p:cNvPr id="5" name="그림 13" descr="바닥.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57875"/>
            <a:ext cx="121920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2" descr="구름.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2938"/>
            <a:ext cx="121920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1" descr="반짝이.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1" y="773114"/>
            <a:ext cx="11334751"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14" descr="건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375150"/>
            <a:ext cx="4095751"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15" descr="건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48251" y="4283076"/>
            <a:ext cx="4248149"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그림 16" descr="건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39251" y="4246563"/>
            <a:ext cx="4191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그림 18" descr="과녁_그림자.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71751" y="6438900"/>
            <a:ext cx="2571749"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ctrTitle"/>
          </p:nvPr>
        </p:nvSpPr>
        <p:spPr>
          <a:xfrm>
            <a:off x="857213" y="797858"/>
            <a:ext cx="10668075" cy="1041397"/>
          </a:xfrm>
        </p:spPr>
        <p:txBody>
          <a:bodyPr>
            <a:noAutofit/>
          </a:bodyPr>
          <a:lstStyle>
            <a:lvl1pPr algn="ctr">
              <a:defRPr sz="4000" b="1" i="1">
                <a:solidFill>
                  <a:srgbClr val="002060"/>
                </a:solidFill>
              </a:defRPr>
            </a:lvl1pPr>
          </a:lstStyle>
          <a:p>
            <a:r>
              <a:rPr lang="zh-CN" altLang="en-US" dirty="0" smtClean="0"/>
              <a:t>单击此处编辑母版标题样式</a:t>
            </a:r>
            <a:endParaRPr lang="ko-KR" altLang="en-US" dirty="0"/>
          </a:p>
        </p:txBody>
      </p:sp>
      <p:sp>
        <p:nvSpPr>
          <p:cNvPr id="3" name="부제목 2"/>
          <p:cNvSpPr>
            <a:spLocks noGrp="1"/>
          </p:cNvSpPr>
          <p:nvPr>
            <p:ph type="subTitle" idx="1"/>
          </p:nvPr>
        </p:nvSpPr>
        <p:spPr>
          <a:xfrm>
            <a:off x="895373" y="1785926"/>
            <a:ext cx="10629915" cy="500066"/>
          </a:xfrm>
        </p:spPr>
        <p:txBody>
          <a:bodyPr>
            <a:normAutofit/>
          </a:bodyPr>
          <a:lstStyle>
            <a:lvl1pPr marL="0" indent="0" algn="ctr">
              <a:buNone/>
              <a:defRPr sz="2200" i="1">
                <a:solidFill>
                  <a:srgbClr val="558ED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ko-KR" altLang="en-US" dirty="0"/>
          </a:p>
        </p:txBody>
      </p:sp>
      <p:sp>
        <p:nvSpPr>
          <p:cNvPr id="12" name="날짜 개체 틀 3"/>
          <p:cNvSpPr>
            <a:spLocks noGrp="1"/>
          </p:cNvSpPr>
          <p:nvPr>
            <p:ph type="dt" sz="half" idx="10"/>
          </p:nvPr>
        </p:nvSpPr>
        <p:spPr>
          <a:xfrm>
            <a:off x="4991" y="6498431"/>
            <a:ext cx="2844800" cy="365125"/>
          </a:xfrm>
        </p:spPr>
        <p:txBody>
          <a:bodyPr/>
          <a:lstStyle>
            <a:lvl1pPr>
              <a:defRPr sz="1400">
                <a:solidFill>
                  <a:schemeClr val="tx1"/>
                </a:solidFill>
                <a:latin typeface="微软雅黑" panose="020B0503020204020204" pitchFamily="34" charset="-122"/>
                <a:ea typeface="微软雅黑" panose="020B0503020204020204" pitchFamily="34" charset="-122"/>
              </a:defRPr>
            </a:lvl1pPr>
          </a:lstStyle>
          <a:p>
            <a:r>
              <a:rPr lang="en-US" altLang="zh-CN" dirty="0" smtClean="0"/>
              <a:t>《</a:t>
            </a:r>
            <a:r>
              <a:rPr lang="zh-CN" altLang="en-US" dirty="0" smtClean="0"/>
              <a:t>建筑工程计量与计价</a:t>
            </a:r>
            <a:r>
              <a:rPr lang="en-US" altLang="zh-CN" dirty="0" smtClean="0"/>
              <a:t>》</a:t>
            </a:r>
            <a:endParaRPr lang="zh-CN" altLang="en-US" dirty="0"/>
          </a:p>
        </p:txBody>
      </p:sp>
      <p:sp>
        <p:nvSpPr>
          <p:cNvPr id="13" name="바닥글 개체 틀 4"/>
          <p:cNvSpPr>
            <a:spLocks noGrp="1"/>
          </p:cNvSpPr>
          <p:nvPr>
            <p:ph type="ftr" sz="quarter" idx="11"/>
          </p:nvPr>
        </p:nvSpPr>
        <p:spPr>
          <a:xfrm>
            <a:off x="9539974" y="6473758"/>
            <a:ext cx="2652026" cy="365125"/>
          </a:xfrm>
        </p:spPr>
        <p:txBody>
          <a:bodyPr/>
          <a:lstStyle>
            <a:lvl1pPr>
              <a:defRPr sz="1400">
                <a:solidFill>
                  <a:schemeClr val="tx1"/>
                </a:solidFill>
                <a:latin typeface="微软雅黑" panose="020B0503020204020204" pitchFamily="34" charset="-122"/>
                <a:ea typeface="微软雅黑" panose="020B0503020204020204" pitchFamily="34" charset="-122"/>
              </a:defRPr>
            </a:lvl1pPr>
          </a:lstStyle>
          <a:p>
            <a:r>
              <a:rPr lang="zh-CN" altLang="en-US" dirty="0" smtClean="0"/>
              <a:t>项目十一：房屋建筑面积计算</a:t>
            </a:r>
            <a:endParaRPr lang="zh-CN" altLang="en-US" dirty="0"/>
          </a:p>
        </p:txBody>
      </p:sp>
      <p:sp>
        <p:nvSpPr>
          <p:cNvPr id="14" name="슬라이드 번호 개체 틀 5"/>
          <p:cNvSpPr>
            <a:spLocks noGrp="1"/>
          </p:cNvSpPr>
          <p:nvPr>
            <p:ph type="sldNum" sz="quarter" idx="12"/>
          </p:nvPr>
        </p:nvSpPr>
        <p:spPr>
          <a:xfrm>
            <a:off x="4496714" y="6510338"/>
            <a:ext cx="2844800" cy="365125"/>
          </a:xfrm>
        </p:spPr>
        <p:txBody>
          <a:bodyPr/>
          <a:lstStyle>
            <a:lvl1pPr>
              <a:defRPr/>
            </a:lvl1pPr>
          </a:lstStyle>
          <a:p>
            <a:fld id="{94DCA7D7-AFA5-49F6-954F-4CE87C788461}" type="slidenum">
              <a:rPr lang="zh-CN" altLang="en-US" smtClean="0"/>
            </a:fld>
            <a:endParaRPr lang="zh-CN" altLang="en-US"/>
          </a:p>
        </p:txBody>
      </p:sp>
      <p:pic>
        <p:nvPicPr>
          <p:cNvPr id="16" name="图片 15" descr="学院标志 拷贝.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984432" y="115209"/>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450" decel="100000" fill="hold"/>
                                        <p:tgtEl>
                                          <p:spTgt spid="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11" presetID="5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7"/>
                                        </p:tgtEl>
                                        <p:attrNameLst>
                                          <p:attrName>ppt_x</p:attrName>
                                          <p:attrName>ppt_y</p:attrName>
                                        </p:attrNameLst>
                                      </p:cBhvr>
                                    </p:animMotion>
                                    <p:animEffect transition="in" filter="fade">
                                      <p:cBhvr>
                                        <p:cTn id="15" dur="50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300"/>
                                        <p:tgtEl>
                                          <p:spTgt spid="11"/>
                                        </p:tgtEl>
                                      </p:cBhvr>
                                    </p:animEffect>
                                    <p:anim calcmode="lin" valueType="num">
                                      <p:cBhvr>
                                        <p:cTn id="25" dur="300" fill="hold"/>
                                        <p:tgtEl>
                                          <p:spTgt spid="11"/>
                                        </p:tgtEl>
                                        <p:attrNameLst>
                                          <p:attrName>ppt_x</p:attrName>
                                        </p:attrNameLst>
                                      </p:cBhvr>
                                      <p:tavLst>
                                        <p:tav tm="0">
                                          <p:val>
                                            <p:strVal val="#ppt_x"/>
                                          </p:val>
                                        </p:tav>
                                        <p:tav tm="100000">
                                          <p:val>
                                            <p:strVal val="#ppt_x"/>
                                          </p:val>
                                        </p:tav>
                                      </p:tavLst>
                                    </p:anim>
                                    <p:anim calcmode="lin" valueType="num">
                                      <p:cBhvr>
                                        <p:cTn id="26" dur="300" fill="hold"/>
                                        <p:tgtEl>
                                          <p:spTgt spid="11"/>
                                        </p:tgtEl>
                                        <p:attrNameLst>
                                          <p:attrName>ppt_y</p:attrName>
                                        </p:attrNameLst>
                                      </p:cBhvr>
                                      <p:tavLst>
                                        <p:tav tm="0">
                                          <p:val>
                                            <p:strVal val="#ppt_y+.1"/>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300"/>
                                        <p:tgtEl>
                                          <p:spTgt spid="8"/>
                                        </p:tgtEl>
                                      </p:cBhvr>
                                    </p:animEffect>
                                    <p:anim calcmode="lin" valueType="num">
                                      <p:cBhvr>
                                        <p:cTn id="30" dur="300" fill="hold"/>
                                        <p:tgtEl>
                                          <p:spTgt spid="8"/>
                                        </p:tgtEl>
                                        <p:attrNameLst>
                                          <p:attrName>ppt_x</p:attrName>
                                        </p:attrNameLst>
                                      </p:cBhvr>
                                      <p:tavLst>
                                        <p:tav tm="0">
                                          <p:val>
                                            <p:strVal val="#ppt_x"/>
                                          </p:val>
                                        </p:tav>
                                        <p:tav tm="100000">
                                          <p:val>
                                            <p:strVal val="#ppt_x"/>
                                          </p:val>
                                        </p:tav>
                                      </p:tavLst>
                                    </p:anim>
                                    <p:anim calcmode="lin" valueType="num">
                                      <p:cBhvr>
                                        <p:cTn id="31" dur="270" decel="100000" fill="hold"/>
                                        <p:tgtEl>
                                          <p:spTgt spid="8"/>
                                        </p:tgtEl>
                                        <p:attrNameLst>
                                          <p:attrName>ppt_y</p:attrName>
                                        </p:attrNameLst>
                                      </p:cBhvr>
                                      <p:tavLst>
                                        <p:tav tm="0">
                                          <p:val>
                                            <p:strVal val="#ppt_y+1"/>
                                          </p:val>
                                        </p:tav>
                                        <p:tav tm="100000">
                                          <p:val>
                                            <p:strVal val="#ppt_y-.03"/>
                                          </p:val>
                                        </p:tav>
                                      </p:tavLst>
                                    </p:anim>
                                    <p:anim calcmode="lin" valueType="num">
                                      <p:cBhvr>
                                        <p:cTn id="32" dur="30" accel="100000" fill="hold">
                                          <p:stCondLst>
                                            <p:cond delay="27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300"/>
                                        <p:tgtEl>
                                          <p:spTgt spid="9"/>
                                        </p:tgtEl>
                                      </p:cBhvr>
                                    </p:animEffect>
                                    <p:anim calcmode="lin" valueType="num">
                                      <p:cBhvr>
                                        <p:cTn id="36" dur="300" fill="hold"/>
                                        <p:tgtEl>
                                          <p:spTgt spid="9"/>
                                        </p:tgtEl>
                                        <p:attrNameLst>
                                          <p:attrName>ppt_x</p:attrName>
                                        </p:attrNameLst>
                                      </p:cBhvr>
                                      <p:tavLst>
                                        <p:tav tm="0">
                                          <p:val>
                                            <p:strVal val="#ppt_x"/>
                                          </p:val>
                                        </p:tav>
                                        <p:tav tm="100000">
                                          <p:val>
                                            <p:strVal val="#ppt_x"/>
                                          </p:val>
                                        </p:tav>
                                      </p:tavLst>
                                    </p:anim>
                                    <p:anim calcmode="lin" valueType="num">
                                      <p:cBhvr>
                                        <p:cTn id="37" dur="270" decel="100000" fill="hold"/>
                                        <p:tgtEl>
                                          <p:spTgt spid="9"/>
                                        </p:tgtEl>
                                        <p:attrNameLst>
                                          <p:attrName>ppt_y</p:attrName>
                                        </p:attrNameLst>
                                      </p:cBhvr>
                                      <p:tavLst>
                                        <p:tav tm="0">
                                          <p:val>
                                            <p:strVal val="#ppt_y+1"/>
                                          </p:val>
                                        </p:tav>
                                        <p:tav tm="100000">
                                          <p:val>
                                            <p:strVal val="#ppt_y-.03"/>
                                          </p:val>
                                        </p:tav>
                                      </p:tavLst>
                                    </p:anim>
                                    <p:anim calcmode="lin" valueType="num">
                                      <p:cBhvr>
                                        <p:cTn id="38" dur="30" accel="100000" fill="hold">
                                          <p:stCondLst>
                                            <p:cond delay="270"/>
                                          </p:stCondLst>
                                        </p:cTn>
                                        <p:tgtEl>
                                          <p:spTgt spid="9"/>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anim calcmode="lin" valueType="num">
                                      <p:cBhvr>
                                        <p:cTn id="42" dur="500" fill="hold"/>
                                        <p:tgtEl>
                                          <p:spTgt spid="10"/>
                                        </p:tgtEl>
                                        <p:attrNameLst>
                                          <p:attrName>ppt_x</p:attrName>
                                        </p:attrNameLst>
                                      </p:cBhvr>
                                      <p:tavLst>
                                        <p:tav tm="0">
                                          <p:val>
                                            <p:strVal val="#ppt_x"/>
                                          </p:val>
                                        </p:tav>
                                        <p:tav tm="100000">
                                          <p:val>
                                            <p:strVal val="#ppt_x"/>
                                          </p:val>
                                        </p:tav>
                                      </p:tavLst>
                                    </p:anim>
                                    <p:anim calcmode="lin" valueType="num">
                                      <p:cBhvr>
                                        <p:cTn id="43" dur="450" decel="100000" fill="hold"/>
                                        <p:tgtEl>
                                          <p:spTgt spid="10"/>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4" name="모서리가 둥근 직사각형 9"/>
          <p:cNvSpPr/>
          <p:nvPr/>
        </p:nvSpPr>
        <p:spPr>
          <a:xfrm>
            <a:off x="1238251" y="214314"/>
            <a:ext cx="9715500" cy="71437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2" name="제목 1"/>
          <p:cNvSpPr>
            <a:spLocks noGrp="1"/>
          </p:cNvSpPr>
          <p:nvPr>
            <p:ph type="title"/>
          </p:nvPr>
        </p:nvSpPr>
        <p:spPr>
          <a:xfrm>
            <a:off x="2933755" y="274638"/>
            <a:ext cx="6305517" cy="582594"/>
          </a:xfrm>
        </p:spPr>
        <p:txBody>
          <a:bodyPr/>
          <a:lstStyle>
            <a:lvl1pPr algn="ctr">
              <a:defRPr/>
            </a:lvl1pPr>
          </a:lstStyle>
          <a:p>
            <a:r>
              <a:rPr lang="zh-CN" altLang="en-US" smtClean="0"/>
              <a:t>单击此处编辑母版标题样式</a:t>
            </a:r>
            <a:endParaRPr lang="ko-KR" altLang="en-US" dirty="0"/>
          </a:p>
        </p:txBody>
      </p:sp>
      <p:sp>
        <p:nvSpPr>
          <p:cNvPr id="3" name="내용 개체 틀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ko-KR" altLang="en-US" dirty="0"/>
          </a:p>
        </p:txBody>
      </p:sp>
      <p:sp>
        <p:nvSpPr>
          <p:cNvPr id="5" name="날짜 개체 틀 3"/>
          <p:cNvSpPr>
            <a:spLocks noGrp="1"/>
          </p:cNvSpPr>
          <p:nvPr>
            <p:ph type="dt" sz="half" idx="10"/>
          </p:nvPr>
        </p:nvSpPr>
        <p:spPr/>
        <p:txBody>
          <a:bodyPr/>
          <a:lstStyle>
            <a:lvl1pPr>
              <a:defRPr/>
            </a:lvl1pPr>
          </a:lstStyle>
          <a:p>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zh-CN" altLang="en-US">
              <a:solidFill>
                <a:prstClr val="black">
                  <a:tint val="75000"/>
                </a:prstClr>
              </a:solidFill>
            </a:endParaRPr>
          </a:p>
        </p:txBody>
      </p:sp>
      <p:sp>
        <p:nvSpPr>
          <p:cNvPr id="6" name="바닥글 개체 틀 4"/>
          <p:cNvSpPr>
            <a:spLocks noGrp="1"/>
          </p:cNvSpPr>
          <p:nvPr>
            <p:ph type="ftr" sz="quarter" idx="11"/>
          </p:nvPr>
        </p:nvSpPr>
        <p:spPr/>
        <p:txBody>
          <a:bodyPr/>
          <a:lstStyle>
            <a:lvl1pPr>
              <a:defRPr/>
            </a:lvl1pPr>
          </a:lstStyle>
          <a:p>
            <a:r>
              <a:rPr lang="zh-CN" altLang="en-US" smtClean="0">
                <a:solidFill>
                  <a:prstClr val="black">
                    <a:tint val="75000"/>
                  </a:prstClr>
                </a:solidFill>
              </a:rPr>
              <a:t>项目十一：房屋建筑面积计算</a:t>
            </a:r>
            <a:endParaRPr lang="zh-CN" altLang="en-US">
              <a:solidFill>
                <a:prstClr val="black">
                  <a:tint val="75000"/>
                </a:prstClr>
              </a:solidFill>
            </a:endParaRPr>
          </a:p>
        </p:txBody>
      </p:sp>
      <p:sp>
        <p:nvSpPr>
          <p:cNvPr id="7" name="슬라이드 번호 개체 틀 5"/>
          <p:cNvSpPr>
            <a:spLocks noGrp="1"/>
          </p:cNvSpPr>
          <p:nvPr>
            <p:ph type="sldNum" sz="quarter" idx="12"/>
          </p:nvPr>
        </p:nvSpPr>
        <p:spPr/>
        <p:txBody>
          <a:bodyPr/>
          <a:lstStyle>
            <a:lvl1pPr>
              <a:defRPr/>
            </a:lvl1pPr>
          </a:lstStyle>
          <a:p>
            <a:fld id="{94DCA7D7-AFA5-49F6-954F-4CE87C788461}" type="slidenum">
              <a:rPr lang="zh-CN" altLang="en-US" smtClean="0"/>
            </a:fld>
            <a:endParaRPr lang="zh-CN" alt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제목 및 내용">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p:txBody>
          <a:bodyPr/>
          <a:lstStyle/>
          <a:p>
            <a:pPr lvl="0"/>
            <a:r>
              <a:rPr lang="ko-KR" altLang="en-US" dirty="0" smtClean="0"/>
              <a:t>마스터 텍스트 스타일을 편집합니다</a:t>
            </a:r>
            <a:endParaRPr lang="ko-KR" altLang="en-US" dirty="0" smtClean="0"/>
          </a:p>
          <a:p>
            <a:pPr lvl="1"/>
            <a:r>
              <a:rPr lang="ko-KR" altLang="en-US" dirty="0" smtClean="0"/>
              <a:t>둘째 수준</a:t>
            </a:r>
            <a:endParaRPr lang="ko-KR" altLang="en-US" dirty="0" smtClean="0"/>
          </a:p>
          <a:p>
            <a:pPr lvl="2"/>
            <a:r>
              <a:rPr lang="ko-KR" altLang="en-US" dirty="0" smtClean="0"/>
              <a:t>셋째 수준</a:t>
            </a:r>
            <a:endParaRPr lang="ko-KR" altLang="en-US" dirty="0" smtClean="0"/>
          </a:p>
          <a:p>
            <a:pPr lvl="3"/>
            <a:r>
              <a:rPr lang="ko-KR" altLang="en-US" dirty="0" smtClean="0"/>
              <a:t>넷째 수준</a:t>
            </a:r>
            <a:endParaRPr lang="ko-KR" altLang="en-US" dirty="0" smtClean="0"/>
          </a:p>
          <a:p>
            <a:pPr lvl="4"/>
            <a:r>
              <a:rPr lang="ko-KR" altLang="en-US" dirty="0" smtClean="0"/>
              <a:t>다섯째 수준</a:t>
            </a:r>
            <a:endParaRPr lang="ko-KR" altLang="en-US" dirty="0"/>
          </a:p>
        </p:txBody>
      </p:sp>
      <p:sp>
        <p:nvSpPr>
          <p:cNvPr id="5" name="날짜 개체 틀 3"/>
          <p:cNvSpPr>
            <a:spLocks noGrp="1"/>
          </p:cNvSpPr>
          <p:nvPr>
            <p:ph type="dt" sz="half" idx="10"/>
          </p:nvPr>
        </p:nvSpPr>
        <p:spPr>
          <a:xfrm>
            <a:off x="609600" y="6356351"/>
            <a:ext cx="2844800" cy="365125"/>
          </a:xfrm>
          <a:prstGeom prst="rect">
            <a:avLst/>
          </a:prstGeom>
        </p:spPr>
        <p:txBody>
          <a:bodyPr/>
          <a:lstStyle>
            <a:lvl1pPr>
              <a:defRPr/>
            </a:lvl1pPr>
          </a:lstStyle>
          <a:p>
            <a:pPr>
              <a:defRPr/>
            </a:pPr>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ko-KR" altLang="en-US">
              <a:solidFill>
                <a:prstClr val="black">
                  <a:tint val="75000"/>
                </a:prstClr>
              </a:solidFill>
            </a:endParaRPr>
          </a:p>
        </p:txBody>
      </p:sp>
      <p:sp>
        <p:nvSpPr>
          <p:cNvPr id="6" name="바닥글 개체 틀 4"/>
          <p:cNvSpPr>
            <a:spLocks noGrp="1"/>
          </p:cNvSpPr>
          <p:nvPr>
            <p:ph type="ftr" sz="quarter" idx="11"/>
          </p:nvPr>
        </p:nvSpPr>
        <p:spPr/>
        <p:txBody>
          <a:bodyPr/>
          <a:lstStyle>
            <a:lvl1pPr>
              <a:defRPr/>
            </a:lvl1pPr>
          </a:lstStyle>
          <a:p>
            <a:pPr>
              <a:defRPr/>
            </a:pPr>
            <a:r>
              <a:rPr lang="zh-CN" altLang="en-US" smtClean="0">
                <a:solidFill>
                  <a:prstClr val="black">
                    <a:tint val="75000"/>
                  </a:prstClr>
                </a:solidFill>
              </a:rPr>
              <a:t>项目十一：房屋建筑面积计算</a:t>
            </a:r>
            <a:endParaRPr lang="ko-KR" altLang="en-US">
              <a:solidFill>
                <a:prstClr val="black">
                  <a:tint val="75000"/>
                </a:prstClr>
              </a:solidFill>
            </a:endParaRPr>
          </a:p>
        </p:txBody>
      </p:sp>
      <p:sp>
        <p:nvSpPr>
          <p:cNvPr id="7" name="슬라이드 번호 개체 틀 5"/>
          <p:cNvSpPr>
            <a:spLocks noGrp="1"/>
          </p:cNvSpPr>
          <p:nvPr>
            <p:ph type="sldNum" sz="quarter" idx="12"/>
          </p:nvPr>
        </p:nvSpPr>
        <p:spPr/>
        <p:txBody>
          <a:bodyPr/>
          <a:lstStyle>
            <a:lvl1pPr>
              <a:defRPr/>
            </a:lvl1pPr>
          </a:lstStyle>
          <a:p>
            <a:fld id="{8FD322D3-26B8-4127-99DF-901DC25BF97E}" type="slidenum">
              <a:rPr lang="ko-KR" altLang="en-US"/>
            </a:fld>
            <a:endParaRPr lang="ko-KR" alt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_제목 및 내용">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p:txBody>
          <a:bodyPr/>
          <a:lstStyle/>
          <a:p>
            <a:pPr lvl="0"/>
            <a:r>
              <a:rPr lang="ko-KR" altLang="en-US" dirty="0" smtClean="0"/>
              <a:t>마스터 텍스트 스타일을 편집합니다</a:t>
            </a:r>
            <a:endParaRPr lang="ko-KR" altLang="en-US" dirty="0" smtClean="0"/>
          </a:p>
          <a:p>
            <a:pPr lvl="1"/>
            <a:r>
              <a:rPr lang="ko-KR" altLang="en-US" dirty="0" smtClean="0"/>
              <a:t>둘째 수준</a:t>
            </a:r>
            <a:endParaRPr lang="ko-KR" altLang="en-US" dirty="0" smtClean="0"/>
          </a:p>
          <a:p>
            <a:pPr lvl="2"/>
            <a:r>
              <a:rPr lang="ko-KR" altLang="en-US" dirty="0" smtClean="0"/>
              <a:t>셋째 수준</a:t>
            </a:r>
            <a:endParaRPr lang="ko-KR" altLang="en-US" dirty="0" smtClean="0"/>
          </a:p>
          <a:p>
            <a:pPr lvl="3"/>
            <a:r>
              <a:rPr lang="ko-KR" altLang="en-US" dirty="0" smtClean="0"/>
              <a:t>넷째 수준</a:t>
            </a:r>
            <a:endParaRPr lang="ko-KR" altLang="en-US" dirty="0" smtClean="0"/>
          </a:p>
          <a:p>
            <a:pPr lvl="4"/>
            <a:r>
              <a:rPr lang="ko-KR" altLang="en-US" dirty="0" smtClean="0"/>
              <a:t>다섯째 수준</a:t>
            </a:r>
            <a:endParaRPr lang="ko-KR" altLang="en-US" dirty="0"/>
          </a:p>
        </p:txBody>
      </p:sp>
      <p:sp>
        <p:nvSpPr>
          <p:cNvPr id="5" name="날짜 개체 틀 3"/>
          <p:cNvSpPr>
            <a:spLocks noGrp="1"/>
          </p:cNvSpPr>
          <p:nvPr>
            <p:ph type="dt" sz="half" idx="10"/>
          </p:nvPr>
        </p:nvSpPr>
        <p:spPr>
          <a:xfrm>
            <a:off x="609600" y="6356351"/>
            <a:ext cx="2844800" cy="365125"/>
          </a:xfrm>
          <a:prstGeom prst="rect">
            <a:avLst/>
          </a:prstGeom>
        </p:spPr>
        <p:txBody>
          <a:bodyPr/>
          <a:lstStyle>
            <a:lvl1pPr>
              <a:defRPr/>
            </a:lvl1pPr>
          </a:lstStyle>
          <a:p>
            <a:pPr>
              <a:defRPr/>
            </a:pPr>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ko-KR" altLang="en-US">
              <a:solidFill>
                <a:prstClr val="black">
                  <a:tint val="75000"/>
                </a:prstClr>
              </a:solidFill>
            </a:endParaRPr>
          </a:p>
        </p:txBody>
      </p:sp>
      <p:sp>
        <p:nvSpPr>
          <p:cNvPr id="6" name="바닥글 개체 틀 4"/>
          <p:cNvSpPr>
            <a:spLocks noGrp="1"/>
          </p:cNvSpPr>
          <p:nvPr>
            <p:ph type="ftr" sz="quarter" idx="11"/>
          </p:nvPr>
        </p:nvSpPr>
        <p:spPr/>
        <p:txBody>
          <a:bodyPr/>
          <a:lstStyle>
            <a:lvl1pPr>
              <a:defRPr/>
            </a:lvl1pPr>
          </a:lstStyle>
          <a:p>
            <a:pPr>
              <a:defRPr/>
            </a:pPr>
            <a:r>
              <a:rPr lang="zh-CN" altLang="en-US" smtClean="0">
                <a:solidFill>
                  <a:prstClr val="black">
                    <a:tint val="75000"/>
                  </a:prstClr>
                </a:solidFill>
              </a:rPr>
              <a:t>项目十一：房屋建筑面积计算</a:t>
            </a:r>
            <a:endParaRPr lang="ko-KR" altLang="en-US">
              <a:solidFill>
                <a:prstClr val="black">
                  <a:tint val="75000"/>
                </a:prstClr>
              </a:solidFill>
            </a:endParaRPr>
          </a:p>
        </p:txBody>
      </p:sp>
      <p:sp>
        <p:nvSpPr>
          <p:cNvPr id="7" name="슬라이드 번호 개체 틀 5"/>
          <p:cNvSpPr>
            <a:spLocks noGrp="1"/>
          </p:cNvSpPr>
          <p:nvPr>
            <p:ph type="sldNum" sz="quarter" idx="12"/>
          </p:nvPr>
        </p:nvSpPr>
        <p:spPr/>
        <p:txBody>
          <a:bodyPr/>
          <a:lstStyle>
            <a:lvl1pPr>
              <a:defRPr/>
            </a:lvl1pPr>
          </a:lstStyle>
          <a:p>
            <a:fld id="{8FD322D3-26B8-4127-99DF-901DC25BF97E}" type="slidenum">
              <a:rPr lang="ko-KR" altLang="en-US"/>
            </a:fld>
            <a:endParaRPr lang="ko-KR" alt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en-U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r>
              <a:rPr lang="zh-CN" altLang="en-US" smtClean="0">
                <a:solidFill>
                  <a:prstClr val="black">
                    <a:tint val="75000"/>
                  </a:prstClr>
                </a:solidFill>
              </a:rPr>
              <a:t>项目十一：房屋建筑面积计算</a:t>
            </a:r>
            <a:endParaRPr lang="zh-CN" altLang="en-U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fld id="{94DCA7D7-AFA5-49F6-954F-4CE87C788461}"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제목 및 내용">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p:txBody>
          <a:bodyPr/>
          <a:lstStyle/>
          <a:p>
            <a:pPr lvl="0"/>
            <a:r>
              <a:rPr lang="ko-KR" altLang="en-US" dirty="0" smtClean="0"/>
              <a:t>마스터 텍스트 스타일을 편집합니다</a:t>
            </a:r>
            <a:endParaRPr lang="ko-KR" altLang="en-US" dirty="0" smtClean="0"/>
          </a:p>
          <a:p>
            <a:pPr lvl="1"/>
            <a:r>
              <a:rPr lang="ko-KR" altLang="en-US" dirty="0" smtClean="0"/>
              <a:t>둘째 수준</a:t>
            </a:r>
            <a:endParaRPr lang="ko-KR" altLang="en-US" dirty="0" smtClean="0"/>
          </a:p>
          <a:p>
            <a:pPr lvl="2"/>
            <a:r>
              <a:rPr lang="ko-KR" altLang="en-US" dirty="0" smtClean="0"/>
              <a:t>셋째 수준</a:t>
            </a:r>
            <a:endParaRPr lang="ko-KR" altLang="en-US" dirty="0" smtClean="0"/>
          </a:p>
          <a:p>
            <a:pPr lvl="3"/>
            <a:r>
              <a:rPr lang="ko-KR" altLang="en-US" dirty="0" smtClean="0"/>
              <a:t>넷째 수준</a:t>
            </a:r>
            <a:endParaRPr lang="ko-KR" altLang="en-US" dirty="0" smtClean="0"/>
          </a:p>
          <a:p>
            <a:pPr lvl="4"/>
            <a:r>
              <a:rPr lang="ko-KR" altLang="en-US" dirty="0" smtClean="0"/>
              <a:t>다섯째 수준</a:t>
            </a:r>
            <a:endParaRPr lang="ko-KR" altLang="en-US" dirty="0"/>
          </a:p>
        </p:txBody>
      </p:sp>
      <p:sp>
        <p:nvSpPr>
          <p:cNvPr id="5" name="날짜 개체 틀 3"/>
          <p:cNvSpPr>
            <a:spLocks noGrp="1"/>
          </p:cNvSpPr>
          <p:nvPr>
            <p:ph type="dt" sz="half" idx="10"/>
          </p:nvPr>
        </p:nvSpPr>
        <p:spPr>
          <a:xfrm>
            <a:off x="609600" y="6356351"/>
            <a:ext cx="2844800" cy="365125"/>
          </a:xfrm>
          <a:prstGeom prst="rect">
            <a:avLst/>
          </a:prstGeom>
        </p:spPr>
        <p:txBody>
          <a:bodyPr/>
          <a:lstStyle>
            <a:lvl1pPr>
              <a:defRPr/>
            </a:lvl1pPr>
          </a:lstStyle>
          <a:p>
            <a:pPr>
              <a:defRPr/>
            </a:pPr>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ko-KR" altLang="en-US">
              <a:solidFill>
                <a:prstClr val="black">
                  <a:tint val="75000"/>
                </a:prstClr>
              </a:solidFill>
            </a:endParaRPr>
          </a:p>
        </p:txBody>
      </p:sp>
      <p:sp>
        <p:nvSpPr>
          <p:cNvPr id="6" name="바닥글 개체 틀 4"/>
          <p:cNvSpPr>
            <a:spLocks noGrp="1"/>
          </p:cNvSpPr>
          <p:nvPr>
            <p:ph type="ftr" sz="quarter" idx="11"/>
          </p:nvPr>
        </p:nvSpPr>
        <p:spPr/>
        <p:txBody>
          <a:bodyPr/>
          <a:lstStyle>
            <a:lvl1pPr>
              <a:defRPr/>
            </a:lvl1pPr>
          </a:lstStyle>
          <a:p>
            <a:pPr>
              <a:defRPr/>
            </a:pPr>
            <a:r>
              <a:rPr lang="zh-CN" altLang="en-US" smtClean="0">
                <a:solidFill>
                  <a:prstClr val="black">
                    <a:tint val="75000"/>
                  </a:prstClr>
                </a:solidFill>
              </a:rPr>
              <a:t>项目十一：房屋建筑面积计算</a:t>
            </a:r>
            <a:endParaRPr lang="ko-KR" altLang="en-US">
              <a:solidFill>
                <a:prstClr val="black">
                  <a:tint val="75000"/>
                </a:prstClr>
              </a:solidFill>
            </a:endParaRPr>
          </a:p>
        </p:txBody>
      </p:sp>
      <p:sp>
        <p:nvSpPr>
          <p:cNvPr id="7" name="슬라이드 번호 개체 틀 5"/>
          <p:cNvSpPr>
            <a:spLocks noGrp="1"/>
          </p:cNvSpPr>
          <p:nvPr>
            <p:ph type="sldNum" sz="quarter" idx="12"/>
          </p:nvPr>
        </p:nvSpPr>
        <p:spPr/>
        <p:txBody>
          <a:bodyPr/>
          <a:lstStyle>
            <a:lvl1pPr>
              <a:defRPr/>
            </a:lvl1pPr>
          </a:lstStyle>
          <a:p>
            <a:fld id="{8FD322D3-26B8-4127-99DF-901DC25BF97E}" type="slidenum">
              <a:rPr lang="ko-KR" altLang="en-US"/>
            </a:fld>
            <a:endParaRPr lang="ko-KR" altLang="en-US"/>
          </a:p>
        </p:txBody>
      </p:sp>
    </p:spTree>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A1502840-EEF1-41F8-A4C9-57748100FED7}"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D5E8ECAC-E762-4A14-A2CC-7A0BE074C0B7}"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DF7BD930-58BB-4E09-B448-C99C7B0E75F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6841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26841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fld id="{DC4F9501-98F8-4821-8F36-7738F75DED6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9" name="Rectangle 15"/>
          <p:cNvSpPr>
            <a:spLocks noGrp="1" noChangeArrowheads="1"/>
          </p:cNvSpPr>
          <p:nvPr>
            <p:ph type="sldNum" sz="quarter" idx="12"/>
          </p:nvPr>
        </p:nvSpPr>
        <p:spPr/>
        <p:txBody>
          <a:bodyPr/>
          <a:lstStyle>
            <a:lvl1pPr>
              <a:defRPr/>
            </a:lvl1pPr>
          </a:lstStyle>
          <a:p>
            <a:fld id="{F8703298-7289-48AF-A7F5-2BAD2C6A9136}"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xfrm>
            <a:off x="1464" y="6578897"/>
            <a:ext cx="2844800" cy="268139"/>
          </a:xfrm>
        </p:spPr>
        <p:txBody>
          <a:bodyPr/>
          <a:lstStyle>
            <a:lvl1pPr>
              <a:defRPr sz="1200">
                <a:latin typeface="微软雅黑" panose="020B0503020204020204" pitchFamily="34" charset="-122"/>
                <a:ea typeface="微软雅黑" panose="020B0503020204020204" pitchFamily="34" charset="-122"/>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5" name="Rectangle 15"/>
          <p:cNvSpPr>
            <a:spLocks noGrp="1" noChangeArrowheads="1"/>
          </p:cNvSpPr>
          <p:nvPr>
            <p:ph type="sldNum" sz="quarter" idx="12"/>
          </p:nvPr>
        </p:nvSpPr>
        <p:spPr/>
        <p:txBody>
          <a:bodyPr/>
          <a:lstStyle>
            <a:lvl1pPr>
              <a:defRPr/>
            </a:lvl1pPr>
          </a:lstStyle>
          <a:p>
            <a:fld id="{09586184-ED52-4318-BCAE-7BB8C639B82F}" type="slidenum">
              <a:rPr lang="en-US" altLang="zh-CN">
                <a:solidFill>
                  <a:srgbClr val="000000"/>
                </a:solidFill>
              </a:rPr>
            </a:fld>
            <a:endParaRPr lang="en-US" altLang="zh-CN">
              <a:solidFill>
                <a:srgbClr val="000000"/>
              </a:solidFill>
            </a:endParaRPr>
          </a:p>
        </p:txBody>
      </p:sp>
      <p:pic>
        <p:nvPicPr>
          <p:cNvPr id="7" name="图片 6" descr="学院标志 拷贝.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4432" y="159198"/>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6920" y="6525344"/>
            <a:ext cx="2844800" cy="298153"/>
          </a:xfrm>
        </p:spPr>
        <p:txBody>
          <a:bodyPr/>
          <a:lstStyle>
            <a:lvl1pPr>
              <a:defRPr sz="1200">
                <a:latin typeface="微软雅黑" panose="020B0503020204020204" pitchFamily="34" charset="-122"/>
                <a:ea typeface="微软雅黑" panose="020B0503020204020204" pitchFamily="34" charset="-122"/>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4" name="Rectangle 15"/>
          <p:cNvSpPr>
            <a:spLocks noGrp="1" noChangeArrowheads="1"/>
          </p:cNvSpPr>
          <p:nvPr>
            <p:ph type="sldNum" sz="quarter" idx="12"/>
          </p:nvPr>
        </p:nvSpPr>
        <p:spPr/>
        <p:txBody>
          <a:bodyPr/>
          <a:lstStyle>
            <a:lvl1pPr>
              <a:defRPr/>
            </a:lvl1pPr>
          </a:lstStyle>
          <a:p>
            <a:fld id="{B96D23B1-B842-4777-922C-BDEED5C7930B}"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fld id="{0D0AE1B1-CCEF-42D3-84E6-A96E94B4304F}"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fld id="{B3F725F8-08EA-47CB-9673-3FBF654E8C94}"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C11ABABE-DDBF-4185-A432-F8058F36E85B}"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en-U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r>
              <a:rPr lang="zh-CN" altLang="en-US" smtClean="0">
                <a:solidFill>
                  <a:prstClr val="black">
                    <a:tint val="75000"/>
                  </a:prstClr>
                </a:solidFill>
              </a:rPr>
              <a:t>项目十一：房屋建筑面积计算</a:t>
            </a:r>
            <a:endParaRPr lang="zh-CN" altLang="en-U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fld id="{94DCA7D7-AFA5-49F6-954F-4CE87C788461}" type="slidenum">
              <a:rPr lang="zh-CN" altLang="en-US" smtClean="0"/>
            </a:fld>
            <a:endParaRPr lang="zh-CN" alt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0733" y="188913"/>
            <a:ext cx="2751667" cy="5605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1501" y="188913"/>
            <a:ext cx="8056033" cy="560546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01A8DA9B-1F03-453E-B575-95D1A69E45D9}"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a:defRPr/>
            </a:pPr>
            <a:r>
              <a:rPr lang="en-US" altLang="zh-CN" dirty="0" smtClean="0">
                <a:solidFill>
                  <a:srgbClr val="000000"/>
                </a:solidFill>
              </a:rPr>
              <a:t>《</a:t>
            </a:r>
            <a:r>
              <a:rPr lang="zh-CN" altLang="en-US" dirty="0" smtClean="0">
                <a:solidFill>
                  <a:srgbClr val="000000"/>
                </a:solidFill>
              </a:rPr>
              <a:t>建筑工程计量与计价</a:t>
            </a:r>
            <a:r>
              <a:rPr lang="en-US" altLang="zh-CN" dirty="0" smtClean="0">
                <a:solidFill>
                  <a:srgbClr val="000000"/>
                </a:solidFill>
              </a:rPr>
              <a:t>》</a:t>
            </a:r>
            <a:endParaRPr lang="en-US" dirty="0">
              <a:solidFill>
                <a:srgbClr val="000000"/>
              </a:solidFill>
            </a:endParaRPr>
          </a:p>
        </p:txBody>
      </p:sp>
      <p:sp>
        <p:nvSpPr>
          <p:cNvPr id="4" name="页脚占位符 3"/>
          <p:cNvSpPr>
            <a:spLocks noGrp="1"/>
          </p:cNvSpPr>
          <p:nvPr>
            <p:ph type="ftr" sz="quarter" idx="11"/>
          </p:nvPr>
        </p:nvSpPr>
        <p:spPr/>
        <p:txBody>
          <a:bodyPr/>
          <a:lstStyle/>
          <a:p>
            <a:pPr>
              <a:defRPr/>
            </a:pPr>
            <a:r>
              <a:rPr lang="zh-CN" altLang="en-US" dirty="0" smtClean="0">
                <a:solidFill>
                  <a:srgbClr val="000000"/>
                </a:solidFill>
              </a:rPr>
              <a:t>项目十一：房屋建筑面积计算</a:t>
            </a:r>
            <a:endParaRPr lang="en-US" dirty="0">
              <a:solidFill>
                <a:srgbClr val="000000"/>
              </a:solidFill>
            </a:endParaRPr>
          </a:p>
        </p:txBody>
      </p:sp>
      <p:sp>
        <p:nvSpPr>
          <p:cNvPr id="5" name="灯片编号占位符 4"/>
          <p:cNvSpPr>
            <a:spLocks noGrp="1"/>
          </p:cNvSpPr>
          <p:nvPr>
            <p:ph type="sldNum" sz="quarter" idx="12"/>
          </p:nvPr>
        </p:nvSpPr>
        <p:spPr/>
        <p:txBody>
          <a:bodyPr/>
          <a:lstStyle/>
          <a:p>
            <a:fld id="{513C52AA-1227-4E4B-99C0-FA9E647C236E}"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4" name="직사각형 9"/>
          <p:cNvSpPr/>
          <p:nvPr/>
        </p:nvSpPr>
        <p:spPr>
          <a:xfrm>
            <a:off x="0" y="0"/>
            <a:ext cx="12192000" cy="6858000"/>
          </a:xfrm>
          <a:prstGeom prst="rect">
            <a:avLst/>
          </a:prstGeom>
          <a:gradFill>
            <a:gsLst>
              <a:gs pos="10000">
                <a:srgbClr val="82B6DD"/>
              </a:gs>
              <a:gs pos="7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pic>
        <p:nvPicPr>
          <p:cNvPr id="5" name="그림 13" descr="바닥.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70938"/>
            <a:ext cx="121920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2" descr="구름.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2938"/>
            <a:ext cx="121920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1" descr="반짝이.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1" y="773114"/>
            <a:ext cx="11334751"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14" descr="건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375150"/>
            <a:ext cx="4095751"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15" descr="건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48251" y="4283076"/>
            <a:ext cx="4248149"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그림 16" descr="건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39251" y="4246563"/>
            <a:ext cx="4191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그림 18" descr="과녁_그림자.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71751" y="6438900"/>
            <a:ext cx="2571749"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ctrTitle"/>
          </p:nvPr>
        </p:nvSpPr>
        <p:spPr>
          <a:xfrm>
            <a:off x="857213" y="797858"/>
            <a:ext cx="10668075" cy="1041397"/>
          </a:xfrm>
        </p:spPr>
        <p:txBody>
          <a:bodyPr>
            <a:noAutofit/>
          </a:bodyPr>
          <a:lstStyle>
            <a:lvl1pPr algn="ctr">
              <a:defRPr sz="4000" b="1" i="1">
                <a:solidFill>
                  <a:srgbClr val="002060"/>
                </a:solidFill>
              </a:defRPr>
            </a:lvl1pPr>
          </a:lstStyle>
          <a:p>
            <a:r>
              <a:rPr lang="zh-CN" altLang="en-US" dirty="0" smtClean="0"/>
              <a:t>单击此处编辑母版标题样式</a:t>
            </a:r>
            <a:endParaRPr lang="ko-KR" altLang="en-US" dirty="0"/>
          </a:p>
        </p:txBody>
      </p:sp>
      <p:sp>
        <p:nvSpPr>
          <p:cNvPr id="3" name="부제목 2"/>
          <p:cNvSpPr>
            <a:spLocks noGrp="1"/>
          </p:cNvSpPr>
          <p:nvPr>
            <p:ph type="subTitle" idx="1"/>
          </p:nvPr>
        </p:nvSpPr>
        <p:spPr>
          <a:xfrm>
            <a:off x="895373" y="1785926"/>
            <a:ext cx="10629915" cy="500066"/>
          </a:xfrm>
        </p:spPr>
        <p:txBody>
          <a:bodyPr>
            <a:normAutofit/>
          </a:bodyPr>
          <a:lstStyle>
            <a:lvl1pPr marL="0" indent="0" algn="ctr">
              <a:buNone/>
              <a:defRPr sz="2200" i="1">
                <a:solidFill>
                  <a:srgbClr val="558ED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ko-KR" altLang="en-US" dirty="0"/>
          </a:p>
        </p:txBody>
      </p:sp>
      <p:sp>
        <p:nvSpPr>
          <p:cNvPr id="12" name="날짜 개체 틀 3"/>
          <p:cNvSpPr>
            <a:spLocks noGrp="1"/>
          </p:cNvSpPr>
          <p:nvPr>
            <p:ph type="dt" sz="half" idx="10"/>
          </p:nvPr>
        </p:nvSpPr>
        <p:spPr/>
        <p:txBody>
          <a:bodyPr/>
          <a:lstStyle>
            <a:lvl1pPr>
              <a:defRPr>
                <a:solidFill>
                  <a:schemeClr val="tx1"/>
                </a:solidFill>
              </a:defRPr>
            </a:lvl1pPr>
          </a:lstStyle>
          <a:p>
            <a:r>
              <a:rPr lang="en-US" altLang="zh-CN" dirty="0" smtClean="0"/>
              <a:t>《</a:t>
            </a:r>
            <a:r>
              <a:rPr lang="zh-CN" altLang="en-US" dirty="0" smtClean="0"/>
              <a:t>建筑工程计量与计价</a:t>
            </a:r>
            <a:r>
              <a:rPr lang="en-US" altLang="zh-CN" dirty="0" smtClean="0"/>
              <a:t>》</a:t>
            </a:r>
            <a:endParaRPr lang="zh-CN" altLang="en-US" dirty="0"/>
          </a:p>
        </p:txBody>
      </p:sp>
      <p:sp>
        <p:nvSpPr>
          <p:cNvPr id="13" name="바닥글 개체 틀 4"/>
          <p:cNvSpPr>
            <a:spLocks noGrp="1"/>
          </p:cNvSpPr>
          <p:nvPr>
            <p:ph type="ftr" sz="quarter" idx="11"/>
          </p:nvPr>
        </p:nvSpPr>
        <p:spPr/>
        <p:txBody>
          <a:bodyPr/>
          <a:lstStyle>
            <a:lvl1pPr>
              <a:defRPr>
                <a:solidFill>
                  <a:schemeClr val="tx1"/>
                </a:solidFill>
              </a:defRPr>
            </a:lvl1pPr>
          </a:lstStyle>
          <a:p>
            <a:r>
              <a:rPr lang="zh-CN" altLang="en-US" dirty="0" smtClean="0"/>
              <a:t>项目十一：房屋建筑面积计算</a:t>
            </a:r>
            <a:endParaRPr lang="zh-CN" altLang="en-US" dirty="0"/>
          </a:p>
        </p:txBody>
      </p:sp>
      <p:sp>
        <p:nvSpPr>
          <p:cNvPr id="14" name="슬라이드 번호 개체 틀 5"/>
          <p:cNvSpPr>
            <a:spLocks noGrp="1"/>
          </p:cNvSpPr>
          <p:nvPr>
            <p:ph type="sldNum" sz="quarter" idx="12"/>
          </p:nvPr>
        </p:nvSpPr>
        <p:spPr/>
        <p:txBody>
          <a:bodyPr/>
          <a:lstStyle>
            <a:lvl1pPr>
              <a:defRPr/>
            </a:lvl1pPr>
          </a:lstStyle>
          <a:p>
            <a:fld id="{94DCA7D7-AFA5-49F6-954F-4CE87C788461}" type="slidenum">
              <a:rPr lang="zh-CN" altLang="en-US" smtClean="0"/>
            </a:fld>
            <a:endParaRPr lang="zh-CN" altLang="en-US"/>
          </a:p>
        </p:txBody>
      </p:sp>
      <p:pic>
        <p:nvPicPr>
          <p:cNvPr id="16" name="图片 15" descr="学院标志 拷贝.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984854" y="82552"/>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450" decel="100000" fill="hold"/>
                                        <p:tgtEl>
                                          <p:spTgt spid="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11" presetID="5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7"/>
                                        </p:tgtEl>
                                        <p:attrNameLst>
                                          <p:attrName>ppt_x</p:attrName>
                                          <p:attrName>ppt_y</p:attrName>
                                        </p:attrNameLst>
                                      </p:cBhvr>
                                    </p:animMotion>
                                    <p:animEffect transition="in" filter="fade">
                                      <p:cBhvr>
                                        <p:cTn id="15" dur="50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300"/>
                                        <p:tgtEl>
                                          <p:spTgt spid="11"/>
                                        </p:tgtEl>
                                      </p:cBhvr>
                                    </p:animEffect>
                                    <p:anim calcmode="lin" valueType="num">
                                      <p:cBhvr>
                                        <p:cTn id="25" dur="300" fill="hold"/>
                                        <p:tgtEl>
                                          <p:spTgt spid="11"/>
                                        </p:tgtEl>
                                        <p:attrNameLst>
                                          <p:attrName>ppt_x</p:attrName>
                                        </p:attrNameLst>
                                      </p:cBhvr>
                                      <p:tavLst>
                                        <p:tav tm="0">
                                          <p:val>
                                            <p:strVal val="#ppt_x"/>
                                          </p:val>
                                        </p:tav>
                                        <p:tav tm="100000">
                                          <p:val>
                                            <p:strVal val="#ppt_x"/>
                                          </p:val>
                                        </p:tav>
                                      </p:tavLst>
                                    </p:anim>
                                    <p:anim calcmode="lin" valueType="num">
                                      <p:cBhvr>
                                        <p:cTn id="26" dur="300" fill="hold"/>
                                        <p:tgtEl>
                                          <p:spTgt spid="11"/>
                                        </p:tgtEl>
                                        <p:attrNameLst>
                                          <p:attrName>ppt_y</p:attrName>
                                        </p:attrNameLst>
                                      </p:cBhvr>
                                      <p:tavLst>
                                        <p:tav tm="0">
                                          <p:val>
                                            <p:strVal val="#ppt_y+.1"/>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300"/>
                                        <p:tgtEl>
                                          <p:spTgt spid="8"/>
                                        </p:tgtEl>
                                      </p:cBhvr>
                                    </p:animEffect>
                                    <p:anim calcmode="lin" valueType="num">
                                      <p:cBhvr>
                                        <p:cTn id="30" dur="300" fill="hold"/>
                                        <p:tgtEl>
                                          <p:spTgt spid="8"/>
                                        </p:tgtEl>
                                        <p:attrNameLst>
                                          <p:attrName>ppt_x</p:attrName>
                                        </p:attrNameLst>
                                      </p:cBhvr>
                                      <p:tavLst>
                                        <p:tav tm="0">
                                          <p:val>
                                            <p:strVal val="#ppt_x"/>
                                          </p:val>
                                        </p:tav>
                                        <p:tav tm="100000">
                                          <p:val>
                                            <p:strVal val="#ppt_x"/>
                                          </p:val>
                                        </p:tav>
                                      </p:tavLst>
                                    </p:anim>
                                    <p:anim calcmode="lin" valueType="num">
                                      <p:cBhvr>
                                        <p:cTn id="31" dur="270" decel="100000" fill="hold"/>
                                        <p:tgtEl>
                                          <p:spTgt spid="8"/>
                                        </p:tgtEl>
                                        <p:attrNameLst>
                                          <p:attrName>ppt_y</p:attrName>
                                        </p:attrNameLst>
                                      </p:cBhvr>
                                      <p:tavLst>
                                        <p:tav tm="0">
                                          <p:val>
                                            <p:strVal val="#ppt_y+1"/>
                                          </p:val>
                                        </p:tav>
                                        <p:tav tm="100000">
                                          <p:val>
                                            <p:strVal val="#ppt_y-.03"/>
                                          </p:val>
                                        </p:tav>
                                      </p:tavLst>
                                    </p:anim>
                                    <p:anim calcmode="lin" valueType="num">
                                      <p:cBhvr>
                                        <p:cTn id="32" dur="30" accel="100000" fill="hold">
                                          <p:stCondLst>
                                            <p:cond delay="27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300"/>
                                        <p:tgtEl>
                                          <p:spTgt spid="9"/>
                                        </p:tgtEl>
                                      </p:cBhvr>
                                    </p:animEffect>
                                    <p:anim calcmode="lin" valueType="num">
                                      <p:cBhvr>
                                        <p:cTn id="36" dur="300" fill="hold"/>
                                        <p:tgtEl>
                                          <p:spTgt spid="9"/>
                                        </p:tgtEl>
                                        <p:attrNameLst>
                                          <p:attrName>ppt_x</p:attrName>
                                        </p:attrNameLst>
                                      </p:cBhvr>
                                      <p:tavLst>
                                        <p:tav tm="0">
                                          <p:val>
                                            <p:strVal val="#ppt_x"/>
                                          </p:val>
                                        </p:tav>
                                        <p:tav tm="100000">
                                          <p:val>
                                            <p:strVal val="#ppt_x"/>
                                          </p:val>
                                        </p:tav>
                                      </p:tavLst>
                                    </p:anim>
                                    <p:anim calcmode="lin" valueType="num">
                                      <p:cBhvr>
                                        <p:cTn id="37" dur="270" decel="100000" fill="hold"/>
                                        <p:tgtEl>
                                          <p:spTgt spid="9"/>
                                        </p:tgtEl>
                                        <p:attrNameLst>
                                          <p:attrName>ppt_y</p:attrName>
                                        </p:attrNameLst>
                                      </p:cBhvr>
                                      <p:tavLst>
                                        <p:tav tm="0">
                                          <p:val>
                                            <p:strVal val="#ppt_y+1"/>
                                          </p:val>
                                        </p:tav>
                                        <p:tav tm="100000">
                                          <p:val>
                                            <p:strVal val="#ppt_y-.03"/>
                                          </p:val>
                                        </p:tav>
                                      </p:tavLst>
                                    </p:anim>
                                    <p:anim calcmode="lin" valueType="num">
                                      <p:cBhvr>
                                        <p:cTn id="38" dur="30" accel="100000" fill="hold">
                                          <p:stCondLst>
                                            <p:cond delay="270"/>
                                          </p:stCondLst>
                                        </p:cTn>
                                        <p:tgtEl>
                                          <p:spTgt spid="9"/>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anim calcmode="lin" valueType="num">
                                      <p:cBhvr>
                                        <p:cTn id="42" dur="500" fill="hold"/>
                                        <p:tgtEl>
                                          <p:spTgt spid="10"/>
                                        </p:tgtEl>
                                        <p:attrNameLst>
                                          <p:attrName>ppt_x</p:attrName>
                                        </p:attrNameLst>
                                      </p:cBhvr>
                                      <p:tavLst>
                                        <p:tav tm="0">
                                          <p:val>
                                            <p:strVal val="#ppt_x"/>
                                          </p:val>
                                        </p:tav>
                                        <p:tav tm="100000">
                                          <p:val>
                                            <p:strVal val="#ppt_x"/>
                                          </p:val>
                                        </p:tav>
                                      </p:tavLst>
                                    </p:anim>
                                    <p:anim calcmode="lin" valueType="num">
                                      <p:cBhvr>
                                        <p:cTn id="43" dur="450" decel="100000" fill="hold"/>
                                        <p:tgtEl>
                                          <p:spTgt spid="10"/>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4" name="모서리가 둥근 직사각형 9"/>
          <p:cNvSpPr/>
          <p:nvPr/>
        </p:nvSpPr>
        <p:spPr>
          <a:xfrm>
            <a:off x="1238251" y="214314"/>
            <a:ext cx="9715500" cy="71437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2" name="제목 1"/>
          <p:cNvSpPr>
            <a:spLocks noGrp="1"/>
          </p:cNvSpPr>
          <p:nvPr>
            <p:ph type="title"/>
          </p:nvPr>
        </p:nvSpPr>
        <p:spPr>
          <a:xfrm>
            <a:off x="2933755" y="274638"/>
            <a:ext cx="6305517" cy="582594"/>
          </a:xfrm>
        </p:spPr>
        <p:txBody>
          <a:bodyPr/>
          <a:lstStyle>
            <a:lvl1pPr algn="ctr">
              <a:defRPr/>
            </a:lvl1pPr>
          </a:lstStyle>
          <a:p>
            <a:r>
              <a:rPr lang="zh-CN" altLang="en-US" smtClean="0"/>
              <a:t>单击此处编辑母版标题样式</a:t>
            </a:r>
            <a:endParaRPr lang="ko-KR" altLang="en-US" dirty="0"/>
          </a:p>
        </p:txBody>
      </p:sp>
      <p:sp>
        <p:nvSpPr>
          <p:cNvPr id="3" name="내용 개체 틀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ko-KR" altLang="en-US" dirty="0"/>
          </a:p>
        </p:txBody>
      </p:sp>
      <p:sp>
        <p:nvSpPr>
          <p:cNvPr id="5" name="날짜 개체 틀 3"/>
          <p:cNvSpPr>
            <a:spLocks noGrp="1"/>
          </p:cNvSpPr>
          <p:nvPr>
            <p:ph type="dt" sz="half" idx="10"/>
          </p:nvPr>
        </p:nvSpPr>
        <p:spPr/>
        <p:txBody>
          <a:bodyPr/>
          <a:lstStyle>
            <a:lvl1pPr>
              <a:defRPr/>
            </a:lvl1pPr>
          </a:lstStyle>
          <a:p>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zh-CN" altLang="en-US">
              <a:solidFill>
                <a:prstClr val="black">
                  <a:tint val="75000"/>
                </a:prstClr>
              </a:solidFill>
            </a:endParaRPr>
          </a:p>
        </p:txBody>
      </p:sp>
      <p:sp>
        <p:nvSpPr>
          <p:cNvPr id="6" name="바닥글 개체 틀 4"/>
          <p:cNvSpPr>
            <a:spLocks noGrp="1"/>
          </p:cNvSpPr>
          <p:nvPr>
            <p:ph type="ftr" sz="quarter" idx="11"/>
          </p:nvPr>
        </p:nvSpPr>
        <p:spPr/>
        <p:txBody>
          <a:bodyPr/>
          <a:lstStyle>
            <a:lvl1pPr>
              <a:defRPr/>
            </a:lvl1pPr>
          </a:lstStyle>
          <a:p>
            <a:r>
              <a:rPr lang="zh-CN" altLang="en-US" smtClean="0">
                <a:solidFill>
                  <a:prstClr val="black">
                    <a:tint val="75000"/>
                  </a:prstClr>
                </a:solidFill>
              </a:rPr>
              <a:t>项目十一：房屋建筑面积计算</a:t>
            </a:r>
            <a:endParaRPr lang="zh-CN" altLang="en-US">
              <a:solidFill>
                <a:prstClr val="black">
                  <a:tint val="75000"/>
                </a:prstClr>
              </a:solidFill>
            </a:endParaRPr>
          </a:p>
        </p:txBody>
      </p:sp>
      <p:sp>
        <p:nvSpPr>
          <p:cNvPr id="7" name="슬라이드 번호 개체 틀 5"/>
          <p:cNvSpPr>
            <a:spLocks noGrp="1"/>
          </p:cNvSpPr>
          <p:nvPr>
            <p:ph type="sldNum" sz="quarter" idx="12"/>
          </p:nvPr>
        </p:nvSpPr>
        <p:spPr/>
        <p:txBody>
          <a:bodyPr/>
          <a:lstStyle>
            <a:lvl1pPr>
              <a:defRPr/>
            </a:lvl1pPr>
          </a:lstStyle>
          <a:p>
            <a:fld id="{94DCA7D7-AFA5-49F6-954F-4CE87C788461}" type="slidenum">
              <a:rPr lang="zh-CN" altLang="en-US" smtClean="0"/>
            </a:fld>
            <a:endParaRPr lang="zh-CN" altLang="en-US"/>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제목 및 내용">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p:txBody>
          <a:bodyPr/>
          <a:lstStyle/>
          <a:p>
            <a:pPr lvl="0"/>
            <a:r>
              <a:rPr lang="ko-KR" altLang="en-US" dirty="0" smtClean="0"/>
              <a:t>마스터 텍스트 스타일을 편집합니다</a:t>
            </a:r>
            <a:endParaRPr lang="ko-KR" altLang="en-US" dirty="0" smtClean="0"/>
          </a:p>
          <a:p>
            <a:pPr lvl="1"/>
            <a:r>
              <a:rPr lang="ko-KR" altLang="en-US" dirty="0" smtClean="0"/>
              <a:t>둘째 수준</a:t>
            </a:r>
            <a:endParaRPr lang="ko-KR" altLang="en-US" dirty="0" smtClean="0"/>
          </a:p>
          <a:p>
            <a:pPr lvl="2"/>
            <a:r>
              <a:rPr lang="ko-KR" altLang="en-US" dirty="0" smtClean="0"/>
              <a:t>셋째 수준</a:t>
            </a:r>
            <a:endParaRPr lang="ko-KR" altLang="en-US" dirty="0" smtClean="0"/>
          </a:p>
          <a:p>
            <a:pPr lvl="3"/>
            <a:r>
              <a:rPr lang="ko-KR" altLang="en-US" dirty="0" smtClean="0"/>
              <a:t>넷째 수준</a:t>
            </a:r>
            <a:endParaRPr lang="ko-KR" altLang="en-US" dirty="0" smtClean="0"/>
          </a:p>
          <a:p>
            <a:pPr lvl="4"/>
            <a:r>
              <a:rPr lang="ko-KR" altLang="en-US" dirty="0" smtClean="0"/>
              <a:t>다섯째 수준</a:t>
            </a:r>
            <a:endParaRPr lang="ko-KR" altLang="en-US" dirty="0"/>
          </a:p>
        </p:txBody>
      </p:sp>
      <p:sp>
        <p:nvSpPr>
          <p:cNvPr id="5" name="날짜 개체 틀 3"/>
          <p:cNvSpPr>
            <a:spLocks noGrp="1"/>
          </p:cNvSpPr>
          <p:nvPr>
            <p:ph type="dt" sz="half" idx="10"/>
          </p:nvPr>
        </p:nvSpPr>
        <p:spPr>
          <a:xfrm>
            <a:off x="609600" y="6356351"/>
            <a:ext cx="2844800" cy="365125"/>
          </a:xfrm>
          <a:prstGeom prst="rect">
            <a:avLst/>
          </a:prstGeom>
        </p:spPr>
        <p:txBody>
          <a:bodyPr/>
          <a:lstStyle>
            <a:lvl1pPr>
              <a:defRPr/>
            </a:lvl1pPr>
          </a:lstStyle>
          <a:p>
            <a:pPr>
              <a:defRPr/>
            </a:pPr>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ko-KR" altLang="en-US">
              <a:solidFill>
                <a:prstClr val="black">
                  <a:tint val="75000"/>
                </a:prstClr>
              </a:solidFill>
            </a:endParaRPr>
          </a:p>
        </p:txBody>
      </p:sp>
      <p:sp>
        <p:nvSpPr>
          <p:cNvPr id="6" name="바닥글 개체 틀 4"/>
          <p:cNvSpPr>
            <a:spLocks noGrp="1"/>
          </p:cNvSpPr>
          <p:nvPr>
            <p:ph type="ftr" sz="quarter" idx="11"/>
          </p:nvPr>
        </p:nvSpPr>
        <p:spPr/>
        <p:txBody>
          <a:bodyPr/>
          <a:lstStyle>
            <a:lvl1pPr>
              <a:defRPr/>
            </a:lvl1pPr>
          </a:lstStyle>
          <a:p>
            <a:pPr>
              <a:defRPr/>
            </a:pPr>
            <a:r>
              <a:rPr lang="zh-CN" altLang="en-US" smtClean="0">
                <a:solidFill>
                  <a:prstClr val="black">
                    <a:tint val="75000"/>
                  </a:prstClr>
                </a:solidFill>
              </a:rPr>
              <a:t>项目十一：房屋建筑面积计算</a:t>
            </a:r>
            <a:endParaRPr lang="ko-KR" altLang="en-US">
              <a:solidFill>
                <a:prstClr val="black">
                  <a:tint val="75000"/>
                </a:prstClr>
              </a:solidFill>
            </a:endParaRPr>
          </a:p>
        </p:txBody>
      </p:sp>
      <p:sp>
        <p:nvSpPr>
          <p:cNvPr id="7" name="슬라이드 번호 개체 틀 5"/>
          <p:cNvSpPr>
            <a:spLocks noGrp="1"/>
          </p:cNvSpPr>
          <p:nvPr>
            <p:ph type="sldNum" sz="quarter" idx="12"/>
          </p:nvPr>
        </p:nvSpPr>
        <p:spPr/>
        <p:txBody>
          <a:bodyPr/>
          <a:lstStyle>
            <a:lvl1pPr>
              <a:defRPr/>
            </a:lvl1pPr>
          </a:lstStyle>
          <a:p>
            <a:fld id="{8FD322D3-26B8-4127-99DF-901DC25BF97E}" type="slidenum">
              <a:rPr lang="ko-KR" altLang="en-US"/>
            </a:fld>
            <a:endParaRPr lang="ko-KR" altLang="en-US"/>
          </a:p>
        </p:txBody>
      </p:sp>
    </p:spTree>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en-U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r>
              <a:rPr lang="zh-CN" altLang="en-US" smtClean="0">
                <a:solidFill>
                  <a:prstClr val="black">
                    <a:tint val="75000"/>
                  </a:prstClr>
                </a:solidFill>
              </a:rPr>
              <a:t>项目十一：房屋建筑面积计算</a:t>
            </a:r>
            <a:endParaRPr lang="zh-CN" altLang="en-U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fld id="{94DCA7D7-AFA5-49F6-954F-4CE87C788461}" type="slidenum">
              <a:rPr lang="zh-CN" altLang="en-US" smtClean="0"/>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A1502840-EEF1-41F8-A4C9-57748100FED7}"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D5E8ECAC-E762-4A14-A2CC-7A0BE074C0B7}"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DF7BD930-58BB-4E09-B448-C99C7B0E75F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6841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26841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fld id="{DC4F9501-98F8-4821-8F36-7738F75DED6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pic>
        <p:nvPicPr>
          <p:cNvPr id="15" name="图片 14"/>
          <p:cNvPicPr>
            <a:picLocks noChangeAspect="1"/>
          </p:cNvPicPr>
          <p:nvPr/>
        </p:nvPicPr>
        <p:blipFill rotWithShape="1">
          <a:blip r:embed="rId2">
            <a:extLst>
              <a:ext uri="{28A0092B-C50C-407E-A947-70E740481C1C}">
                <a14:useLocalDpi xmlns:a14="http://schemas.microsoft.com/office/drawing/2010/main" val="0"/>
              </a:ext>
            </a:extLst>
          </a:blip>
          <a:srcRect l="536" t="20739" r="1" b="25266"/>
          <a:stretch>
            <a:fillRect/>
          </a:stretch>
        </p:blipFill>
        <p:spPr>
          <a:xfrm>
            <a:off x="4063" y="0"/>
            <a:ext cx="12187937" cy="3735977"/>
          </a:xfrm>
          <a:prstGeom prst="rect">
            <a:avLst/>
          </a:prstGeom>
        </p:spPr>
      </p:pic>
      <p:sp>
        <p:nvSpPr>
          <p:cNvPr id="3" name="KSO_CT2"/>
          <p:cNvSpPr>
            <a:spLocks noGrp="1"/>
          </p:cNvSpPr>
          <p:nvPr>
            <p:ph type="subTitle" idx="1"/>
          </p:nvPr>
        </p:nvSpPr>
        <p:spPr>
          <a:xfrm>
            <a:off x="410809" y="5115164"/>
            <a:ext cx="10305563" cy="512847"/>
          </a:xfrm>
          <a:prstGeom prst="roundRect">
            <a:avLst>
              <a:gd name="adj" fmla="val 0"/>
            </a:avLst>
          </a:prstGeom>
          <a:noFill/>
        </p:spPr>
        <p:txBody>
          <a:bodyPr anchor="ctr">
            <a:normAutofit/>
          </a:bodyPr>
          <a:lstStyle>
            <a:lvl1pPr marL="0" indent="0" algn="ctr">
              <a:buNone/>
              <a:defRPr sz="2000" b="0" baseline="0">
                <a:solidFill>
                  <a:schemeClr val="bg1">
                    <a:lumMod val="65000"/>
                  </a:schemeClr>
                </a:solidFill>
                <a:latin typeface="Arial" panose="020B0604020202020204" pitchFamily="34" charset="0"/>
                <a:ea typeface="黑体" panose="02010609060101010101" pitchFamily="49"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smtClean="0"/>
              <a:t>单击此处编辑母版副标题样式</a:t>
            </a:r>
            <a:endParaRPr lang="en-US" dirty="0"/>
          </a:p>
        </p:txBody>
      </p:sp>
      <p:sp>
        <p:nvSpPr>
          <p:cNvPr id="6" name="矩形 5"/>
          <p:cNvSpPr/>
          <p:nvPr/>
        </p:nvSpPr>
        <p:spPr>
          <a:xfrm>
            <a:off x="0" y="3526971"/>
            <a:ext cx="12192000" cy="566058"/>
          </a:xfrm>
          <a:prstGeom prst="rect">
            <a:avLst/>
          </a:prstGeom>
          <a:solidFill>
            <a:srgbClr val="FFFFFF">
              <a:alpha val="3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baseline="0">
              <a:latin typeface="Arial" panose="020B0604020202020204" pitchFamily="34" charset="0"/>
              <a:ea typeface="黑体" panose="02010609060101010101" pitchFamily="49" charset="-122"/>
            </a:endParaRPr>
          </a:p>
        </p:txBody>
      </p:sp>
      <p:sp>
        <p:nvSpPr>
          <p:cNvPr id="2" name="KSO_CT1"/>
          <p:cNvSpPr>
            <a:spLocks noGrp="1"/>
          </p:cNvSpPr>
          <p:nvPr>
            <p:ph type="ctrTitle" hasCustomPrompt="1"/>
          </p:nvPr>
        </p:nvSpPr>
        <p:spPr>
          <a:xfrm>
            <a:off x="411013" y="4199808"/>
            <a:ext cx="10294724" cy="915355"/>
          </a:xfrm>
          <a:noFill/>
        </p:spPr>
        <p:txBody>
          <a:bodyPr anchor="b">
            <a:normAutofit/>
          </a:bodyPr>
          <a:lstStyle>
            <a:lvl1pPr algn="ctr">
              <a:lnSpc>
                <a:spcPct val="90000"/>
              </a:lnSpc>
              <a:defRPr sz="4400" baseline="0">
                <a:solidFill>
                  <a:schemeClr val="accent1">
                    <a:lumMod val="75000"/>
                  </a:schemeClr>
                </a:solidFill>
                <a:effectLst/>
                <a:latin typeface="Arial" panose="020B0604020202020204" pitchFamily="34" charset="0"/>
                <a:ea typeface="黑体" panose="02010609060101010101" pitchFamily="49" charset="-122"/>
              </a:defRPr>
            </a:lvl1pPr>
          </a:lstStyle>
          <a:p>
            <a:r>
              <a:rPr lang="zh-CN" altLang="en-US" dirty="0" smtClean="0"/>
              <a:t>单击此处添加您的标题文字</a:t>
            </a:r>
            <a:endParaRPr lang="en-US" dirty="0"/>
          </a:p>
        </p:txBody>
      </p:sp>
      <p:sp>
        <p:nvSpPr>
          <p:cNvPr id="4" name="日期占位符 3"/>
          <p:cNvSpPr>
            <a:spLocks noGrp="1"/>
          </p:cNvSpPr>
          <p:nvPr>
            <p:ph type="dt" sz="half" idx="10"/>
          </p:nvPr>
        </p:nvSpPr>
        <p:spPr/>
        <p:txBody>
          <a:bodyPr>
            <a:normAutofit/>
          </a:bodyPr>
          <a:lstStyle/>
          <a:p>
            <a:fld id="{C66662D1-89DE-46BA-A466-454433849B66}" type="datetimeFigureOut">
              <a:rPr lang="zh-CN" altLang="en-US" smtClean="0"/>
            </a:fld>
            <a:endParaRPr lang="zh-CN" altLang="en-US"/>
          </a:p>
        </p:txBody>
      </p:sp>
      <p:sp>
        <p:nvSpPr>
          <p:cNvPr id="5" name="页脚占位符 4"/>
          <p:cNvSpPr>
            <a:spLocks noGrp="1"/>
          </p:cNvSpPr>
          <p:nvPr>
            <p:ph type="ftr" sz="quarter" idx="11"/>
          </p:nvPr>
        </p:nvSpPr>
        <p:spPr/>
        <p:txBody>
          <a:bodyPr>
            <a:normAutofit/>
          </a:bodyPr>
          <a:lstStyle/>
          <a:p>
            <a:endParaRPr lang="zh-CN" altLang="en-US"/>
          </a:p>
        </p:txBody>
      </p:sp>
      <p:sp>
        <p:nvSpPr>
          <p:cNvPr id="7" name="灯片编号占位符 6"/>
          <p:cNvSpPr>
            <a:spLocks noGrp="1"/>
          </p:cNvSpPr>
          <p:nvPr>
            <p:ph type="sldNum" sz="quarter" idx="12"/>
          </p:nvPr>
        </p:nvSpPr>
        <p:spPr/>
        <p:txBody>
          <a:bodyPr>
            <a:normAutofit/>
          </a:bodyPr>
          <a:lstStyle/>
          <a:p>
            <a:fld id="{3F62EB35-CBF2-473A-99BA-E3C595609F67}" type="slidenum">
              <a:rPr lang="zh-CN" altLang="en-US" smtClean="0"/>
            </a:fld>
            <a:endParaRPr lang="zh-CN" alt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9" name="Rectangle 15"/>
          <p:cNvSpPr>
            <a:spLocks noGrp="1" noChangeArrowheads="1"/>
          </p:cNvSpPr>
          <p:nvPr>
            <p:ph type="sldNum" sz="quarter" idx="12"/>
          </p:nvPr>
        </p:nvSpPr>
        <p:spPr/>
        <p:txBody>
          <a:bodyPr/>
          <a:lstStyle>
            <a:lvl1pPr>
              <a:defRPr/>
            </a:lvl1pPr>
          </a:lstStyle>
          <a:p>
            <a:fld id="{F8703298-7289-48AF-A7F5-2BAD2C6A9136}"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xfrm>
            <a:off x="0" y="6542087"/>
            <a:ext cx="2844800" cy="301625"/>
          </a:xfrm>
        </p:spPr>
        <p:txBody>
          <a:bodyPr/>
          <a:lstStyle>
            <a:lvl1pPr>
              <a:defRPr sz="1400">
                <a:latin typeface="微软雅黑" panose="020B0503020204020204" pitchFamily="34" charset="-122"/>
                <a:ea typeface="微软雅黑" panose="020B0503020204020204" pitchFamily="34" charset="-122"/>
              </a:defRPr>
            </a:lvl1pPr>
          </a:lstStyle>
          <a:p>
            <a:pPr>
              <a:defRPr/>
            </a:pPr>
            <a:r>
              <a:rPr lang="en-US" altLang="zh-CN" dirty="0" smtClean="0">
                <a:solidFill>
                  <a:srgbClr val="000000"/>
                </a:solidFill>
              </a:rPr>
              <a:t>《</a:t>
            </a:r>
            <a:r>
              <a:rPr lang="zh-CN" altLang="en-US" dirty="0" smtClean="0">
                <a:solidFill>
                  <a:srgbClr val="000000"/>
                </a:solidFill>
              </a:rPr>
              <a:t>建筑工程计量与计价</a:t>
            </a:r>
            <a:r>
              <a:rPr lang="en-US" altLang="zh-CN" dirty="0" smtClean="0">
                <a:solidFill>
                  <a:srgbClr val="000000"/>
                </a:solidFill>
              </a:rPr>
              <a:t>》</a:t>
            </a: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5" name="Rectangle 15"/>
          <p:cNvSpPr>
            <a:spLocks noGrp="1" noChangeArrowheads="1"/>
          </p:cNvSpPr>
          <p:nvPr>
            <p:ph type="sldNum" sz="quarter" idx="12"/>
          </p:nvPr>
        </p:nvSpPr>
        <p:spPr/>
        <p:txBody>
          <a:bodyPr/>
          <a:lstStyle>
            <a:lvl1pPr>
              <a:defRPr/>
            </a:lvl1pPr>
          </a:lstStyle>
          <a:p>
            <a:fld id="{09586184-ED52-4318-BCAE-7BB8C639B82F}" type="slidenum">
              <a:rPr lang="en-US" altLang="zh-CN">
                <a:solidFill>
                  <a:srgbClr val="000000"/>
                </a:solidFill>
              </a:rPr>
            </a:fld>
            <a:endParaRPr lang="en-US" altLang="zh-CN">
              <a:solidFill>
                <a:srgbClr val="000000"/>
              </a:solidFill>
            </a:endParaRPr>
          </a:p>
        </p:txBody>
      </p:sp>
      <p:pic>
        <p:nvPicPr>
          <p:cNvPr id="7" name="图片 6" descr="学院标志 拷贝.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49657" y="188914"/>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542087"/>
            <a:ext cx="2844800" cy="315913"/>
          </a:xfrm>
        </p:spPr>
        <p:txBody>
          <a:bodyPr/>
          <a:lstStyle>
            <a:lvl1pPr>
              <a:defRPr sz="1400">
                <a:latin typeface="微软雅黑" panose="020B0503020204020204" pitchFamily="34" charset="-122"/>
                <a:ea typeface="微软雅黑" panose="020B0503020204020204" pitchFamily="34" charset="-122"/>
              </a:defRPr>
            </a:lvl1pPr>
          </a:lstStyle>
          <a:p>
            <a:pPr>
              <a:defRPr/>
            </a:pPr>
            <a:r>
              <a:rPr lang="en-US" altLang="zh-CN" dirty="0" smtClean="0">
                <a:solidFill>
                  <a:srgbClr val="000000"/>
                </a:solidFill>
              </a:rPr>
              <a:t>《</a:t>
            </a:r>
            <a:r>
              <a:rPr lang="zh-CN" altLang="en-US" dirty="0" smtClean="0">
                <a:solidFill>
                  <a:srgbClr val="000000"/>
                </a:solidFill>
              </a:rPr>
              <a:t>建筑工程计量与计价</a:t>
            </a:r>
            <a:r>
              <a:rPr lang="en-US" altLang="zh-CN" dirty="0" smtClean="0">
                <a:solidFill>
                  <a:srgbClr val="000000"/>
                </a:solidFill>
              </a:rPr>
              <a:t>》</a:t>
            </a:r>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4" name="Rectangle 15"/>
          <p:cNvSpPr>
            <a:spLocks noGrp="1" noChangeArrowheads="1"/>
          </p:cNvSpPr>
          <p:nvPr>
            <p:ph type="sldNum" sz="quarter" idx="12"/>
          </p:nvPr>
        </p:nvSpPr>
        <p:spPr/>
        <p:txBody>
          <a:bodyPr/>
          <a:lstStyle>
            <a:lvl1pPr>
              <a:defRPr/>
            </a:lvl1pPr>
          </a:lstStyle>
          <a:p>
            <a:fld id="{B96D23B1-B842-4777-922C-BDEED5C7930B}" type="slidenum">
              <a:rPr lang="en-US" altLang="zh-CN">
                <a:solidFill>
                  <a:srgbClr val="000000"/>
                </a:solidFill>
              </a:rPr>
            </a:fld>
            <a:endParaRPr lang="en-US" altLang="zh-CN">
              <a:solidFill>
                <a:srgbClr val="000000"/>
              </a:solidFill>
            </a:endParaRPr>
          </a:p>
        </p:txBody>
      </p:sp>
      <p:pic>
        <p:nvPicPr>
          <p:cNvPr id="6" name="图片 5" descr="学院标志 拷贝.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000457" y="109537"/>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fld id="{0D0AE1B1-CCEF-42D3-84E6-A96E94B4304F}"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fld id="{B3F725F8-08EA-47CB-9673-3FBF654E8C94}"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C11ABABE-DDBF-4185-A432-F8058F36E85B}"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0733" y="188913"/>
            <a:ext cx="2751667" cy="5605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1501" y="188913"/>
            <a:ext cx="8056033" cy="560546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01A8DA9B-1F03-453E-B575-95D1A69E45D9}"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4" name="직사각형 9"/>
          <p:cNvSpPr/>
          <p:nvPr/>
        </p:nvSpPr>
        <p:spPr>
          <a:xfrm>
            <a:off x="0" y="0"/>
            <a:ext cx="12192000" cy="6858000"/>
          </a:xfrm>
          <a:prstGeom prst="rect">
            <a:avLst/>
          </a:prstGeom>
          <a:gradFill>
            <a:gsLst>
              <a:gs pos="10000">
                <a:srgbClr val="82B6DD"/>
              </a:gs>
              <a:gs pos="7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pic>
        <p:nvPicPr>
          <p:cNvPr id="5" name="그림 13" descr="바닥.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5857875"/>
            <a:ext cx="12192000" cy="1017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그림 12" descr="구름.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2938"/>
            <a:ext cx="121920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그림 11" descr="반짝이.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1" y="773114"/>
            <a:ext cx="11334751" cy="215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그림 14" descr="건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4375150"/>
            <a:ext cx="4095751"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그림 15" descr="건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048251" y="4283076"/>
            <a:ext cx="4248149"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그림 16" descr="건물.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239251" y="4246563"/>
            <a:ext cx="41910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그림 18" descr="과녁_그림자.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2571751" y="6438900"/>
            <a:ext cx="2571749" cy="40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제목 1"/>
          <p:cNvSpPr>
            <a:spLocks noGrp="1"/>
          </p:cNvSpPr>
          <p:nvPr>
            <p:ph type="ctrTitle"/>
          </p:nvPr>
        </p:nvSpPr>
        <p:spPr>
          <a:xfrm>
            <a:off x="857213" y="797858"/>
            <a:ext cx="10668075" cy="1041397"/>
          </a:xfrm>
        </p:spPr>
        <p:txBody>
          <a:bodyPr>
            <a:noAutofit/>
          </a:bodyPr>
          <a:lstStyle>
            <a:lvl1pPr algn="ctr">
              <a:defRPr sz="4000" b="1" i="1">
                <a:solidFill>
                  <a:srgbClr val="002060"/>
                </a:solidFill>
              </a:defRPr>
            </a:lvl1pPr>
          </a:lstStyle>
          <a:p>
            <a:r>
              <a:rPr lang="zh-CN" altLang="en-US" dirty="0" smtClean="0"/>
              <a:t>单击此处编辑母版标题样式</a:t>
            </a:r>
            <a:endParaRPr lang="ko-KR" altLang="en-US" dirty="0"/>
          </a:p>
        </p:txBody>
      </p:sp>
      <p:sp>
        <p:nvSpPr>
          <p:cNvPr id="3" name="부제목 2"/>
          <p:cNvSpPr>
            <a:spLocks noGrp="1"/>
          </p:cNvSpPr>
          <p:nvPr>
            <p:ph type="subTitle" idx="1"/>
          </p:nvPr>
        </p:nvSpPr>
        <p:spPr>
          <a:xfrm>
            <a:off x="895373" y="1785926"/>
            <a:ext cx="10629915" cy="500066"/>
          </a:xfrm>
        </p:spPr>
        <p:txBody>
          <a:bodyPr>
            <a:normAutofit/>
          </a:bodyPr>
          <a:lstStyle>
            <a:lvl1pPr marL="0" indent="0" algn="ctr">
              <a:buNone/>
              <a:defRPr sz="2200" i="1">
                <a:solidFill>
                  <a:srgbClr val="558ED5"/>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ko-KR" altLang="en-US" dirty="0"/>
          </a:p>
        </p:txBody>
      </p:sp>
      <p:sp>
        <p:nvSpPr>
          <p:cNvPr id="12" name="날짜 개체 틀 3"/>
          <p:cNvSpPr>
            <a:spLocks noGrp="1"/>
          </p:cNvSpPr>
          <p:nvPr>
            <p:ph type="dt" sz="half" idx="10"/>
          </p:nvPr>
        </p:nvSpPr>
        <p:spPr>
          <a:xfrm>
            <a:off x="0" y="6557554"/>
            <a:ext cx="2844800" cy="256224"/>
          </a:xfrm>
        </p:spPr>
        <p:txBody>
          <a:bodyPr/>
          <a:lstStyle>
            <a:lvl1pPr>
              <a:defRPr sz="1400">
                <a:solidFill>
                  <a:schemeClr val="tx1"/>
                </a:solidFill>
                <a:latin typeface="微软雅黑" panose="020B0503020204020204" pitchFamily="34" charset="-122"/>
                <a:ea typeface="微软雅黑" panose="020B0503020204020204" pitchFamily="34" charset="-122"/>
              </a:defRPr>
            </a:lvl1pPr>
          </a:lstStyle>
          <a:p>
            <a:r>
              <a:rPr lang="en-US" altLang="zh-CN" dirty="0" smtClean="0"/>
              <a:t>《</a:t>
            </a:r>
            <a:r>
              <a:rPr lang="zh-CN" altLang="en-US" dirty="0" smtClean="0"/>
              <a:t>建筑工程计量与计价</a:t>
            </a:r>
            <a:r>
              <a:rPr lang="en-US" altLang="zh-CN" dirty="0" smtClean="0"/>
              <a:t>》</a:t>
            </a:r>
            <a:endParaRPr lang="zh-CN" altLang="en-US" dirty="0"/>
          </a:p>
        </p:txBody>
      </p:sp>
      <p:sp>
        <p:nvSpPr>
          <p:cNvPr id="13" name="바닥글 개체 틀 4"/>
          <p:cNvSpPr>
            <a:spLocks noGrp="1"/>
          </p:cNvSpPr>
          <p:nvPr>
            <p:ph type="ftr" sz="quarter" idx="11"/>
          </p:nvPr>
        </p:nvSpPr>
        <p:spPr>
          <a:xfrm>
            <a:off x="9627326" y="6451999"/>
            <a:ext cx="2564674" cy="365125"/>
          </a:xfrm>
        </p:spPr>
        <p:txBody>
          <a:bodyPr/>
          <a:lstStyle>
            <a:lvl1pPr>
              <a:defRPr sz="1400">
                <a:solidFill>
                  <a:schemeClr val="tx1"/>
                </a:solidFill>
                <a:latin typeface="微软雅黑" panose="020B0503020204020204" pitchFamily="34" charset="-122"/>
                <a:ea typeface="微软雅黑" panose="020B0503020204020204" pitchFamily="34" charset="-122"/>
              </a:defRPr>
            </a:lvl1pPr>
          </a:lstStyle>
          <a:p>
            <a:r>
              <a:rPr lang="zh-CN" altLang="en-US" dirty="0" smtClean="0"/>
              <a:t>项目十一：房屋建筑面积计算</a:t>
            </a:r>
            <a:endParaRPr lang="zh-CN" altLang="en-US" dirty="0"/>
          </a:p>
        </p:txBody>
      </p:sp>
      <p:sp>
        <p:nvSpPr>
          <p:cNvPr id="14" name="슬라이드 번호 개체 틀 5"/>
          <p:cNvSpPr>
            <a:spLocks noGrp="1"/>
          </p:cNvSpPr>
          <p:nvPr>
            <p:ph type="sldNum" sz="quarter" idx="12"/>
          </p:nvPr>
        </p:nvSpPr>
        <p:spPr/>
        <p:txBody>
          <a:bodyPr/>
          <a:lstStyle>
            <a:lvl1pPr>
              <a:defRPr/>
            </a:lvl1pPr>
          </a:lstStyle>
          <a:p>
            <a:fld id="{94DCA7D7-AFA5-49F6-954F-4CE87C788461}" type="slidenum">
              <a:rPr lang="zh-CN" altLang="en-US" smtClean="0"/>
            </a:fld>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450" decel="100000" fill="hold"/>
                                        <p:tgtEl>
                                          <p:spTgt spid="6"/>
                                        </p:tgtEl>
                                        <p:attrNameLst>
                                          <p:attrName>ppt_y</p:attrName>
                                        </p:attrNameLst>
                                      </p:cBhvr>
                                      <p:tavLst>
                                        <p:tav tm="0">
                                          <p:val>
                                            <p:strVal val="#ppt_y+1"/>
                                          </p:val>
                                        </p:tav>
                                        <p:tav tm="100000">
                                          <p:val>
                                            <p:strVal val="#ppt_y-.03"/>
                                          </p:val>
                                        </p:tav>
                                      </p:tavLst>
                                    </p:anim>
                                    <p:anim calcmode="lin" valueType="num">
                                      <p:cBhvr>
                                        <p:cTn id="10"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par>
                                <p:cTn id="11" presetID="52"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Scale>
                                      <p:cBhvr>
                                        <p:cTn id="13" dur="5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4" dur="500" decel="50000" fill="hold">
                                          <p:stCondLst>
                                            <p:cond delay="0"/>
                                          </p:stCondLst>
                                        </p:cTn>
                                        <p:tgtEl>
                                          <p:spTgt spid="7"/>
                                        </p:tgtEl>
                                        <p:attrNameLst>
                                          <p:attrName>ppt_x</p:attrName>
                                          <p:attrName>ppt_y</p:attrName>
                                        </p:attrNameLst>
                                      </p:cBhvr>
                                    </p:animMotion>
                                    <p:animEffect transition="in" filter="fade">
                                      <p:cBhvr>
                                        <p:cTn id="15" dur="500"/>
                                        <p:tgtEl>
                                          <p:spTgt spid="7"/>
                                        </p:tgtEl>
                                      </p:cBhvr>
                                    </p:animEffect>
                                  </p:childTnLst>
                                </p:cTn>
                              </p:par>
                            </p:childTnLst>
                          </p:cTn>
                        </p:par>
                        <p:par>
                          <p:cTn id="16" fill="hold">
                            <p:stCondLst>
                              <p:cond delay="500"/>
                            </p:stCondLst>
                            <p:childTnLst>
                              <p:par>
                                <p:cTn id="17" presetID="42"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anim calcmode="lin" valueType="num">
                                      <p:cBhvr>
                                        <p:cTn id="20" dur="500" fill="hold"/>
                                        <p:tgtEl>
                                          <p:spTgt spid="5"/>
                                        </p:tgtEl>
                                        <p:attrNameLst>
                                          <p:attrName>ppt_x</p:attrName>
                                        </p:attrNameLst>
                                      </p:cBhvr>
                                      <p:tavLst>
                                        <p:tav tm="0">
                                          <p:val>
                                            <p:strVal val="#ppt_x"/>
                                          </p:val>
                                        </p:tav>
                                        <p:tav tm="100000">
                                          <p:val>
                                            <p:strVal val="#ppt_x"/>
                                          </p:val>
                                        </p:tav>
                                      </p:tavLst>
                                    </p:anim>
                                    <p:anim calcmode="lin" valueType="num">
                                      <p:cBhvr>
                                        <p:cTn id="21" dur="500" fill="hold"/>
                                        <p:tgtEl>
                                          <p:spTgt spid="5"/>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300"/>
                                        <p:tgtEl>
                                          <p:spTgt spid="11"/>
                                        </p:tgtEl>
                                      </p:cBhvr>
                                    </p:animEffect>
                                    <p:anim calcmode="lin" valueType="num">
                                      <p:cBhvr>
                                        <p:cTn id="25" dur="300" fill="hold"/>
                                        <p:tgtEl>
                                          <p:spTgt spid="11"/>
                                        </p:tgtEl>
                                        <p:attrNameLst>
                                          <p:attrName>ppt_x</p:attrName>
                                        </p:attrNameLst>
                                      </p:cBhvr>
                                      <p:tavLst>
                                        <p:tav tm="0">
                                          <p:val>
                                            <p:strVal val="#ppt_x"/>
                                          </p:val>
                                        </p:tav>
                                        <p:tav tm="100000">
                                          <p:val>
                                            <p:strVal val="#ppt_x"/>
                                          </p:val>
                                        </p:tav>
                                      </p:tavLst>
                                    </p:anim>
                                    <p:anim calcmode="lin" valueType="num">
                                      <p:cBhvr>
                                        <p:cTn id="26" dur="300" fill="hold"/>
                                        <p:tgtEl>
                                          <p:spTgt spid="11"/>
                                        </p:tgtEl>
                                        <p:attrNameLst>
                                          <p:attrName>ppt_y</p:attrName>
                                        </p:attrNameLst>
                                      </p:cBhvr>
                                      <p:tavLst>
                                        <p:tav tm="0">
                                          <p:val>
                                            <p:strVal val="#ppt_y+.1"/>
                                          </p:val>
                                        </p:tav>
                                        <p:tav tm="100000">
                                          <p:val>
                                            <p:strVal val="#ppt_y"/>
                                          </p:val>
                                        </p:tav>
                                      </p:tavLst>
                                    </p:anim>
                                  </p:childTnLst>
                                </p:cTn>
                              </p:par>
                              <p:par>
                                <p:cTn id="27" presetID="37"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300"/>
                                        <p:tgtEl>
                                          <p:spTgt spid="8"/>
                                        </p:tgtEl>
                                      </p:cBhvr>
                                    </p:animEffect>
                                    <p:anim calcmode="lin" valueType="num">
                                      <p:cBhvr>
                                        <p:cTn id="30" dur="300" fill="hold"/>
                                        <p:tgtEl>
                                          <p:spTgt spid="8"/>
                                        </p:tgtEl>
                                        <p:attrNameLst>
                                          <p:attrName>ppt_x</p:attrName>
                                        </p:attrNameLst>
                                      </p:cBhvr>
                                      <p:tavLst>
                                        <p:tav tm="0">
                                          <p:val>
                                            <p:strVal val="#ppt_x"/>
                                          </p:val>
                                        </p:tav>
                                        <p:tav tm="100000">
                                          <p:val>
                                            <p:strVal val="#ppt_x"/>
                                          </p:val>
                                        </p:tav>
                                      </p:tavLst>
                                    </p:anim>
                                    <p:anim calcmode="lin" valueType="num">
                                      <p:cBhvr>
                                        <p:cTn id="31" dur="270" decel="100000" fill="hold"/>
                                        <p:tgtEl>
                                          <p:spTgt spid="8"/>
                                        </p:tgtEl>
                                        <p:attrNameLst>
                                          <p:attrName>ppt_y</p:attrName>
                                        </p:attrNameLst>
                                      </p:cBhvr>
                                      <p:tavLst>
                                        <p:tav tm="0">
                                          <p:val>
                                            <p:strVal val="#ppt_y+1"/>
                                          </p:val>
                                        </p:tav>
                                        <p:tav tm="100000">
                                          <p:val>
                                            <p:strVal val="#ppt_y-.03"/>
                                          </p:val>
                                        </p:tav>
                                      </p:tavLst>
                                    </p:anim>
                                    <p:anim calcmode="lin" valueType="num">
                                      <p:cBhvr>
                                        <p:cTn id="32" dur="30" accel="100000" fill="hold">
                                          <p:stCondLst>
                                            <p:cond delay="270"/>
                                          </p:stCondLst>
                                        </p:cTn>
                                        <p:tgtEl>
                                          <p:spTgt spid="8"/>
                                        </p:tgtEl>
                                        <p:attrNameLst>
                                          <p:attrName>ppt_y</p:attrName>
                                        </p:attrNameLst>
                                      </p:cBhvr>
                                      <p:tavLst>
                                        <p:tav tm="0">
                                          <p:val>
                                            <p:strVal val="#ppt_y-.03"/>
                                          </p:val>
                                        </p:tav>
                                        <p:tav tm="100000">
                                          <p:val>
                                            <p:strVal val="#ppt_y"/>
                                          </p:val>
                                        </p:tav>
                                      </p:tavLst>
                                    </p:anim>
                                  </p:childTnLst>
                                </p:cTn>
                              </p:par>
                              <p:par>
                                <p:cTn id="33" presetID="37" presetClass="entr" presetSubtype="0"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300"/>
                                        <p:tgtEl>
                                          <p:spTgt spid="9"/>
                                        </p:tgtEl>
                                      </p:cBhvr>
                                    </p:animEffect>
                                    <p:anim calcmode="lin" valueType="num">
                                      <p:cBhvr>
                                        <p:cTn id="36" dur="300" fill="hold"/>
                                        <p:tgtEl>
                                          <p:spTgt spid="9"/>
                                        </p:tgtEl>
                                        <p:attrNameLst>
                                          <p:attrName>ppt_x</p:attrName>
                                        </p:attrNameLst>
                                      </p:cBhvr>
                                      <p:tavLst>
                                        <p:tav tm="0">
                                          <p:val>
                                            <p:strVal val="#ppt_x"/>
                                          </p:val>
                                        </p:tav>
                                        <p:tav tm="100000">
                                          <p:val>
                                            <p:strVal val="#ppt_x"/>
                                          </p:val>
                                        </p:tav>
                                      </p:tavLst>
                                    </p:anim>
                                    <p:anim calcmode="lin" valueType="num">
                                      <p:cBhvr>
                                        <p:cTn id="37" dur="270" decel="100000" fill="hold"/>
                                        <p:tgtEl>
                                          <p:spTgt spid="9"/>
                                        </p:tgtEl>
                                        <p:attrNameLst>
                                          <p:attrName>ppt_y</p:attrName>
                                        </p:attrNameLst>
                                      </p:cBhvr>
                                      <p:tavLst>
                                        <p:tav tm="0">
                                          <p:val>
                                            <p:strVal val="#ppt_y+1"/>
                                          </p:val>
                                        </p:tav>
                                        <p:tav tm="100000">
                                          <p:val>
                                            <p:strVal val="#ppt_y-.03"/>
                                          </p:val>
                                        </p:tav>
                                      </p:tavLst>
                                    </p:anim>
                                    <p:anim calcmode="lin" valueType="num">
                                      <p:cBhvr>
                                        <p:cTn id="38" dur="30" accel="100000" fill="hold">
                                          <p:stCondLst>
                                            <p:cond delay="270"/>
                                          </p:stCondLst>
                                        </p:cTn>
                                        <p:tgtEl>
                                          <p:spTgt spid="9"/>
                                        </p:tgtEl>
                                        <p:attrNameLst>
                                          <p:attrName>ppt_y</p:attrName>
                                        </p:attrNameLst>
                                      </p:cBhvr>
                                      <p:tavLst>
                                        <p:tav tm="0">
                                          <p:val>
                                            <p:strVal val="#ppt_y-.03"/>
                                          </p:val>
                                        </p:tav>
                                        <p:tav tm="100000">
                                          <p:val>
                                            <p:strVal val="#ppt_y"/>
                                          </p:val>
                                        </p:tav>
                                      </p:tavLst>
                                    </p:anim>
                                  </p:childTnLst>
                                </p:cTn>
                              </p:par>
                              <p:par>
                                <p:cTn id="39" presetID="37"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500"/>
                                        <p:tgtEl>
                                          <p:spTgt spid="10"/>
                                        </p:tgtEl>
                                      </p:cBhvr>
                                    </p:animEffect>
                                    <p:anim calcmode="lin" valueType="num">
                                      <p:cBhvr>
                                        <p:cTn id="42" dur="500" fill="hold"/>
                                        <p:tgtEl>
                                          <p:spTgt spid="10"/>
                                        </p:tgtEl>
                                        <p:attrNameLst>
                                          <p:attrName>ppt_x</p:attrName>
                                        </p:attrNameLst>
                                      </p:cBhvr>
                                      <p:tavLst>
                                        <p:tav tm="0">
                                          <p:val>
                                            <p:strVal val="#ppt_x"/>
                                          </p:val>
                                        </p:tav>
                                        <p:tav tm="100000">
                                          <p:val>
                                            <p:strVal val="#ppt_x"/>
                                          </p:val>
                                        </p:tav>
                                      </p:tavLst>
                                    </p:anim>
                                    <p:anim calcmode="lin" valueType="num">
                                      <p:cBhvr>
                                        <p:cTn id="43" dur="450" decel="100000" fill="hold"/>
                                        <p:tgtEl>
                                          <p:spTgt spid="10"/>
                                        </p:tgtEl>
                                        <p:attrNameLst>
                                          <p:attrName>ppt_y</p:attrName>
                                        </p:attrNameLst>
                                      </p:cBhvr>
                                      <p:tavLst>
                                        <p:tav tm="0">
                                          <p:val>
                                            <p:strVal val="#ppt_y+1"/>
                                          </p:val>
                                        </p:tav>
                                        <p:tav tm="100000">
                                          <p:val>
                                            <p:strVal val="#ppt_y-.03"/>
                                          </p:val>
                                        </p:tav>
                                      </p:tavLst>
                                    </p:anim>
                                    <p:anim calcmode="lin" valueType="num">
                                      <p:cBhvr>
                                        <p:cTn id="44" dur="50" accel="100000" fill="hold">
                                          <p:stCondLst>
                                            <p:cond delay="45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4" name="모서리가 둥근 직사각형 9"/>
          <p:cNvSpPr/>
          <p:nvPr/>
        </p:nvSpPr>
        <p:spPr>
          <a:xfrm>
            <a:off x="1238251" y="214314"/>
            <a:ext cx="9715500" cy="714375"/>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sp>
        <p:nvSpPr>
          <p:cNvPr id="2" name="제목 1"/>
          <p:cNvSpPr>
            <a:spLocks noGrp="1"/>
          </p:cNvSpPr>
          <p:nvPr>
            <p:ph type="title"/>
          </p:nvPr>
        </p:nvSpPr>
        <p:spPr>
          <a:xfrm>
            <a:off x="2933755" y="274638"/>
            <a:ext cx="6305517" cy="582594"/>
          </a:xfrm>
        </p:spPr>
        <p:txBody>
          <a:bodyPr/>
          <a:lstStyle>
            <a:lvl1pPr algn="ctr">
              <a:defRPr/>
            </a:lvl1pPr>
          </a:lstStyle>
          <a:p>
            <a:r>
              <a:rPr lang="zh-CN" altLang="en-US" smtClean="0"/>
              <a:t>单击此处编辑母版标题样式</a:t>
            </a:r>
            <a:endParaRPr lang="ko-KR" altLang="en-US" dirty="0"/>
          </a:p>
        </p:txBody>
      </p:sp>
      <p:sp>
        <p:nvSpPr>
          <p:cNvPr id="3" name="내용 개체 틀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ko-KR" altLang="en-US" dirty="0"/>
          </a:p>
        </p:txBody>
      </p:sp>
      <p:sp>
        <p:nvSpPr>
          <p:cNvPr id="5" name="날짜 개체 틀 3"/>
          <p:cNvSpPr>
            <a:spLocks noGrp="1"/>
          </p:cNvSpPr>
          <p:nvPr>
            <p:ph type="dt" sz="half" idx="10"/>
          </p:nvPr>
        </p:nvSpPr>
        <p:spPr/>
        <p:txBody>
          <a:bodyPr/>
          <a:lstStyle>
            <a:lvl1pPr>
              <a:defRPr/>
            </a:lvl1pPr>
          </a:lstStyle>
          <a:p>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zh-CN" altLang="en-US">
              <a:solidFill>
                <a:prstClr val="black">
                  <a:tint val="75000"/>
                </a:prstClr>
              </a:solidFill>
            </a:endParaRPr>
          </a:p>
        </p:txBody>
      </p:sp>
      <p:sp>
        <p:nvSpPr>
          <p:cNvPr id="6" name="바닥글 개체 틀 4"/>
          <p:cNvSpPr>
            <a:spLocks noGrp="1"/>
          </p:cNvSpPr>
          <p:nvPr>
            <p:ph type="ftr" sz="quarter" idx="11"/>
          </p:nvPr>
        </p:nvSpPr>
        <p:spPr/>
        <p:txBody>
          <a:bodyPr/>
          <a:lstStyle>
            <a:lvl1pPr>
              <a:defRPr/>
            </a:lvl1pPr>
          </a:lstStyle>
          <a:p>
            <a:r>
              <a:rPr lang="zh-CN" altLang="en-US" smtClean="0">
                <a:solidFill>
                  <a:prstClr val="black">
                    <a:tint val="75000"/>
                  </a:prstClr>
                </a:solidFill>
              </a:rPr>
              <a:t>项目十一：房屋建筑面积计算</a:t>
            </a:r>
            <a:endParaRPr lang="zh-CN" altLang="en-US">
              <a:solidFill>
                <a:prstClr val="black">
                  <a:tint val="75000"/>
                </a:prstClr>
              </a:solidFill>
            </a:endParaRPr>
          </a:p>
        </p:txBody>
      </p:sp>
      <p:sp>
        <p:nvSpPr>
          <p:cNvPr id="7" name="슬라이드 번호 개체 틀 5"/>
          <p:cNvSpPr>
            <a:spLocks noGrp="1"/>
          </p:cNvSpPr>
          <p:nvPr>
            <p:ph type="sldNum" sz="quarter" idx="12"/>
          </p:nvPr>
        </p:nvSpPr>
        <p:spPr/>
        <p:txBody>
          <a:bodyPr/>
          <a:lstStyle>
            <a:lvl1pPr>
              <a:defRPr/>
            </a:lvl1pPr>
          </a:lstStyle>
          <a:p>
            <a:fld id="{94DCA7D7-AFA5-49F6-954F-4CE87C788461}" type="slidenum">
              <a:rPr lang="zh-CN" altLang="en-US" smtClean="0"/>
            </a:fld>
            <a:endParaRPr lang="zh-CN" altLang="en-US"/>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2_제목 및 내용">
    <p:spTree>
      <p:nvGrpSpPr>
        <p:cNvPr id="1" name=""/>
        <p:cNvGrpSpPr/>
        <p:nvPr/>
      </p:nvGrpSpPr>
      <p:grpSpPr>
        <a:xfrm>
          <a:off x="0" y="0"/>
          <a:ext cx="0" cy="0"/>
          <a:chOff x="0" y="0"/>
          <a:chExt cx="0" cy="0"/>
        </a:xfrm>
      </p:grpSpPr>
      <p:sp>
        <p:nvSpPr>
          <p:cNvPr id="3" name="내용 개체 틀 2"/>
          <p:cNvSpPr>
            <a:spLocks noGrp="1"/>
          </p:cNvSpPr>
          <p:nvPr>
            <p:ph idx="1" hasCustomPrompt="1"/>
          </p:nvPr>
        </p:nvSpPr>
        <p:spPr/>
        <p:txBody>
          <a:bodyPr/>
          <a:lstStyle/>
          <a:p>
            <a:pPr lvl="0"/>
            <a:r>
              <a:rPr lang="ko-KR" altLang="en-US" dirty="0" smtClean="0"/>
              <a:t>마스터 텍스트 스타일을 편집합니다</a:t>
            </a:r>
            <a:endParaRPr lang="ko-KR" altLang="en-US" dirty="0" smtClean="0"/>
          </a:p>
          <a:p>
            <a:pPr lvl="1"/>
            <a:r>
              <a:rPr lang="ko-KR" altLang="en-US" dirty="0" smtClean="0"/>
              <a:t>둘째 수준</a:t>
            </a:r>
            <a:endParaRPr lang="ko-KR" altLang="en-US" dirty="0" smtClean="0"/>
          </a:p>
          <a:p>
            <a:pPr lvl="2"/>
            <a:r>
              <a:rPr lang="ko-KR" altLang="en-US" dirty="0" smtClean="0"/>
              <a:t>셋째 수준</a:t>
            </a:r>
            <a:endParaRPr lang="ko-KR" altLang="en-US" dirty="0" smtClean="0"/>
          </a:p>
          <a:p>
            <a:pPr lvl="3"/>
            <a:r>
              <a:rPr lang="ko-KR" altLang="en-US" dirty="0" smtClean="0"/>
              <a:t>넷째 수준</a:t>
            </a:r>
            <a:endParaRPr lang="ko-KR" altLang="en-US" dirty="0" smtClean="0"/>
          </a:p>
          <a:p>
            <a:pPr lvl="4"/>
            <a:r>
              <a:rPr lang="ko-KR" altLang="en-US" dirty="0" smtClean="0"/>
              <a:t>다섯째 수준</a:t>
            </a:r>
            <a:endParaRPr lang="ko-KR" altLang="en-US" dirty="0"/>
          </a:p>
        </p:txBody>
      </p:sp>
      <p:sp>
        <p:nvSpPr>
          <p:cNvPr id="5" name="날짜 개체 틀 3"/>
          <p:cNvSpPr>
            <a:spLocks noGrp="1"/>
          </p:cNvSpPr>
          <p:nvPr>
            <p:ph type="dt" sz="half" idx="10"/>
          </p:nvPr>
        </p:nvSpPr>
        <p:spPr>
          <a:xfrm>
            <a:off x="609600" y="6356351"/>
            <a:ext cx="2844800" cy="365125"/>
          </a:xfrm>
          <a:prstGeom prst="rect">
            <a:avLst/>
          </a:prstGeom>
        </p:spPr>
        <p:txBody>
          <a:bodyPr/>
          <a:lstStyle>
            <a:lvl1pPr>
              <a:defRPr/>
            </a:lvl1pPr>
          </a:lstStyle>
          <a:p>
            <a:pPr>
              <a:defRPr/>
            </a:pPr>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ko-KR" altLang="en-US">
              <a:solidFill>
                <a:prstClr val="black">
                  <a:tint val="75000"/>
                </a:prstClr>
              </a:solidFill>
            </a:endParaRPr>
          </a:p>
        </p:txBody>
      </p:sp>
      <p:sp>
        <p:nvSpPr>
          <p:cNvPr id="6" name="바닥글 개체 틀 4"/>
          <p:cNvSpPr>
            <a:spLocks noGrp="1"/>
          </p:cNvSpPr>
          <p:nvPr>
            <p:ph type="ftr" sz="quarter" idx="11"/>
          </p:nvPr>
        </p:nvSpPr>
        <p:spPr/>
        <p:txBody>
          <a:bodyPr/>
          <a:lstStyle>
            <a:lvl1pPr>
              <a:defRPr/>
            </a:lvl1pPr>
          </a:lstStyle>
          <a:p>
            <a:pPr>
              <a:defRPr/>
            </a:pPr>
            <a:r>
              <a:rPr lang="zh-CN" altLang="en-US" smtClean="0">
                <a:solidFill>
                  <a:prstClr val="black">
                    <a:tint val="75000"/>
                  </a:prstClr>
                </a:solidFill>
              </a:rPr>
              <a:t>项目十一：房屋建筑面积计算</a:t>
            </a:r>
            <a:endParaRPr lang="ko-KR" altLang="en-US">
              <a:solidFill>
                <a:prstClr val="black">
                  <a:tint val="75000"/>
                </a:prstClr>
              </a:solidFill>
            </a:endParaRPr>
          </a:p>
        </p:txBody>
      </p:sp>
      <p:sp>
        <p:nvSpPr>
          <p:cNvPr id="7" name="슬라이드 번호 개체 틀 5"/>
          <p:cNvSpPr>
            <a:spLocks noGrp="1"/>
          </p:cNvSpPr>
          <p:nvPr>
            <p:ph type="sldNum" sz="quarter" idx="12"/>
          </p:nvPr>
        </p:nvSpPr>
        <p:spPr/>
        <p:txBody>
          <a:bodyPr/>
          <a:lstStyle>
            <a:lvl1pPr>
              <a:defRPr/>
            </a:lvl1pPr>
          </a:lstStyle>
          <a:p>
            <a:fld id="{8FD322D3-26B8-4127-99DF-901DC25BF97E}" type="slidenum">
              <a:rPr lang="ko-KR" altLang="en-US"/>
            </a:fld>
            <a:endParaRPr lang="ko-KR"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31800" y="201614"/>
            <a:ext cx="10972800" cy="706437"/>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239184" y="1125538"/>
            <a:ext cx="5706533" cy="55435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48919" y="1125538"/>
            <a:ext cx="5708649" cy="5543550"/>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lstStyle/>
          <a:p>
            <a:pPr lvl="0" fontAlgn="base"/>
            <a:endParaRPr lang="zh-CN" altLang="en-US" strike="noStrike" noProof="1"/>
          </a:p>
        </p:txBody>
      </p:sp>
    </p:spTree>
  </p:cSld>
  <p:clrMapOvr>
    <a:masterClrMapping/>
  </p:clrMapOvr>
  <p:transition>
    <p:random/>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en-US">
              <a:solidFill>
                <a:prstClr val="black">
                  <a:tint val="75000"/>
                </a:prstClr>
              </a:solidFill>
            </a:endParaRPr>
          </a:p>
        </p:txBody>
      </p:sp>
      <p:sp>
        <p:nvSpPr>
          <p:cNvPr id="3" name="Rectangle 5"/>
          <p:cNvSpPr>
            <a:spLocks noGrp="1" noChangeArrowheads="1"/>
          </p:cNvSpPr>
          <p:nvPr>
            <p:ph type="ftr" sz="quarter" idx="11"/>
          </p:nvPr>
        </p:nvSpPr>
        <p:spPr/>
        <p:txBody>
          <a:bodyPr/>
          <a:lstStyle>
            <a:lvl1pPr>
              <a:defRPr/>
            </a:lvl1pPr>
          </a:lstStyle>
          <a:p>
            <a:r>
              <a:rPr lang="zh-CN" altLang="en-US" smtClean="0">
                <a:solidFill>
                  <a:prstClr val="black">
                    <a:tint val="75000"/>
                  </a:prstClr>
                </a:solidFill>
              </a:rPr>
              <a:t>项目十一：房屋建筑面积计算</a:t>
            </a:r>
            <a:endParaRPr lang="zh-CN" altLang="en-US">
              <a:solidFill>
                <a:prstClr val="black">
                  <a:tint val="75000"/>
                </a:prstClr>
              </a:solidFill>
            </a:endParaRPr>
          </a:p>
        </p:txBody>
      </p:sp>
      <p:sp>
        <p:nvSpPr>
          <p:cNvPr id="4" name="Rectangle 6"/>
          <p:cNvSpPr>
            <a:spLocks noGrp="1" noChangeArrowheads="1"/>
          </p:cNvSpPr>
          <p:nvPr>
            <p:ph type="sldNum" sz="quarter" idx="12"/>
          </p:nvPr>
        </p:nvSpPr>
        <p:spPr/>
        <p:txBody>
          <a:bodyPr/>
          <a:lstStyle>
            <a:lvl1pPr>
              <a:defRPr/>
            </a:lvl1pPr>
          </a:lstStyle>
          <a:p>
            <a:fld id="{94DCA7D7-AFA5-49F6-954F-4CE87C788461}" type="slidenum">
              <a:rPr lang="zh-CN" altLang="en-US" smtClean="0"/>
            </a:fld>
            <a:endParaRPr lang="zh-CN" altLang="en-US"/>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A1502840-EEF1-41F8-A4C9-57748100FED7}"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D5E8ECAC-E762-4A14-A2CC-7A0BE074C0B7}"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DF7BD930-58BB-4E09-B448-C99C7B0E75FA}"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26841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600" y="1268413"/>
            <a:ext cx="5384800" cy="45259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fld id="{DC4F9501-98F8-4821-8F36-7738F75DED6D}"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9" name="Rectangle 15"/>
          <p:cNvSpPr>
            <a:spLocks noGrp="1" noChangeArrowheads="1"/>
          </p:cNvSpPr>
          <p:nvPr>
            <p:ph type="sldNum" sz="quarter" idx="12"/>
          </p:nvPr>
        </p:nvSpPr>
        <p:spPr/>
        <p:txBody>
          <a:bodyPr/>
          <a:lstStyle>
            <a:lvl1pPr>
              <a:defRPr/>
            </a:lvl1pPr>
          </a:lstStyle>
          <a:p>
            <a:fld id="{F8703298-7289-48AF-A7F5-2BAD2C6A9136}"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Rectangle 4"/>
          <p:cNvSpPr>
            <a:spLocks noGrp="1" noChangeArrowheads="1"/>
          </p:cNvSpPr>
          <p:nvPr>
            <p:ph type="dt" sz="half" idx="10"/>
          </p:nvPr>
        </p:nvSpPr>
        <p:spPr>
          <a:xfrm>
            <a:off x="0" y="6553200"/>
            <a:ext cx="2844800" cy="304800"/>
          </a:xfrm>
        </p:spPr>
        <p:txBody>
          <a:bodyPr/>
          <a:lstStyle>
            <a:lvl1pPr>
              <a:defRPr sz="1400">
                <a:latin typeface="微软雅黑" panose="020B0503020204020204" pitchFamily="34" charset="-122"/>
                <a:ea typeface="微软雅黑" panose="020B0503020204020204" pitchFamily="34" charset="-122"/>
              </a:defRPr>
            </a:lvl1pPr>
          </a:lstStyle>
          <a:p>
            <a:pPr>
              <a:defRPr/>
            </a:pPr>
            <a:r>
              <a:rPr lang="en-US" altLang="zh-CN" dirty="0" smtClean="0">
                <a:solidFill>
                  <a:srgbClr val="000000"/>
                </a:solidFill>
              </a:rPr>
              <a:t>《</a:t>
            </a:r>
            <a:r>
              <a:rPr lang="zh-CN" altLang="en-US" dirty="0" smtClean="0">
                <a:solidFill>
                  <a:srgbClr val="000000"/>
                </a:solidFill>
              </a:rPr>
              <a:t>建筑工程计量与计价</a:t>
            </a:r>
            <a:r>
              <a:rPr lang="en-US" altLang="zh-CN" dirty="0" smtClean="0">
                <a:solidFill>
                  <a:srgbClr val="000000"/>
                </a:solidFill>
              </a:rPr>
              <a:t>》</a:t>
            </a:r>
            <a:endParaRPr lang="en-US" dirty="0">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5" name="Rectangle 15"/>
          <p:cNvSpPr>
            <a:spLocks noGrp="1" noChangeArrowheads="1"/>
          </p:cNvSpPr>
          <p:nvPr>
            <p:ph type="sldNum" sz="quarter" idx="12"/>
          </p:nvPr>
        </p:nvSpPr>
        <p:spPr/>
        <p:txBody>
          <a:bodyPr/>
          <a:lstStyle>
            <a:lvl1pPr>
              <a:defRPr/>
            </a:lvl1pPr>
          </a:lstStyle>
          <a:p>
            <a:fld id="{09586184-ED52-4318-BCAE-7BB8C639B82F}" type="slidenum">
              <a:rPr lang="en-US" altLang="zh-CN">
                <a:solidFill>
                  <a:srgbClr val="000000"/>
                </a:solidFill>
              </a:rPr>
            </a:fld>
            <a:endParaRPr lang="en-US" altLang="zh-CN">
              <a:solidFill>
                <a:srgbClr val="000000"/>
              </a:solidFill>
            </a:endParaRPr>
          </a:p>
        </p:txBody>
      </p:sp>
      <p:pic>
        <p:nvPicPr>
          <p:cNvPr id="7" name="图片 6" descr="学院标志 拷贝.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62357" y="188914"/>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6542086"/>
            <a:ext cx="2844800" cy="315914"/>
          </a:xfrm>
        </p:spPr>
        <p:txBody>
          <a:bodyPr/>
          <a:lstStyle>
            <a:lvl1pPr>
              <a:defRPr sz="1400">
                <a:latin typeface="微软雅黑" panose="020B0503020204020204" pitchFamily="34" charset="-122"/>
                <a:ea typeface="微软雅黑" panose="020B0503020204020204" pitchFamily="34" charset="-122"/>
              </a:defRPr>
            </a:lvl1pPr>
          </a:lstStyle>
          <a:p>
            <a:pPr>
              <a:defRPr/>
            </a:pPr>
            <a:r>
              <a:rPr lang="en-US" altLang="zh-CN" dirty="0" smtClean="0">
                <a:solidFill>
                  <a:srgbClr val="000000"/>
                </a:solidFill>
              </a:rPr>
              <a:t>《</a:t>
            </a:r>
            <a:r>
              <a:rPr lang="zh-CN" altLang="en-US" dirty="0" smtClean="0">
                <a:solidFill>
                  <a:srgbClr val="000000"/>
                </a:solidFill>
              </a:rPr>
              <a:t>建筑工程计量与计价</a:t>
            </a:r>
            <a:r>
              <a:rPr lang="en-US" altLang="zh-CN" dirty="0" smtClean="0">
                <a:solidFill>
                  <a:srgbClr val="000000"/>
                </a:solidFill>
              </a:rPr>
              <a:t>》</a:t>
            </a:r>
            <a:endParaRPr lang="en-US" dirty="0">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4" name="Rectangle 15"/>
          <p:cNvSpPr>
            <a:spLocks noGrp="1" noChangeArrowheads="1"/>
          </p:cNvSpPr>
          <p:nvPr>
            <p:ph type="sldNum" sz="quarter" idx="12"/>
          </p:nvPr>
        </p:nvSpPr>
        <p:spPr/>
        <p:txBody>
          <a:bodyPr/>
          <a:lstStyle>
            <a:lvl1pPr>
              <a:defRPr/>
            </a:lvl1pPr>
          </a:lstStyle>
          <a:p>
            <a:fld id="{B96D23B1-B842-4777-922C-BDEED5C7930B}" type="slidenum">
              <a:rPr lang="en-US" altLang="zh-CN">
                <a:solidFill>
                  <a:srgbClr val="000000"/>
                </a:solidFill>
              </a:rPr>
            </a:fld>
            <a:endParaRPr lang="en-US" altLang="zh-CN">
              <a:solidFill>
                <a:srgbClr val="000000"/>
              </a:solidFill>
            </a:endParaRPr>
          </a:p>
        </p:txBody>
      </p:sp>
      <p:pic>
        <p:nvPicPr>
          <p:cNvPr id="6" name="图片 5" descr="学院标志 拷贝.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987757" y="109537"/>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fld id="{0D0AE1B1-CCEF-42D3-84E6-A96E94B4304F}"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smtClean="0"/>
              <a:t>单击图标添加图片</a:t>
            </a:r>
            <a:endParaRPr lang="zh-CN" altLang="en-US" noProof="0" smtClean="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7" name="Rectangle 15"/>
          <p:cNvSpPr>
            <a:spLocks noGrp="1" noChangeArrowheads="1"/>
          </p:cNvSpPr>
          <p:nvPr>
            <p:ph type="sldNum" sz="quarter" idx="12"/>
          </p:nvPr>
        </p:nvSpPr>
        <p:spPr/>
        <p:txBody>
          <a:bodyPr/>
          <a:lstStyle>
            <a:lvl1pPr>
              <a:defRPr/>
            </a:lvl1pPr>
          </a:lstStyle>
          <a:p>
            <a:fld id="{B3F725F8-08EA-47CB-9673-3FBF654E8C94}"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A1502840-EEF1-41F8-A4C9-57748100FED7}"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C11ABABE-DDBF-4185-A432-F8058F36E85B}"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0733" y="188913"/>
            <a:ext cx="2751667" cy="5605462"/>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571501" y="188913"/>
            <a:ext cx="8056033" cy="5605462"/>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01A8DA9B-1F03-453E-B575-95D1A69E45D9}" type="slidenum">
              <a:rPr lang="en-US" altLang="zh-CN">
                <a:solidFill>
                  <a:srgbClr val="000000"/>
                </a:solidFill>
              </a:rPr>
            </a:fld>
            <a:endParaRPr lang="en-US" altLang="zh-CN">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Rectangle 4"/>
          <p:cNvSpPr>
            <a:spLocks noGrp="1" noChangeArrowheads="1"/>
          </p:cNvSpPr>
          <p:nvPr>
            <p:ph type="dt" sz="half" idx="10"/>
          </p:nvPr>
        </p:nvSpPr>
        <p:spPr/>
        <p:txBody>
          <a:bodyPr/>
          <a:lstStyle>
            <a:lvl1pPr>
              <a:defRPr/>
            </a:lvl1pPr>
          </a:lstStyle>
          <a:p>
            <a:pPr>
              <a:defRPr/>
            </a:pPr>
            <a:r>
              <a:rPr lang="en-US" altLang="zh-CN" smtClean="0">
                <a:solidFill>
                  <a:srgbClr val="000000"/>
                </a:solidFill>
              </a:rPr>
              <a:t>《</a:t>
            </a:r>
            <a:r>
              <a:rPr lang="zh-CN" altLang="en-US" smtClean="0">
                <a:solidFill>
                  <a:srgbClr val="000000"/>
                </a:solidFill>
              </a:rPr>
              <a:t>建筑工程计量与计价</a:t>
            </a:r>
            <a:r>
              <a:rPr lang="en-US" altLang="zh-CN" smtClean="0">
                <a:solidFill>
                  <a:srgbClr val="000000"/>
                </a:solidFill>
              </a:rPr>
              <a:t>》</a:t>
            </a: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r>
              <a:rPr lang="zh-CN" altLang="en-US" smtClean="0">
                <a:solidFill>
                  <a:srgbClr val="000000"/>
                </a:solidFill>
              </a:rPr>
              <a:t>项目十一：房屋建筑面积计算</a:t>
            </a:r>
            <a:endParaRPr lang="en-US">
              <a:solidFill>
                <a:srgbClr val="000000"/>
              </a:solidFill>
            </a:endParaRPr>
          </a:p>
        </p:txBody>
      </p:sp>
      <p:sp>
        <p:nvSpPr>
          <p:cNvPr id="6" name="Rectangle 15"/>
          <p:cNvSpPr>
            <a:spLocks noGrp="1" noChangeArrowheads="1"/>
          </p:cNvSpPr>
          <p:nvPr>
            <p:ph type="sldNum" sz="quarter" idx="12"/>
          </p:nvPr>
        </p:nvSpPr>
        <p:spPr/>
        <p:txBody>
          <a:bodyPr/>
          <a:lstStyle>
            <a:lvl1pPr>
              <a:defRPr/>
            </a:lvl1pPr>
          </a:lstStyle>
          <a:p>
            <a:fld id="{D5E8ECAC-E762-4A14-A2CC-7A0BE074C0B7}" type="slidenum">
              <a:rPr lang="en-US" altLang="zh-CN">
                <a:solidFill>
                  <a:srgbClr val="000000"/>
                </a:solidFill>
              </a:rPr>
            </a:fld>
            <a:endParaRPr lang="en-US" altLang="zh-CN">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image" Target="../media/image6.png"/><Relationship Id="rId8" Type="http://schemas.openxmlformats.org/officeDocument/2006/relationships/image" Target="../media/image2.pn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0" Type="http://schemas.openxmlformats.org/officeDocument/2006/relationships/theme" Target="../theme/theme1.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9" Type="http://schemas.openxmlformats.org/officeDocument/2006/relationships/slideLayout" Target="../slideLayouts/slideLayout79.xml"/><Relationship Id="rId8" Type="http://schemas.openxmlformats.org/officeDocument/2006/relationships/slideLayout" Target="../slideLayouts/slideLayout78.xml"/><Relationship Id="rId7" Type="http://schemas.openxmlformats.org/officeDocument/2006/relationships/slideLayout" Target="../slideLayouts/slideLayout77.xml"/><Relationship Id="rId6" Type="http://schemas.openxmlformats.org/officeDocument/2006/relationships/slideLayout" Target="../slideLayouts/slideLayout76.xml"/><Relationship Id="rId5" Type="http://schemas.openxmlformats.org/officeDocument/2006/relationships/slideLayout" Target="../slideLayouts/slideLayout75.xml"/><Relationship Id="rId4" Type="http://schemas.openxmlformats.org/officeDocument/2006/relationships/slideLayout" Target="../slideLayouts/slideLayout74.xml"/><Relationship Id="rId3" Type="http://schemas.openxmlformats.org/officeDocument/2006/relationships/slideLayout" Target="../slideLayouts/slideLayout73.xml"/><Relationship Id="rId2" Type="http://schemas.openxmlformats.org/officeDocument/2006/relationships/slideLayout" Target="../slideLayouts/slideLayout72.xml"/><Relationship Id="rId14" Type="http://schemas.openxmlformats.org/officeDocument/2006/relationships/theme" Target="../theme/theme10.xml"/><Relationship Id="rId13" Type="http://schemas.openxmlformats.org/officeDocument/2006/relationships/image" Target="../media/image9.png"/><Relationship Id="rId12" Type="http://schemas.openxmlformats.org/officeDocument/2006/relationships/image" Target="../media/image8.jpeg"/><Relationship Id="rId11" Type="http://schemas.openxmlformats.org/officeDocument/2006/relationships/slideLayout" Target="../slideLayouts/slideLayout81.xml"/><Relationship Id="rId10" Type="http://schemas.openxmlformats.org/officeDocument/2006/relationships/slideLayout" Target="../slideLayouts/slideLayout80.xml"/><Relationship Id="rId1" Type="http://schemas.openxmlformats.org/officeDocument/2006/relationships/slideLayout" Target="../slideLayouts/slideLayout7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6.xml"/><Relationship Id="rId8" Type="http://schemas.openxmlformats.org/officeDocument/2006/relationships/slideLayout" Target="../slideLayouts/slideLayout15.xml"/><Relationship Id="rId7" Type="http://schemas.openxmlformats.org/officeDocument/2006/relationships/slideLayout" Target="../slideLayouts/slideLayout14.xml"/><Relationship Id="rId6" Type="http://schemas.openxmlformats.org/officeDocument/2006/relationships/slideLayout" Target="../slideLayouts/slideLayout13.xml"/><Relationship Id="rId5" Type="http://schemas.openxmlformats.org/officeDocument/2006/relationships/slideLayout" Target="../slideLayouts/slideLayout12.xml"/><Relationship Id="rId4" Type="http://schemas.openxmlformats.org/officeDocument/2006/relationships/slideLayout" Target="../slideLayouts/slideLayout11.xml"/><Relationship Id="rId3" Type="http://schemas.openxmlformats.org/officeDocument/2006/relationships/slideLayout" Target="../slideLayouts/slideLayout10.xml"/><Relationship Id="rId2" Type="http://schemas.openxmlformats.org/officeDocument/2006/relationships/slideLayout" Target="../slideLayouts/slideLayout9.xml"/><Relationship Id="rId14" Type="http://schemas.openxmlformats.org/officeDocument/2006/relationships/theme" Target="../theme/theme2.xml"/><Relationship Id="rId13" Type="http://schemas.openxmlformats.org/officeDocument/2006/relationships/image" Target="../media/image9.png"/><Relationship Id="rId12" Type="http://schemas.openxmlformats.org/officeDocument/2006/relationships/image" Target="../media/image8.jpeg"/><Relationship Id="rId11" Type="http://schemas.openxmlformats.org/officeDocument/2006/relationships/slideLayout" Target="../slideLayouts/slideLayout18.xml"/><Relationship Id="rId10" Type="http://schemas.openxmlformats.org/officeDocument/2006/relationships/slideLayout" Target="../slideLayouts/slideLayout17.xml"/><Relationship Id="rId1"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7" Type="http://schemas.openxmlformats.org/officeDocument/2006/relationships/image" Target="../media/image6.png"/><Relationship Id="rId6" Type="http://schemas.openxmlformats.org/officeDocument/2006/relationships/image" Target="../media/image2.png"/><Relationship Id="rId5" Type="http://schemas.openxmlformats.org/officeDocument/2006/relationships/slideLayout" Target="../slideLayouts/slideLayout23.xml"/><Relationship Id="rId4" Type="http://schemas.openxmlformats.org/officeDocument/2006/relationships/slideLayout" Target="../slideLayouts/slideLayout22.xml"/><Relationship Id="rId3" Type="http://schemas.openxmlformats.org/officeDocument/2006/relationships/slideLayout" Target="../slideLayouts/slideLayout21.xml"/><Relationship Id="rId2" Type="http://schemas.openxmlformats.org/officeDocument/2006/relationships/slideLayout" Target="../slideLayouts/slideLayout20.xml"/><Relationship Id="rId1"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32.xml"/><Relationship Id="rId8" Type="http://schemas.openxmlformats.org/officeDocument/2006/relationships/slideLayout" Target="../slideLayouts/slideLayout31.xml"/><Relationship Id="rId7" Type="http://schemas.openxmlformats.org/officeDocument/2006/relationships/slideLayout" Target="../slideLayouts/slideLayout30.xml"/><Relationship Id="rId6" Type="http://schemas.openxmlformats.org/officeDocument/2006/relationships/slideLayout" Target="../slideLayouts/slideLayout29.xml"/><Relationship Id="rId5" Type="http://schemas.openxmlformats.org/officeDocument/2006/relationships/slideLayout" Target="../slideLayouts/slideLayout28.xml"/><Relationship Id="rId4" Type="http://schemas.openxmlformats.org/officeDocument/2006/relationships/slideLayout" Target="../slideLayouts/slideLayout27.xml"/><Relationship Id="rId3" Type="http://schemas.openxmlformats.org/officeDocument/2006/relationships/slideLayout" Target="../slideLayouts/slideLayout26.xml"/><Relationship Id="rId2" Type="http://schemas.openxmlformats.org/officeDocument/2006/relationships/slideLayout" Target="../slideLayouts/slideLayout25.xml"/><Relationship Id="rId14" Type="http://schemas.openxmlformats.org/officeDocument/2006/relationships/theme" Target="../theme/theme4.xml"/><Relationship Id="rId13" Type="http://schemas.openxmlformats.org/officeDocument/2006/relationships/image" Target="../media/image9.png"/><Relationship Id="rId12" Type="http://schemas.openxmlformats.org/officeDocument/2006/relationships/image" Target="../media/image8.jpeg"/><Relationship Id="rId11" Type="http://schemas.openxmlformats.org/officeDocument/2006/relationships/slideLayout" Target="../slideLayouts/slideLayout34.xml"/><Relationship Id="rId10" Type="http://schemas.openxmlformats.org/officeDocument/2006/relationships/slideLayout" Target="../slideLayouts/slideLayout33.xml"/><Relationship Id="rId1"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7" Type="http://schemas.openxmlformats.org/officeDocument/2006/relationships/image" Target="../media/image6.png"/><Relationship Id="rId6" Type="http://schemas.openxmlformats.org/officeDocument/2006/relationships/image" Target="../media/image2.png"/><Relationship Id="rId5" Type="http://schemas.openxmlformats.org/officeDocument/2006/relationships/slideLayout" Target="../slideLayouts/slideLayout39.xml"/><Relationship Id="rId4" Type="http://schemas.openxmlformats.org/officeDocument/2006/relationships/slideLayout" Target="../slideLayouts/slideLayout38.xml"/><Relationship Id="rId3" Type="http://schemas.openxmlformats.org/officeDocument/2006/relationships/slideLayout" Target="../slideLayouts/slideLayout37.xml"/><Relationship Id="rId2" Type="http://schemas.openxmlformats.org/officeDocument/2006/relationships/slideLayout" Target="../slideLayouts/slideLayout36.xml"/><Relationship Id="rId1" Type="http://schemas.openxmlformats.org/officeDocument/2006/relationships/slideLayout" Target="../slideLayouts/slideLayout3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48.xml"/><Relationship Id="rId8" Type="http://schemas.openxmlformats.org/officeDocument/2006/relationships/slideLayout" Target="../slideLayouts/slideLayout47.xml"/><Relationship Id="rId7" Type="http://schemas.openxmlformats.org/officeDocument/2006/relationships/slideLayout" Target="../slideLayouts/slideLayout46.xml"/><Relationship Id="rId6" Type="http://schemas.openxmlformats.org/officeDocument/2006/relationships/slideLayout" Target="../slideLayouts/slideLayout45.xml"/><Relationship Id="rId5" Type="http://schemas.openxmlformats.org/officeDocument/2006/relationships/slideLayout" Target="../slideLayouts/slideLayout44.xml"/><Relationship Id="rId4" Type="http://schemas.openxmlformats.org/officeDocument/2006/relationships/slideLayout" Target="../slideLayouts/slideLayout43.xml"/><Relationship Id="rId3" Type="http://schemas.openxmlformats.org/officeDocument/2006/relationships/slideLayout" Target="../slideLayouts/slideLayout42.xml"/><Relationship Id="rId2" Type="http://schemas.openxmlformats.org/officeDocument/2006/relationships/slideLayout" Target="../slideLayouts/slideLayout41.xml"/><Relationship Id="rId15" Type="http://schemas.openxmlformats.org/officeDocument/2006/relationships/theme" Target="../theme/theme6.xml"/><Relationship Id="rId14" Type="http://schemas.openxmlformats.org/officeDocument/2006/relationships/image" Target="../media/image9.png"/><Relationship Id="rId13" Type="http://schemas.openxmlformats.org/officeDocument/2006/relationships/image" Target="../media/image8.jpeg"/><Relationship Id="rId12" Type="http://schemas.openxmlformats.org/officeDocument/2006/relationships/slideLayout" Target="../slideLayouts/slideLayout51.xml"/><Relationship Id="rId11" Type="http://schemas.openxmlformats.org/officeDocument/2006/relationships/slideLayout" Target="../slideLayouts/slideLayout50.xml"/><Relationship Id="rId10" Type="http://schemas.openxmlformats.org/officeDocument/2006/relationships/slideLayout" Target="../slideLayouts/slideLayout49.xml"/><Relationship Id="rId1" Type="http://schemas.openxmlformats.org/officeDocument/2006/relationships/slideLayout" Target="../slideLayouts/slideLayout40.xml"/></Relationships>
</file>

<file path=ppt/slideMasters/_rels/slideMaster7.xml.rels><?xml version="1.0" encoding="UTF-8" standalone="yes"?>
<Relationships xmlns="http://schemas.openxmlformats.org/package/2006/relationships"><Relationship Id="rId7" Type="http://schemas.openxmlformats.org/officeDocument/2006/relationships/theme" Target="../theme/theme7.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slideLayout" Target="../slideLayouts/slideLayout55.xml"/><Relationship Id="rId3" Type="http://schemas.openxmlformats.org/officeDocument/2006/relationships/slideLayout" Target="../slideLayouts/slideLayout54.xml"/><Relationship Id="rId2" Type="http://schemas.openxmlformats.org/officeDocument/2006/relationships/slideLayout" Target="../slideLayouts/slideLayout53.xml"/><Relationship Id="rId1" Type="http://schemas.openxmlformats.org/officeDocument/2006/relationships/slideLayout" Target="../slideLayouts/slideLayout52.xml"/></Relationships>
</file>

<file path=ppt/slideMasters/_rels/slideMaster8.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 Type="http://schemas.openxmlformats.org/officeDocument/2006/relationships/slideLayout" Target="../slideLayouts/slideLayout58.xml"/><Relationship Id="rId2" Type="http://schemas.openxmlformats.org/officeDocument/2006/relationships/slideLayout" Target="../slideLayouts/slideLayout57.xml"/><Relationship Id="rId14" Type="http://schemas.openxmlformats.org/officeDocument/2006/relationships/theme" Target="../theme/theme8.xml"/><Relationship Id="rId13" Type="http://schemas.openxmlformats.org/officeDocument/2006/relationships/image" Target="../media/image9.png"/><Relationship Id="rId12" Type="http://schemas.openxmlformats.org/officeDocument/2006/relationships/image" Target="../media/image8.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9.xml.rels><?xml version="1.0" encoding="UTF-8" standalone="yes"?>
<Relationships xmlns="http://schemas.openxmlformats.org/package/2006/relationships"><Relationship Id="rId7" Type="http://schemas.openxmlformats.org/officeDocument/2006/relationships/theme" Target="../theme/theme9.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slideLayout" Target="../slideLayouts/slideLayout70.xml"/><Relationship Id="rId3" Type="http://schemas.openxmlformats.org/officeDocument/2006/relationships/slideLayout" Target="../slideLayouts/slideLayout69.xml"/><Relationship Id="rId2" Type="http://schemas.openxmlformats.org/officeDocument/2006/relationships/slideLayout" Target="../slideLayouts/slideLayout68.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직사각형 8"/>
          <p:cNvSpPr/>
          <p:nvPr/>
        </p:nvSpPr>
        <p:spPr>
          <a:xfrm>
            <a:off x="0" y="0"/>
            <a:ext cx="12192000" cy="6858000"/>
          </a:xfrm>
          <a:prstGeom prst="rect">
            <a:avLst/>
          </a:prstGeom>
          <a:gradFill>
            <a:gsLst>
              <a:gs pos="10000">
                <a:srgbClr val="82B6DD"/>
              </a:gs>
              <a:gs pos="7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pic>
        <p:nvPicPr>
          <p:cNvPr id="2051" name="그림 9" descr="구름.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0" y="236538"/>
            <a:ext cx="121920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제목 개체 틀 1"/>
          <p:cNvSpPr>
            <a:spLocks noGrp="1"/>
          </p:cNvSpPr>
          <p:nvPr>
            <p:ph type="title"/>
          </p:nvPr>
        </p:nvSpPr>
        <p:spPr bwMode="auto">
          <a:xfrm>
            <a:off x="171451" y="274638"/>
            <a:ext cx="117348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ko-KR" altLang="en-US" smtClean="0"/>
              <a:t>마스터 제목 스타일 편집</a:t>
            </a:r>
            <a:endParaRPr lang="ko-KR" altLang="en-US" smtClean="0"/>
          </a:p>
        </p:txBody>
      </p:sp>
      <p:sp>
        <p:nvSpPr>
          <p:cNvPr id="1029" name="텍스트 개체 틀 2"/>
          <p:cNvSpPr>
            <a:spLocks noGrp="1"/>
          </p:cNvSpPr>
          <p:nvPr>
            <p:ph type="body" idx="1"/>
          </p:nvPr>
        </p:nvSpPr>
        <p:spPr bwMode="auto">
          <a:xfrm>
            <a:off x="609600" y="1071563"/>
            <a:ext cx="109728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en-US" smtClean="0"/>
              <a:t>마스터 텍스트 스타일을 편집합니다</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ko-KR" altLang="en-US" smtClean="0"/>
          </a:p>
        </p:txBody>
      </p:sp>
      <p:sp>
        <p:nvSpPr>
          <p:cNvPr id="4" name="날짜 개체 틀 3"/>
          <p:cNvSpPr>
            <a:spLocks noGrp="1"/>
          </p:cNvSpPr>
          <p:nvPr>
            <p:ph type="dt" sz="half" idx="2"/>
          </p:nvPr>
        </p:nvSpPr>
        <p:spPr>
          <a:xfrm>
            <a:off x="0" y="6486526"/>
            <a:ext cx="2844800" cy="365125"/>
          </a:xfrm>
          <a:prstGeom prst="rect">
            <a:avLst/>
          </a:prstGeom>
        </p:spPr>
        <p:txBody>
          <a:bodyPr vert="horz" lIns="91440" tIns="45720" rIns="91440" bIns="45720" rtlCol="0" anchor="ctr"/>
          <a:lstStyle>
            <a:lvl1pPr algn="l">
              <a:defRPr sz="1400">
                <a:solidFill>
                  <a:schemeClr val="tx1"/>
                </a:solidFill>
                <a:latin typeface="微软雅黑" panose="020B0503020204020204" pitchFamily="34" charset="-122"/>
                <a:ea typeface="微软雅黑" panose="020B0503020204020204" pitchFamily="34" charset="-122"/>
              </a:defRPr>
            </a:lvl1pPr>
          </a:lstStyle>
          <a:p>
            <a:r>
              <a:rPr lang="en-US" altLang="zh-CN" dirty="0" smtClean="0"/>
              <a:t>《</a:t>
            </a:r>
            <a:r>
              <a:rPr lang="zh-CN" altLang="en-US" dirty="0" smtClean="0"/>
              <a:t>建筑工程计量与计价</a:t>
            </a:r>
            <a:r>
              <a:rPr lang="en-US" altLang="zh-CN" dirty="0" smtClean="0"/>
              <a:t>》</a:t>
            </a:r>
            <a:endParaRPr lang="zh-CN" altLang="en-US" dirty="0"/>
          </a:p>
        </p:txBody>
      </p:sp>
      <p:sp>
        <p:nvSpPr>
          <p:cNvPr id="5" name="바닥글 개체 틀 4"/>
          <p:cNvSpPr>
            <a:spLocks noGrp="1"/>
          </p:cNvSpPr>
          <p:nvPr>
            <p:ph type="ftr" sz="quarter" idx="3"/>
          </p:nvPr>
        </p:nvSpPr>
        <p:spPr>
          <a:xfrm>
            <a:off x="9512300" y="6492875"/>
            <a:ext cx="2679700" cy="365125"/>
          </a:xfrm>
          <a:prstGeom prst="rect">
            <a:avLst/>
          </a:prstGeom>
        </p:spPr>
        <p:txBody>
          <a:bodyPr vert="horz" lIns="91440" tIns="45720" rIns="91440" bIns="45720" rtlCol="0" anchor="ctr"/>
          <a:lstStyle>
            <a:lvl1pPr algn="ctr">
              <a:defRPr sz="1400">
                <a:solidFill>
                  <a:schemeClr val="tx1"/>
                </a:solidFill>
                <a:latin typeface="微软雅黑" panose="020B0503020204020204" pitchFamily="34" charset="-122"/>
                <a:ea typeface="微软雅黑" panose="020B0503020204020204" pitchFamily="34" charset="-122"/>
              </a:defRPr>
            </a:lvl1pPr>
          </a:lstStyle>
          <a:p>
            <a:r>
              <a:rPr lang="zh-CN" altLang="en-US" dirty="0" smtClean="0"/>
              <a:t>项目十一：房屋建筑面积计算</a:t>
            </a:r>
            <a:endParaRPr lang="zh-CN" altLang="en-US" dirty="0"/>
          </a:p>
        </p:txBody>
      </p:sp>
      <p:sp>
        <p:nvSpPr>
          <p:cNvPr id="6" name="슬라이드 번호 개체 틀 5"/>
          <p:cNvSpPr>
            <a:spLocks noGrp="1"/>
          </p:cNvSpPr>
          <p:nvPr>
            <p:ph type="sldNum" sz="quarter" idx="4"/>
          </p:nvPr>
        </p:nvSpPr>
        <p:spPr>
          <a:xfrm>
            <a:off x="4432300" y="6493668"/>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94DCA7D7-AFA5-49F6-954F-4CE87C788461}" type="slidenum">
              <a:rPr lang="zh-CN" altLang="en-US" smtClean="0"/>
            </a:fld>
            <a:endParaRPr lang="zh-CN" altLang="en-US"/>
          </a:p>
        </p:txBody>
      </p:sp>
      <p:pic>
        <p:nvPicPr>
          <p:cNvPr id="11" name="图片 10" descr="学院标志 拷贝.png"/>
          <p:cNvPicPr>
            <a:picLocks noChangeAspect="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0006015" y="100014"/>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900" decel="100000" fill="hold"/>
                                        <p:tgtEl>
                                          <p:spTgt spid="205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p:txStyles>
    <p:titleStyle>
      <a:lvl1pPr algn="ctr" rtl="0" eaLnBrk="1" fontAlgn="base" latinLnBrk="1" hangingPunct="1">
        <a:spcBef>
          <a:spcPct val="0"/>
        </a:spcBef>
        <a:spcAft>
          <a:spcPct val="0"/>
        </a:spcAft>
        <a:defRPr sz="3000" kern="1200">
          <a:solidFill>
            <a:srgbClr val="002060"/>
          </a:solidFill>
          <a:latin typeface="HY헤드라인M" pitchFamily="18" charset="-127"/>
          <a:ea typeface="HY헤드라인M" pitchFamily="18" charset="-127"/>
          <a:cs typeface="+mj-cs"/>
        </a:defRPr>
      </a:lvl1pPr>
      <a:lvl2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2pPr>
      <a:lvl3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3pPr>
      <a:lvl4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4pPr>
      <a:lvl5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6pPr>
      <a:lvl7pPr marL="9144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7pPr>
      <a:lvl8pPr marL="13716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8pPr>
      <a:lvl9pPr marL="18288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9pPr>
    </p:titleStyle>
    <p:bodyStyle>
      <a:lvl1pPr marL="342900" indent="-342900" algn="l" rtl="0" eaLnBrk="1" fontAlgn="base" latinLnBrk="1" hangingPunct="1">
        <a:spcBef>
          <a:spcPct val="20000"/>
        </a:spcBef>
        <a:spcAft>
          <a:spcPct val="0"/>
        </a:spcAft>
        <a:buFont typeface="Arial" panose="020B0604020202020204" pitchFamily="34" charset="0"/>
        <a:buChar char="•"/>
        <a:defRPr sz="3200" kern="1200">
          <a:solidFill>
            <a:schemeClr val="tx1"/>
          </a:solidFill>
          <a:latin typeface="HY헤드라인M" pitchFamily="18" charset="-127"/>
          <a:ea typeface="HY헤드라인M" pitchFamily="18" charset="-127"/>
          <a:cs typeface="+mn-cs"/>
        </a:defRPr>
      </a:lvl1pPr>
      <a:lvl2pPr marL="742950" indent="-285750" algn="l" rtl="0" eaLnBrk="1" fontAlgn="base" latinLnBrk="1" hangingPunct="1">
        <a:spcBef>
          <a:spcPct val="20000"/>
        </a:spcBef>
        <a:spcAft>
          <a:spcPct val="0"/>
        </a:spcAft>
        <a:buFont typeface="Arial" panose="020B0604020202020204" pitchFamily="34" charset="0"/>
        <a:buChar char="–"/>
        <a:defRPr sz="2800" kern="1200">
          <a:solidFill>
            <a:schemeClr val="tx1"/>
          </a:solidFill>
          <a:latin typeface="HY헤드라인M" pitchFamily="18" charset="-127"/>
          <a:ea typeface="HY헤드라인M" pitchFamily="18" charset="-127"/>
          <a:cs typeface="+mn-cs"/>
        </a:defRPr>
      </a:lvl2pPr>
      <a:lvl3pPr marL="1143000" indent="-228600" algn="l" rtl="0" eaLnBrk="1" fontAlgn="base" latinLnBrk="1" hangingPunct="1">
        <a:spcBef>
          <a:spcPct val="20000"/>
        </a:spcBef>
        <a:spcAft>
          <a:spcPct val="0"/>
        </a:spcAft>
        <a:buFont typeface="Arial" panose="020B0604020202020204" pitchFamily="34" charset="0"/>
        <a:buChar char="•"/>
        <a:defRPr sz="2400" kern="1200">
          <a:solidFill>
            <a:schemeClr val="tx1"/>
          </a:solidFill>
          <a:latin typeface="HY헤드라인M" pitchFamily="18" charset="-127"/>
          <a:ea typeface="HY헤드라인M" pitchFamily="18" charset="-127"/>
          <a:cs typeface="+mn-cs"/>
        </a:defRPr>
      </a:lvl3pPr>
      <a:lvl4pPr marL="1600200" indent="-228600" algn="l" rtl="0" eaLnBrk="1" fontAlgn="base" latinLnBrk="1" hangingPunct="1">
        <a:spcBef>
          <a:spcPct val="20000"/>
        </a:spcBef>
        <a:spcAft>
          <a:spcPct val="0"/>
        </a:spcAft>
        <a:buFont typeface="Arial" panose="020B0604020202020204" pitchFamily="34" charset="0"/>
        <a:buChar char="–"/>
        <a:defRPr sz="2000" kern="1200">
          <a:solidFill>
            <a:schemeClr val="tx1"/>
          </a:solidFill>
          <a:latin typeface="HY헤드라인M" pitchFamily="18" charset="-127"/>
          <a:ea typeface="HY헤드라인M" pitchFamily="18" charset="-127"/>
          <a:cs typeface="+mn-cs"/>
        </a:defRPr>
      </a:lvl4pPr>
      <a:lvl5pPr marL="2057400" indent="-228600" algn="l" rtl="0" eaLnBrk="1" fontAlgn="base" latinLnBrk="1" hangingPunct="1">
        <a:spcBef>
          <a:spcPct val="20000"/>
        </a:spcBef>
        <a:spcAft>
          <a:spcPct val="0"/>
        </a:spcAft>
        <a:buFont typeface="Arial" panose="020B0604020202020204" pitchFamily="34" charset="0"/>
        <a:buChar char="»"/>
        <a:defRPr sz="2000" kern="1200">
          <a:solidFill>
            <a:schemeClr val="tx1"/>
          </a:solidFill>
          <a:latin typeface="HY헤드라인M" pitchFamily="18" charset="-127"/>
          <a:ea typeface="HY헤드라인M" pitchFamily="18" charset="-127"/>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098" name="Picture 14" descr="구름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355850"/>
            <a:ext cx="12352867"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1"/>
          </p:nvPr>
        </p:nvSpPr>
        <p:spPr bwMode="auto">
          <a:xfrm>
            <a:off x="609600" y="1268413"/>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zh-CN" smtClean="0"/>
              <a:t>마스터 텍스트 스타일을 편집합니다</a:t>
            </a:r>
            <a:endParaRPr lang="ko-KR" altLang="zh-CN" smtClean="0"/>
          </a:p>
          <a:p>
            <a:pPr lvl="1"/>
            <a:r>
              <a:rPr lang="ko-KR" altLang="zh-CN" smtClean="0"/>
              <a:t>둘째 수준</a:t>
            </a:r>
            <a:endParaRPr lang="ko-KR" altLang="zh-CN" smtClean="0"/>
          </a:p>
          <a:p>
            <a:pPr lvl="2"/>
            <a:r>
              <a:rPr lang="ko-KR" altLang="zh-CN" smtClean="0"/>
              <a:t>셋째 수준</a:t>
            </a:r>
            <a:endParaRPr lang="ko-KR" altLang="zh-CN" smtClean="0"/>
          </a:p>
          <a:p>
            <a:pPr lvl="3"/>
            <a:r>
              <a:rPr lang="ko-KR" altLang="zh-CN" smtClean="0"/>
              <a:t>넷째 수준</a:t>
            </a:r>
            <a:endParaRPr lang="ko-KR" altLang="zh-CN" smtClean="0"/>
          </a:p>
          <a:p>
            <a:pPr lvl="4"/>
            <a:r>
              <a:rPr lang="ko-KR" altLang="zh-CN" smtClean="0"/>
              <a:t>다섯째 수준</a:t>
            </a:r>
            <a:endParaRPr lang="ko-KR" altLang="zh-CN" smtClean="0"/>
          </a:p>
        </p:txBody>
      </p:sp>
      <p:sp>
        <p:nvSpPr>
          <p:cNvPr id="4100" name="Rectangle 4"/>
          <p:cNvSpPr>
            <a:spLocks noGrp="1" noChangeArrowheads="1"/>
          </p:cNvSpPr>
          <p:nvPr>
            <p:ph type="dt" sz="half" idx="2"/>
          </p:nvPr>
        </p:nvSpPr>
        <p:spPr bwMode="auto">
          <a:xfrm>
            <a:off x="0" y="6542086"/>
            <a:ext cx="2844800" cy="315913"/>
          </a:xfrm>
          <a:prstGeom prst="rect">
            <a:avLst/>
          </a:prstGeom>
          <a:noFill/>
          <a:ln w="9525">
            <a:noFill/>
            <a:miter lim="800000"/>
          </a:ln>
        </p:spPr>
        <p:txBody>
          <a:bodyPr vert="horz" wrap="square" lIns="91440" tIns="45720" rIns="91440" bIns="45720" numCol="1" anchor="t" anchorCtr="0" compatLnSpc="1"/>
          <a:lstStyle>
            <a:lvl1pPr>
              <a:defRPr sz="1400">
                <a:latin typeface="微软雅黑" panose="020B0503020204020204" pitchFamily="34" charset="-122"/>
                <a:ea typeface="微软雅黑" panose="020B0503020204020204" pitchFamily="34" charset="-122"/>
              </a:defRPr>
            </a:lvl1pPr>
          </a:lstStyle>
          <a:p>
            <a:pPr>
              <a:defRPr/>
            </a:pPr>
            <a:r>
              <a:rPr lang="en-US" altLang="zh-CN" dirty="0" smtClean="0">
                <a:solidFill>
                  <a:srgbClr val="000000"/>
                </a:solidFill>
              </a:rPr>
              <a:t>《</a:t>
            </a:r>
            <a:r>
              <a:rPr lang="zh-CN" altLang="en-US" dirty="0" smtClean="0">
                <a:solidFill>
                  <a:srgbClr val="000000"/>
                </a:solidFill>
              </a:rPr>
              <a:t>建筑工程计量与计价</a:t>
            </a:r>
            <a:r>
              <a:rPr lang="en-US" altLang="zh-CN" dirty="0" smtClean="0">
                <a:solidFill>
                  <a:srgbClr val="000000"/>
                </a:solidFill>
              </a:rPr>
              <a:t>》</a:t>
            </a:r>
            <a:endParaRPr lang="en-US" dirty="0">
              <a:solidFill>
                <a:srgbClr val="000000"/>
              </a:solidFill>
            </a:endParaRPr>
          </a:p>
        </p:txBody>
      </p:sp>
      <p:sp>
        <p:nvSpPr>
          <p:cNvPr id="4101" name="Rectangle 5"/>
          <p:cNvSpPr>
            <a:spLocks noGrp="1" noChangeArrowheads="1"/>
          </p:cNvSpPr>
          <p:nvPr>
            <p:ph type="ftr" sz="quarter" idx="3"/>
          </p:nvPr>
        </p:nvSpPr>
        <p:spPr bwMode="auto">
          <a:xfrm>
            <a:off x="9639300" y="6542086"/>
            <a:ext cx="2552700" cy="315914"/>
          </a:xfrm>
          <a:prstGeom prst="rect">
            <a:avLst/>
          </a:prstGeom>
          <a:noFill/>
          <a:ln w="9525">
            <a:noFill/>
            <a:miter lim="800000"/>
          </a:ln>
        </p:spPr>
        <p:txBody>
          <a:bodyPr vert="horz" wrap="square" lIns="91440" tIns="45720" rIns="91440" bIns="45720" numCol="1" anchor="t" anchorCtr="0" compatLnSpc="1"/>
          <a:lstStyle>
            <a:lvl1pPr algn="ctr">
              <a:defRPr sz="1400">
                <a:latin typeface="微软雅黑" panose="020B0503020204020204" pitchFamily="34" charset="-122"/>
                <a:ea typeface="微软雅黑" panose="020B0503020204020204" pitchFamily="34" charset="-122"/>
              </a:defRPr>
            </a:lvl1pPr>
          </a:lstStyle>
          <a:p>
            <a:pPr>
              <a:defRPr/>
            </a:pPr>
            <a:r>
              <a:rPr lang="zh-CN" altLang="en-US" dirty="0" smtClean="0">
                <a:solidFill>
                  <a:srgbClr val="000000"/>
                </a:solidFill>
              </a:rPr>
              <a:t>项目十一：房屋建筑面积计算</a:t>
            </a:r>
            <a:endParaRPr lang="en-US" dirty="0">
              <a:solidFill>
                <a:srgbClr val="000000"/>
              </a:solidFill>
            </a:endParaRPr>
          </a:p>
        </p:txBody>
      </p:sp>
      <p:sp>
        <p:nvSpPr>
          <p:cNvPr id="4102" name="Rectangle 14"/>
          <p:cNvSpPr>
            <a:spLocks noGrp="1" noChangeArrowheads="1"/>
          </p:cNvSpPr>
          <p:nvPr>
            <p:ph type="title"/>
          </p:nvPr>
        </p:nvSpPr>
        <p:spPr bwMode="auto">
          <a:xfrm>
            <a:off x="571500" y="188914"/>
            <a:ext cx="109728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ko-KR" smtClean="0"/>
              <a:t>Click To Edit Title Style</a:t>
            </a:r>
            <a:endParaRPr lang="zh-CN" altLang="ko-KR" smtClean="0"/>
          </a:p>
        </p:txBody>
      </p:sp>
      <p:sp>
        <p:nvSpPr>
          <p:cNvPr id="4103" name="Rectangle 15"/>
          <p:cNvSpPr>
            <a:spLocks noGrp="1" noChangeArrowheads="1"/>
          </p:cNvSpPr>
          <p:nvPr>
            <p:ph type="sldNum" sz="quarter" idx="4"/>
          </p:nvPr>
        </p:nvSpPr>
        <p:spPr bwMode="auto">
          <a:xfrm>
            <a:off x="4305300" y="6381749"/>
            <a:ext cx="28448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fld id="{513C52AA-1227-4E4B-99C0-FA9E647C236E}" type="slidenum">
              <a:rPr lang="en-US" altLang="zh-CN">
                <a:solidFill>
                  <a:srgbClr val="000000"/>
                </a:solidFill>
              </a:rPr>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childTnLst>
                                </p:cTn>
                              </p:par>
                            </p:childTnLst>
                          </p:cTn>
                        </p:par>
                        <p:par>
                          <p:cTn id="8" fill="hold">
                            <p:stCondLst>
                              <p:cond delay="1000"/>
                            </p:stCondLst>
                            <p:childTnLst>
                              <p:par>
                                <p:cTn id="9" presetID="12" presetClass="entr" presetSubtype="1" fill="hold" grpId="0" nodeType="after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slide(fromTop)">
                                      <p:cBhvr>
                                        <p:cTn id="11"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hf sldNum="0" hdr="0"/>
  <p:txStyles>
    <p:titleStyle>
      <a:lvl1pPr algn="l" rtl="0" eaLnBrk="1" fontAlgn="base" latinLnBrk="1" hangingPunct="1">
        <a:spcBef>
          <a:spcPct val="0"/>
        </a:spcBef>
        <a:spcAft>
          <a:spcPct val="0"/>
        </a:spcAft>
        <a:defRPr sz="3600">
          <a:solidFill>
            <a:schemeClr val="tx1"/>
          </a:solidFill>
          <a:latin typeface="+mj-lt"/>
          <a:ea typeface="+mj-ea"/>
          <a:cs typeface="+mj-cs"/>
        </a:defRPr>
      </a:lvl1pPr>
      <a:lvl2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2pPr>
      <a:lvl3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3pPr>
      <a:lvl4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4pPr>
      <a:lvl5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6pPr>
      <a:lvl7pPr marL="9144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7pPr>
      <a:lvl8pPr marL="13716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8pPr>
      <a:lvl9pPr marL="18288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ea typeface="+mn-ea"/>
        </a:defRPr>
      </a:lvl2pPr>
      <a:lvl3pPr marL="1143000" indent="-228600" algn="l" rtl="0" eaLnBrk="1" fontAlgn="base" latinLnBrk="1" hangingPunct="1">
        <a:spcBef>
          <a:spcPct val="20000"/>
        </a:spcBef>
        <a:spcAft>
          <a:spcPct val="0"/>
        </a:spcAft>
        <a:buChar char="•"/>
        <a:defRPr sz="2400">
          <a:solidFill>
            <a:schemeClr val="tx1"/>
          </a:solidFill>
          <a:latin typeface="+mn-lt"/>
          <a:ea typeface="+mn-ea"/>
        </a:defRPr>
      </a:lvl3pPr>
      <a:lvl4pPr marL="1600200" indent="-228600" algn="l" rtl="0" eaLnBrk="1" fontAlgn="base" latinLnBrk="1" hangingPunct="1">
        <a:spcBef>
          <a:spcPct val="20000"/>
        </a:spcBef>
        <a:spcAft>
          <a:spcPct val="0"/>
        </a:spcAft>
        <a:buChar char="–"/>
        <a:defRPr sz="2000">
          <a:solidFill>
            <a:schemeClr val="tx1"/>
          </a:solidFill>
          <a:latin typeface="+mn-lt"/>
          <a:ea typeface="+mn-ea"/>
        </a:defRPr>
      </a:lvl4pPr>
      <a:lvl5pPr marL="2057400" indent="-228600" algn="l" rtl="0" eaLnBrk="1" fontAlgn="base" latinLnBrk="1" hangingPunct="1">
        <a:spcBef>
          <a:spcPct val="20000"/>
        </a:spcBef>
        <a:spcAft>
          <a:spcPct val="0"/>
        </a:spcAft>
        <a:buChar char="»"/>
        <a:defRPr sz="2000">
          <a:solidFill>
            <a:schemeClr val="tx1"/>
          </a:solidFill>
          <a:latin typeface="+mn-lt"/>
          <a:ea typeface="+mn-ea"/>
        </a:defRPr>
      </a:lvl5pPr>
      <a:lvl6pPr marL="2514600" indent="-228600" algn="l" rtl="0" eaLnBrk="1" fontAlgn="base" latinLnBrk="1" hangingPunct="1">
        <a:spcBef>
          <a:spcPct val="20000"/>
        </a:spcBef>
        <a:spcAft>
          <a:spcPct val="0"/>
        </a:spcAft>
        <a:buChar char="»"/>
        <a:defRPr sz="2000">
          <a:solidFill>
            <a:schemeClr val="tx1"/>
          </a:solidFill>
          <a:latin typeface="+mn-lt"/>
          <a:ea typeface="+mn-ea"/>
        </a:defRPr>
      </a:lvl6pPr>
      <a:lvl7pPr marL="2971800" indent="-228600" algn="l" rtl="0" eaLnBrk="1" fontAlgn="base" latinLnBrk="1" hangingPunct="1">
        <a:spcBef>
          <a:spcPct val="20000"/>
        </a:spcBef>
        <a:spcAft>
          <a:spcPct val="0"/>
        </a:spcAft>
        <a:buChar char="»"/>
        <a:defRPr sz="2000">
          <a:solidFill>
            <a:schemeClr val="tx1"/>
          </a:solidFill>
          <a:latin typeface="+mn-lt"/>
          <a:ea typeface="+mn-ea"/>
        </a:defRPr>
      </a:lvl7pPr>
      <a:lvl8pPr marL="3429000" indent="-228600" algn="l" rtl="0" eaLnBrk="1" fontAlgn="base" latinLnBrk="1" hangingPunct="1">
        <a:spcBef>
          <a:spcPct val="20000"/>
        </a:spcBef>
        <a:spcAft>
          <a:spcPct val="0"/>
        </a:spcAft>
        <a:buChar char="»"/>
        <a:defRPr sz="2000">
          <a:solidFill>
            <a:schemeClr val="tx1"/>
          </a:solidFill>
          <a:latin typeface="+mn-lt"/>
          <a:ea typeface="+mn-ea"/>
        </a:defRPr>
      </a:lvl8pPr>
      <a:lvl9pPr marL="3886200" indent="-228600" algn="l" rtl="0" eaLnBrk="1" fontAlgn="base" latinLnBrk="1"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098" name="Picture 14" descr="구름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355850"/>
            <a:ext cx="12352867"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1"/>
          </p:nvPr>
        </p:nvSpPr>
        <p:spPr bwMode="auto">
          <a:xfrm>
            <a:off x="609600" y="1268413"/>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zh-CN" dirty="0" smtClean="0"/>
              <a:t>마스터 텍스트 스타일을 편집합니다</a:t>
            </a:r>
            <a:endParaRPr lang="ko-KR" altLang="zh-CN" dirty="0" smtClean="0"/>
          </a:p>
          <a:p>
            <a:pPr lvl="1"/>
            <a:r>
              <a:rPr lang="ko-KR" altLang="zh-CN" dirty="0" smtClean="0"/>
              <a:t>둘째 수준</a:t>
            </a:r>
            <a:endParaRPr lang="ko-KR" altLang="zh-CN" dirty="0" smtClean="0"/>
          </a:p>
          <a:p>
            <a:pPr lvl="2"/>
            <a:r>
              <a:rPr lang="ko-KR" altLang="zh-CN" dirty="0" smtClean="0"/>
              <a:t>셋째 수준</a:t>
            </a:r>
            <a:endParaRPr lang="ko-KR" altLang="zh-CN" dirty="0" smtClean="0"/>
          </a:p>
          <a:p>
            <a:pPr lvl="3"/>
            <a:r>
              <a:rPr lang="ko-KR" altLang="zh-CN" dirty="0" smtClean="0"/>
              <a:t>넷째 수준</a:t>
            </a:r>
            <a:endParaRPr lang="ko-KR" altLang="zh-CN" dirty="0" smtClean="0"/>
          </a:p>
          <a:p>
            <a:pPr lvl="4"/>
            <a:r>
              <a:rPr lang="ko-KR" altLang="zh-CN" dirty="0" smtClean="0"/>
              <a:t>다섯째 수준</a:t>
            </a:r>
            <a:endParaRPr lang="ko-KR" altLang="zh-CN" dirty="0" smtClean="0"/>
          </a:p>
        </p:txBody>
      </p:sp>
      <p:sp>
        <p:nvSpPr>
          <p:cNvPr id="4100" name="Rectangle 4"/>
          <p:cNvSpPr>
            <a:spLocks noGrp="1" noChangeArrowheads="1"/>
          </p:cNvSpPr>
          <p:nvPr>
            <p:ph type="dt" sz="half" idx="2"/>
          </p:nvPr>
        </p:nvSpPr>
        <p:spPr bwMode="auto">
          <a:xfrm>
            <a:off x="0" y="6542086"/>
            <a:ext cx="2844800" cy="315913"/>
          </a:xfrm>
          <a:prstGeom prst="rect">
            <a:avLst/>
          </a:prstGeom>
          <a:noFill/>
          <a:ln w="9525">
            <a:noFill/>
            <a:miter lim="800000"/>
          </a:ln>
        </p:spPr>
        <p:txBody>
          <a:bodyPr vert="horz" wrap="square" lIns="91440" tIns="45720" rIns="91440" bIns="45720" numCol="1" anchor="t" anchorCtr="0" compatLnSpc="1"/>
          <a:lstStyle>
            <a:lvl1pPr>
              <a:defRPr sz="1400">
                <a:latin typeface="微软雅黑" panose="020B0503020204020204" pitchFamily="34" charset="-122"/>
                <a:ea typeface="微软雅黑" panose="020B0503020204020204" pitchFamily="34" charset="-122"/>
              </a:defRPr>
            </a:lvl1pPr>
          </a:lstStyle>
          <a:p>
            <a:pPr>
              <a:defRPr/>
            </a:pPr>
            <a:r>
              <a:rPr lang="en-US" altLang="zh-CN" dirty="0" smtClean="0">
                <a:solidFill>
                  <a:srgbClr val="000000"/>
                </a:solidFill>
              </a:rPr>
              <a:t>《</a:t>
            </a:r>
            <a:r>
              <a:rPr lang="zh-CN" altLang="en-US" dirty="0" smtClean="0">
                <a:solidFill>
                  <a:srgbClr val="000000"/>
                </a:solidFill>
              </a:rPr>
              <a:t>建筑工程计量与计价</a:t>
            </a:r>
            <a:r>
              <a:rPr lang="en-US" altLang="zh-CN" dirty="0" smtClean="0">
                <a:solidFill>
                  <a:srgbClr val="000000"/>
                </a:solidFill>
              </a:rPr>
              <a:t>》</a:t>
            </a:r>
            <a:endParaRPr lang="en-US" dirty="0">
              <a:solidFill>
                <a:srgbClr val="000000"/>
              </a:solidFill>
            </a:endParaRPr>
          </a:p>
        </p:txBody>
      </p:sp>
      <p:sp>
        <p:nvSpPr>
          <p:cNvPr id="4101" name="Rectangle 5"/>
          <p:cNvSpPr>
            <a:spLocks noGrp="1" noChangeArrowheads="1"/>
          </p:cNvSpPr>
          <p:nvPr>
            <p:ph type="ftr" sz="quarter" idx="3"/>
          </p:nvPr>
        </p:nvSpPr>
        <p:spPr bwMode="auto">
          <a:xfrm>
            <a:off x="9525000" y="6542085"/>
            <a:ext cx="2578100" cy="315913"/>
          </a:xfrm>
          <a:prstGeom prst="rect">
            <a:avLst/>
          </a:prstGeom>
          <a:noFill/>
          <a:ln w="9525">
            <a:noFill/>
            <a:miter lim="800000"/>
          </a:ln>
        </p:spPr>
        <p:txBody>
          <a:bodyPr vert="horz" wrap="square" lIns="91440" tIns="45720" rIns="91440" bIns="45720" numCol="1" anchor="t" anchorCtr="0" compatLnSpc="1"/>
          <a:lstStyle>
            <a:lvl1pPr algn="ctr">
              <a:defRPr sz="1400">
                <a:solidFill>
                  <a:schemeClr val="tx1"/>
                </a:solidFill>
                <a:latin typeface="微软雅黑" panose="020B0503020204020204" pitchFamily="34" charset="-122"/>
                <a:ea typeface="微软雅黑" panose="020B0503020204020204" pitchFamily="34" charset="-122"/>
              </a:defRPr>
            </a:lvl1pPr>
          </a:lstStyle>
          <a:p>
            <a:pPr>
              <a:defRPr/>
            </a:pPr>
            <a:r>
              <a:rPr lang="zh-CN" altLang="en-US" dirty="0" smtClean="0"/>
              <a:t>项目十一：房屋建筑面积计算</a:t>
            </a:r>
            <a:endParaRPr lang="en-US" dirty="0"/>
          </a:p>
        </p:txBody>
      </p:sp>
      <p:sp>
        <p:nvSpPr>
          <p:cNvPr id="4102" name="Rectangle 14"/>
          <p:cNvSpPr>
            <a:spLocks noGrp="1" noChangeArrowheads="1"/>
          </p:cNvSpPr>
          <p:nvPr>
            <p:ph type="title"/>
          </p:nvPr>
        </p:nvSpPr>
        <p:spPr bwMode="auto">
          <a:xfrm>
            <a:off x="571500" y="188914"/>
            <a:ext cx="109728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ko-KR" smtClean="0"/>
              <a:t>Click To Edit Title Style</a:t>
            </a:r>
            <a:endParaRPr lang="zh-CN" altLang="ko-KR" smtClean="0"/>
          </a:p>
        </p:txBody>
      </p:sp>
      <p:sp>
        <p:nvSpPr>
          <p:cNvPr id="4103" name="Rectangle 15"/>
          <p:cNvSpPr>
            <a:spLocks noGrp="1" noChangeArrowheads="1"/>
          </p:cNvSpPr>
          <p:nvPr>
            <p:ph type="sldNum" sz="quarter" idx="4"/>
          </p:nvPr>
        </p:nvSpPr>
        <p:spPr bwMode="auto">
          <a:xfrm>
            <a:off x="4121150" y="6381750"/>
            <a:ext cx="28448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fld id="{513C52AA-1227-4E4B-99C0-FA9E647C236E}" type="slidenum">
              <a:rPr lang="en-US" altLang="zh-CN">
                <a:solidFill>
                  <a:srgbClr val="000000"/>
                </a:solidFill>
              </a:rPr>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childTnLst>
                                </p:cTn>
                              </p:par>
                            </p:childTnLst>
                          </p:cTn>
                        </p:par>
                        <p:par>
                          <p:cTn id="8" fill="hold">
                            <p:stCondLst>
                              <p:cond delay="1000"/>
                            </p:stCondLst>
                            <p:childTnLst>
                              <p:par>
                                <p:cTn id="9" presetID="12" presetClass="entr" presetSubtype="1" fill="hold" grpId="0" nodeType="after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slide(fromTop)">
                                      <p:cBhvr>
                                        <p:cTn id="11"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hf sldNum="0" hdr="0"/>
  <p:txStyles>
    <p:titleStyle>
      <a:lvl1pPr algn="l" rtl="0" eaLnBrk="1" fontAlgn="base" latinLnBrk="1" hangingPunct="1">
        <a:spcBef>
          <a:spcPct val="0"/>
        </a:spcBef>
        <a:spcAft>
          <a:spcPct val="0"/>
        </a:spcAft>
        <a:defRPr sz="3600">
          <a:solidFill>
            <a:schemeClr val="tx1"/>
          </a:solidFill>
          <a:latin typeface="+mj-lt"/>
          <a:ea typeface="+mj-ea"/>
          <a:cs typeface="+mj-cs"/>
        </a:defRPr>
      </a:lvl1pPr>
      <a:lvl2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2pPr>
      <a:lvl3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3pPr>
      <a:lvl4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4pPr>
      <a:lvl5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6pPr>
      <a:lvl7pPr marL="9144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7pPr>
      <a:lvl8pPr marL="13716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8pPr>
      <a:lvl9pPr marL="18288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ea typeface="+mn-ea"/>
        </a:defRPr>
      </a:lvl2pPr>
      <a:lvl3pPr marL="1143000" indent="-228600" algn="l" rtl="0" eaLnBrk="1" fontAlgn="base" latinLnBrk="1" hangingPunct="1">
        <a:spcBef>
          <a:spcPct val="20000"/>
        </a:spcBef>
        <a:spcAft>
          <a:spcPct val="0"/>
        </a:spcAft>
        <a:buChar char="•"/>
        <a:defRPr sz="2400">
          <a:solidFill>
            <a:schemeClr val="tx1"/>
          </a:solidFill>
          <a:latin typeface="+mn-lt"/>
          <a:ea typeface="+mn-ea"/>
        </a:defRPr>
      </a:lvl3pPr>
      <a:lvl4pPr marL="1600200" indent="-228600" algn="l" rtl="0" eaLnBrk="1" fontAlgn="base" latinLnBrk="1" hangingPunct="1">
        <a:spcBef>
          <a:spcPct val="20000"/>
        </a:spcBef>
        <a:spcAft>
          <a:spcPct val="0"/>
        </a:spcAft>
        <a:buChar char="–"/>
        <a:defRPr sz="2000">
          <a:solidFill>
            <a:schemeClr val="tx1"/>
          </a:solidFill>
          <a:latin typeface="+mn-lt"/>
          <a:ea typeface="+mn-ea"/>
        </a:defRPr>
      </a:lvl4pPr>
      <a:lvl5pPr marL="2057400" indent="-228600" algn="l" rtl="0" eaLnBrk="1" fontAlgn="base" latinLnBrk="1" hangingPunct="1">
        <a:spcBef>
          <a:spcPct val="20000"/>
        </a:spcBef>
        <a:spcAft>
          <a:spcPct val="0"/>
        </a:spcAft>
        <a:buChar char="»"/>
        <a:defRPr sz="2000">
          <a:solidFill>
            <a:schemeClr val="tx1"/>
          </a:solidFill>
          <a:latin typeface="+mn-lt"/>
          <a:ea typeface="+mn-ea"/>
        </a:defRPr>
      </a:lvl5pPr>
      <a:lvl6pPr marL="2514600" indent="-228600" algn="l" rtl="0" eaLnBrk="1" fontAlgn="base" latinLnBrk="1" hangingPunct="1">
        <a:spcBef>
          <a:spcPct val="20000"/>
        </a:spcBef>
        <a:spcAft>
          <a:spcPct val="0"/>
        </a:spcAft>
        <a:buChar char="»"/>
        <a:defRPr sz="2000">
          <a:solidFill>
            <a:schemeClr val="tx1"/>
          </a:solidFill>
          <a:latin typeface="+mn-lt"/>
          <a:ea typeface="+mn-ea"/>
        </a:defRPr>
      </a:lvl6pPr>
      <a:lvl7pPr marL="2971800" indent="-228600" algn="l" rtl="0" eaLnBrk="1" fontAlgn="base" latinLnBrk="1" hangingPunct="1">
        <a:spcBef>
          <a:spcPct val="20000"/>
        </a:spcBef>
        <a:spcAft>
          <a:spcPct val="0"/>
        </a:spcAft>
        <a:buChar char="»"/>
        <a:defRPr sz="2000">
          <a:solidFill>
            <a:schemeClr val="tx1"/>
          </a:solidFill>
          <a:latin typeface="+mn-lt"/>
          <a:ea typeface="+mn-ea"/>
        </a:defRPr>
      </a:lvl7pPr>
      <a:lvl8pPr marL="3429000" indent="-228600" algn="l" rtl="0" eaLnBrk="1" fontAlgn="base" latinLnBrk="1" hangingPunct="1">
        <a:spcBef>
          <a:spcPct val="20000"/>
        </a:spcBef>
        <a:spcAft>
          <a:spcPct val="0"/>
        </a:spcAft>
        <a:buChar char="»"/>
        <a:defRPr sz="2000">
          <a:solidFill>
            <a:schemeClr val="tx1"/>
          </a:solidFill>
          <a:latin typeface="+mn-lt"/>
          <a:ea typeface="+mn-ea"/>
        </a:defRPr>
      </a:lvl8pPr>
      <a:lvl9pPr marL="3886200" indent="-228600" algn="l" rtl="0" eaLnBrk="1" fontAlgn="base" latinLnBrk="1"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직사각형 8"/>
          <p:cNvSpPr/>
          <p:nvPr/>
        </p:nvSpPr>
        <p:spPr>
          <a:xfrm>
            <a:off x="0" y="0"/>
            <a:ext cx="12192000" cy="6858000"/>
          </a:xfrm>
          <a:prstGeom prst="rect">
            <a:avLst/>
          </a:prstGeom>
          <a:gradFill>
            <a:gsLst>
              <a:gs pos="10000">
                <a:srgbClr val="82B6DD"/>
              </a:gs>
              <a:gs pos="7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pic>
        <p:nvPicPr>
          <p:cNvPr id="2051" name="그림 9" descr="구름.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36538"/>
            <a:ext cx="121920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제목 개체 틀 1"/>
          <p:cNvSpPr>
            <a:spLocks noGrp="1"/>
          </p:cNvSpPr>
          <p:nvPr>
            <p:ph type="title"/>
          </p:nvPr>
        </p:nvSpPr>
        <p:spPr bwMode="auto">
          <a:xfrm>
            <a:off x="171451" y="274638"/>
            <a:ext cx="117348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ko-KR" altLang="en-US" smtClean="0"/>
              <a:t>마스터 제목 스타일 편집</a:t>
            </a:r>
            <a:endParaRPr lang="ko-KR" altLang="en-US" smtClean="0"/>
          </a:p>
        </p:txBody>
      </p:sp>
      <p:sp>
        <p:nvSpPr>
          <p:cNvPr id="1029" name="텍스트 개체 틀 2"/>
          <p:cNvSpPr>
            <a:spLocks noGrp="1"/>
          </p:cNvSpPr>
          <p:nvPr>
            <p:ph type="body" idx="1"/>
          </p:nvPr>
        </p:nvSpPr>
        <p:spPr bwMode="auto">
          <a:xfrm>
            <a:off x="609600" y="1071563"/>
            <a:ext cx="109728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en-US" smtClean="0"/>
              <a:t>마스터 텍스트 스타일을 편집합니다</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ko-KR" altLang="en-US" smtClean="0"/>
          </a:p>
        </p:txBody>
      </p:sp>
      <p:sp>
        <p:nvSpPr>
          <p:cNvPr id="4" name="날짜 개체 틀 3"/>
          <p:cNvSpPr>
            <a:spLocks noGrp="1"/>
          </p:cNvSpPr>
          <p:nvPr>
            <p:ph type="dt" sz="half" idx="2"/>
          </p:nvPr>
        </p:nvSpPr>
        <p:spPr>
          <a:xfrm>
            <a:off x="0" y="6492875"/>
            <a:ext cx="2844800" cy="365125"/>
          </a:xfrm>
          <a:prstGeom prst="rect">
            <a:avLst/>
          </a:prstGeom>
        </p:spPr>
        <p:txBody>
          <a:bodyPr vert="horz" lIns="91440" tIns="45720" rIns="91440" bIns="45720" rtlCol="0" anchor="ctr"/>
          <a:lstStyle>
            <a:lvl1pPr algn="l">
              <a:defRPr sz="1400">
                <a:solidFill>
                  <a:schemeClr val="tx1"/>
                </a:solidFill>
                <a:latin typeface="微软雅黑" panose="020B0503020204020204" pitchFamily="34" charset="-122"/>
                <a:ea typeface="微软雅黑" panose="020B0503020204020204" pitchFamily="34" charset="-122"/>
              </a:defRPr>
            </a:lvl1pPr>
          </a:lstStyle>
          <a:p>
            <a:r>
              <a:rPr lang="en-US" altLang="zh-CN" dirty="0" smtClean="0"/>
              <a:t>《</a:t>
            </a:r>
            <a:r>
              <a:rPr lang="zh-CN" altLang="en-US" dirty="0" smtClean="0"/>
              <a:t>建筑工程计量与计价</a:t>
            </a:r>
            <a:r>
              <a:rPr lang="en-US" altLang="zh-CN" dirty="0" smtClean="0"/>
              <a:t>》</a:t>
            </a:r>
            <a:endParaRPr lang="zh-CN" altLang="en-US" dirty="0"/>
          </a:p>
        </p:txBody>
      </p:sp>
      <p:sp>
        <p:nvSpPr>
          <p:cNvPr id="5" name="바닥글 개체 틀 4"/>
          <p:cNvSpPr>
            <a:spLocks noGrp="1"/>
          </p:cNvSpPr>
          <p:nvPr>
            <p:ph type="ftr" sz="quarter" idx="3"/>
          </p:nvPr>
        </p:nvSpPr>
        <p:spPr>
          <a:xfrm>
            <a:off x="9639300" y="6492874"/>
            <a:ext cx="2552700" cy="365125"/>
          </a:xfrm>
          <a:prstGeom prst="rect">
            <a:avLst/>
          </a:prstGeom>
        </p:spPr>
        <p:txBody>
          <a:bodyPr vert="horz" lIns="91440" tIns="45720" rIns="91440" bIns="45720" rtlCol="0" anchor="ctr"/>
          <a:lstStyle>
            <a:lvl1pPr algn="ctr">
              <a:defRPr sz="1400">
                <a:solidFill>
                  <a:schemeClr val="tx1"/>
                </a:solidFill>
                <a:latin typeface="微软雅黑" panose="020B0503020204020204" pitchFamily="34" charset="-122"/>
                <a:ea typeface="微软雅黑" panose="020B0503020204020204" pitchFamily="34" charset="-122"/>
              </a:defRPr>
            </a:lvl1pPr>
          </a:lstStyle>
          <a:p>
            <a:r>
              <a:rPr lang="zh-CN" altLang="en-US" dirty="0" smtClean="0"/>
              <a:t>项目十一：房屋建筑面积计算</a:t>
            </a:r>
            <a:endParaRPr lang="zh-CN" altLang="en-US" dirty="0"/>
          </a:p>
        </p:txBody>
      </p:sp>
      <p:sp>
        <p:nvSpPr>
          <p:cNvPr id="6" name="슬라이드 번호 개체 틀 5"/>
          <p:cNvSpPr>
            <a:spLocks noGrp="1"/>
          </p:cNvSpPr>
          <p:nvPr>
            <p:ph type="sldNum" sz="quarter" idx="4"/>
          </p:nvPr>
        </p:nvSpPr>
        <p:spPr>
          <a:xfrm>
            <a:off x="4025900" y="6477794"/>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94DCA7D7-AFA5-49F6-954F-4CE87C788461}" type="slidenum">
              <a:rPr lang="zh-CN" altLang="en-US" smtClean="0"/>
            </a:fld>
            <a:endParaRPr lang="zh-CN" altLang="en-US"/>
          </a:p>
        </p:txBody>
      </p:sp>
      <p:pic>
        <p:nvPicPr>
          <p:cNvPr id="11" name="图片 10" descr="学院标志 拷贝.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9977438" y="60325"/>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900" decel="100000" fill="hold"/>
                                        <p:tgtEl>
                                          <p:spTgt spid="205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p:txStyles>
    <p:titleStyle>
      <a:lvl1pPr algn="ctr" rtl="0" eaLnBrk="1" fontAlgn="base" latinLnBrk="1" hangingPunct="1">
        <a:spcBef>
          <a:spcPct val="0"/>
        </a:spcBef>
        <a:spcAft>
          <a:spcPct val="0"/>
        </a:spcAft>
        <a:defRPr sz="3000" kern="1200">
          <a:solidFill>
            <a:srgbClr val="002060"/>
          </a:solidFill>
          <a:latin typeface="HY헤드라인M" pitchFamily="18" charset="-127"/>
          <a:ea typeface="HY헤드라인M" pitchFamily="18" charset="-127"/>
          <a:cs typeface="+mj-cs"/>
        </a:defRPr>
      </a:lvl1pPr>
      <a:lvl2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2pPr>
      <a:lvl3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3pPr>
      <a:lvl4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4pPr>
      <a:lvl5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6pPr>
      <a:lvl7pPr marL="9144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7pPr>
      <a:lvl8pPr marL="13716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8pPr>
      <a:lvl9pPr marL="18288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9pPr>
    </p:titleStyle>
    <p:bodyStyle>
      <a:lvl1pPr marL="342900" indent="-342900" algn="l" rtl="0" eaLnBrk="1" fontAlgn="base" latinLnBrk="1" hangingPunct="1">
        <a:spcBef>
          <a:spcPct val="20000"/>
        </a:spcBef>
        <a:spcAft>
          <a:spcPct val="0"/>
        </a:spcAft>
        <a:buFont typeface="Arial" panose="020B0604020202020204" pitchFamily="34" charset="0"/>
        <a:buChar char="•"/>
        <a:defRPr sz="3200" kern="1200">
          <a:solidFill>
            <a:schemeClr val="tx1"/>
          </a:solidFill>
          <a:latin typeface="HY헤드라인M" pitchFamily="18" charset="-127"/>
          <a:ea typeface="HY헤드라인M" pitchFamily="18" charset="-127"/>
          <a:cs typeface="+mn-cs"/>
        </a:defRPr>
      </a:lvl1pPr>
      <a:lvl2pPr marL="742950" indent="-285750" algn="l" rtl="0" eaLnBrk="1" fontAlgn="base" latinLnBrk="1" hangingPunct="1">
        <a:spcBef>
          <a:spcPct val="20000"/>
        </a:spcBef>
        <a:spcAft>
          <a:spcPct val="0"/>
        </a:spcAft>
        <a:buFont typeface="Arial" panose="020B0604020202020204" pitchFamily="34" charset="0"/>
        <a:buChar char="–"/>
        <a:defRPr sz="2800" kern="1200">
          <a:solidFill>
            <a:schemeClr val="tx1"/>
          </a:solidFill>
          <a:latin typeface="HY헤드라인M" pitchFamily="18" charset="-127"/>
          <a:ea typeface="HY헤드라인M" pitchFamily="18" charset="-127"/>
          <a:cs typeface="+mn-cs"/>
        </a:defRPr>
      </a:lvl2pPr>
      <a:lvl3pPr marL="1143000" indent="-228600" algn="l" rtl="0" eaLnBrk="1" fontAlgn="base" latinLnBrk="1" hangingPunct="1">
        <a:spcBef>
          <a:spcPct val="20000"/>
        </a:spcBef>
        <a:spcAft>
          <a:spcPct val="0"/>
        </a:spcAft>
        <a:buFont typeface="Arial" panose="020B0604020202020204" pitchFamily="34" charset="0"/>
        <a:buChar char="•"/>
        <a:defRPr sz="2400" kern="1200">
          <a:solidFill>
            <a:schemeClr val="tx1"/>
          </a:solidFill>
          <a:latin typeface="HY헤드라인M" pitchFamily="18" charset="-127"/>
          <a:ea typeface="HY헤드라인M" pitchFamily="18" charset="-127"/>
          <a:cs typeface="+mn-cs"/>
        </a:defRPr>
      </a:lvl3pPr>
      <a:lvl4pPr marL="1600200" indent="-228600" algn="l" rtl="0" eaLnBrk="1" fontAlgn="base" latinLnBrk="1" hangingPunct="1">
        <a:spcBef>
          <a:spcPct val="20000"/>
        </a:spcBef>
        <a:spcAft>
          <a:spcPct val="0"/>
        </a:spcAft>
        <a:buFont typeface="Arial" panose="020B0604020202020204" pitchFamily="34" charset="0"/>
        <a:buChar char="–"/>
        <a:defRPr sz="2000" kern="1200">
          <a:solidFill>
            <a:schemeClr val="tx1"/>
          </a:solidFill>
          <a:latin typeface="HY헤드라인M" pitchFamily="18" charset="-127"/>
          <a:ea typeface="HY헤드라인M" pitchFamily="18" charset="-127"/>
          <a:cs typeface="+mn-cs"/>
        </a:defRPr>
      </a:lvl4pPr>
      <a:lvl5pPr marL="2057400" indent="-228600" algn="l" rtl="0" eaLnBrk="1" fontAlgn="base" latinLnBrk="1" hangingPunct="1">
        <a:spcBef>
          <a:spcPct val="20000"/>
        </a:spcBef>
        <a:spcAft>
          <a:spcPct val="0"/>
        </a:spcAft>
        <a:buFont typeface="Arial" panose="020B0604020202020204" pitchFamily="34" charset="0"/>
        <a:buChar char="»"/>
        <a:defRPr sz="2000" kern="1200">
          <a:solidFill>
            <a:schemeClr val="tx1"/>
          </a:solidFill>
          <a:latin typeface="HY헤드라인M" pitchFamily="18" charset="-127"/>
          <a:ea typeface="HY헤드라인M" pitchFamily="18" charset="-127"/>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098" name="Picture 14" descr="구름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355850"/>
            <a:ext cx="12352867"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1"/>
          </p:nvPr>
        </p:nvSpPr>
        <p:spPr bwMode="auto">
          <a:xfrm>
            <a:off x="609600" y="1268413"/>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zh-CN" smtClean="0"/>
              <a:t>마스터 텍스트 스타일을 편집합니다</a:t>
            </a:r>
            <a:endParaRPr lang="ko-KR" altLang="zh-CN" smtClean="0"/>
          </a:p>
          <a:p>
            <a:pPr lvl="1"/>
            <a:r>
              <a:rPr lang="ko-KR" altLang="zh-CN" smtClean="0"/>
              <a:t>둘째 수준</a:t>
            </a:r>
            <a:endParaRPr lang="ko-KR" altLang="zh-CN" smtClean="0"/>
          </a:p>
          <a:p>
            <a:pPr lvl="2"/>
            <a:r>
              <a:rPr lang="ko-KR" altLang="zh-CN" smtClean="0"/>
              <a:t>셋째 수준</a:t>
            </a:r>
            <a:endParaRPr lang="ko-KR" altLang="zh-CN" smtClean="0"/>
          </a:p>
          <a:p>
            <a:pPr lvl="3"/>
            <a:r>
              <a:rPr lang="ko-KR" altLang="zh-CN" smtClean="0"/>
              <a:t>넷째 수준</a:t>
            </a:r>
            <a:endParaRPr lang="ko-KR" altLang="zh-CN" smtClean="0"/>
          </a:p>
          <a:p>
            <a:pPr lvl="4"/>
            <a:r>
              <a:rPr lang="ko-KR" altLang="zh-CN" smtClean="0"/>
              <a:t>다섯째 수준</a:t>
            </a:r>
            <a:endParaRPr lang="ko-KR" altLang="zh-CN" smtClean="0"/>
          </a:p>
        </p:txBody>
      </p:sp>
      <p:sp>
        <p:nvSpPr>
          <p:cNvPr id="4100" name="Rectangle 4"/>
          <p:cNvSpPr>
            <a:spLocks noGrp="1" noChangeArrowheads="1"/>
          </p:cNvSpPr>
          <p:nvPr>
            <p:ph type="dt" sz="half" idx="2"/>
          </p:nvPr>
        </p:nvSpPr>
        <p:spPr bwMode="auto">
          <a:xfrm>
            <a:off x="0" y="6542086"/>
            <a:ext cx="2844800" cy="315913"/>
          </a:xfrm>
          <a:prstGeom prst="rect">
            <a:avLst/>
          </a:prstGeom>
          <a:noFill/>
          <a:ln w="9525">
            <a:noFill/>
            <a:miter lim="800000"/>
          </a:ln>
        </p:spPr>
        <p:txBody>
          <a:bodyPr vert="horz" wrap="square" lIns="91440" tIns="45720" rIns="91440" bIns="45720" numCol="1" anchor="t" anchorCtr="0" compatLnSpc="1"/>
          <a:lstStyle>
            <a:lvl1pPr>
              <a:defRPr sz="1400"/>
            </a:lvl1pPr>
          </a:lstStyle>
          <a:p>
            <a:pPr>
              <a:defRPr/>
            </a:pPr>
            <a:r>
              <a:rPr lang="en-US" altLang="zh-CN" dirty="0" smtClean="0">
                <a:solidFill>
                  <a:srgbClr val="000000"/>
                </a:solidFill>
              </a:rPr>
              <a:t>《</a:t>
            </a:r>
            <a:r>
              <a:rPr lang="zh-CN" altLang="en-US" dirty="0" smtClean="0">
                <a:solidFill>
                  <a:srgbClr val="000000"/>
                </a:solidFill>
              </a:rPr>
              <a:t>建筑工程计量与计价</a:t>
            </a:r>
            <a:r>
              <a:rPr lang="en-US" altLang="zh-CN" dirty="0" smtClean="0">
                <a:solidFill>
                  <a:srgbClr val="000000"/>
                </a:solidFill>
              </a:rPr>
              <a:t>》</a:t>
            </a:r>
            <a:endParaRPr lang="en-US" dirty="0">
              <a:solidFill>
                <a:srgbClr val="000000"/>
              </a:solidFill>
            </a:endParaRPr>
          </a:p>
        </p:txBody>
      </p:sp>
      <p:sp>
        <p:nvSpPr>
          <p:cNvPr id="4101" name="Rectangle 5"/>
          <p:cNvSpPr>
            <a:spLocks noGrp="1" noChangeArrowheads="1"/>
          </p:cNvSpPr>
          <p:nvPr>
            <p:ph type="ftr" sz="quarter" idx="3"/>
          </p:nvPr>
        </p:nvSpPr>
        <p:spPr bwMode="auto">
          <a:xfrm>
            <a:off x="9575800" y="6542085"/>
            <a:ext cx="2616200" cy="315913"/>
          </a:xfrm>
          <a:prstGeom prst="rect">
            <a:avLst/>
          </a:prstGeom>
          <a:noFill/>
          <a:ln w="9525">
            <a:noFill/>
            <a:miter lim="800000"/>
          </a:ln>
        </p:spPr>
        <p:txBody>
          <a:bodyPr vert="horz" wrap="square" lIns="91440" tIns="45720" rIns="91440" bIns="45720" numCol="1" anchor="t" anchorCtr="0" compatLnSpc="1"/>
          <a:lstStyle>
            <a:lvl1pPr algn="ctr">
              <a:defRPr sz="1400">
                <a:solidFill>
                  <a:schemeClr val="tx1"/>
                </a:solidFill>
                <a:latin typeface="微软雅黑" panose="020B0503020204020204" pitchFamily="34" charset="-122"/>
                <a:ea typeface="微软雅黑" panose="020B0503020204020204" pitchFamily="34" charset="-122"/>
              </a:defRPr>
            </a:lvl1pPr>
          </a:lstStyle>
          <a:p>
            <a:pPr>
              <a:defRPr/>
            </a:pPr>
            <a:r>
              <a:rPr lang="zh-CN" altLang="en-US" dirty="0" smtClean="0"/>
              <a:t>项目十一：房屋建筑面积计算</a:t>
            </a:r>
            <a:endParaRPr lang="en-US" dirty="0"/>
          </a:p>
        </p:txBody>
      </p:sp>
      <p:sp>
        <p:nvSpPr>
          <p:cNvPr id="4102" name="Rectangle 14"/>
          <p:cNvSpPr>
            <a:spLocks noGrp="1" noChangeArrowheads="1"/>
          </p:cNvSpPr>
          <p:nvPr>
            <p:ph type="title"/>
          </p:nvPr>
        </p:nvSpPr>
        <p:spPr bwMode="auto">
          <a:xfrm>
            <a:off x="571500" y="188914"/>
            <a:ext cx="109728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ko-KR" smtClean="0"/>
              <a:t>Click To Edit Title Style</a:t>
            </a:r>
            <a:endParaRPr lang="zh-CN" altLang="ko-KR" smtClean="0"/>
          </a:p>
        </p:txBody>
      </p:sp>
      <p:sp>
        <p:nvSpPr>
          <p:cNvPr id="4103" name="Rectangle 15"/>
          <p:cNvSpPr>
            <a:spLocks noGrp="1" noChangeArrowheads="1"/>
          </p:cNvSpPr>
          <p:nvPr>
            <p:ph type="sldNum" sz="quarter" idx="4"/>
          </p:nvPr>
        </p:nvSpPr>
        <p:spPr bwMode="auto">
          <a:xfrm>
            <a:off x="3873500" y="6405562"/>
            <a:ext cx="28448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fld id="{513C52AA-1227-4E4B-99C0-FA9E647C236E}" type="slidenum">
              <a:rPr lang="en-US" altLang="zh-CN">
                <a:solidFill>
                  <a:srgbClr val="000000"/>
                </a:solidFill>
              </a:rPr>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childTnLst>
                                </p:cTn>
                              </p:par>
                            </p:childTnLst>
                          </p:cTn>
                        </p:par>
                        <p:par>
                          <p:cTn id="8" fill="hold">
                            <p:stCondLst>
                              <p:cond delay="1000"/>
                            </p:stCondLst>
                            <p:childTnLst>
                              <p:par>
                                <p:cTn id="9" presetID="12" presetClass="entr" presetSubtype="1" fill="hold" grpId="0" nodeType="after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slide(fromTop)">
                                      <p:cBhvr>
                                        <p:cTn id="11"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hf sldNum="0" hdr="0"/>
  <p:txStyles>
    <p:titleStyle>
      <a:lvl1pPr algn="l" rtl="0" eaLnBrk="1" fontAlgn="base" latinLnBrk="1" hangingPunct="1">
        <a:spcBef>
          <a:spcPct val="0"/>
        </a:spcBef>
        <a:spcAft>
          <a:spcPct val="0"/>
        </a:spcAft>
        <a:defRPr sz="3600">
          <a:solidFill>
            <a:schemeClr val="tx1"/>
          </a:solidFill>
          <a:latin typeface="+mj-lt"/>
          <a:ea typeface="+mj-ea"/>
          <a:cs typeface="+mj-cs"/>
        </a:defRPr>
      </a:lvl1pPr>
      <a:lvl2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2pPr>
      <a:lvl3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3pPr>
      <a:lvl4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4pPr>
      <a:lvl5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6pPr>
      <a:lvl7pPr marL="9144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7pPr>
      <a:lvl8pPr marL="13716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8pPr>
      <a:lvl9pPr marL="18288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ea typeface="+mn-ea"/>
        </a:defRPr>
      </a:lvl2pPr>
      <a:lvl3pPr marL="1143000" indent="-228600" algn="l" rtl="0" eaLnBrk="1" fontAlgn="base" latinLnBrk="1" hangingPunct="1">
        <a:spcBef>
          <a:spcPct val="20000"/>
        </a:spcBef>
        <a:spcAft>
          <a:spcPct val="0"/>
        </a:spcAft>
        <a:buChar char="•"/>
        <a:defRPr sz="2400">
          <a:solidFill>
            <a:schemeClr val="tx1"/>
          </a:solidFill>
          <a:latin typeface="+mn-lt"/>
          <a:ea typeface="+mn-ea"/>
        </a:defRPr>
      </a:lvl3pPr>
      <a:lvl4pPr marL="1600200" indent="-228600" algn="l" rtl="0" eaLnBrk="1" fontAlgn="base" latinLnBrk="1" hangingPunct="1">
        <a:spcBef>
          <a:spcPct val="20000"/>
        </a:spcBef>
        <a:spcAft>
          <a:spcPct val="0"/>
        </a:spcAft>
        <a:buChar char="–"/>
        <a:defRPr sz="2000">
          <a:solidFill>
            <a:schemeClr val="tx1"/>
          </a:solidFill>
          <a:latin typeface="+mn-lt"/>
          <a:ea typeface="+mn-ea"/>
        </a:defRPr>
      </a:lvl4pPr>
      <a:lvl5pPr marL="2057400" indent="-228600" algn="l" rtl="0" eaLnBrk="1" fontAlgn="base" latinLnBrk="1" hangingPunct="1">
        <a:spcBef>
          <a:spcPct val="20000"/>
        </a:spcBef>
        <a:spcAft>
          <a:spcPct val="0"/>
        </a:spcAft>
        <a:buChar char="»"/>
        <a:defRPr sz="2000">
          <a:solidFill>
            <a:schemeClr val="tx1"/>
          </a:solidFill>
          <a:latin typeface="+mn-lt"/>
          <a:ea typeface="+mn-ea"/>
        </a:defRPr>
      </a:lvl5pPr>
      <a:lvl6pPr marL="2514600" indent="-228600" algn="l" rtl="0" eaLnBrk="1" fontAlgn="base" latinLnBrk="1" hangingPunct="1">
        <a:spcBef>
          <a:spcPct val="20000"/>
        </a:spcBef>
        <a:spcAft>
          <a:spcPct val="0"/>
        </a:spcAft>
        <a:buChar char="»"/>
        <a:defRPr sz="2000">
          <a:solidFill>
            <a:schemeClr val="tx1"/>
          </a:solidFill>
          <a:latin typeface="+mn-lt"/>
          <a:ea typeface="+mn-ea"/>
        </a:defRPr>
      </a:lvl6pPr>
      <a:lvl7pPr marL="2971800" indent="-228600" algn="l" rtl="0" eaLnBrk="1" fontAlgn="base" latinLnBrk="1" hangingPunct="1">
        <a:spcBef>
          <a:spcPct val="20000"/>
        </a:spcBef>
        <a:spcAft>
          <a:spcPct val="0"/>
        </a:spcAft>
        <a:buChar char="»"/>
        <a:defRPr sz="2000">
          <a:solidFill>
            <a:schemeClr val="tx1"/>
          </a:solidFill>
          <a:latin typeface="+mn-lt"/>
          <a:ea typeface="+mn-ea"/>
        </a:defRPr>
      </a:lvl7pPr>
      <a:lvl8pPr marL="3429000" indent="-228600" algn="l" rtl="0" eaLnBrk="1" fontAlgn="base" latinLnBrk="1" hangingPunct="1">
        <a:spcBef>
          <a:spcPct val="20000"/>
        </a:spcBef>
        <a:spcAft>
          <a:spcPct val="0"/>
        </a:spcAft>
        <a:buChar char="»"/>
        <a:defRPr sz="2000">
          <a:solidFill>
            <a:schemeClr val="tx1"/>
          </a:solidFill>
          <a:latin typeface="+mn-lt"/>
          <a:ea typeface="+mn-ea"/>
        </a:defRPr>
      </a:lvl8pPr>
      <a:lvl9pPr marL="3886200" indent="-228600" algn="l" rtl="0" eaLnBrk="1" fontAlgn="base" latinLnBrk="1"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직사각형 8"/>
          <p:cNvSpPr/>
          <p:nvPr/>
        </p:nvSpPr>
        <p:spPr>
          <a:xfrm>
            <a:off x="0" y="0"/>
            <a:ext cx="12192000" cy="6858000"/>
          </a:xfrm>
          <a:prstGeom prst="rect">
            <a:avLst/>
          </a:prstGeom>
          <a:gradFill>
            <a:gsLst>
              <a:gs pos="10000">
                <a:srgbClr val="82B6DD"/>
              </a:gs>
              <a:gs pos="7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pic>
        <p:nvPicPr>
          <p:cNvPr id="2051" name="그림 9" descr="구름.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0" y="236538"/>
            <a:ext cx="121920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제목 개체 틀 1"/>
          <p:cNvSpPr>
            <a:spLocks noGrp="1"/>
          </p:cNvSpPr>
          <p:nvPr>
            <p:ph type="title"/>
          </p:nvPr>
        </p:nvSpPr>
        <p:spPr bwMode="auto">
          <a:xfrm>
            <a:off x="171451" y="274638"/>
            <a:ext cx="117348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ko-KR" altLang="en-US" smtClean="0"/>
              <a:t>마스터 제목 스타일 편집</a:t>
            </a:r>
            <a:endParaRPr lang="ko-KR" altLang="en-US" smtClean="0"/>
          </a:p>
        </p:txBody>
      </p:sp>
      <p:sp>
        <p:nvSpPr>
          <p:cNvPr id="1029" name="텍스트 개체 틀 2"/>
          <p:cNvSpPr>
            <a:spLocks noGrp="1"/>
          </p:cNvSpPr>
          <p:nvPr>
            <p:ph type="body" idx="1"/>
          </p:nvPr>
        </p:nvSpPr>
        <p:spPr bwMode="auto">
          <a:xfrm>
            <a:off x="609600" y="1071563"/>
            <a:ext cx="109728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en-US" smtClean="0"/>
              <a:t>마스터 텍스트 스타일을 편집합니다</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ko-KR" altLang="en-US" smtClean="0"/>
          </a:p>
        </p:txBody>
      </p:sp>
      <p:sp>
        <p:nvSpPr>
          <p:cNvPr id="4" name="날짜 개체 틀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latin typeface="Gulim" panose="020B0600000101010101" pitchFamily="34" charset="-127"/>
                <a:ea typeface="Gulim" panose="020B0600000101010101" pitchFamily="34" charset="-127"/>
              </a:defRPr>
            </a:lvl1pPr>
          </a:lstStyle>
          <a:p>
            <a:r>
              <a:rPr lang="en-US" altLang="zh-CN" smtClean="0">
                <a:solidFill>
                  <a:prstClr val="black">
                    <a:tint val="75000"/>
                  </a:prstClr>
                </a:solidFill>
              </a:rPr>
              <a:t>《</a:t>
            </a:r>
            <a:r>
              <a:rPr lang="zh-CN" altLang="en-US" smtClean="0">
                <a:solidFill>
                  <a:prstClr val="black">
                    <a:tint val="75000"/>
                  </a:prstClr>
                </a:solidFill>
              </a:rPr>
              <a:t>建筑工程计量与计价</a:t>
            </a:r>
            <a:r>
              <a:rPr lang="en-US" altLang="zh-CN" smtClean="0">
                <a:solidFill>
                  <a:prstClr val="black">
                    <a:tint val="75000"/>
                  </a:prstClr>
                </a:solidFill>
              </a:rPr>
              <a:t>》</a:t>
            </a:r>
            <a:endParaRPr lang="zh-CN" altLang="en-US">
              <a:solidFill>
                <a:prstClr val="black">
                  <a:tint val="75000"/>
                </a:prstClr>
              </a:solidFill>
            </a:endParaRPr>
          </a:p>
        </p:txBody>
      </p:sp>
      <p:sp>
        <p:nvSpPr>
          <p:cNvPr id="5" name="바닥글 개체 틀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latin typeface="Gulim" panose="020B0600000101010101" pitchFamily="34" charset="-127"/>
                <a:ea typeface="Gulim" panose="020B0600000101010101" pitchFamily="34" charset="-127"/>
              </a:defRPr>
            </a:lvl1pPr>
          </a:lstStyle>
          <a:p>
            <a:r>
              <a:rPr lang="zh-CN" altLang="en-US" smtClean="0">
                <a:solidFill>
                  <a:prstClr val="black">
                    <a:tint val="75000"/>
                  </a:prstClr>
                </a:solidFill>
              </a:rPr>
              <a:t>项目十一：房屋建筑面积计算</a:t>
            </a:r>
            <a:endParaRPr lang="zh-CN" altLang="en-US">
              <a:solidFill>
                <a:prstClr val="black">
                  <a:tint val="75000"/>
                </a:prstClr>
              </a:solidFill>
            </a:endParaRPr>
          </a:p>
        </p:txBody>
      </p:sp>
      <p:sp>
        <p:nvSpPr>
          <p:cNvPr id="6" name="슬라이드 번호 개체 틀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94DCA7D7-AFA5-49F6-954F-4CE87C788461}" type="slidenum">
              <a:rPr lang="zh-CN" altLang="en-US" smtClean="0"/>
            </a:fld>
            <a:endParaRPr lang="zh-CN" altLang="en-US"/>
          </a:p>
        </p:txBody>
      </p:sp>
      <p:pic>
        <p:nvPicPr>
          <p:cNvPr id="11" name="图片 10" descr="学院标志 拷贝.png"/>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10006015" y="69503"/>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900" decel="100000" fill="hold"/>
                                        <p:tgtEl>
                                          <p:spTgt spid="205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p:txStyles>
    <p:titleStyle>
      <a:lvl1pPr algn="ctr" rtl="0" eaLnBrk="1" fontAlgn="base" latinLnBrk="1" hangingPunct="1">
        <a:spcBef>
          <a:spcPct val="0"/>
        </a:spcBef>
        <a:spcAft>
          <a:spcPct val="0"/>
        </a:spcAft>
        <a:defRPr sz="3000" kern="1200">
          <a:solidFill>
            <a:srgbClr val="002060"/>
          </a:solidFill>
          <a:latin typeface="HY헤드라인M" pitchFamily="18" charset="-127"/>
          <a:ea typeface="HY헤드라인M" pitchFamily="18" charset="-127"/>
          <a:cs typeface="+mj-cs"/>
        </a:defRPr>
      </a:lvl1pPr>
      <a:lvl2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2pPr>
      <a:lvl3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3pPr>
      <a:lvl4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4pPr>
      <a:lvl5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6pPr>
      <a:lvl7pPr marL="9144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7pPr>
      <a:lvl8pPr marL="13716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8pPr>
      <a:lvl9pPr marL="18288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9pPr>
    </p:titleStyle>
    <p:bodyStyle>
      <a:lvl1pPr marL="342900" indent="-342900" algn="l" rtl="0" eaLnBrk="1" fontAlgn="base" latinLnBrk="1" hangingPunct="1">
        <a:spcBef>
          <a:spcPct val="20000"/>
        </a:spcBef>
        <a:spcAft>
          <a:spcPct val="0"/>
        </a:spcAft>
        <a:buFont typeface="Arial" panose="020B0604020202020204" pitchFamily="34" charset="0"/>
        <a:buChar char="•"/>
        <a:defRPr sz="3200" kern="1200">
          <a:solidFill>
            <a:schemeClr val="tx1"/>
          </a:solidFill>
          <a:latin typeface="HY헤드라인M" pitchFamily="18" charset="-127"/>
          <a:ea typeface="HY헤드라인M" pitchFamily="18" charset="-127"/>
          <a:cs typeface="+mn-cs"/>
        </a:defRPr>
      </a:lvl1pPr>
      <a:lvl2pPr marL="742950" indent="-285750" algn="l" rtl="0" eaLnBrk="1" fontAlgn="base" latinLnBrk="1" hangingPunct="1">
        <a:spcBef>
          <a:spcPct val="20000"/>
        </a:spcBef>
        <a:spcAft>
          <a:spcPct val="0"/>
        </a:spcAft>
        <a:buFont typeface="Arial" panose="020B0604020202020204" pitchFamily="34" charset="0"/>
        <a:buChar char="–"/>
        <a:defRPr sz="2800" kern="1200">
          <a:solidFill>
            <a:schemeClr val="tx1"/>
          </a:solidFill>
          <a:latin typeface="HY헤드라인M" pitchFamily="18" charset="-127"/>
          <a:ea typeface="HY헤드라인M" pitchFamily="18" charset="-127"/>
          <a:cs typeface="+mn-cs"/>
        </a:defRPr>
      </a:lvl2pPr>
      <a:lvl3pPr marL="1143000" indent="-228600" algn="l" rtl="0" eaLnBrk="1" fontAlgn="base" latinLnBrk="1" hangingPunct="1">
        <a:spcBef>
          <a:spcPct val="20000"/>
        </a:spcBef>
        <a:spcAft>
          <a:spcPct val="0"/>
        </a:spcAft>
        <a:buFont typeface="Arial" panose="020B0604020202020204" pitchFamily="34" charset="0"/>
        <a:buChar char="•"/>
        <a:defRPr sz="2400" kern="1200">
          <a:solidFill>
            <a:schemeClr val="tx1"/>
          </a:solidFill>
          <a:latin typeface="HY헤드라인M" pitchFamily="18" charset="-127"/>
          <a:ea typeface="HY헤드라인M" pitchFamily="18" charset="-127"/>
          <a:cs typeface="+mn-cs"/>
        </a:defRPr>
      </a:lvl3pPr>
      <a:lvl4pPr marL="1600200" indent="-228600" algn="l" rtl="0" eaLnBrk="1" fontAlgn="base" latinLnBrk="1" hangingPunct="1">
        <a:spcBef>
          <a:spcPct val="20000"/>
        </a:spcBef>
        <a:spcAft>
          <a:spcPct val="0"/>
        </a:spcAft>
        <a:buFont typeface="Arial" panose="020B0604020202020204" pitchFamily="34" charset="0"/>
        <a:buChar char="–"/>
        <a:defRPr sz="2000" kern="1200">
          <a:solidFill>
            <a:schemeClr val="tx1"/>
          </a:solidFill>
          <a:latin typeface="HY헤드라인M" pitchFamily="18" charset="-127"/>
          <a:ea typeface="HY헤드라인M" pitchFamily="18" charset="-127"/>
          <a:cs typeface="+mn-cs"/>
        </a:defRPr>
      </a:lvl4pPr>
      <a:lvl5pPr marL="2057400" indent="-228600" algn="l" rtl="0" eaLnBrk="1" fontAlgn="base" latinLnBrk="1" hangingPunct="1">
        <a:spcBef>
          <a:spcPct val="20000"/>
        </a:spcBef>
        <a:spcAft>
          <a:spcPct val="0"/>
        </a:spcAft>
        <a:buFont typeface="Arial" panose="020B0604020202020204" pitchFamily="34" charset="0"/>
        <a:buChar char="»"/>
        <a:defRPr sz="2000" kern="1200">
          <a:solidFill>
            <a:schemeClr val="tx1"/>
          </a:solidFill>
          <a:latin typeface="HY헤드라인M" pitchFamily="18" charset="-127"/>
          <a:ea typeface="HY헤드라인M" pitchFamily="18" charset="-127"/>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4098" name="Picture 14" descr="구름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2355850"/>
            <a:ext cx="12352867"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1"/>
          </p:nvPr>
        </p:nvSpPr>
        <p:spPr bwMode="auto">
          <a:xfrm>
            <a:off x="609600" y="1268413"/>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zh-CN" smtClean="0"/>
              <a:t>마스터 텍스트 스타일을 편집합니다</a:t>
            </a:r>
            <a:endParaRPr lang="ko-KR" altLang="zh-CN" smtClean="0"/>
          </a:p>
          <a:p>
            <a:pPr lvl="1"/>
            <a:r>
              <a:rPr lang="ko-KR" altLang="zh-CN" smtClean="0"/>
              <a:t>둘째 수준</a:t>
            </a:r>
            <a:endParaRPr lang="ko-KR" altLang="zh-CN" smtClean="0"/>
          </a:p>
          <a:p>
            <a:pPr lvl="2"/>
            <a:r>
              <a:rPr lang="ko-KR" altLang="zh-CN" smtClean="0"/>
              <a:t>셋째 수준</a:t>
            </a:r>
            <a:endParaRPr lang="ko-KR" altLang="zh-CN" smtClean="0"/>
          </a:p>
          <a:p>
            <a:pPr lvl="3"/>
            <a:r>
              <a:rPr lang="ko-KR" altLang="zh-CN" smtClean="0"/>
              <a:t>넷째 수준</a:t>
            </a:r>
            <a:endParaRPr lang="ko-KR" altLang="zh-CN" smtClean="0"/>
          </a:p>
          <a:p>
            <a:pPr lvl="4"/>
            <a:r>
              <a:rPr lang="ko-KR" altLang="zh-CN" smtClean="0"/>
              <a:t>다섯째 수준</a:t>
            </a:r>
            <a:endParaRPr lang="ko-KR" altLang="zh-CN" smtClean="0"/>
          </a:p>
        </p:txBody>
      </p:sp>
      <p:sp>
        <p:nvSpPr>
          <p:cNvPr id="4100" name="Rectangle 4"/>
          <p:cNvSpPr>
            <a:spLocks noGrp="1" noChangeArrowheads="1"/>
          </p:cNvSpPr>
          <p:nvPr>
            <p:ph type="dt" sz="half" idx="2"/>
          </p:nvPr>
        </p:nvSpPr>
        <p:spPr bwMode="auto">
          <a:xfrm>
            <a:off x="0" y="6542086"/>
            <a:ext cx="2279576" cy="300039"/>
          </a:xfrm>
          <a:prstGeom prst="rect">
            <a:avLst/>
          </a:prstGeom>
          <a:noFill/>
          <a:ln w="9525">
            <a:noFill/>
            <a:miter lim="800000"/>
          </a:ln>
        </p:spPr>
        <p:txBody>
          <a:bodyPr vert="horz" wrap="square" lIns="91440" tIns="45720" rIns="91440" bIns="45720" numCol="1" anchor="t" anchorCtr="0" compatLnSpc="1"/>
          <a:lstStyle>
            <a:lvl1pPr>
              <a:defRPr sz="1400">
                <a:latin typeface="微软雅黑" panose="020B0503020204020204" pitchFamily="34" charset="-122"/>
                <a:ea typeface="微软雅黑" panose="020B0503020204020204" pitchFamily="34" charset="-122"/>
              </a:defRPr>
            </a:lvl1pPr>
          </a:lstStyle>
          <a:p>
            <a:pPr>
              <a:defRPr/>
            </a:pPr>
            <a:r>
              <a:rPr lang="en-US" altLang="zh-CN" dirty="0" smtClean="0">
                <a:solidFill>
                  <a:srgbClr val="000000"/>
                </a:solidFill>
              </a:rPr>
              <a:t>《</a:t>
            </a:r>
            <a:r>
              <a:rPr lang="zh-CN" altLang="en-US" dirty="0" smtClean="0">
                <a:solidFill>
                  <a:srgbClr val="000000"/>
                </a:solidFill>
              </a:rPr>
              <a:t>建筑工程计量与计价</a:t>
            </a:r>
            <a:r>
              <a:rPr lang="en-US" altLang="zh-CN" dirty="0" smtClean="0">
                <a:solidFill>
                  <a:srgbClr val="000000"/>
                </a:solidFill>
              </a:rPr>
              <a:t>》</a:t>
            </a:r>
            <a:endParaRPr lang="en-US" dirty="0">
              <a:solidFill>
                <a:srgbClr val="000000"/>
              </a:solidFill>
            </a:endParaRPr>
          </a:p>
        </p:txBody>
      </p:sp>
      <p:sp>
        <p:nvSpPr>
          <p:cNvPr id="4101" name="Rectangle 5"/>
          <p:cNvSpPr>
            <a:spLocks noGrp="1" noChangeArrowheads="1"/>
          </p:cNvSpPr>
          <p:nvPr>
            <p:ph type="ftr" sz="quarter" idx="3"/>
          </p:nvPr>
        </p:nvSpPr>
        <p:spPr bwMode="auto">
          <a:xfrm>
            <a:off x="9552384" y="6542086"/>
            <a:ext cx="2609800" cy="315913"/>
          </a:xfrm>
          <a:prstGeom prst="rect">
            <a:avLst/>
          </a:prstGeom>
          <a:noFill/>
          <a:ln w="9525">
            <a:noFill/>
            <a:miter lim="800000"/>
          </a:ln>
        </p:spPr>
        <p:txBody>
          <a:bodyPr vert="horz" wrap="square" lIns="91440" tIns="45720" rIns="91440" bIns="45720" numCol="1" anchor="t" anchorCtr="0" compatLnSpc="1"/>
          <a:lstStyle>
            <a:lvl1pPr algn="ctr">
              <a:defRPr sz="1400">
                <a:latin typeface="微软雅黑" panose="020B0503020204020204" pitchFamily="34" charset="-122"/>
                <a:ea typeface="微软雅黑" panose="020B0503020204020204" pitchFamily="34" charset="-122"/>
              </a:defRPr>
            </a:lvl1pPr>
          </a:lstStyle>
          <a:p>
            <a:pPr>
              <a:defRPr/>
            </a:pPr>
            <a:r>
              <a:rPr lang="zh-CN" altLang="en-US" dirty="0" smtClean="0">
                <a:solidFill>
                  <a:srgbClr val="000000"/>
                </a:solidFill>
              </a:rPr>
              <a:t>项目十一：房屋建筑面积计算</a:t>
            </a:r>
            <a:endParaRPr lang="en-US" dirty="0">
              <a:solidFill>
                <a:srgbClr val="000000"/>
              </a:solidFill>
            </a:endParaRPr>
          </a:p>
        </p:txBody>
      </p:sp>
      <p:sp>
        <p:nvSpPr>
          <p:cNvPr id="4102" name="Rectangle 14"/>
          <p:cNvSpPr>
            <a:spLocks noGrp="1" noChangeArrowheads="1"/>
          </p:cNvSpPr>
          <p:nvPr>
            <p:ph type="title"/>
          </p:nvPr>
        </p:nvSpPr>
        <p:spPr bwMode="auto">
          <a:xfrm>
            <a:off x="571500" y="188914"/>
            <a:ext cx="109728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ko-KR" smtClean="0"/>
              <a:t>Click To Edit Title Style</a:t>
            </a:r>
            <a:endParaRPr lang="zh-CN" altLang="ko-KR" smtClean="0"/>
          </a:p>
        </p:txBody>
      </p:sp>
      <p:sp>
        <p:nvSpPr>
          <p:cNvPr id="4103" name="Rectangle 15"/>
          <p:cNvSpPr>
            <a:spLocks noGrp="1" noChangeArrowheads="1"/>
          </p:cNvSpPr>
          <p:nvPr>
            <p:ph type="sldNum" sz="quarter" idx="4"/>
          </p:nvPr>
        </p:nvSpPr>
        <p:spPr bwMode="auto">
          <a:xfrm>
            <a:off x="4150692" y="6362700"/>
            <a:ext cx="28448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fld id="{513C52AA-1227-4E4B-99C0-FA9E647C236E}" type="slidenum">
              <a:rPr lang="en-US" altLang="zh-CN">
                <a:solidFill>
                  <a:srgbClr val="000000"/>
                </a:solidFill>
              </a:rPr>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childTnLst>
                                </p:cTn>
                              </p:par>
                            </p:childTnLst>
                          </p:cTn>
                        </p:par>
                        <p:par>
                          <p:cTn id="8" fill="hold">
                            <p:stCondLst>
                              <p:cond delay="1000"/>
                            </p:stCondLst>
                            <p:childTnLst>
                              <p:par>
                                <p:cTn id="9" presetID="12" presetClass="entr" presetSubtype="1" fill="hold" grpId="0" nodeType="after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slide(fromTop)">
                                      <p:cBhvr>
                                        <p:cTn id="11"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hf sldNum="0" hdr="0"/>
  <p:txStyles>
    <p:titleStyle>
      <a:lvl1pPr algn="l" rtl="0" eaLnBrk="1" fontAlgn="base" latinLnBrk="1" hangingPunct="1">
        <a:spcBef>
          <a:spcPct val="0"/>
        </a:spcBef>
        <a:spcAft>
          <a:spcPct val="0"/>
        </a:spcAft>
        <a:defRPr sz="3600">
          <a:solidFill>
            <a:schemeClr val="tx1"/>
          </a:solidFill>
          <a:latin typeface="+mj-lt"/>
          <a:ea typeface="+mj-ea"/>
          <a:cs typeface="+mj-cs"/>
        </a:defRPr>
      </a:lvl1pPr>
      <a:lvl2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2pPr>
      <a:lvl3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3pPr>
      <a:lvl4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4pPr>
      <a:lvl5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6pPr>
      <a:lvl7pPr marL="9144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7pPr>
      <a:lvl8pPr marL="13716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8pPr>
      <a:lvl9pPr marL="18288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ea typeface="+mn-ea"/>
        </a:defRPr>
      </a:lvl2pPr>
      <a:lvl3pPr marL="1143000" indent="-228600" algn="l" rtl="0" eaLnBrk="1" fontAlgn="base" latinLnBrk="1" hangingPunct="1">
        <a:spcBef>
          <a:spcPct val="20000"/>
        </a:spcBef>
        <a:spcAft>
          <a:spcPct val="0"/>
        </a:spcAft>
        <a:buChar char="•"/>
        <a:defRPr sz="2400">
          <a:solidFill>
            <a:schemeClr val="tx1"/>
          </a:solidFill>
          <a:latin typeface="+mn-lt"/>
          <a:ea typeface="+mn-ea"/>
        </a:defRPr>
      </a:lvl3pPr>
      <a:lvl4pPr marL="1600200" indent="-228600" algn="l" rtl="0" eaLnBrk="1" fontAlgn="base" latinLnBrk="1" hangingPunct="1">
        <a:spcBef>
          <a:spcPct val="20000"/>
        </a:spcBef>
        <a:spcAft>
          <a:spcPct val="0"/>
        </a:spcAft>
        <a:buChar char="–"/>
        <a:defRPr sz="2000">
          <a:solidFill>
            <a:schemeClr val="tx1"/>
          </a:solidFill>
          <a:latin typeface="+mn-lt"/>
          <a:ea typeface="+mn-ea"/>
        </a:defRPr>
      </a:lvl4pPr>
      <a:lvl5pPr marL="2057400" indent="-228600" algn="l" rtl="0" eaLnBrk="1" fontAlgn="base" latinLnBrk="1" hangingPunct="1">
        <a:spcBef>
          <a:spcPct val="20000"/>
        </a:spcBef>
        <a:spcAft>
          <a:spcPct val="0"/>
        </a:spcAft>
        <a:buChar char="»"/>
        <a:defRPr sz="2000">
          <a:solidFill>
            <a:schemeClr val="tx1"/>
          </a:solidFill>
          <a:latin typeface="+mn-lt"/>
          <a:ea typeface="+mn-ea"/>
        </a:defRPr>
      </a:lvl5pPr>
      <a:lvl6pPr marL="2514600" indent="-228600" algn="l" rtl="0" eaLnBrk="1" fontAlgn="base" latinLnBrk="1" hangingPunct="1">
        <a:spcBef>
          <a:spcPct val="20000"/>
        </a:spcBef>
        <a:spcAft>
          <a:spcPct val="0"/>
        </a:spcAft>
        <a:buChar char="»"/>
        <a:defRPr sz="2000">
          <a:solidFill>
            <a:schemeClr val="tx1"/>
          </a:solidFill>
          <a:latin typeface="+mn-lt"/>
          <a:ea typeface="+mn-ea"/>
        </a:defRPr>
      </a:lvl6pPr>
      <a:lvl7pPr marL="2971800" indent="-228600" algn="l" rtl="0" eaLnBrk="1" fontAlgn="base" latinLnBrk="1" hangingPunct="1">
        <a:spcBef>
          <a:spcPct val="20000"/>
        </a:spcBef>
        <a:spcAft>
          <a:spcPct val="0"/>
        </a:spcAft>
        <a:buChar char="»"/>
        <a:defRPr sz="2000">
          <a:solidFill>
            <a:schemeClr val="tx1"/>
          </a:solidFill>
          <a:latin typeface="+mn-lt"/>
          <a:ea typeface="+mn-ea"/>
        </a:defRPr>
      </a:lvl7pPr>
      <a:lvl8pPr marL="3429000" indent="-228600" algn="l" rtl="0" eaLnBrk="1" fontAlgn="base" latinLnBrk="1" hangingPunct="1">
        <a:spcBef>
          <a:spcPct val="20000"/>
        </a:spcBef>
        <a:spcAft>
          <a:spcPct val="0"/>
        </a:spcAft>
        <a:buChar char="»"/>
        <a:defRPr sz="2000">
          <a:solidFill>
            <a:schemeClr val="tx1"/>
          </a:solidFill>
          <a:latin typeface="+mn-lt"/>
          <a:ea typeface="+mn-ea"/>
        </a:defRPr>
      </a:lvl8pPr>
      <a:lvl9pPr marL="3886200" indent="-228600" algn="l" rtl="0" eaLnBrk="1" fontAlgn="base" latinLnBrk="1"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직사각형 8"/>
          <p:cNvSpPr/>
          <p:nvPr/>
        </p:nvSpPr>
        <p:spPr>
          <a:xfrm>
            <a:off x="0" y="-6350"/>
            <a:ext cx="12192000" cy="6858000"/>
          </a:xfrm>
          <a:prstGeom prst="rect">
            <a:avLst/>
          </a:prstGeom>
          <a:gradFill>
            <a:gsLst>
              <a:gs pos="10000">
                <a:srgbClr val="82B6DD"/>
              </a:gs>
              <a:gs pos="7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pic>
        <p:nvPicPr>
          <p:cNvPr id="2051" name="그림 9" descr="구름.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36538"/>
            <a:ext cx="121920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제목 개체 틀 1"/>
          <p:cNvSpPr>
            <a:spLocks noGrp="1"/>
          </p:cNvSpPr>
          <p:nvPr>
            <p:ph type="title"/>
          </p:nvPr>
        </p:nvSpPr>
        <p:spPr bwMode="auto">
          <a:xfrm>
            <a:off x="171451" y="274638"/>
            <a:ext cx="117348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ko-KR" altLang="en-US" smtClean="0"/>
              <a:t>마스터 제목 스타일 편집</a:t>
            </a:r>
            <a:endParaRPr lang="ko-KR" altLang="en-US" smtClean="0"/>
          </a:p>
        </p:txBody>
      </p:sp>
      <p:sp>
        <p:nvSpPr>
          <p:cNvPr id="1029" name="텍스트 개체 틀 2"/>
          <p:cNvSpPr>
            <a:spLocks noGrp="1"/>
          </p:cNvSpPr>
          <p:nvPr>
            <p:ph type="body" idx="1"/>
          </p:nvPr>
        </p:nvSpPr>
        <p:spPr bwMode="auto">
          <a:xfrm>
            <a:off x="609600" y="1071563"/>
            <a:ext cx="109728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en-US" smtClean="0"/>
              <a:t>마스터 텍스트 스타일을 편집합니다</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ko-KR" altLang="en-US" smtClean="0"/>
          </a:p>
        </p:txBody>
      </p:sp>
      <p:sp>
        <p:nvSpPr>
          <p:cNvPr id="4" name="날짜 개체 틀 3"/>
          <p:cNvSpPr>
            <a:spLocks noGrp="1"/>
          </p:cNvSpPr>
          <p:nvPr>
            <p:ph type="dt" sz="half" idx="2"/>
          </p:nvPr>
        </p:nvSpPr>
        <p:spPr>
          <a:xfrm>
            <a:off x="0" y="6486526"/>
            <a:ext cx="2197100" cy="365125"/>
          </a:xfrm>
          <a:prstGeom prst="rect">
            <a:avLst/>
          </a:prstGeom>
        </p:spPr>
        <p:txBody>
          <a:bodyPr vert="horz" lIns="91440" tIns="45720" rIns="91440" bIns="45720" rtlCol="0" anchor="ctr"/>
          <a:lstStyle>
            <a:lvl1pPr algn="l">
              <a:defRPr sz="1400">
                <a:solidFill>
                  <a:schemeClr val="tx1"/>
                </a:solidFill>
                <a:latin typeface="微软雅黑" panose="020B0503020204020204" pitchFamily="34" charset="-122"/>
                <a:ea typeface="微软雅黑" panose="020B0503020204020204" pitchFamily="34" charset="-122"/>
              </a:defRPr>
            </a:lvl1pPr>
          </a:lstStyle>
          <a:p>
            <a:r>
              <a:rPr lang="en-US" altLang="zh-CN" dirty="0" smtClean="0"/>
              <a:t>《</a:t>
            </a:r>
            <a:r>
              <a:rPr lang="zh-CN" altLang="en-US" dirty="0" smtClean="0"/>
              <a:t>建筑工程计量与计价</a:t>
            </a:r>
            <a:r>
              <a:rPr lang="en-US" altLang="zh-CN" dirty="0" smtClean="0"/>
              <a:t>》</a:t>
            </a:r>
            <a:endParaRPr lang="zh-CN" altLang="en-US" dirty="0"/>
          </a:p>
        </p:txBody>
      </p:sp>
      <p:sp>
        <p:nvSpPr>
          <p:cNvPr id="5" name="바닥글 개체 틀 4"/>
          <p:cNvSpPr>
            <a:spLocks noGrp="1"/>
          </p:cNvSpPr>
          <p:nvPr>
            <p:ph type="ftr" sz="quarter" idx="3"/>
          </p:nvPr>
        </p:nvSpPr>
        <p:spPr>
          <a:xfrm>
            <a:off x="9626600" y="6492875"/>
            <a:ext cx="2565400" cy="365125"/>
          </a:xfrm>
          <a:prstGeom prst="rect">
            <a:avLst/>
          </a:prstGeom>
        </p:spPr>
        <p:txBody>
          <a:bodyPr vert="horz" lIns="91440" tIns="45720" rIns="91440" bIns="45720" rtlCol="0" anchor="ctr"/>
          <a:lstStyle>
            <a:lvl1pPr algn="ctr">
              <a:defRPr sz="1400">
                <a:solidFill>
                  <a:schemeClr val="tx1"/>
                </a:solidFill>
                <a:latin typeface="微软雅黑" panose="020B0503020204020204" pitchFamily="34" charset="-122"/>
                <a:ea typeface="微软雅黑" panose="020B0503020204020204" pitchFamily="34" charset="-122"/>
              </a:defRPr>
            </a:lvl1pPr>
          </a:lstStyle>
          <a:p>
            <a:r>
              <a:rPr lang="zh-CN" altLang="en-US" dirty="0" smtClean="0"/>
              <a:t>项目十一：房屋建筑面积计算</a:t>
            </a:r>
            <a:endParaRPr lang="zh-CN" altLang="en-US" dirty="0"/>
          </a:p>
        </p:txBody>
      </p:sp>
      <p:sp>
        <p:nvSpPr>
          <p:cNvPr id="6" name="슬라이드 번호 개체 틀 5"/>
          <p:cNvSpPr>
            <a:spLocks noGrp="1"/>
          </p:cNvSpPr>
          <p:nvPr>
            <p:ph type="sldNum" sz="quarter" idx="4"/>
          </p:nvPr>
        </p:nvSpPr>
        <p:spPr>
          <a:xfrm>
            <a:off x="4305300" y="6486525"/>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94DCA7D7-AFA5-49F6-954F-4CE87C788461}" type="slidenum">
              <a:rPr lang="zh-CN" altLang="en-US" smtClean="0"/>
            </a:fld>
            <a:endParaRPr lang="zh-CN" altLang="en-US"/>
          </a:p>
        </p:txBody>
      </p:sp>
      <p:pic>
        <p:nvPicPr>
          <p:cNvPr id="11" name="图片 10" descr="学院标志 拷贝.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06015" y="82552"/>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900" decel="100000" fill="hold"/>
                                        <p:tgtEl>
                                          <p:spTgt spid="205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p:txStyles>
    <p:titleStyle>
      <a:lvl1pPr algn="ctr" rtl="0" eaLnBrk="1" fontAlgn="base" latinLnBrk="1" hangingPunct="1">
        <a:spcBef>
          <a:spcPct val="0"/>
        </a:spcBef>
        <a:spcAft>
          <a:spcPct val="0"/>
        </a:spcAft>
        <a:defRPr sz="3000" kern="1200">
          <a:solidFill>
            <a:srgbClr val="002060"/>
          </a:solidFill>
          <a:latin typeface="HY헤드라인M" pitchFamily="18" charset="-127"/>
          <a:ea typeface="HY헤드라인M" pitchFamily="18" charset="-127"/>
          <a:cs typeface="+mj-cs"/>
        </a:defRPr>
      </a:lvl1pPr>
      <a:lvl2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2pPr>
      <a:lvl3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3pPr>
      <a:lvl4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4pPr>
      <a:lvl5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6pPr>
      <a:lvl7pPr marL="9144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7pPr>
      <a:lvl8pPr marL="13716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8pPr>
      <a:lvl9pPr marL="18288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9pPr>
    </p:titleStyle>
    <p:bodyStyle>
      <a:lvl1pPr marL="342900" indent="-342900" algn="l" rtl="0" eaLnBrk="1" fontAlgn="base" latinLnBrk="1" hangingPunct="1">
        <a:spcBef>
          <a:spcPct val="20000"/>
        </a:spcBef>
        <a:spcAft>
          <a:spcPct val="0"/>
        </a:spcAft>
        <a:buFont typeface="Arial" panose="020B0604020202020204" pitchFamily="34" charset="0"/>
        <a:buChar char="•"/>
        <a:defRPr sz="3200" kern="1200">
          <a:solidFill>
            <a:schemeClr val="tx1"/>
          </a:solidFill>
          <a:latin typeface="HY헤드라인M" pitchFamily="18" charset="-127"/>
          <a:ea typeface="HY헤드라인M" pitchFamily="18" charset="-127"/>
          <a:cs typeface="+mn-cs"/>
        </a:defRPr>
      </a:lvl1pPr>
      <a:lvl2pPr marL="742950" indent="-285750" algn="l" rtl="0" eaLnBrk="1" fontAlgn="base" latinLnBrk="1" hangingPunct="1">
        <a:spcBef>
          <a:spcPct val="20000"/>
        </a:spcBef>
        <a:spcAft>
          <a:spcPct val="0"/>
        </a:spcAft>
        <a:buFont typeface="Arial" panose="020B0604020202020204" pitchFamily="34" charset="0"/>
        <a:buChar char="–"/>
        <a:defRPr sz="2800" kern="1200">
          <a:solidFill>
            <a:schemeClr val="tx1"/>
          </a:solidFill>
          <a:latin typeface="HY헤드라인M" pitchFamily="18" charset="-127"/>
          <a:ea typeface="HY헤드라인M" pitchFamily="18" charset="-127"/>
          <a:cs typeface="+mn-cs"/>
        </a:defRPr>
      </a:lvl2pPr>
      <a:lvl3pPr marL="1143000" indent="-228600" algn="l" rtl="0" eaLnBrk="1" fontAlgn="base" latinLnBrk="1" hangingPunct="1">
        <a:spcBef>
          <a:spcPct val="20000"/>
        </a:spcBef>
        <a:spcAft>
          <a:spcPct val="0"/>
        </a:spcAft>
        <a:buFont typeface="Arial" panose="020B0604020202020204" pitchFamily="34" charset="0"/>
        <a:buChar char="•"/>
        <a:defRPr sz="2400" kern="1200">
          <a:solidFill>
            <a:schemeClr val="tx1"/>
          </a:solidFill>
          <a:latin typeface="HY헤드라인M" pitchFamily="18" charset="-127"/>
          <a:ea typeface="HY헤드라인M" pitchFamily="18" charset="-127"/>
          <a:cs typeface="+mn-cs"/>
        </a:defRPr>
      </a:lvl3pPr>
      <a:lvl4pPr marL="1600200" indent="-228600" algn="l" rtl="0" eaLnBrk="1" fontAlgn="base" latinLnBrk="1" hangingPunct="1">
        <a:spcBef>
          <a:spcPct val="20000"/>
        </a:spcBef>
        <a:spcAft>
          <a:spcPct val="0"/>
        </a:spcAft>
        <a:buFont typeface="Arial" panose="020B0604020202020204" pitchFamily="34" charset="0"/>
        <a:buChar char="–"/>
        <a:defRPr sz="2000" kern="1200">
          <a:solidFill>
            <a:schemeClr val="tx1"/>
          </a:solidFill>
          <a:latin typeface="HY헤드라인M" pitchFamily="18" charset="-127"/>
          <a:ea typeface="HY헤드라인M" pitchFamily="18" charset="-127"/>
          <a:cs typeface="+mn-cs"/>
        </a:defRPr>
      </a:lvl4pPr>
      <a:lvl5pPr marL="2057400" indent="-228600" algn="l" rtl="0" eaLnBrk="1" fontAlgn="base" latinLnBrk="1" hangingPunct="1">
        <a:spcBef>
          <a:spcPct val="20000"/>
        </a:spcBef>
        <a:spcAft>
          <a:spcPct val="0"/>
        </a:spcAft>
        <a:buFont typeface="Arial" panose="020B0604020202020204" pitchFamily="34" charset="0"/>
        <a:buChar char="»"/>
        <a:defRPr sz="2000" kern="1200">
          <a:solidFill>
            <a:schemeClr val="tx1"/>
          </a:solidFill>
          <a:latin typeface="HY헤드라인M" pitchFamily="18" charset="-127"/>
          <a:ea typeface="HY헤드라인M" pitchFamily="18" charset="-127"/>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auto">
      <p:bgPr>
        <a:blipFill dpi="0" rotWithShape="0">
          <a:blip r:embed="rId12"/>
          <a:srcRect/>
          <a:stretch>
            <a:fillRect/>
          </a:stretch>
        </a:blipFill>
        <a:effectLst/>
      </p:bgPr>
    </p:bg>
    <p:spTree>
      <p:nvGrpSpPr>
        <p:cNvPr id="1" name=""/>
        <p:cNvGrpSpPr/>
        <p:nvPr/>
      </p:nvGrpSpPr>
      <p:grpSpPr>
        <a:xfrm>
          <a:off x="0" y="0"/>
          <a:ext cx="0" cy="0"/>
          <a:chOff x="0" y="0"/>
          <a:chExt cx="0" cy="0"/>
        </a:xfrm>
      </p:grpSpPr>
      <p:pic>
        <p:nvPicPr>
          <p:cNvPr id="4098" name="Picture 14" descr="구름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2355850"/>
            <a:ext cx="12352867" cy="450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Rectangle 3"/>
          <p:cNvSpPr>
            <a:spLocks noGrp="1" noChangeArrowheads="1"/>
          </p:cNvSpPr>
          <p:nvPr>
            <p:ph type="body" idx="1"/>
          </p:nvPr>
        </p:nvSpPr>
        <p:spPr bwMode="auto">
          <a:xfrm>
            <a:off x="609600" y="1268413"/>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zh-CN" smtClean="0"/>
              <a:t>마스터 텍스트 스타일을 편집합니다</a:t>
            </a:r>
            <a:endParaRPr lang="ko-KR" altLang="zh-CN" smtClean="0"/>
          </a:p>
          <a:p>
            <a:pPr lvl="1"/>
            <a:r>
              <a:rPr lang="ko-KR" altLang="zh-CN" smtClean="0"/>
              <a:t>둘째 수준</a:t>
            </a:r>
            <a:endParaRPr lang="ko-KR" altLang="zh-CN" smtClean="0"/>
          </a:p>
          <a:p>
            <a:pPr lvl="2"/>
            <a:r>
              <a:rPr lang="ko-KR" altLang="zh-CN" smtClean="0"/>
              <a:t>셋째 수준</a:t>
            </a:r>
            <a:endParaRPr lang="ko-KR" altLang="zh-CN" smtClean="0"/>
          </a:p>
          <a:p>
            <a:pPr lvl="3"/>
            <a:r>
              <a:rPr lang="ko-KR" altLang="zh-CN" smtClean="0"/>
              <a:t>넷째 수준</a:t>
            </a:r>
            <a:endParaRPr lang="ko-KR" altLang="zh-CN" smtClean="0"/>
          </a:p>
          <a:p>
            <a:pPr lvl="4"/>
            <a:r>
              <a:rPr lang="ko-KR" altLang="zh-CN" smtClean="0"/>
              <a:t>다섯째 수준</a:t>
            </a:r>
            <a:endParaRPr lang="ko-KR" altLang="zh-CN" smtClean="0"/>
          </a:p>
        </p:txBody>
      </p:sp>
      <p:sp>
        <p:nvSpPr>
          <p:cNvPr id="4100" name="Rectangle 4"/>
          <p:cNvSpPr>
            <a:spLocks noGrp="1" noChangeArrowheads="1"/>
          </p:cNvSpPr>
          <p:nvPr>
            <p:ph type="dt" sz="half" idx="2"/>
          </p:nvPr>
        </p:nvSpPr>
        <p:spPr bwMode="auto">
          <a:xfrm>
            <a:off x="0" y="6542087"/>
            <a:ext cx="2844800" cy="312738"/>
          </a:xfrm>
          <a:prstGeom prst="rect">
            <a:avLst/>
          </a:prstGeom>
          <a:noFill/>
          <a:ln w="9525">
            <a:noFill/>
            <a:miter lim="800000"/>
          </a:ln>
        </p:spPr>
        <p:txBody>
          <a:bodyPr vert="horz" wrap="square" lIns="91440" tIns="45720" rIns="91440" bIns="45720" numCol="1" anchor="t" anchorCtr="0" compatLnSpc="1"/>
          <a:lstStyle>
            <a:lvl1pPr>
              <a:defRPr sz="1400">
                <a:latin typeface="微软雅黑" panose="020B0503020204020204" pitchFamily="34" charset="-122"/>
                <a:ea typeface="微软雅黑" panose="020B0503020204020204" pitchFamily="34" charset="-122"/>
              </a:defRPr>
            </a:lvl1pPr>
          </a:lstStyle>
          <a:p>
            <a:pPr>
              <a:defRPr/>
            </a:pPr>
            <a:r>
              <a:rPr lang="en-US" altLang="zh-CN" dirty="0" smtClean="0">
                <a:solidFill>
                  <a:srgbClr val="000000"/>
                </a:solidFill>
              </a:rPr>
              <a:t>《</a:t>
            </a:r>
            <a:r>
              <a:rPr lang="zh-CN" altLang="en-US" dirty="0" smtClean="0">
                <a:solidFill>
                  <a:srgbClr val="000000"/>
                </a:solidFill>
              </a:rPr>
              <a:t>建筑工程计量与计价</a:t>
            </a:r>
            <a:r>
              <a:rPr lang="en-US" altLang="zh-CN" dirty="0" smtClean="0">
                <a:solidFill>
                  <a:srgbClr val="000000"/>
                </a:solidFill>
              </a:rPr>
              <a:t>》</a:t>
            </a:r>
            <a:endParaRPr lang="en-US" dirty="0">
              <a:solidFill>
                <a:srgbClr val="000000"/>
              </a:solidFill>
            </a:endParaRPr>
          </a:p>
        </p:txBody>
      </p:sp>
      <p:sp>
        <p:nvSpPr>
          <p:cNvPr id="4101" name="Rectangle 5"/>
          <p:cNvSpPr>
            <a:spLocks noGrp="1" noChangeArrowheads="1"/>
          </p:cNvSpPr>
          <p:nvPr>
            <p:ph type="ftr" sz="quarter" idx="3"/>
          </p:nvPr>
        </p:nvSpPr>
        <p:spPr bwMode="auto">
          <a:xfrm>
            <a:off x="9652000" y="6542087"/>
            <a:ext cx="2540000" cy="311150"/>
          </a:xfrm>
          <a:prstGeom prst="rect">
            <a:avLst/>
          </a:prstGeom>
          <a:noFill/>
          <a:ln w="9525">
            <a:noFill/>
            <a:miter lim="800000"/>
          </a:ln>
        </p:spPr>
        <p:txBody>
          <a:bodyPr vert="horz" wrap="square" lIns="91440" tIns="45720" rIns="91440" bIns="45720" numCol="1" anchor="t" anchorCtr="0" compatLnSpc="1"/>
          <a:lstStyle>
            <a:lvl1pPr algn="ctr">
              <a:defRPr sz="1400">
                <a:solidFill>
                  <a:schemeClr val="tx1"/>
                </a:solidFill>
                <a:latin typeface="微软雅黑" panose="020B0503020204020204" pitchFamily="34" charset="-122"/>
                <a:ea typeface="微软雅黑" panose="020B0503020204020204" pitchFamily="34" charset="-122"/>
              </a:defRPr>
            </a:lvl1pPr>
          </a:lstStyle>
          <a:p>
            <a:pPr>
              <a:defRPr/>
            </a:pPr>
            <a:r>
              <a:rPr lang="zh-CN" altLang="en-US" dirty="0" smtClean="0"/>
              <a:t>项目十一：房屋建筑面积计算</a:t>
            </a:r>
            <a:endParaRPr lang="en-US" dirty="0"/>
          </a:p>
        </p:txBody>
      </p:sp>
      <p:sp>
        <p:nvSpPr>
          <p:cNvPr id="4102" name="Rectangle 14"/>
          <p:cNvSpPr>
            <a:spLocks noGrp="1" noChangeArrowheads="1"/>
          </p:cNvSpPr>
          <p:nvPr>
            <p:ph type="title"/>
          </p:nvPr>
        </p:nvSpPr>
        <p:spPr bwMode="auto">
          <a:xfrm>
            <a:off x="571500" y="188914"/>
            <a:ext cx="10972800" cy="33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ko-KR" smtClean="0"/>
              <a:t>Click To Edit Title Style</a:t>
            </a:r>
            <a:endParaRPr lang="zh-CN" altLang="ko-KR" smtClean="0"/>
          </a:p>
        </p:txBody>
      </p:sp>
      <p:sp>
        <p:nvSpPr>
          <p:cNvPr id="4103" name="Rectangle 15"/>
          <p:cNvSpPr>
            <a:spLocks noGrp="1" noChangeArrowheads="1"/>
          </p:cNvSpPr>
          <p:nvPr>
            <p:ph type="sldNum" sz="quarter" idx="4"/>
          </p:nvPr>
        </p:nvSpPr>
        <p:spPr bwMode="auto">
          <a:xfrm>
            <a:off x="4267200" y="6376987"/>
            <a:ext cx="2844800" cy="476250"/>
          </a:xfrm>
          <a:prstGeom prst="rect">
            <a:avLst/>
          </a:prstGeom>
          <a:noFill/>
          <a:ln w="9525">
            <a:noFill/>
            <a:miter lim="800000"/>
          </a:ln>
        </p:spPr>
        <p:txBody>
          <a:bodyPr vert="horz" wrap="square" lIns="91440" tIns="45720" rIns="91440" bIns="45720" numCol="1" anchor="t" anchorCtr="0" compatLnSpc="1"/>
          <a:lstStyle>
            <a:lvl1pPr algn="r">
              <a:defRPr sz="1400"/>
            </a:lvl1pPr>
          </a:lstStyle>
          <a:p>
            <a:fld id="{513C52AA-1227-4E4B-99C0-FA9E647C236E}" type="slidenum">
              <a:rPr lang="en-US" altLang="zh-CN">
                <a:solidFill>
                  <a:srgbClr val="000000"/>
                </a:solidFill>
              </a:rPr>
            </a:fld>
            <a:endParaRPr lang="en-US" altLang="zh-CN">
              <a:solidFill>
                <a:srgbClr val="000000"/>
              </a:solidFill>
            </a:endParaRPr>
          </a:p>
        </p:txBody>
      </p:sp>
    </p:spTree>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fade">
                                      <p:cBhvr>
                                        <p:cTn id="7" dur="1000"/>
                                        <p:tgtEl>
                                          <p:spTgt spid="4098"/>
                                        </p:tgtEl>
                                      </p:cBhvr>
                                    </p:animEffect>
                                  </p:childTnLst>
                                </p:cTn>
                              </p:par>
                            </p:childTnLst>
                          </p:cTn>
                        </p:par>
                        <p:par>
                          <p:cTn id="8" fill="hold">
                            <p:stCondLst>
                              <p:cond delay="1000"/>
                            </p:stCondLst>
                            <p:childTnLst>
                              <p:par>
                                <p:cTn id="9" presetID="12" presetClass="entr" presetSubtype="1" fill="hold" grpId="0" nodeType="afterEffect">
                                  <p:stCondLst>
                                    <p:cond delay="0"/>
                                  </p:stCondLst>
                                  <p:childTnLst>
                                    <p:set>
                                      <p:cBhvr>
                                        <p:cTn id="10" dur="1" fill="hold">
                                          <p:stCondLst>
                                            <p:cond delay="0"/>
                                          </p:stCondLst>
                                        </p:cTn>
                                        <p:tgtEl>
                                          <p:spTgt spid="4102"/>
                                        </p:tgtEl>
                                        <p:attrNameLst>
                                          <p:attrName>style.visibility</p:attrName>
                                        </p:attrNameLst>
                                      </p:cBhvr>
                                      <p:to>
                                        <p:strVal val="visible"/>
                                      </p:to>
                                    </p:set>
                                    <p:animEffect transition="in" filter="slide(fromTop)">
                                      <p:cBhvr>
                                        <p:cTn id="11" dur="1000"/>
                                        <p:tgtEl>
                                          <p:spTgt spid="4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utoUpdateAnimBg="0"/>
    </p:bldLst>
  </p:timing>
  <p:hf sldNum="0" hdr="0"/>
  <p:txStyles>
    <p:titleStyle>
      <a:lvl1pPr algn="l" rtl="0" eaLnBrk="1" fontAlgn="base" latinLnBrk="1" hangingPunct="1">
        <a:spcBef>
          <a:spcPct val="0"/>
        </a:spcBef>
        <a:spcAft>
          <a:spcPct val="0"/>
        </a:spcAft>
        <a:defRPr sz="3600">
          <a:solidFill>
            <a:schemeClr val="tx1"/>
          </a:solidFill>
          <a:latin typeface="+mj-lt"/>
          <a:ea typeface="+mj-ea"/>
          <a:cs typeface="+mj-cs"/>
        </a:defRPr>
      </a:lvl1pPr>
      <a:lvl2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2pPr>
      <a:lvl3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3pPr>
      <a:lvl4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4pPr>
      <a:lvl5pPr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6pPr>
      <a:lvl7pPr marL="9144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7pPr>
      <a:lvl8pPr marL="13716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8pPr>
      <a:lvl9pPr marL="1828800" algn="l" rtl="0" eaLnBrk="1" fontAlgn="base" latinLnBrk="1" hangingPunct="1">
        <a:spcBef>
          <a:spcPct val="0"/>
        </a:spcBef>
        <a:spcAft>
          <a:spcPct val="0"/>
        </a:spcAft>
        <a:defRPr sz="3600">
          <a:solidFill>
            <a:schemeClr val="tx1"/>
          </a:solidFill>
          <a:latin typeface="HY헤드라인M" pitchFamily="18" charset="-127"/>
          <a:ea typeface="HY헤드라인M" pitchFamily="18" charset="-127"/>
        </a:defRPr>
      </a:lvl9pPr>
    </p:titleStyle>
    <p:bodyStyle>
      <a:lvl1pPr marL="342900" indent="-342900" algn="l" rtl="0" eaLnBrk="1" fontAlgn="base" latinLnBrk="1"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latinLnBrk="1" hangingPunct="1">
        <a:spcBef>
          <a:spcPct val="20000"/>
        </a:spcBef>
        <a:spcAft>
          <a:spcPct val="0"/>
        </a:spcAft>
        <a:buChar char="–"/>
        <a:defRPr sz="2800">
          <a:solidFill>
            <a:schemeClr val="tx1"/>
          </a:solidFill>
          <a:latin typeface="+mn-lt"/>
          <a:ea typeface="+mn-ea"/>
        </a:defRPr>
      </a:lvl2pPr>
      <a:lvl3pPr marL="1143000" indent="-228600" algn="l" rtl="0" eaLnBrk="1" fontAlgn="base" latinLnBrk="1" hangingPunct="1">
        <a:spcBef>
          <a:spcPct val="20000"/>
        </a:spcBef>
        <a:spcAft>
          <a:spcPct val="0"/>
        </a:spcAft>
        <a:buChar char="•"/>
        <a:defRPr sz="2400">
          <a:solidFill>
            <a:schemeClr val="tx1"/>
          </a:solidFill>
          <a:latin typeface="+mn-lt"/>
          <a:ea typeface="+mn-ea"/>
        </a:defRPr>
      </a:lvl3pPr>
      <a:lvl4pPr marL="1600200" indent="-228600" algn="l" rtl="0" eaLnBrk="1" fontAlgn="base" latinLnBrk="1" hangingPunct="1">
        <a:spcBef>
          <a:spcPct val="20000"/>
        </a:spcBef>
        <a:spcAft>
          <a:spcPct val="0"/>
        </a:spcAft>
        <a:buChar char="–"/>
        <a:defRPr sz="2000">
          <a:solidFill>
            <a:schemeClr val="tx1"/>
          </a:solidFill>
          <a:latin typeface="+mn-lt"/>
          <a:ea typeface="+mn-ea"/>
        </a:defRPr>
      </a:lvl4pPr>
      <a:lvl5pPr marL="2057400" indent="-228600" algn="l" rtl="0" eaLnBrk="1" fontAlgn="base" latinLnBrk="1" hangingPunct="1">
        <a:spcBef>
          <a:spcPct val="20000"/>
        </a:spcBef>
        <a:spcAft>
          <a:spcPct val="0"/>
        </a:spcAft>
        <a:buChar char="»"/>
        <a:defRPr sz="2000">
          <a:solidFill>
            <a:schemeClr val="tx1"/>
          </a:solidFill>
          <a:latin typeface="+mn-lt"/>
          <a:ea typeface="+mn-ea"/>
        </a:defRPr>
      </a:lvl5pPr>
      <a:lvl6pPr marL="2514600" indent="-228600" algn="l" rtl="0" eaLnBrk="1" fontAlgn="base" latinLnBrk="1" hangingPunct="1">
        <a:spcBef>
          <a:spcPct val="20000"/>
        </a:spcBef>
        <a:spcAft>
          <a:spcPct val="0"/>
        </a:spcAft>
        <a:buChar char="»"/>
        <a:defRPr sz="2000">
          <a:solidFill>
            <a:schemeClr val="tx1"/>
          </a:solidFill>
          <a:latin typeface="+mn-lt"/>
          <a:ea typeface="+mn-ea"/>
        </a:defRPr>
      </a:lvl6pPr>
      <a:lvl7pPr marL="2971800" indent="-228600" algn="l" rtl="0" eaLnBrk="1" fontAlgn="base" latinLnBrk="1" hangingPunct="1">
        <a:spcBef>
          <a:spcPct val="20000"/>
        </a:spcBef>
        <a:spcAft>
          <a:spcPct val="0"/>
        </a:spcAft>
        <a:buChar char="»"/>
        <a:defRPr sz="2000">
          <a:solidFill>
            <a:schemeClr val="tx1"/>
          </a:solidFill>
          <a:latin typeface="+mn-lt"/>
          <a:ea typeface="+mn-ea"/>
        </a:defRPr>
      </a:lvl7pPr>
      <a:lvl8pPr marL="3429000" indent="-228600" algn="l" rtl="0" eaLnBrk="1" fontAlgn="base" latinLnBrk="1" hangingPunct="1">
        <a:spcBef>
          <a:spcPct val="20000"/>
        </a:spcBef>
        <a:spcAft>
          <a:spcPct val="0"/>
        </a:spcAft>
        <a:buChar char="»"/>
        <a:defRPr sz="2000">
          <a:solidFill>
            <a:schemeClr val="tx1"/>
          </a:solidFill>
          <a:latin typeface="+mn-lt"/>
          <a:ea typeface="+mn-ea"/>
        </a:defRPr>
      </a:lvl8pPr>
      <a:lvl9pPr marL="3886200" indent="-228600" algn="l" rtl="0" eaLnBrk="1" fontAlgn="base" latinLnBrk="1" hangingPunct="1">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직사각형 8"/>
          <p:cNvSpPr/>
          <p:nvPr/>
        </p:nvSpPr>
        <p:spPr>
          <a:xfrm>
            <a:off x="0" y="0"/>
            <a:ext cx="12192000" cy="6858000"/>
          </a:xfrm>
          <a:prstGeom prst="rect">
            <a:avLst/>
          </a:prstGeom>
          <a:gradFill>
            <a:gsLst>
              <a:gs pos="10000">
                <a:srgbClr val="82B6DD"/>
              </a:gs>
              <a:gs pos="74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solidFill>
                <a:prstClr val="white"/>
              </a:solidFill>
            </a:endParaRPr>
          </a:p>
        </p:txBody>
      </p:sp>
      <p:pic>
        <p:nvPicPr>
          <p:cNvPr id="2051" name="그림 9" descr="구름.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236538"/>
            <a:ext cx="12192000" cy="3549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제목 개체 틀 1"/>
          <p:cNvSpPr>
            <a:spLocks noGrp="1"/>
          </p:cNvSpPr>
          <p:nvPr>
            <p:ph type="title"/>
          </p:nvPr>
        </p:nvSpPr>
        <p:spPr bwMode="auto">
          <a:xfrm>
            <a:off x="171451" y="274638"/>
            <a:ext cx="11734800" cy="58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ko-KR" altLang="en-US" smtClean="0"/>
              <a:t>마스터 제목 스타일 편집</a:t>
            </a:r>
            <a:endParaRPr lang="ko-KR" altLang="en-US" smtClean="0"/>
          </a:p>
        </p:txBody>
      </p:sp>
      <p:sp>
        <p:nvSpPr>
          <p:cNvPr id="1029" name="텍스트 개체 틀 2"/>
          <p:cNvSpPr>
            <a:spLocks noGrp="1"/>
          </p:cNvSpPr>
          <p:nvPr>
            <p:ph type="body" idx="1"/>
          </p:nvPr>
        </p:nvSpPr>
        <p:spPr bwMode="auto">
          <a:xfrm>
            <a:off x="609600" y="1071563"/>
            <a:ext cx="10972800" cy="505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ko-KR" altLang="en-US" smtClean="0"/>
              <a:t>마스터 텍스트 스타일을 편집합니다</a:t>
            </a:r>
            <a:endParaRPr lang="ko-KR" altLang="en-US" smtClean="0"/>
          </a:p>
          <a:p>
            <a:pPr lvl="1"/>
            <a:r>
              <a:rPr lang="ko-KR" altLang="en-US" smtClean="0"/>
              <a:t>둘째 수준</a:t>
            </a:r>
            <a:endParaRPr lang="ko-KR" altLang="en-US" smtClean="0"/>
          </a:p>
          <a:p>
            <a:pPr lvl="2"/>
            <a:r>
              <a:rPr lang="ko-KR" altLang="en-US" smtClean="0"/>
              <a:t>셋째 수준</a:t>
            </a:r>
            <a:endParaRPr lang="ko-KR" altLang="en-US" smtClean="0"/>
          </a:p>
          <a:p>
            <a:pPr lvl="3"/>
            <a:r>
              <a:rPr lang="ko-KR" altLang="en-US" smtClean="0"/>
              <a:t>넷째 수준</a:t>
            </a:r>
            <a:endParaRPr lang="ko-KR" altLang="en-US" smtClean="0"/>
          </a:p>
          <a:p>
            <a:pPr lvl="4"/>
            <a:r>
              <a:rPr lang="ko-KR" altLang="en-US" smtClean="0"/>
              <a:t>다섯째 수준</a:t>
            </a:r>
            <a:endParaRPr lang="ko-KR" altLang="en-US" smtClean="0"/>
          </a:p>
        </p:txBody>
      </p:sp>
      <p:sp>
        <p:nvSpPr>
          <p:cNvPr id="4" name="날짜 개체 틀 3"/>
          <p:cNvSpPr>
            <a:spLocks noGrp="1"/>
          </p:cNvSpPr>
          <p:nvPr>
            <p:ph type="dt" sz="half" idx="2"/>
          </p:nvPr>
        </p:nvSpPr>
        <p:spPr>
          <a:xfrm>
            <a:off x="0" y="6492875"/>
            <a:ext cx="2844800" cy="365125"/>
          </a:xfrm>
          <a:prstGeom prst="rect">
            <a:avLst/>
          </a:prstGeom>
        </p:spPr>
        <p:txBody>
          <a:bodyPr vert="horz" lIns="91440" tIns="45720" rIns="91440" bIns="45720" rtlCol="0" anchor="ctr"/>
          <a:lstStyle>
            <a:lvl1pPr algn="l">
              <a:defRPr sz="1400">
                <a:solidFill>
                  <a:schemeClr val="tx1"/>
                </a:solidFill>
                <a:latin typeface="微软雅黑" panose="020B0503020204020204" pitchFamily="34" charset="-122"/>
                <a:ea typeface="微软雅黑" panose="020B0503020204020204" pitchFamily="34" charset="-122"/>
              </a:defRPr>
            </a:lvl1pPr>
          </a:lstStyle>
          <a:p>
            <a:r>
              <a:rPr lang="en-US" altLang="zh-CN" dirty="0" smtClean="0"/>
              <a:t>《</a:t>
            </a:r>
            <a:r>
              <a:rPr lang="zh-CN" altLang="en-US" dirty="0" smtClean="0"/>
              <a:t>建筑工程计量与计价</a:t>
            </a:r>
            <a:r>
              <a:rPr lang="en-US" altLang="zh-CN" dirty="0" smtClean="0"/>
              <a:t>》</a:t>
            </a:r>
            <a:endParaRPr lang="zh-CN" altLang="en-US" dirty="0"/>
          </a:p>
        </p:txBody>
      </p:sp>
      <p:sp>
        <p:nvSpPr>
          <p:cNvPr id="5" name="바닥글 개체 틀 4"/>
          <p:cNvSpPr>
            <a:spLocks noGrp="1"/>
          </p:cNvSpPr>
          <p:nvPr>
            <p:ph type="ftr" sz="quarter" idx="3"/>
          </p:nvPr>
        </p:nvSpPr>
        <p:spPr>
          <a:xfrm>
            <a:off x="9563100" y="6490098"/>
            <a:ext cx="2628900" cy="365125"/>
          </a:xfrm>
          <a:prstGeom prst="rect">
            <a:avLst/>
          </a:prstGeom>
        </p:spPr>
        <p:txBody>
          <a:bodyPr vert="horz" lIns="91440" tIns="45720" rIns="91440" bIns="45720" rtlCol="0" anchor="ctr"/>
          <a:lstStyle>
            <a:lvl1pPr algn="ctr">
              <a:defRPr sz="1400">
                <a:solidFill>
                  <a:schemeClr val="tx1"/>
                </a:solidFill>
                <a:latin typeface="微软雅黑" panose="020B0503020204020204" pitchFamily="34" charset="-122"/>
                <a:ea typeface="微软雅黑" panose="020B0503020204020204" pitchFamily="34" charset="-122"/>
              </a:defRPr>
            </a:lvl1pPr>
          </a:lstStyle>
          <a:p>
            <a:r>
              <a:rPr lang="zh-CN" altLang="en-US" dirty="0" smtClean="0"/>
              <a:t>项目十一：房屋建筑面积计算</a:t>
            </a:r>
            <a:endParaRPr lang="zh-CN" altLang="en-US" dirty="0"/>
          </a:p>
        </p:txBody>
      </p:sp>
      <p:sp>
        <p:nvSpPr>
          <p:cNvPr id="6" name="슬라이드 번호 개체 틀 5"/>
          <p:cNvSpPr>
            <a:spLocks noGrp="1"/>
          </p:cNvSpPr>
          <p:nvPr>
            <p:ph type="sldNum" sz="quarter" idx="4"/>
          </p:nvPr>
        </p:nvSpPr>
        <p:spPr>
          <a:xfrm>
            <a:off x="4165600" y="6428583"/>
            <a:ext cx="2844800" cy="365125"/>
          </a:xfrm>
          <a:prstGeom prst="rect">
            <a:avLst/>
          </a:prstGeom>
        </p:spPr>
        <p:txBody>
          <a:bodyPr vert="horz" wrap="square" lIns="91440" tIns="45720" rIns="91440" bIns="45720" numCol="1" anchor="ctr" anchorCtr="0" compatLnSpc="1"/>
          <a:lstStyle>
            <a:lvl1pPr algn="r">
              <a:defRPr sz="1200">
                <a:solidFill>
                  <a:srgbClr val="898989"/>
                </a:solidFill>
              </a:defRPr>
            </a:lvl1pPr>
          </a:lstStyle>
          <a:p>
            <a:fld id="{94DCA7D7-AFA5-49F6-954F-4CE87C788461}" type="slidenum">
              <a:rPr lang="zh-CN" altLang="en-US" smtClean="0"/>
            </a:fld>
            <a:endParaRPr lang="zh-CN" altLang="en-US"/>
          </a:p>
        </p:txBody>
      </p:sp>
      <p:pic>
        <p:nvPicPr>
          <p:cNvPr id="11" name="图片 10" descr="学院标志 拷贝.png"/>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10006015" y="138114"/>
            <a:ext cx="2071687" cy="619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fade">
                                      <p:cBhvr>
                                        <p:cTn id="7" dur="1000"/>
                                        <p:tgtEl>
                                          <p:spTgt spid="2051"/>
                                        </p:tgtEl>
                                      </p:cBhvr>
                                    </p:animEffect>
                                    <p:anim calcmode="lin" valueType="num">
                                      <p:cBhvr>
                                        <p:cTn id="8" dur="1000" fill="hold"/>
                                        <p:tgtEl>
                                          <p:spTgt spid="2051"/>
                                        </p:tgtEl>
                                        <p:attrNameLst>
                                          <p:attrName>ppt_x</p:attrName>
                                        </p:attrNameLst>
                                      </p:cBhvr>
                                      <p:tavLst>
                                        <p:tav tm="0">
                                          <p:val>
                                            <p:strVal val="#ppt_x"/>
                                          </p:val>
                                        </p:tav>
                                        <p:tav tm="100000">
                                          <p:val>
                                            <p:strVal val="#ppt_x"/>
                                          </p:val>
                                        </p:tav>
                                      </p:tavLst>
                                    </p:anim>
                                    <p:anim calcmode="lin" valueType="num">
                                      <p:cBhvr>
                                        <p:cTn id="9" dur="900" decel="100000" fill="hold"/>
                                        <p:tgtEl>
                                          <p:spTgt spid="2051"/>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5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sldNum="0" hdr="0"/>
  <p:txStyles>
    <p:titleStyle>
      <a:lvl1pPr algn="ctr" rtl="0" eaLnBrk="1" fontAlgn="base" latinLnBrk="1" hangingPunct="1">
        <a:spcBef>
          <a:spcPct val="0"/>
        </a:spcBef>
        <a:spcAft>
          <a:spcPct val="0"/>
        </a:spcAft>
        <a:defRPr sz="3000" kern="1200">
          <a:solidFill>
            <a:srgbClr val="002060"/>
          </a:solidFill>
          <a:latin typeface="HY헤드라인M" pitchFamily="18" charset="-127"/>
          <a:ea typeface="HY헤드라인M" pitchFamily="18" charset="-127"/>
          <a:cs typeface="+mj-cs"/>
        </a:defRPr>
      </a:lvl1pPr>
      <a:lvl2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2pPr>
      <a:lvl3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3pPr>
      <a:lvl4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4pPr>
      <a:lvl5pPr algn="ctr" rtl="0" eaLnBrk="1" fontAlgn="base" latinLnBrk="1" hangingPunct="1">
        <a:spcBef>
          <a:spcPct val="0"/>
        </a:spcBef>
        <a:spcAft>
          <a:spcPct val="0"/>
        </a:spcAft>
        <a:defRPr sz="3000">
          <a:solidFill>
            <a:srgbClr val="002060"/>
          </a:solidFill>
          <a:latin typeface="HY헤드라인M" pitchFamily="18" charset="-127"/>
          <a:ea typeface="HY헤드라인M" pitchFamily="18" charset="-127"/>
        </a:defRPr>
      </a:lvl5pPr>
      <a:lvl6pPr marL="4572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6pPr>
      <a:lvl7pPr marL="9144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7pPr>
      <a:lvl8pPr marL="13716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8pPr>
      <a:lvl9pPr marL="1828800" algn="l" rtl="0" eaLnBrk="1" fontAlgn="base" latinLnBrk="1" hangingPunct="1">
        <a:spcBef>
          <a:spcPct val="0"/>
        </a:spcBef>
        <a:spcAft>
          <a:spcPct val="0"/>
        </a:spcAft>
        <a:defRPr sz="3000">
          <a:solidFill>
            <a:srgbClr val="FF0066"/>
          </a:solidFill>
          <a:latin typeface="HY헤드라인M" pitchFamily="18" charset="-127"/>
          <a:ea typeface="HY헤드라인M" pitchFamily="18" charset="-127"/>
        </a:defRPr>
      </a:lvl9pPr>
    </p:titleStyle>
    <p:bodyStyle>
      <a:lvl1pPr marL="342900" indent="-342900" algn="l" rtl="0" eaLnBrk="1" fontAlgn="base" latinLnBrk="1" hangingPunct="1">
        <a:spcBef>
          <a:spcPct val="20000"/>
        </a:spcBef>
        <a:spcAft>
          <a:spcPct val="0"/>
        </a:spcAft>
        <a:buFont typeface="Arial" panose="020B0604020202020204" pitchFamily="34" charset="0"/>
        <a:buChar char="•"/>
        <a:defRPr sz="3200" kern="1200">
          <a:solidFill>
            <a:schemeClr val="tx1"/>
          </a:solidFill>
          <a:latin typeface="HY헤드라인M" pitchFamily="18" charset="-127"/>
          <a:ea typeface="HY헤드라인M" pitchFamily="18" charset="-127"/>
          <a:cs typeface="+mn-cs"/>
        </a:defRPr>
      </a:lvl1pPr>
      <a:lvl2pPr marL="742950" indent="-285750" algn="l" rtl="0" eaLnBrk="1" fontAlgn="base" latinLnBrk="1" hangingPunct="1">
        <a:spcBef>
          <a:spcPct val="20000"/>
        </a:spcBef>
        <a:spcAft>
          <a:spcPct val="0"/>
        </a:spcAft>
        <a:buFont typeface="Arial" panose="020B0604020202020204" pitchFamily="34" charset="0"/>
        <a:buChar char="–"/>
        <a:defRPr sz="2800" kern="1200">
          <a:solidFill>
            <a:schemeClr val="tx1"/>
          </a:solidFill>
          <a:latin typeface="HY헤드라인M" pitchFamily="18" charset="-127"/>
          <a:ea typeface="HY헤드라인M" pitchFamily="18" charset="-127"/>
          <a:cs typeface="+mn-cs"/>
        </a:defRPr>
      </a:lvl2pPr>
      <a:lvl3pPr marL="1143000" indent="-228600" algn="l" rtl="0" eaLnBrk="1" fontAlgn="base" latinLnBrk="1" hangingPunct="1">
        <a:spcBef>
          <a:spcPct val="20000"/>
        </a:spcBef>
        <a:spcAft>
          <a:spcPct val="0"/>
        </a:spcAft>
        <a:buFont typeface="Arial" panose="020B0604020202020204" pitchFamily="34" charset="0"/>
        <a:buChar char="•"/>
        <a:defRPr sz="2400" kern="1200">
          <a:solidFill>
            <a:schemeClr val="tx1"/>
          </a:solidFill>
          <a:latin typeface="HY헤드라인M" pitchFamily="18" charset="-127"/>
          <a:ea typeface="HY헤드라인M" pitchFamily="18" charset="-127"/>
          <a:cs typeface="+mn-cs"/>
        </a:defRPr>
      </a:lvl3pPr>
      <a:lvl4pPr marL="1600200" indent="-228600" algn="l" rtl="0" eaLnBrk="1" fontAlgn="base" latinLnBrk="1" hangingPunct="1">
        <a:spcBef>
          <a:spcPct val="20000"/>
        </a:spcBef>
        <a:spcAft>
          <a:spcPct val="0"/>
        </a:spcAft>
        <a:buFont typeface="Arial" panose="020B0604020202020204" pitchFamily="34" charset="0"/>
        <a:buChar char="–"/>
        <a:defRPr sz="2000" kern="1200">
          <a:solidFill>
            <a:schemeClr val="tx1"/>
          </a:solidFill>
          <a:latin typeface="HY헤드라인M" pitchFamily="18" charset="-127"/>
          <a:ea typeface="HY헤드라인M" pitchFamily="18" charset="-127"/>
          <a:cs typeface="+mn-cs"/>
        </a:defRPr>
      </a:lvl4pPr>
      <a:lvl5pPr marL="2057400" indent="-228600" algn="l" rtl="0" eaLnBrk="1" fontAlgn="base" latinLnBrk="1" hangingPunct="1">
        <a:spcBef>
          <a:spcPct val="20000"/>
        </a:spcBef>
        <a:spcAft>
          <a:spcPct val="0"/>
        </a:spcAft>
        <a:buFont typeface="Arial" panose="020B0604020202020204" pitchFamily="34" charset="0"/>
        <a:buChar char="»"/>
        <a:defRPr sz="2000" kern="1200">
          <a:solidFill>
            <a:schemeClr val="tx1"/>
          </a:solidFill>
          <a:latin typeface="HY헤드라인M" pitchFamily="18" charset="-127"/>
          <a:ea typeface="HY헤드라인M" pitchFamily="18" charset="-127"/>
          <a:cs typeface="+mn-cs"/>
        </a:defRPr>
      </a:lvl5pPr>
      <a:lvl6pPr marL="25146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7.xml"/><Relationship Id="rId1"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46.xml"/><Relationship Id="rId1"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1"/>
          <p:cNvSpPr>
            <a:spLocks noGrp="1" noChangeArrowheads="1"/>
          </p:cNvSpPr>
          <p:nvPr>
            <p:ph type="ctrTitle"/>
          </p:nvPr>
        </p:nvSpPr>
        <p:spPr/>
        <p:txBody>
          <a:bodyPr/>
          <a:lstStyle/>
          <a:p>
            <a:pPr eaLnBrk="1" hangingPunct="1">
              <a:lnSpc>
                <a:spcPct val="85000"/>
              </a:lnSpc>
            </a:pPr>
            <a:r>
              <a:rPr lang="zh-CN" altLang="en-US" sz="4600" dirty="0" smtClean="0">
                <a:latin typeface="微软雅黑" panose="020B0503020204020204" pitchFamily="34" charset="-122"/>
                <a:ea typeface="微软雅黑" panose="020B0503020204020204" pitchFamily="34" charset="-122"/>
                <a:cs typeface="Times New Roman" panose="02020603050405020304" pitchFamily="18" charset="0"/>
              </a:rPr>
              <a:t> </a:t>
            </a:r>
            <a:endParaRPr lang="en-US" altLang="zh-CN" sz="4600" dirty="0">
              <a:latin typeface="微软雅黑" panose="020B0503020204020204" pitchFamily="34" charset="-122"/>
              <a:ea typeface="微软雅黑" panose="020B0503020204020204" pitchFamily="34" charset="-122"/>
              <a:cs typeface="Times New Roman" panose="02020603050405020304" pitchFamily="18" charset="0"/>
            </a:endParaRPr>
          </a:p>
        </p:txBody>
      </p:sp>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478021" y="1976231"/>
            <a:ext cx="4324350" cy="4762500"/>
          </a:xfrm>
          <a:prstGeom prst="rect">
            <a:avLst/>
          </a:prstGeom>
        </p:spPr>
      </p:pic>
      <p:sp>
        <p:nvSpPr>
          <p:cNvPr id="8" name="矩形 7"/>
          <p:cNvSpPr/>
          <p:nvPr/>
        </p:nvSpPr>
        <p:spPr>
          <a:xfrm>
            <a:off x="4078605" y="2493010"/>
            <a:ext cx="7446645" cy="706755"/>
          </a:xfrm>
          <a:prstGeom prst="rect">
            <a:avLst/>
          </a:prstGeom>
        </p:spPr>
        <p:txBody>
          <a:bodyPr wrap="square">
            <a:spAutoFit/>
          </a:bodyPr>
          <a:lstStyle/>
          <a:p>
            <a:r>
              <a:rPr lang="zh-CN" altLang="en-US" sz="4000" b="1" dirty="0">
                <a:solidFill>
                  <a:prstClr val="black"/>
                </a:solidFill>
                <a:latin typeface="微软雅黑" panose="020B0503020204020204" pitchFamily="34" charset="-122"/>
                <a:ea typeface="微软雅黑" panose="020B0503020204020204" pitchFamily="34" charset="-122"/>
              </a:rPr>
              <a:t>第</a:t>
            </a:r>
            <a:r>
              <a:rPr lang="en-US" altLang="zh-CN" sz="4000" b="1" dirty="0">
                <a:solidFill>
                  <a:prstClr val="black"/>
                </a:solidFill>
                <a:latin typeface="微软雅黑" panose="020B0503020204020204" pitchFamily="34" charset="-122"/>
                <a:ea typeface="微软雅黑" panose="020B0503020204020204" pitchFamily="34" charset="-122"/>
              </a:rPr>
              <a:t>0</a:t>
            </a:r>
            <a:r>
              <a:rPr lang="zh-CN" altLang="en-US" sz="4000" b="1" dirty="0">
                <a:solidFill>
                  <a:prstClr val="black"/>
                </a:solidFill>
                <a:latin typeface="微软雅黑" panose="020B0503020204020204" pitchFamily="34" charset="-122"/>
                <a:ea typeface="微软雅黑" panose="020B0503020204020204" pitchFamily="34" charset="-122"/>
              </a:rPr>
              <a:t>章  绪论</a:t>
            </a:r>
            <a:endParaRPr lang="en-US" altLang="zh-CN" sz="4000" b="1" dirty="0">
              <a:solidFill>
                <a:prstClr val="black"/>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6162675" y="3294380"/>
            <a:ext cx="4962525" cy="368300"/>
          </a:xfrm>
          <a:prstGeom prst="rect">
            <a:avLst/>
          </a:prstGeom>
          <a:noFill/>
        </p:spPr>
        <p:txBody>
          <a:bodyPr wrap="square" rtlCol="0">
            <a:spAutoFit/>
          </a:bodyPr>
          <a:lstStyle/>
          <a:p>
            <a:r>
              <a:rPr lang="en-US" altLang="zh-CN" b="1"/>
              <a:t>0.3</a:t>
            </a:r>
            <a:r>
              <a:rPr lang="zh-CN" altLang="en-US" b="1"/>
              <a:t>定额总说明</a:t>
            </a:r>
            <a:endParaRPr lang="zh-CN" altLang="en-US" b="1"/>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1+#ppt_w/2"/>
                                          </p:val>
                                        </p:tav>
                                        <p:tav tm="100000">
                                          <p:val>
                                            <p:strVal val="#ppt_x"/>
                                          </p:val>
                                        </p:tav>
                                      </p:tavLst>
                                    </p:anim>
                                    <p:anim calcmode="lin" valueType="num">
                                      <p:cBhvr additive="base">
                                        <p:cTn id="8" dur="500" fill="hold"/>
                                        <p:tgtEl>
                                          <p:spTgt spid="10242"/>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childTnLst>
                                </p:cTn>
                              </p:par>
                            </p:childTnLst>
                          </p:cTn>
                        </p:par>
                        <p:par>
                          <p:cTn id="12" fill="hold">
                            <p:stCondLst>
                              <p:cond delay="500"/>
                            </p:stCondLst>
                            <p:childTnLst>
                              <p:par>
                                <p:cTn id="13" presetID="26" presetClass="entr" presetSubtype="0"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1" name="组合 58370"/>
          <p:cNvGrpSpPr/>
          <p:nvPr/>
        </p:nvGrpSpPr>
        <p:grpSpPr>
          <a:xfrm>
            <a:off x="1524000" y="0"/>
            <a:ext cx="6771005" cy="1016276"/>
            <a:chOff x="0" y="0"/>
            <a:chExt cx="3955" cy="640"/>
          </a:xfrm>
        </p:grpSpPr>
        <p:pic>
          <p:nvPicPr>
            <p:cNvPr id="15363" name="图片 58371" descr="bar01"/>
            <p:cNvPicPr>
              <a:picLocks noChangeAspect="1"/>
            </p:cNvPicPr>
            <p:nvPr/>
          </p:nvPicPr>
          <p:blipFill>
            <a:blip r:embed="rId1"/>
            <a:stretch>
              <a:fillRect/>
            </a:stretch>
          </p:blipFill>
          <p:spPr>
            <a:xfrm>
              <a:off x="0" y="0"/>
              <a:ext cx="3891" cy="640"/>
            </a:xfrm>
            <a:prstGeom prst="rect">
              <a:avLst/>
            </a:prstGeom>
            <a:noFill/>
            <a:ln w="9525">
              <a:noFill/>
            </a:ln>
          </p:spPr>
        </p:pic>
        <p:sp>
          <p:nvSpPr>
            <p:cNvPr id="15364" name="矩形 58372"/>
            <p:cNvSpPr/>
            <p:nvPr/>
          </p:nvSpPr>
          <p:spPr>
            <a:xfrm>
              <a:off x="90" y="137"/>
              <a:ext cx="3865" cy="329"/>
            </a:xfrm>
            <a:prstGeom prst="rect">
              <a:avLst/>
            </a:prstGeom>
            <a:noFill/>
            <a:ln w="9525">
              <a:noFill/>
            </a:ln>
          </p:spPr>
          <p:txBody>
            <a:bodyPr anchor="t">
              <a:spAutoFit/>
            </a:bodyPr>
            <a:lstStyle/>
            <a:p>
              <a:pPr marL="536575" indent="-536575" latinLnBrk="1">
                <a:buFont typeface="Wingdings" panose="05000000000000000000" pitchFamily="2" charset="2"/>
                <a:buChar char="v"/>
              </a:pPr>
              <a:r>
                <a:rPr sz="2800" dirty="0">
                  <a:solidFill>
                    <a:srgbClr val="660066"/>
                  </a:solidFill>
                  <a:latin typeface="Arial Black" panose="020B0A04020102020204" pitchFamily="34" charset="0"/>
                  <a:ea typeface="隶书" pitchFamily="49" charset="-122"/>
                </a:rPr>
                <a:t>0.3定额总说明</a:t>
              </a:r>
              <a:endParaRPr sz="2800" dirty="0">
                <a:solidFill>
                  <a:srgbClr val="660066"/>
                </a:solidFill>
                <a:latin typeface="Arial Black" panose="020B0A04020102020204" pitchFamily="34" charset="0"/>
                <a:ea typeface="隶书" pitchFamily="49" charset="-122"/>
              </a:endParaRPr>
            </a:p>
          </p:txBody>
        </p:sp>
      </p:grpSp>
      <p:sp>
        <p:nvSpPr>
          <p:cNvPr id="2" name="文本框 1"/>
          <p:cNvSpPr txBox="1"/>
          <p:nvPr/>
        </p:nvSpPr>
        <p:spPr>
          <a:xfrm>
            <a:off x="952500" y="1442720"/>
            <a:ext cx="10616565" cy="4893647"/>
          </a:xfrm>
          <a:prstGeom prst="rect">
            <a:avLst/>
          </a:prstGeom>
          <a:noFill/>
          <a:ln w="9525">
            <a:noFill/>
          </a:ln>
        </p:spPr>
        <p:txBody>
          <a:bodyPr wrap="square">
            <a:spAutoFit/>
          </a:bodyPr>
          <a:lstStyle/>
          <a:p>
            <a:pPr indent="266700"/>
            <a:r>
              <a:rPr lang="en-US" altLang="zh-CN" sz="2400" b="1" dirty="0">
                <a:latin typeface="宋体" panose="02010600030101010101" pitchFamily="2" charset="-122"/>
                <a:ea typeface="宋体" panose="02010600030101010101" pitchFamily="2" charset="-122"/>
                <a:cs typeface="宋体" panose="02010600030101010101" pitchFamily="2" charset="-122"/>
              </a:rPr>
              <a:t> </a:t>
            </a:r>
            <a:r>
              <a:rPr lang="zh-CN" altLang="en-US" sz="2400" b="1" dirty="0">
                <a:latin typeface="宋体" panose="02010600030101010101" pitchFamily="2" charset="-122"/>
                <a:ea typeface="宋体" panose="02010600030101010101" pitchFamily="2" charset="-122"/>
                <a:cs typeface="宋体" panose="02010600030101010101" pitchFamily="2" charset="-122"/>
              </a:rPr>
              <a:t>一、</a:t>
            </a:r>
            <a:r>
              <a:rPr lang="en-US" altLang="zh-CN" sz="2400" b="1" dirty="0">
                <a:latin typeface="宋体" panose="02010600030101010101" pitchFamily="2" charset="-122"/>
                <a:ea typeface="宋体" panose="02010600030101010101" pitchFamily="2" charset="-122"/>
                <a:cs typeface="宋体" panose="02010600030101010101" pitchFamily="2" charset="-122"/>
              </a:rPr>
              <a:t>《</a:t>
            </a:r>
            <a:r>
              <a:rPr lang="zh-CN" altLang="en-US" sz="2400" b="1" dirty="0">
                <a:latin typeface="宋体" panose="02010600030101010101" pitchFamily="2" charset="-122"/>
                <a:ea typeface="宋体" panose="02010600030101010101" pitchFamily="2" charset="-122"/>
                <a:cs typeface="宋体" panose="02010600030101010101" pitchFamily="2" charset="-122"/>
              </a:rPr>
              <a:t>山东省建筑工程消耗量定额</a:t>
            </a:r>
            <a:r>
              <a:rPr lang="en-US" altLang="zh-CN" sz="2400" b="1" dirty="0">
                <a:latin typeface="宋体" panose="02010600030101010101" pitchFamily="2" charset="-122"/>
                <a:ea typeface="宋体" panose="02010600030101010101" pitchFamily="2" charset="-122"/>
                <a:cs typeface="宋体" panose="02010600030101010101" pitchFamily="2" charset="-122"/>
              </a:rPr>
              <a:t>》SD01-31-2016</a:t>
            </a:r>
            <a:r>
              <a:rPr lang="zh-CN" altLang="en-US" sz="2400" b="1" dirty="0">
                <a:latin typeface="宋体" panose="02010600030101010101" pitchFamily="2" charset="-122"/>
                <a:ea typeface="宋体" panose="02010600030101010101" pitchFamily="2" charset="-122"/>
                <a:cs typeface="宋体" panose="02010600030101010101" pitchFamily="2" charset="-122"/>
              </a:rPr>
              <a:t>（以下简称本定额），包括土石方工程，地基处理与边坡支护工程，桩基础工程，砌筑工程，钢筋及混凝土工程，金属结构工程，木结构工程，门窗工程，屋面及防水工程，保温、隔热、防腐工程，楼地面装饰工程，墙、柱面装饰与隔断、幕墙工程，天棚工程，油漆、涂料及裱糊工程，其他装饰工程，构筑物及其他工程，脚手架工程，模板工程，施工运输工程，建筑施工增加共二十章</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endParaRPr>
          </a:p>
          <a:p>
            <a:pPr indent="266700"/>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indent="266700"/>
            <a:r>
              <a:rPr lang="zh-CN" altLang="en-US" sz="2400" b="1" dirty="0">
                <a:latin typeface="宋体" panose="02010600030101010101" pitchFamily="2" charset="-122"/>
                <a:ea typeface="宋体" panose="02010600030101010101" pitchFamily="2" charset="-122"/>
                <a:cs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二</a:t>
            </a:r>
            <a:r>
              <a:rPr lang="zh-CN" altLang="en-US" sz="2400" b="1" dirty="0">
                <a:latin typeface="宋体" panose="02010600030101010101" pitchFamily="2" charset="-122"/>
                <a:ea typeface="宋体" panose="02010600030101010101" pitchFamily="2" charset="-122"/>
                <a:cs typeface="宋体" panose="02010600030101010101" pitchFamily="2" charset="-122"/>
              </a:rPr>
              <a:t>、本定额适用于山东省行政区域内的一般工业与民用建筑的新建、扩建和改建工程及新建装饰工程</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en-US" altLang="zh-CN" sz="2400" b="1" dirty="0" smtClean="0">
              <a:latin typeface="宋体" panose="02010600030101010101" pitchFamily="2" charset="-122"/>
              <a:ea typeface="宋体" panose="02010600030101010101" pitchFamily="2" charset="-122"/>
              <a:cs typeface="宋体" panose="02010600030101010101" pitchFamily="2" charset="-122"/>
            </a:endParaRPr>
          </a:p>
          <a:p>
            <a:pPr indent="266700"/>
            <a:endParaRPr lang="zh-CN" altLang="en-US" sz="2400" b="1" dirty="0">
              <a:latin typeface="宋体" panose="02010600030101010101" pitchFamily="2" charset="-122"/>
              <a:ea typeface="宋体" panose="02010600030101010101" pitchFamily="2" charset="-122"/>
              <a:cs typeface="宋体" panose="02010600030101010101" pitchFamily="2" charset="-122"/>
            </a:endParaRPr>
          </a:p>
          <a:p>
            <a:pPr indent="266700"/>
            <a:r>
              <a:rPr lang="zh-CN" altLang="en-US" sz="2400" b="1" dirty="0">
                <a:latin typeface="宋体" panose="02010600030101010101" pitchFamily="2" charset="-122"/>
                <a:ea typeface="宋体" panose="02010600030101010101" pitchFamily="2" charset="-122"/>
                <a:cs typeface="宋体" panose="02010600030101010101" pitchFamily="2" charset="-122"/>
              </a:rPr>
              <a:t> </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三</a:t>
            </a:r>
            <a:r>
              <a:rPr lang="zh-CN" altLang="en-US" sz="2400" b="1" dirty="0">
                <a:latin typeface="宋体" panose="02010600030101010101" pitchFamily="2" charset="-122"/>
                <a:ea typeface="宋体" panose="02010600030101010101" pitchFamily="2" charset="-122"/>
                <a:cs typeface="宋体" panose="02010600030101010101" pitchFamily="2" charset="-122"/>
              </a:rPr>
              <a:t>、本定额是完成规定计量单位分部分项工程所需的人工、材料、施工机械台班消耗量的标准，是编制招标标底（招标控制价）、施工图预算、确定工程造价的依据，以及编制概算定额、估算指标的基础</a:t>
            </a:r>
            <a:r>
              <a:rPr lang="zh-CN" altLang="en-US" sz="2400" b="1" dirty="0" smtClean="0">
                <a:latin typeface="宋体" panose="02010600030101010101" pitchFamily="2" charset="-122"/>
                <a:ea typeface="宋体" panose="02010600030101010101" pitchFamily="2" charset="-122"/>
                <a:cs typeface="宋体" panose="02010600030101010101" pitchFamily="2" charset="-122"/>
              </a:rPr>
              <a:t>。</a:t>
            </a:r>
            <a:endParaRPr lang="zh-CN" altLang="en-US" sz="24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slide(fromRight)">
                                      <p:cBhvr>
                                        <p:cTn id="7"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1" name="组合 58370"/>
          <p:cNvGrpSpPr/>
          <p:nvPr/>
        </p:nvGrpSpPr>
        <p:grpSpPr>
          <a:xfrm>
            <a:off x="1524000" y="0"/>
            <a:ext cx="6771005" cy="1016276"/>
            <a:chOff x="0" y="0"/>
            <a:chExt cx="3955" cy="640"/>
          </a:xfrm>
        </p:grpSpPr>
        <p:pic>
          <p:nvPicPr>
            <p:cNvPr id="15363" name="图片 58371" descr="bar01"/>
            <p:cNvPicPr>
              <a:picLocks noChangeAspect="1"/>
            </p:cNvPicPr>
            <p:nvPr/>
          </p:nvPicPr>
          <p:blipFill>
            <a:blip r:embed="rId1"/>
            <a:stretch>
              <a:fillRect/>
            </a:stretch>
          </p:blipFill>
          <p:spPr>
            <a:xfrm>
              <a:off x="0" y="0"/>
              <a:ext cx="3891" cy="640"/>
            </a:xfrm>
            <a:prstGeom prst="rect">
              <a:avLst/>
            </a:prstGeom>
            <a:noFill/>
            <a:ln w="9525">
              <a:noFill/>
            </a:ln>
          </p:spPr>
        </p:pic>
        <p:sp>
          <p:nvSpPr>
            <p:cNvPr id="15364" name="矩形 58372"/>
            <p:cNvSpPr/>
            <p:nvPr/>
          </p:nvSpPr>
          <p:spPr>
            <a:xfrm>
              <a:off x="90" y="137"/>
              <a:ext cx="3865" cy="329"/>
            </a:xfrm>
            <a:prstGeom prst="rect">
              <a:avLst/>
            </a:prstGeom>
            <a:noFill/>
            <a:ln w="9525">
              <a:noFill/>
            </a:ln>
          </p:spPr>
          <p:txBody>
            <a:bodyPr anchor="t">
              <a:spAutoFit/>
            </a:bodyPr>
            <a:lstStyle/>
            <a:p>
              <a:pPr marL="536575" indent="-536575" latinLnBrk="1">
                <a:buFont typeface="Wingdings" panose="05000000000000000000" pitchFamily="2" charset="2"/>
                <a:buChar char="v"/>
              </a:pPr>
              <a:r>
                <a:rPr sz="2800" dirty="0">
                  <a:solidFill>
                    <a:srgbClr val="660066"/>
                  </a:solidFill>
                  <a:latin typeface="Arial Black" panose="020B0A04020102020204" pitchFamily="34" charset="0"/>
                  <a:ea typeface="隶书" pitchFamily="49" charset="-122"/>
                </a:rPr>
                <a:t>0.3定额总说明</a:t>
              </a:r>
              <a:endParaRPr sz="2800" dirty="0">
                <a:solidFill>
                  <a:srgbClr val="660066"/>
                </a:solidFill>
                <a:latin typeface="Arial Black" panose="020B0A04020102020204" pitchFamily="34" charset="0"/>
                <a:ea typeface="隶书" pitchFamily="49" charset="-122"/>
              </a:endParaRPr>
            </a:p>
          </p:txBody>
        </p:sp>
      </p:grpSp>
      <p:sp>
        <p:nvSpPr>
          <p:cNvPr id="2" name="文本框 1"/>
          <p:cNvSpPr txBox="1"/>
          <p:nvPr/>
        </p:nvSpPr>
        <p:spPr>
          <a:xfrm>
            <a:off x="952500" y="1442720"/>
            <a:ext cx="10616565" cy="1815882"/>
          </a:xfrm>
          <a:prstGeom prst="rect">
            <a:avLst/>
          </a:prstGeom>
          <a:noFill/>
          <a:ln w="9525">
            <a:noFill/>
          </a:ln>
        </p:spPr>
        <p:txBody>
          <a:bodyPr wrap="square">
            <a:spAutoFit/>
          </a:bodyPr>
          <a:lstStyle/>
          <a:p>
            <a:pPr indent="266700"/>
            <a:r>
              <a:rPr lang="zh-CN" altLang="en-US" sz="2800" b="1" dirty="0" smtClean="0">
                <a:latin typeface="宋体" panose="02010600030101010101" pitchFamily="2" charset="-122"/>
                <a:ea typeface="宋体" panose="02010600030101010101" pitchFamily="2" charset="-122"/>
                <a:cs typeface="宋体" panose="02010600030101010101" pitchFamily="2" charset="-122"/>
              </a:rPr>
              <a:t>四</a:t>
            </a:r>
            <a:r>
              <a:rPr lang="zh-CN" altLang="en-US" sz="2800" b="1" dirty="0">
                <a:latin typeface="宋体" panose="02010600030101010101" pitchFamily="2" charset="-122"/>
                <a:ea typeface="宋体" panose="02010600030101010101" pitchFamily="2" charset="-122"/>
                <a:cs typeface="宋体" panose="02010600030101010101" pitchFamily="2" charset="-122"/>
              </a:rPr>
              <a:t>、本定额以国家和有关部门发布的国家现行设计规范、施工验收规范、技术操作规程、质量评定标准、产品标准和安全操作规程，现行工程量清单计价规范、计算规范，并参考了有关地区和行业标准定额为依据编制的。</a:t>
            </a:r>
            <a:endParaRPr lang="zh-CN" altLang="en-US" sz="2800" b="1" dirty="0"/>
          </a:p>
        </p:txBody>
      </p:sp>
      <p:sp>
        <p:nvSpPr>
          <p:cNvPr id="3" name="文本框 2"/>
          <p:cNvSpPr txBox="1"/>
          <p:nvPr/>
        </p:nvSpPr>
        <p:spPr>
          <a:xfrm>
            <a:off x="952500" y="3439803"/>
            <a:ext cx="10616565" cy="3108543"/>
          </a:xfrm>
          <a:prstGeom prst="rect">
            <a:avLst/>
          </a:prstGeom>
          <a:noFill/>
          <a:ln w="9525">
            <a:noFill/>
          </a:ln>
        </p:spPr>
        <p:txBody>
          <a:bodyPr wrap="square">
            <a:spAutoFit/>
          </a:bodyPr>
          <a:lstStyle/>
          <a:p>
            <a:pPr indent="266700"/>
            <a:r>
              <a:rPr lang="zh-CN" altLang="en-US" sz="2800" b="1" dirty="0">
                <a:latin typeface="宋体" panose="02010600030101010101" pitchFamily="2" charset="-122"/>
                <a:ea typeface="宋体" panose="02010600030101010101" pitchFamily="2" charset="-122"/>
                <a:cs typeface="宋体" panose="02010600030101010101" pitchFamily="2" charset="-122"/>
              </a:rPr>
              <a:t>五、本定额是按照正常的施工条件，合理的施工工期、施工组织设计编制的，反映建筑行业平均水平</a:t>
            </a:r>
            <a:r>
              <a:rPr lang="zh-CN" altLang="en-US" sz="2800" b="1" dirty="0" smtClean="0">
                <a:latin typeface="宋体" panose="02010600030101010101" pitchFamily="2" charset="-122"/>
                <a:ea typeface="宋体" panose="02010600030101010101" pitchFamily="2" charset="-122"/>
                <a:cs typeface="宋体" panose="02010600030101010101" pitchFamily="2" charset="-122"/>
              </a:rPr>
              <a:t>。</a:t>
            </a:r>
            <a:endParaRPr lang="en-US" altLang="zh-CN" sz="2800" b="1" dirty="0" smtClean="0">
              <a:latin typeface="宋体" panose="02010600030101010101" pitchFamily="2" charset="-122"/>
              <a:ea typeface="宋体" panose="02010600030101010101" pitchFamily="2" charset="-122"/>
              <a:cs typeface="宋体" panose="02010600030101010101" pitchFamily="2" charset="-122"/>
            </a:endParaRPr>
          </a:p>
          <a:p>
            <a:pPr indent="266700"/>
            <a:endParaRPr lang="zh-CN" altLang="en-US" sz="2800" b="1" dirty="0">
              <a:latin typeface="宋体" panose="02010600030101010101" pitchFamily="2" charset="-122"/>
              <a:ea typeface="宋体" panose="02010600030101010101" pitchFamily="2" charset="-122"/>
              <a:cs typeface="宋体" panose="02010600030101010101" pitchFamily="2" charset="-122"/>
            </a:endParaRPr>
          </a:p>
          <a:p>
            <a:pPr indent="266700"/>
            <a:r>
              <a:rPr lang="zh-CN" altLang="en-US" sz="2800" b="1" dirty="0" smtClean="0">
                <a:latin typeface="宋体" panose="02010600030101010101" pitchFamily="2" charset="-122"/>
                <a:ea typeface="宋体" panose="02010600030101010101" pitchFamily="2" charset="-122"/>
                <a:cs typeface="宋体" panose="02010600030101010101" pitchFamily="2" charset="-122"/>
              </a:rPr>
              <a:t>六</a:t>
            </a:r>
            <a:r>
              <a:rPr lang="zh-CN" altLang="en-US" sz="2800" b="1" dirty="0">
                <a:latin typeface="宋体" panose="02010600030101010101" pitchFamily="2" charset="-122"/>
                <a:ea typeface="宋体" panose="02010600030101010101" pitchFamily="2" charset="-122"/>
                <a:cs typeface="宋体" panose="02010600030101010101" pitchFamily="2" charset="-122"/>
              </a:rPr>
              <a:t>、本定额中人工工日消耗量是以</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zh-CN" altLang="en-US" sz="2800" b="1" dirty="0">
                <a:latin typeface="宋体" panose="02010600030101010101" pitchFamily="2" charset="-122"/>
                <a:ea typeface="宋体" panose="02010600030101010101" pitchFamily="2" charset="-122"/>
                <a:cs typeface="宋体" panose="02010600030101010101" pitchFamily="2" charset="-122"/>
              </a:rPr>
              <a:t>全国建筑安装工程统一劳动定额</a:t>
            </a:r>
            <a:r>
              <a:rPr lang="en-US" altLang="zh-CN" sz="2800" b="1" dirty="0">
                <a:latin typeface="宋体" panose="02010600030101010101" pitchFamily="2" charset="-122"/>
                <a:ea typeface="宋体" panose="02010600030101010101" pitchFamily="2" charset="-122"/>
                <a:cs typeface="宋体" panose="02010600030101010101" pitchFamily="2" charset="-122"/>
              </a:rPr>
              <a:t>》</a:t>
            </a:r>
            <a:r>
              <a:rPr lang="zh-CN" altLang="en-US" sz="2800" b="1" dirty="0">
                <a:latin typeface="宋体" panose="02010600030101010101" pitchFamily="2" charset="-122"/>
                <a:ea typeface="宋体" panose="02010600030101010101" pitchFamily="2" charset="-122"/>
                <a:cs typeface="宋体" panose="02010600030101010101" pitchFamily="2" charset="-122"/>
              </a:rPr>
              <a:t>为基础计算的，人工每工日按</a:t>
            </a:r>
            <a:r>
              <a:rPr lang="en-US" altLang="zh-CN" sz="2800" b="1" dirty="0">
                <a:latin typeface="宋体" panose="02010600030101010101" pitchFamily="2" charset="-122"/>
                <a:ea typeface="宋体" panose="02010600030101010101" pitchFamily="2" charset="-122"/>
                <a:cs typeface="宋体" panose="02010600030101010101" pitchFamily="2" charset="-122"/>
              </a:rPr>
              <a:t>8</a:t>
            </a:r>
            <a:r>
              <a:rPr lang="zh-CN" altLang="en-US" sz="2800" b="1" dirty="0">
                <a:latin typeface="宋体" panose="02010600030101010101" pitchFamily="2" charset="-122"/>
                <a:ea typeface="宋体" panose="02010600030101010101" pitchFamily="2" charset="-122"/>
                <a:cs typeface="宋体" panose="02010600030101010101" pitchFamily="2" charset="-122"/>
              </a:rPr>
              <a:t>小时工作制计算，内容包括：基本用工、辅助用工、超运距用工及人工幅度差。人工工日不分工种、技术等级，以综合工日表示。</a:t>
            </a:r>
            <a:endParaRPr lang="zh-CN"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slide(fromRight)">
                                      <p:cBhvr>
                                        <p:cTn id="7"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1" name="组合 58370"/>
          <p:cNvGrpSpPr/>
          <p:nvPr/>
        </p:nvGrpSpPr>
        <p:grpSpPr>
          <a:xfrm>
            <a:off x="1524000" y="0"/>
            <a:ext cx="6771005" cy="1016276"/>
            <a:chOff x="0" y="0"/>
            <a:chExt cx="3955" cy="640"/>
          </a:xfrm>
        </p:grpSpPr>
        <p:pic>
          <p:nvPicPr>
            <p:cNvPr id="15363" name="图片 58371" descr="bar01"/>
            <p:cNvPicPr>
              <a:picLocks noChangeAspect="1"/>
            </p:cNvPicPr>
            <p:nvPr/>
          </p:nvPicPr>
          <p:blipFill>
            <a:blip r:embed="rId1"/>
            <a:stretch>
              <a:fillRect/>
            </a:stretch>
          </p:blipFill>
          <p:spPr>
            <a:xfrm>
              <a:off x="0" y="0"/>
              <a:ext cx="3891" cy="640"/>
            </a:xfrm>
            <a:prstGeom prst="rect">
              <a:avLst/>
            </a:prstGeom>
            <a:noFill/>
            <a:ln w="9525">
              <a:noFill/>
            </a:ln>
          </p:spPr>
        </p:pic>
        <p:sp>
          <p:nvSpPr>
            <p:cNvPr id="15364" name="矩形 58372"/>
            <p:cNvSpPr/>
            <p:nvPr/>
          </p:nvSpPr>
          <p:spPr>
            <a:xfrm>
              <a:off x="90" y="137"/>
              <a:ext cx="3865" cy="329"/>
            </a:xfrm>
            <a:prstGeom prst="rect">
              <a:avLst/>
            </a:prstGeom>
            <a:noFill/>
            <a:ln w="9525">
              <a:noFill/>
            </a:ln>
          </p:spPr>
          <p:txBody>
            <a:bodyPr anchor="t">
              <a:spAutoFit/>
            </a:bodyPr>
            <a:lstStyle/>
            <a:p>
              <a:pPr marL="536575" indent="-536575" latinLnBrk="1">
                <a:buFont typeface="Wingdings" panose="05000000000000000000" pitchFamily="2" charset="2"/>
                <a:buChar char="v"/>
              </a:pPr>
              <a:r>
                <a:rPr sz="2800" dirty="0">
                  <a:solidFill>
                    <a:srgbClr val="660066"/>
                  </a:solidFill>
                  <a:latin typeface="Arial Black" panose="020B0A04020102020204" pitchFamily="34" charset="0"/>
                  <a:ea typeface="隶书" pitchFamily="49" charset="-122"/>
                </a:rPr>
                <a:t>0.3定额总说明</a:t>
              </a:r>
              <a:endParaRPr sz="2800" dirty="0">
                <a:solidFill>
                  <a:srgbClr val="660066"/>
                </a:solidFill>
                <a:latin typeface="Arial Black" panose="020B0A04020102020204" pitchFamily="34" charset="0"/>
                <a:ea typeface="隶书" pitchFamily="49" charset="-122"/>
              </a:endParaRPr>
            </a:p>
          </p:txBody>
        </p:sp>
      </p:grpSp>
      <p:sp>
        <p:nvSpPr>
          <p:cNvPr id="2" name="文本框 1"/>
          <p:cNvSpPr txBox="1"/>
          <p:nvPr/>
        </p:nvSpPr>
        <p:spPr>
          <a:xfrm>
            <a:off x="406399" y="1442720"/>
            <a:ext cx="11509829" cy="5262979"/>
          </a:xfrm>
          <a:prstGeom prst="rect">
            <a:avLst/>
          </a:prstGeom>
          <a:noFill/>
          <a:ln w="9525">
            <a:noFill/>
          </a:ln>
        </p:spPr>
        <p:txBody>
          <a:bodyPr wrap="square">
            <a:spAutoFit/>
          </a:bodyPr>
          <a:lstStyle/>
          <a:p>
            <a:pPr indent="266700"/>
            <a:r>
              <a:rPr lang="en-US" altLang="zh-CN" sz="2400" b="1">
                <a:latin typeface="宋体" panose="02010600030101010101" pitchFamily="2" charset="-122"/>
                <a:ea typeface="宋体" panose="02010600030101010101" pitchFamily="2" charset="-122"/>
                <a:cs typeface="宋体" panose="02010600030101010101" pitchFamily="2" charset="-122"/>
              </a:rPr>
              <a:t> </a:t>
            </a:r>
            <a:r>
              <a:rPr sz="2400" b="1">
                <a:latin typeface="宋体" panose="02010600030101010101" pitchFamily="2" charset="-122"/>
                <a:ea typeface="宋体" panose="02010600030101010101" pitchFamily="2" charset="-122"/>
                <a:cs typeface="宋体" panose="02010600030101010101" pitchFamily="2" charset="-122"/>
              </a:rPr>
              <a:t>七、本定额中材料（包括成品、半成品、零配件等）是按施工中采用的符合质量标准和设计要求的合格产品确定的，主要包括：</a:t>
            </a:r>
            <a:endParaRPr sz="2400" b="1">
              <a:latin typeface="宋体" panose="02010600030101010101" pitchFamily="2" charset="-122"/>
              <a:ea typeface="宋体" panose="02010600030101010101" pitchFamily="2" charset="-122"/>
              <a:cs typeface="宋体" panose="02010600030101010101" pitchFamily="2" charset="-122"/>
            </a:endParaRPr>
          </a:p>
          <a:p>
            <a:pPr indent="266700"/>
            <a:r>
              <a:rPr sz="2400" b="1">
                <a:latin typeface="宋体" panose="02010600030101010101" pitchFamily="2" charset="-122"/>
                <a:ea typeface="宋体" panose="02010600030101010101" pitchFamily="2" charset="-122"/>
                <a:cs typeface="宋体" panose="02010600030101010101" pitchFamily="2" charset="-122"/>
              </a:rPr>
              <a:t>（一）本定额中的材料包括施工中消耗量的主要材料、辅助材料和周转性材料。</a:t>
            </a:r>
            <a:endParaRPr sz="2400" b="1">
              <a:latin typeface="宋体" panose="02010600030101010101" pitchFamily="2" charset="-122"/>
              <a:ea typeface="宋体" panose="02010600030101010101" pitchFamily="2" charset="-122"/>
              <a:cs typeface="宋体" panose="02010600030101010101" pitchFamily="2" charset="-122"/>
            </a:endParaRPr>
          </a:p>
          <a:p>
            <a:pPr indent="266700"/>
            <a:r>
              <a:rPr sz="2400" b="1">
                <a:latin typeface="宋体" panose="02010600030101010101" pitchFamily="2" charset="-122"/>
                <a:ea typeface="宋体" panose="02010600030101010101" pitchFamily="2" charset="-122"/>
                <a:cs typeface="宋体" panose="02010600030101010101" pitchFamily="2" charset="-122"/>
              </a:rPr>
              <a:t>（二）本定额中材料消耗量包括净用量和损耗量。损耗量包括：从工地仓库、现场集中堆放点（或现场加工点）至操作（或安装）点的施工场内运输损耗、施工操作损耗、施工现场堆放损耗等。</a:t>
            </a:r>
            <a:endParaRPr sz="2400" b="1">
              <a:latin typeface="宋体" panose="02010600030101010101" pitchFamily="2" charset="-122"/>
              <a:ea typeface="宋体" panose="02010600030101010101" pitchFamily="2" charset="-122"/>
              <a:cs typeface="宋体" panose="02010600030101010101" pitchFamily="2" charset="-122"/>
            </a:endParaRPr>
          </a:p>
          <a:p>
            <a:pPr indent="266700"/>
            <a:r>
              <a:rPr sz="2400" b="1">
                <a:latin typeface="宋体" panose="02010600030101010101" pitchFamily="2" charset="-122"/>
                <a:ea typeface="宋体" panose="02010600030101010101" pitchFamily="2" charset="-122"/>
                <a:cs typeface="宋体" panose="02010600030101010101" pitchFamily="2" charset="-122"/>
              </a:rPr>
              <a:t>（三）本定额中所有（各类）砂浆均按现场拌制考虑，若实际采用预拌砂浆时，各章定额项目按以下规定进行调整：</a:t>
            </a:r>
            <a:endParaRPr sz="2400" b="1">
              <a:latin typeface="宋体" panose="02010600030101010101" pitchFamily="2" charset="-122"/>
              <a:ea typeface="宋体" panose="02010600030101010101" pitchFamily="2" charset="-122"/>
              <a:cs typeface="宋体" panose="02010600030101010101" pitchFamily="2" charset="-122"/>
            </a:endParaRPr>
          </a:p>
          <a:p>
            <a:pPr indent="266700"/>
            <a:r>
              <a:rPr sz="2400" b="1">
                <a:latin typeface="宋体" panose="02010600030101010101" pitchFamily="2" charset="-122"/>
                <a:ea typeface="宋体" panose="02010600030101010101" pitchFamily="2" charset="-122"/>
                <a:cs typeface="宋体" panose="02010600030101010101" pitchFamily="2" charset="-122"/>
              </a:rPr>
              <a:t>1.使用预拌砂浆（干拌）的，除将定额中的现拌砂浆调换成预拌砂浆（干拌）外，另按相应定额中每立方米砂浆扣除人工0.382工日、增加预拌砂浆罐式搅拌机0.041台班，并扣除定额中灰浆搅拌机台班的数量。</a:t>
            </a:r>
            <a:endParaRPr sz="2400" b="1">
              <a:latin typeface="宋体" panose="02010600030101010101" pitchFamily="2" charset="-122"/>
              <a:ea typeface="宋体" panose="02010600030101010101" pitchFamily="2" charset="-122"/>
              <a:cs typeface="宋体" panose="02010600030101010101" pitchFamily="2" charset="-122"/>
            </a:endParaRPr>
          </a:p>
          <a:p>
            <a:pPr indent="266700"/>
            <a:r>
              <a:rPr sz="2400" b="1">
                <a:latin typeface="宋体" panose="02010600030101010101" pitchFamily="2" charset="-122"/>
                <a:ea typeface="宋体" panose="02010600030101010101" pitchFamily="2" charset="-122"/>
                <a:cs typeface="宋体" panose="02010600030101010101" pitchFamily="2" charset="-122"/>
              </a:rPr>
              <a:t>2.使用预拌砂浆（湿拌）的，除将定额中的现拌砂浆调换成预拌砂浆（湿拌）外，另按相应定额中每立方米砂浆扣除人工0.58工日，并扣除定额中灰浆搅拌机台班的数量。</a:t>
            </a:r>
            <a:endParaRPr sz="24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slide(fromRight)">
                                      <p:cBhvr>
                                        <p:cTn id="7"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1" name="组合 58370"/>
          <p:cNvGrpSpPr/>
          <p:nvPr/>
        </p:nvGrpSpPr>
        <p:grpSpPr>
          <a:xfrm>
            <a:off x="1524000" y="0"/>
            <a:ext cx="6771005" cy="1016276"/>
            <a:chOff x="0" y="0"/>
            <a:chExt cx="3955" cy="640"/>
          </a:xfrm>
        </p:grpSpPr>
        <p:pic>
          <p:nvPicPr>
            <p:cNvPr id="15363" name="图片 58371" descr="bar01"/>
            <p:cNvPicPr>
              <a:picLocks noChangeAspect="1"/>
            </p:cNvPicPr>
            <p:nvPr/>
          </p:nvPicPr>
          <p:blipFill>
            <a:blip r:embed="rId1"/>
            <a:stretch>
              <a:fillRect/>
            </a:stretch>
          </p:blipFill>
          <p:spPr>
            <a:xfrm>
              <a:off x="0" y="0"/>
              <a:ext cx="3891" cy="640"/>
            </a:xfrm>
            <a:prstGeom prst="rect">
              <a:avLst/>
            </a:prstGeom>
            <a:noFill/>
            <a:ln w="9525">
              <a:noFill/>
            </a:ln>
          </p:spPr>
        </p:pic>
        <p:sp>
          <p:nvSpPr>
            <p:cNvPr id="15364" name="矩形 58372"/>
            <p:cNvSpPr/>
            <p:nvPr/>
          </p:nvSpPr>
          <p:spPr>
            <a:xfrm>
              <a:off x="90" y="137"/>
              <a:ext cx="3865" cy="329"/>
            </a:xfrm>
            <a:prstGeom prst="rect">
              <a:avLst/>
            </a:prstGeom>
            <a:noFill/>
            <a:ln w="9525">
              <a:noFill/>
            </a:ln>
          </p:spPr>
          <p:txBody>
            <a:bodyPr anchor="t">
              <a:spAutoFit/>
            </a:bodyPr>
            <a:lstStyle/>
            <a:p>
              <a:pPr marL="536575" indent="-536575" latinLnBrk="1">
                <a:buFont typeface="Wingdings" panose="05000000000000000000" pitchFamily="2" charset="2"/>
                <a:buChar char="v"/>
              </a:pPr>
              <a:r>
                <a:rPr sz="2800" dirty="0">
                  <a:solidFill>
                    <a:srgbClr val="660066"/>
                  </a:solidFill>
                  <a:latin typeface="Arial Black" panose="020B0A04020102020204" pitchFamily="34" charset="0"/>
                  <a:ea typeface="隶书" pitchFamily="49" charset="-122"/>
                </a:rPr>
                <a:t>0.3定额总说明</a:t>
              </a:r>
              <a:endParaRPr sz="2800" dirty="0">
                <a:solidFill>
                  <a:srgbClr val="660066"/>
                </a:solidFill>
                <a:latin typeface="Arial Black" panose="020B0A04020102020204" pitchFamily="34" charset="0"/>
                <a:ea typeface="隶书" pitchFamily="49" charset="-122"/>
              </a:endParaRPr>
            </a:p>
          </p:txBody>
        </p:sp>
      </p:grpSp>
      <p:sp>
        <p:nvSpPr>
          <p:cNvPr id="3" name="文本框 2"/>
          <p:cNvSpPr txBox="1"/>
          <p:nvPr/>
        </p:nvSpPr>
        <p:spPr>
          <a:xfrm>
            <a:off x="763815" y="1620974"/>
            <a:ext cx="10616565" cy="3785652"/>
          </a:xfrm>
          <a:prstGeom prst="rect">
            <a:avLst/>
          </a:prstGeom>
          <a:noFill/>
          <a:ln w="9525">
            <a:noFill/>
          </a:ln>
        </p:spPr>
        <p:txBody>
          <a:bodyPr wrap="square">
            <a:spAutoFit/>
          </a:bodyPr>
          <a:lstStyle/>
          <a:p>
            <a:pPr indent="266700"/>
            <a:r>
              <a:rPr sz="2400" b="1" dirty="0" err="1">
                <a:latin typeface="宋体" panose="02010600030101010101" pitchFamily="2" charset="-122"/>
                <a:ea typeface="宋体" panose="02010600030101010101" pitchFamily="2" charset="-122"/>
                <a:cs typeface="宋体" panose="02010600030101010101" pitchFamily="2" charset="-122"/>
              </a:rPr>
              <a:t>八、本定额中机械消耗量</a:t>
            </a:r>
            <a:r>
              <a:rPr sz="2400" b="1" dirty="0">
                <a:latin typeface="宋体" panose="02010600030101010101" pitchFamily="2" charset="-122"/>
                <a:ea typeface="宋体" panose="02010600030101010101" pitchFamily="2" charset="-122"/>
                <a:cs typeface="宋体" panose="02010600030101010101" pitchFamily="2" charset="-122"/>
              </a:rPr>
              <a:t>：</a:t>
            </a:r>
            <a:endParaRPr sz="2400" b="1" dirty="0">
              <a:latin typeface="宋体" panose="02010600030101010101" pitchFamily="2" charset="-122"/>
              <a:ea typeface="宋体" panose="02010600030101010101" pitchFamily="2" charset="-122"/>
              <a:cs typeface="宋体" panose="02010600030101010101" pitchFamily="2" charset="-122"/>
            </a:endParaRPr>
          </a:p>
          <a:p>
            <a:pPr indent="266700"/>
            <a:r>
              <a:rPr sz="2400" b="1" dirty="0">
                <a:latin typeface="宋体" panose="02010600030101010101" pitchFamily="2" charset="-122"/>
                <a:ea typeface="宋体" panose="02010600030101010101" pitchFamily="2" charset="-122"/>
                <a:cs typeface="宋体" panose="02010600030101010101" pitchFamily="2" charset="-122"/>
              </a:rPr>
              <a:t>（</a:t>
            </a:r>
            <a:r>
              <a:rPr sz="2400" b="1" dirty="0" err="1">
                <a:latin typeface="宋体" panose="02010600030101010101" pitchFamily="2" charset="-122"/>
                <a:ea typeface="宋体" panose="02010600030101010101" pitchFamily="2" charset="-122"/>
                <a:cs typeface="宋体" panose="02010600030101010101" pitchFamily="2" charset="-122"/>
              </a:rPr>
              <a:t>一）本定额中的机械按常用机械、合理机械配备和施工企业的机械化装备程度，并结合工程实际综合确定</a:t>
            </a:r>
            <a:r>
              <a:rPr sz="2400" b="1" dirty="0">
                <a:latin typeface="宋体" panose="02010600030101010101" pitchFamily="2" charset="-122"/>
                <a:ea typeface="宋体" panose="02010600030101010101" pitchFamily="2" charset="-122"/>
                <a:cs typeface="宋体" panose="02010600030101010101" pitchFamily="2" charset="-122"/>
              </a:rPr>
              <a:t>。</a:t>
            </a:r>
            <a:endParaRPr sz="2400" b="1" dirty="0">
              <a:latin typeface="宋体" panose="02010600030101010101" pitchFamily="2" charset="-122"/>
              <a:ea typeface="宋体" panose="02010600030101010101" pitchFamily="2" charset="-122"/>
              <a:cs typeface="宋体" panose="02010600030101010101" pitchFamily="2" charset="-122"/>
            </a:endParaRPr>
          </a:p>
          <a:p>
            <a:pPr indent="266700"/>
            <a:r>
              <a:rPr sz="2400" b="1" dirty="0">
                <a:latin typeface="宋体" panose="02010600030101010101" pitchFamily="2" charset="-122"/>
                <a:ea typeface="宋体" panose="02010600030101010101" pitchFamily="2" charset="-122"/>
                <a:cs typeface="宋体" panose="02010600030101010101" pitchFamily="2" charset="-122"/>
              </a:rPr>
              <a:t>（</a:t>
            </a:r>
            <a:r>
              <a:rPr sz="2400" b="1" dirty="0" err="1">
                <a:latin typeface="宋体" panose="02010600030101010101" pitchFamily="2" charset="-122"/>
                <a:ea typeface="宋体" panose="02010600030101010101" pitchFamily="2" charset="-122"/>
                <a:cs typeface="宋体" panose="02010600030101010101" pitchFamily="2" charset="-122"/>
              </a:rPr>
              <a:t>二）本定额的机械台班消耗量是按正常机械施工功效并考虑机械幅度差综合确定，以不同种类的机械分别表示</a:t>
            </a:r>
            <a:r>
              <a:rPr sz="2400" b="1" dirty="0">
                <a:latin typeface="宋体" panose="02010600030101010101" pitchFamily="2" charset="-122"/>
                <a:ea typeface="宋体" panose="02010600030101010101" pitchFamily="2" charset="-122"/>
                <a:cs typeface="宋体" panose="02010600030101010101" pitchFamily="2" charset="-122"/>
              </a:rPr>
              <a:t>。</a:t>
            </a:r>
            <a:endParaRPr sz="2400" b="1" dirty="0">
              <a:latin typeface="宋体" panose="02010600030101010101" pitchFamily="2" charset="-122"/>
              <a:ea typeface="宋体" panose="02010600030101010101" pitchFamily="2" charset="-122"/>
              <a:cs typeface="宋体" panose="02010600030101010101" pitchFamily="2" charset="-122"/>
            </a:endParaRPr>
          </a:p>
          <a:p>
            <a:pPr indent="266700"/>
            <a:r>
              <a:rPr sz="2400" b="1" dirty="0">
                <a:latin typeface="宋体" panose="02010600030101010101" pitchFamily="2" charset="-122"/>
                <a:ea typeface="宋体" panose="02010600030101010101" pitchFamily="2" charset="-122"/>
                <a:cs typeface="宋体" panose="02010600030101010101" pitchFamily="2" charset="-122"/>
              </a:rPr>
              <a:t>（三）除本定额项目中所列的小型机具外，其他单位价值2000元以内、使用年限在一年以内的不构成固定资产的施工机械，不列入机械台班消耗量，作为工具用具在企业管理费中考虑。</a:t>
            </a:r>
            <a:endParaRPr sz="2400" b="1" dirty="0">
              <a:latin typeface="宋体" panose="02010600030101010101" pitchFamily="2" charset="-122"/>
              <a:ea typeface="宋体" panose="02010600030101010101" pitchFamily="2" charset="-122"/>
              <a:cs typeface="宋体" panose="02010600030101010101" pitchFamily="2" charset="-122"/>
            </a:endParaRPr>
          </a:p>
          <a:p>
            <a:pPr indent="266700"/>
            <a:r>
              <a:rPr sz="2400" b="1" dirty="0">
                <a:latin typeface="宋体" panose="02010600030101010101" pitchFamily="2" charset="-122"/>
                <a:ea typeface="宋体" panose="02010600030101010101" pitchFamily="2" charset="-122"/>
                <a:cs typeface="宋体" panose="02010600030101010101" pitchFamily="2" charset="-122"/>
              </a:rPr>
              <a:t>（</a:t>
            </a:r>
            <a:r>
              <a:rPr sz="2400" b="1" dirty="0" err="1">
                <a:latin typeface="宋体" panose="02010600030101010101" pitchFamily="2" charset="-122"/>
                <a:ea typeface="宋体" panose="02010600030101010101" pitchFamily="2" charset="-122"/>
                <a:cs typeface="宋体" panose="02010600030101010101" pitchFamily="2" charset="-122"/>
              </a:rPr>
              <a:t>四）大型机械安拆及场外运输，按《山东省建设工程费用项目组成及计算规则》中的有关规定计算</a:t>
            </a:r>
            <a:r>
              <a:rPr sz="2400" b="1" dirty="0">
                <a:latin typeface="宋体" panose="02010600030101010101" pitchFamily="2" charset="-122"/>
                <a:ea typeface="宋体" panose="02010600030101010101" pitchFamily="2" charset="-122"/>
                <a:cs typeface="宋体" panose="02010600030101010101" pitchFamily="2" charset="-122"/>
              </a:rPr>
              <a:t>。</a:t>
            </a:r>
            <a:endParaRPr sz="24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slide(fromRight)">
                                      <p:cBhvr>
                                        <p:cTn id="7"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1" name="组合 58370"/>
          <p:cNvGrpSpPr/>
          <p:nvPr/>
        </p:nvGrpSpPr>
        <p:grpSpPr>
          <a:xfrm>
            <a:off x="1524000" y="0"/>
            <a:ext cx="6771005" cy="1016276"/>
            <a:chOff x="0" y="0"/>
            <a:chExt cx="3955" cy="640"/>
          </a:xfrm>
        </p:grpSpPr>
        <p:pic>
          <p:nvPicPr>
            <p:cNvPr id="15363" name="图片 58371" descr="bar01"/>
            <p:cNvPicPr>
              <a:picLocks noChangeAspect="1"/>
            </p:cNvPicPr>
            <p:nvPr/>
          </p:nvPicPr>
          <p:blipFill>
            <a:blip r:embed="rId1"/>
            <a:stretch>
              <a:fillRect/>
            </a:stretch>
          </p:blipFill>
          <p:spPr>
            <a:xfrm>
              <a:off x="0" y="0"/>
              <a:ext cx="3891" cy="640"/>
            </a:xfrm>
            <a:prstGeom prst="rect">
              <a:avLst/>
            </a:prstGeom>
            <a:noFill/>
            <a:ln w="9525">
              <a:noFill/>
            </a:ln>
          </p:spPr>
        </p:pic>
        <p:sp>
          <p:nvSpPr>
            <p:cNvPr id="15364" name="矩形 58372"/>
            <p:cNvSpPr/>
            <p:nvPr/>
          </p:nvSpPr>
          <p:spPr>
            <a:xfrm>
              <a:off x="90" y="137"/>
              <a:ext cx="3865" cy="329"/>
            </a:xfrm>
            <a:prstGeom prst="rect">
              <a:avLst/>
            </a:prstGeom>
            <a:noFill/>
            <a:ln w="9525">
              <a:noFill/>
            </a:ln>
          </p:spPr>
          <p:txBody>
            <a:bodyPr anchor="t">
              <a:spAutoFit/>
            </a:bodyPr>
            <a:lstStyle/>
            <a:p>
              <a:pPr marL="536575" indent="-536575" latinLnBrk="1">
                <a:buFont typeface="Wingdings" panose="05000000000000000000" pitchFamily="2" charset="2"/>
                <a:buChar char="v"/>
              </a:pPr>
              <a:r>
                <a:rPr sz="2800" dirty="0">
                  <a:solidFill>
                    <a:srgbClr val="660066"/>
                  </a:solidFill>
                  <a:latin typeface="Arial Black" panose="020B0A04020102020204" pitchFamily="34" charset="0"/>
                  <a:ea typeface="隶书" pitchFamily="49" charset="-122"/>
                </a:rPr>
                <a:t>0.3定额总说明</a:t>
              </a:r>
              <a:endParaRPr sz="2800" dirty="0">
                <a:solidFill>
                  <a:srgbClr val="660066"/>
                </a:solidFill>
                <a:latin typeface="Arial Black" panose="020B0A04020102020204" pitchFamily="34" charset="0"/>
                <a:ea typeface="隶书" pitchFamily="49" charset="-122"/>
              </a:endParaRPr>
            </a:p>
          </p:txBody>
        </p:sp>
      </p:grpSp>
      <p:sp>
        <p:nvSpPr>
          <p:cNvPr id="3" name="文本框 2"/>
          <p:cNvSpPr txBox="1"/>
          <p:nvPr/>
        </p:nvSpPr>
        <p:spPr>
          <a:xfrm>
            <a:off x="918029" y="1454289"/>
            <a:ext cx="10616565" cy="3539430"/>
          </a:xfrm>
          <a:prstGeom prst="rect">
            <a:avLst/>
          </a:prstGeom>
          <a:noFill/>
          <a:ln w="9525">
            <a:noFill/>
          </a:ln>
        </p:spPr>
        <p:txBody>
          <a:bodyPr wrap="square">
            <a:spAutoFit/>
          </a:bodyPr>
          <a:lstStyle/>
          <a:p>
            <a:pPr indent="266700"/>
            <a:r>
              <a:rPr sz="2800" b="1" dirty="0" err="1">
                <a:latin typeface="宋体" panose="02010600030101010101" pitchFamily="2" charset="-122"/>
                <a:ea typeface="宋体" panose="02010600030101010101" pitchFamily="2" charset="-122"/>
                <a:cs typeface="宋体" panose="02010600030101010101" pitchFamily="2" charset="-122"/>
              </a:rPr>
              <a:t>九、本定额中的工作内容己说明了主要的施工工序，次要工序虽未说明，但均己包括在定额中</a:t>
            </a:r>
            <a:r>
              <a:rPr sz="2800" b="1" dirty="0" smtClean="0">
                <a:latin typeface="宋体" panose="02010600030101010101" pitchFamily="2" charset="-122"/>
                <a:ea typeface="宋体" panose="02010600030101010101" pitchFamily="2" charset="-122"/>
                <a:cs typeface="宋体" panose="02010600030101010101" pitchFamily="2" charset="-122"/>
              </a:rPr>
              <a:t>。</a:t>
            </a:r>
            <a:endParaRPr lang="en-US" sz="2800" b="1" dirty="0" smtClean="0">
              <a:latin typeface="宋体" panose="02010600030101010101" pitchFamily="2" charset="-122"/>
              <a:ea typeface="宋体" panose="02010600030101010101" pitchFamily="2" charset="-122"/>
              <a:cs typeface="宋体" panose="02010600030101010101" pitchFamily="2" charset="-122"/>
            </a:endParaRPr>
          </a:p>
          <a:p>
            <a:pPr indent="266700"/>
            <a:endParaRPr sz="2800" b="1" dirty="0">
              <a:latin typeface="宋体" panose="02010600030101010101" pitchFamily="2" charset="-122"/>
              <a:ea typeface="宋体" panose="02010600030101010101" pitchFamily="2" charset="-122"/>
              <a:cs typeface="宋体" panose="02010600030101010101" pitchFamily="2" charset="-122"/>
            </a:endParaRPr>
          </a:p>
          <a:p>
            <a:pPr indent="266700"/>
            <a:r>
              <a:rPr sz="2800" b="1" dirty="0" err="1">
                <a:latin typeface="宋体" panose="02010600030101010101" pitchFamily="2" charset="-122"/>
                <a:ea typeface="宋体" panose="02010600030101010101" pitchFamily="2" charset="-122"/>
                <a:cs typeface="宋体" panose="02010600030101010101" pitchFamily="2" charset="-122"/>
              </a:rPr>
              <a:t>十、本定额注有</a:t>
            </a:r>
            <a:r>
              <a:rPr sz="2800" b="1" dirty="0">
                <a:latin typeface="宋体" panose="02010600030101010101" pitchFamily="2" charset="-122"/>
                <a:ea typeface="宋体" panose="02010600030101010101" pitchFamily="2" charset="-122"/>
                <a:cs typeface="宋体" panose="02010600030101010101" pitchFamily="2" charset="-122"/>
              </a:rPr>
              <a:t>“×××</a:t>
            </a:r>
            <a:r>
              <a:rPr sz="2800" b="1" dirty="0" err="1">
                <a:latin typeface="宋体" panose="02010600030101010101" pitchFamily="2" charset="-122"/>
                <a:ea typeface="宋体" panose="02010600030101010101" pitchFamily="2" charset="-122"/>
                <a:cs typeface="宋体" panose="02010600030101010101" pitchFamily="2" charset="-122"/>
              </a:rPr>
              <a:t>以内”或</a:t>
            </a:r>
            <a:r>
              <a:rPr sz="2800" b="1" dirty="0">
                <a:latin typeface="宋体" panose="02010600030101010101" pitchFamily="2" charset="-122"/>
                <a:ea typeface="宋体" panose="02010600030101010101" pitchFamily="2" charset="-122"/>
                <a:cs typeface="宋体" panose="02010600030101010101" pitchFamily="2" charset="-122"/>
              </a:rPr>
              <a:t>“×××</a:t>
            </a:r>
            <a:r>
              <a:rPr sz="2800" b="1" dirty="0" err="1">
                <a:latin typeface="宋体" panose="02010600030101010101" pitchFamily="2" charset="-122"/>
                <a:ea typeface="宋体" panose="02010600030101010101" pitchFamily="2" charset="-122"/>
                <a:cs typeface="宋体" panose="02010600030101010101" pitchFamily="2" charset="-122"/>
              </a:rPr>
              <a:t>以下”者均包括</a:t>
            </a:r>
            <a:r>
              <a:rPr sz="2800" b="1" dirty="0">
                <a:latin typeface="宋体" panose="02010600030101010101" pitchFamily="2" charset="-122"/>
                <a:ea typeface="宋体" panose="02010600030101010101" pitchFamily="2" charset="-122"/>
                <a:cs typeface="宋体" panose="02010600030101010101" pitchFamily="2" charset="-122"/>
              </a:rPr>
              <a:t>×××</a:t>
            </a:r>
            <a:r>
              <a:rPr sz="2800" b="1" dirty="0" err="1">
                <a:latin typeface="宋体" panose="02010600030101010101" pitchFamily="2" charset="-122"/>
                <a:ea typeface="宋体" panose="02010600030101010101" pitchFamily="2" charset="-122"/>
                <a:cs typeface="宋体" panose="02010600030101010101" pitchFamily="2" charset="-122"/>
              </a:rPr>
              <a:t>本身</a:t>
            </a:r>
            <a:r>
              <a:rPr sz="2800" b="1" dirty="0">
                <a:latin typeface="宋体" panose="02010600030101010101" pitchFamily="2" charset="-122"/>
                <a:ea typeface="宋体" panose="02010600030101010101" pitchFamily="2" charset="-122"/>
                <a:cs typeface="宋体" panose="02010600030101010101" pitchFamily="2" charset="-122"/>
              </a:rPr>
              <a:t>；“×××</a:t>
            </a:r>
            <a:r>
              <a:rPr sz="2800" b="1" dirty="0" err="1">
                <a:latin typeface="宋体" panose="02010600030101010101" pitchFamily="2" charset="-122"/>
                <a:ea typeface="宋体" panose="02010600030101010101" pitchFamily="2" charset="-122"/>
                <a:cs typeface="宋体" panose="02010600030101010101" pitchFamily="2" charset="-122"/>
              </a:rPr>
              <a:t>以外”或</a:t>
            </a:r>
            <a:r>
              <a:rPr sz="2800" b="1" dirty="0">
                <a:latin typeface="宋体" panose="02010600030101010101" pitchFamily="2" charset="-122"/>
                <a:ea typeface="宋体" panose="02010600030101010101" pitchFamily="2" charset="-122"/>
                <a:cs typeface="宋体" panose="02010600030101010101" pitchFamily="2" charset="-122"/>
              </a:rPr>
              <a:t>“×××</a:t>
            </a:r>
            <a:r>
              <a:rPr sz="2800" b="1" dirty="0" err="1">
                <a:latin typeface="宋体" panose="02010600030101010101" pitchFamily="2" charset="-122"/>
                <a:ea typeface="宋体" panose="02010600030101010101" pitchFamily="2" charset="-122"/>
                <a:cs typeface="宋体" panose="02010600030101010101" pitchFamily="2" charset="-122"/>
              </a:rPr>
              <a:t>以上”者则不包括</a:t>
            </a:r>
            <a:r>
              <a:rPr sz="2800" b="1" dirty="0">
                <a:latin typeface="宋体" panose="02010600030101010101" pitchFamily="2" charset="-122"/>
                <a:ea typeface="宋体" panose="02010600030101010101" pitchFamily="2" charset="-122"/>
                <a:cs typeface="宋体" panose="02010600030101010101" pitchFamily="2" charset="-122"/>
              </a:rPr>
              <a:t>×××</a:t>
            </a:r>
            <a:r>
              <a:rPr sz="2800" b="1" dirty="0" err="1">
                <a:latin typeface="宋体" panose="02010600030101010101" pitchFamily="2" charset="-122"/>
                <a:ea typeface="宋体" panose="02010600030101010101" pitchFamily="2" charset="-122"/>
                <a:cs typeface="宋体" panose="02010600030101010101" pitchFamily="2" charset="-122"/>
              </a:rPr>
              <a:t>本身</a:t>
            </a:r>
            <a:r>
              <a:rPr sz="2800" b="1" dirty="0" smtClean="0">
                <a:latin typeface="宋体" panose="02010600030101010101" pitchFamily="2" charset="-122"/>
                <a:ea typeface="宋体" panose="02010600030101010101" pitchFamily="2" charset="-122"/>
                <a:cs typeface="宋体" panose="02010600030101010101" pitchFamily="2" charset="-122"/>
              </a:rPr>
              <a:t>。</a:t>
            </a:r>
            <a:endParaRPr lang="en-US" sz="2800" b="1" dirty="0" smtClean="0">
              <a:latin typeface="宋体" panose="02010600030101010101" pitchFamily="2" charset="-122"/>
              <a:ea typeface="宋体" panose="02010600030101010101" pitchFamily="2" charset="-122"/>
              <a:cs typeface="宋体" panose="02010600030101010101" pitchFamily="2" charset="-122"/>
            </a:endParaRPr>
          </a:p>
          <a:p>
            <a:pPr indent="266700"/>
            <a:endParaRPr sz="2800" b="1" dirty="0">
              <a:latin typeface="宋体" panose="02010600030101010101" pitchFamily="2" charset="-122"/>
              <a:ea typeface="宋体" panose="02010600030101010101" pitchFamily="2" charset="-122"/>
              <a:cs typeface="宋体" panose="02010600030101010101" pitchFamily="2" charset="-122"/>
            </a:endParaRPr>
          </a:p>
          <a:p>
            <a:pPr indent="266700"/>
            <a:r>
              <a:rPr sz="2800" b="1" dirty="0" err="1">
                <a:latin typeface="宋体" panose="02010600030101010101" pitchFamily="2" charset="-122"/>
                <a:ea typeface="宋体" panose="02010600030101010101" pitchFamily="2" charset="-122"/>
                <a:cs typeface="宋体" panose="02010600030101010101" pitchFamily="2" charset="-122"/>
              </a:rPr>
              <a:t>十一、凡本说明未尽事宜，详见各章说明</a:t>
            </a:r>
            <a:r>
              <a:rPr sz="2800" b="1" dirty="0">
                <a:latin typeface="宋体" panose="02010600030101010101" pitchFamily="2" charset="-122"/>
                <a:ea typeface="宋体" panose="02010600030101010101" pitchFamily="2" charset="-122"/>
                <a:cs typeface="宋体" panose="02010600030101010101" pitchFamily="2" charset="-122"/>
              </a:rPr>
              <a:t>。</a:t>
            </a:r>
            <a:endParaRPr sz="2800" b="1" dirty="0">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2" fill="hold" nodeType="afterEffect">
                                  <p:stCondLst>
                                    <p:cond delay="0"/>
                                  </p:stCondLst>
                                  <p:childTnLst>
                                    <p:set>
                                      <p:cBhvr>
                                        <p:cTn id="6" dur="1" fill="hold">
                                          <p:stCondLst>
                                            <p:cond delay="0"/>
                                          </p:stCondLst>
                                        </p:cTn>
                                        <p:tgtEl>
                                          <p:spTgt spid="58371"/>
                                        </p:tgtEl>
                                        <p:attrNameLst>
                                          <p:attrName>style.visibility</p:attrName>
                                        </p:attrNameLst>
                                      </p:cBhvr>
                                      <p:to>
                                        <p:strVal val="visible"/>
                                      </p:to>
                                    </p:set>
                                    <p:animEffect transition="in" filter="slide(fromRight)">
                                      <p:cBhvr>
                                        <p:cTn id="7" dur="500"/>
                                        <p:tgtEl>
                                          <p:spTgt spid="583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2_主题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4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HY헤드라인M"/>
        <a:ea typeface="HY헤드라인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2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HY헤드라인M"/>
        <a:ea typeface="HY헤드라인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主题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HY헤드라인M"/>
        <a:ea typeface="HY헤드라인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主题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HY헤드라인M"/>
        <a:ea typeface="HY헤드라인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主题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3_디자인 사용자 지정">
  <a:themeElements>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디자인 사용자 지정">
      <a:majorFont>
        <a:latin typeface="HY헤드라인M"/>
        <a:ea typeface="HY헤드라인M"/>
        <a:cs typeface=""/>
      </a:majorFont>
      <a:minorFont>
        <a:latin typeface="Gulim"/>
        <a:ea typeface="Gulim"/>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1" hangingPunct="1">
          <a:lnSpc>
            <a:spcPct val="100000"/>
          </a:lnSpc>
          <a:spcBef>
            <a:spcPct val="0"/>
          </a:spcBef>
          <a:spcAft>
            <a:spcPct val="0"/>
          </a:spcAft>
          <a:buClrTx/>
          <a:buSzTx/>
          <a:buFontTx/>
          <a:buNone/>
          <a:defRPr kumimoji="0" lang="ko-KR" sz="1800" b="0" i="0" u="none" strike="noStrike" cap="none" normalizeH="0" baseline="0" smtClean="0">
            <a:ln>
              <a:noFill/>
            </a:ln>
            <a:solidFill>
              <a:schemeClr val="tx1"/>
            </a:solidFill>
            <a:effectLst/>
            <a:latin typeface="Gulim" panose="020B0600000101010101" pitchFamily="34" charset="-127"/>
            <a:ea typeface="Gulim" panose="020B0600000101010101" pitchFamily="34" charset="-127"/>
          </a:defRPr>
        </a:defPPr>
      </a:lstStyle>
    </a:lnDef>
  </a:objectDefaults>
  <a:extraClrSchemeLst>
    <a:extraClrScheme>
      <a:clrScheme name="2_디자인 사용자 지정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디자인 사용자 지정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디자인 사용자 지정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디자인 사용자 지정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디자인 사용자 지정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디자인 사용자 지정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디자인 사용자 지정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디자인 사용자 지정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디자인 사용자 지정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디자인 사용자 지정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디자인 사용자 지정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디자인 사용자 지정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主题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1398</Words>
  <Application>WPS 演示</Application>
  <PresentationFormat>自定义</PresentationFormat>
  <Paragraphs>47</Paragraphs>
  <Slides>6</Slides>
  <Notes>1</Notes>
  <HiddenSlides>0</HiddenSlides>
  <MMClips>0</MMClips>
  <ScaleCrop>false</ScaleCrop>
  <HeadingPairs>
    <vt:vector size="6" baseType="variant">
      <vt:variant>
        <vt:lpstr>已用的字体</vt:lpstr>
      </vt:variant>
      <vt:variant>
        <vt:i4>13</vt:i4>
      </vt:variant>
      <vt:variant>
        <vt:lpstr>主题</vt:lpstr>
      </vt:variant>
      <vt:variant>
        <vt:i4>10</vt:i4>
      </vt:variant>
      <vt:variant>
        <vt:lpstr>幻灯片标题</vt:lpstr>
      </vt:variant>
      <vt:variant>
        <vt:i4>6</vt:i4>
      </vt:variant>
    </vt:vector>
  </HeadingPairs>
  <TitlesOfParts>
    <vt:vector size="29" baseType="lpstr">
      <vt:lpstr>Arial</vt:lpstr>
      <vt:lpstr>宋体</vt:lpstr>
      <vt:lpstr>Wingdings</vt:lpstr>
      <vt:lpstr>微软雅黑</vt:lpstr>
      <vt:lpstr>HY헤드라인M</vt:lpstr>
      <vt:lpstr>黑体</vt:lpstr>
      <vt:lpstr>Gulim</vt:lpstr>
      <vt:lpstr>Times New Roman</vt:lpstr>
      <vt:lpstr>Arial Black</vt:lpstr>
      <vt:lpstr>隶书</vt:lpstr>
      <vt:lpstr>Malgun Gothic</vt:lpstr>
      <vt:lpstr>Arial Unicode MS</vt:lpstr>
      <vt:lpstr>Calibri</vt:lpstr>
      <vt:lpstr>2_主题3</vt:lpstr>
      <vt:lpstr>12_디자인 사용자 지정</vt:lpstr>
      <vt:lpstr>1_主题3</vt:lpstr>
      <vt:lpstr>1_디자인 사용자 지정</vt:lpstr>
      <vt:lpstr>3_主题3</vt:lpstr>
      <vt:lpstr>2_디자인 사용자 지정</vt:lpstr>
      <vt:lpstr>4_主题3</vt:lpstr>
      <vt:lpstr>3_디자인 사용자 지정</vt:lpstr>
      <vt:lpstr>5_主题3</vt:lpstr>
      <vt:lpstr>4_디자인 사용자 지정</vt:lpstr>
      <vt:lpstr> </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3．0．21  在主体结构内的阳台，应按其结构外围水平面积计算全面积；在主体结构外的阳台，应按其结构底板水平投影面积计算1／2面积。</dc:title>
  <dc:creator>kevin J</dc:creator>
  <cp:lastModifiedBy>米蒙</cp:lastModifiedBy>
  <cp:revision>52</cp:revision>
  <dcterms:created xsi:type="dcterms:W3CDTF">2016-11-10T06:12:00Z</dcterms:created>
  <dcterms:modified xsi:type="dcterms:W3CDTF">2020-03-05T09:44:22Z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