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7" r:id="rId4"/>
    <p:sldId id="260" r:id="rId6"/>
    <p:sldId id="266" r:id="rId7"/>
    <p:sldId id="276" r:id="rId8"/>
    <p:sldId id="277" r:id="rId9"/>
    <p:sldId id="279" r:id="rId10"/>
    <p:sldId id="290" r:id="rId11"/>
    <p:sldId id="278" r:id="rId12"/>
    <p:sldId id="274" r:id="rId13"/>
    <p:sldId id="275" r:id="rId14"/>
    <p:sldId id="283" r:id="rId15"/>
    <p:sldId id="286" r:id="rId16"/>
    <p:sldId id="282" r:id="rId17"/>
    <p:sldId id="287" r:id="rId18"/>
    <p:sldId id="288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微软用户" initials="微软用户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5B25F-535F-4C5D-B1DA-56F763568B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8" Type="http://schemas.openxmlformats.org/officeDocument/2006/relationships/theme" Target="../theme/theme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-635"/>
            <a:ext cx="12256135" cy="68675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 userDrawn="1"/>
        </p:nvSpPr>
        <p:spPr>
          <a:xfrm>
            <a:off x="170815" y="172720"/>
            <a:ext cx="11901805" cy="654875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42"/>
          <p:cNvSpPr txBox="1"/>
          <p:nvPr/>
        </p:nvSpPr>
        <p:spPr>
          <a:xfrm>
            <a:off x="1983740" y="2986405"/>
            <a:ext cx="825881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7000" b="1" dirty="0">
                <a:latin typeface="微软雅黑" panose="020B0503020204020204" charset="-122"/>
                <a:ea typeface="微软雅黑" panose="020B0503020204020204" charset="-122"/>
              </a:rPr>
              <a:t>学前儿童科学教育</a:t>
            </a:r>
            <a:endParaRPr lang="zh-CN" altLang="en-US" sz="70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69" name="直接连接符 68"/>
          <p:cNvCxnSpPr/>
          <p:nvPr/>
        </p:nvCxnSpPr>
        <p:spPr>
          <a:xfrm>
            <a:off x="3276892" y="4653022"/>
            <a:ext cx="13522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文本框 27"/>
          <p:cNvSpPr txBox="1"/>
          <p:nvPr/>
        </p:nvSpPr>
        <p:spPr>
          <a:xfrm>
            <a:off x="4663394" y="4361061"/>
            <a:ext cx="557934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>
                <a:latin typeface="ITC Avant Garde Std Bk" panose="020B0502020202020204" pitchFamily="34" charset="0"/>
              </a:rPr>
              <a:t>踏上科学的征程</a:t>
            </a:r>
            <a:endParaRPr lang="zh-CN" altLang="en-US" sz="3200" dirty="0">
              <a:latin typeface="ITC Avant Garde Std Bk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55253" y="5373685"/>
            <a:ext cx="197575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厉晓玲</a:t>
            </a:r>
            <a:endParaRPr lang="zh-CN" altLang="en-US" sz="2400" dirty="0"/>
          </a:p>
        </p:txBody>
      </p:sp>
      <p:grpSp>
        <p:nvGrpSpPr>
          <p:cNvPr id="13" name="组合 12"/>
          <p:cNvGrpSpPr/>
          <p:nvPr/>
        </p:nvGrpSpPr>
        <p:grpSpPr>
          <a:xfrm>
            <a:off x="8776429" y="405383"/>
            <a:ext cx="2768612" cy="347600"/>
            <a:chOff x="8183016" y="4888695"/>
            <a:chExt cx="2769125" cy="347664"/>
          </a:xfrm>
        </p:grpSpPr>
        <p:grpSp>
          <p:nvGrpSpPr>
            <p:cNvPr id="92" name="组合 91"/>
            <p:cNvGrpSpPr/>
            <p:nvPr/>
          </p:nvGrpSpPr>
          <p:grpSpPr>
            <a:xfrm>
              <a:off x="8183016" y="4922019"/>
              <a:ext cx="333375" cy="307975"/>
              <a:chOff x="2254251" y="1271589"/>
              <a:chExt cx="333375" cy="307975"/>
            </a:xfrm>
            <a:solidFill>
              <a:schemeClr val="bg1">
                <a:lumMod val="65000"/>
              </a:schemeClr>
            </a:solidFill>
          </p:grpSpPr>
          <p:sp>
            <p:nvSpPr>
              <p:cNvPr id="93" name="Freeform 496"/>
              <p:cNvSpPr>
                <a:spLocks noEditPoints="1"/>
              </p:cNvSpPr>
              <p:nvPr/>
            </p:nvSpPr>
            <p:spPr bwMode="auto">
              <a:xfrm>
                <a:off x="2254251" y="1271589"/>
                <a:ext cx="333375" cy="307975"/>
              </a:xfrm>
              <a:custGeom>
                <a:avLst/>
                <a:gdLst>
                  <a:gd name="T0" fmla="*/ 229 w 288"/>
                  <a:gd name="T1" fmla="*/ 0 h 266"/>
                  <a:gd name="T2" fmla="*/ 58 w 288"/>
                  <a:gd name="T3" fmla="*/ 0 h 266"/>
                  <a:gd name="T4" fmla="*/ 0 w 288"/>
                  <a:gd name="T5" fmla="*/ 59 h 266"/>
                  <a:gd name="T6" fmla="*/ 0 w 288"/>
                  <a:gd name="T7" fmla="*/ 208 h 266"/>
                  <a:gd name="T8" fmla="*/ 58 w 288"/>
                  <a:gd name="T9" fmla="*/ 266 h 266"/>
                  <a:gd name="T10" fmla="*/ 229 w 288"/>
                  <a:gd name="T11" fmla="*/ 266 h 266"/>
                  <a:gd name="T12" fmla="*/ 288 w 288"/>
                  <a:gd name="T13" fmla="*/ 208 h 266"/>
                  <a:gd name="T14" fmla="*/ 288 w 288"/>
                  <a:gd name="T15" fmla="*/ 59 h 266"/>
                  <a:gd name="T16" fmla="*/ 229 w 288"/>
                  <a:gd name="T17" fmla="*/ 0 h 266"/>
                  <a:gd name="T18" fmla="*/ 255 w 288"/>
                  <a:gd name="T19" fmla="*/ 208 h 266"/>
                  <a:gd name="T20" fmla="*/ 229 w 288"/>
                  <a:gd name="T21" fmla="*/ 233 h 266"/>
                  <a:gd name="T22" fmla="*/ 58 w 288"/>
                  <a:gd name="T23" fmla="*/ 233 h 266"/>
                  <a:gd name="T24" fmla="*/ 33 w 288"/>
                  <a:gd name="T25" fmla="*/ 208 h 266"/>
                  <a:gd name="T26" fmla="*/ 33 w 288"/>
                  <a:gd name="T27" fmla="*/ 59 h 266"/>
                  <a:gd name="T28" fmla="*/ 58 w 288"/>
                  <a:gd name="T29" fmla="*/ 33 h 266"/>
                  <a:gd name="T30" fmla="*/ 229 w 288"/>
                  <a:gd name="T31" fmla="*/ 33 h 266"/>
                  <a:gd name="T32" fmla="*/ 255 w 288"/>
                  <a:gd name="T33" fmla="*/ 59 h 266"/>
                  <a:gd name="T34" fmla="*/ 255 w 288"/>
                  <a:gd name="T35" fmla="*/ 208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88" h="266">
                    <a:moveTo>
                      <a:pt x="229" y="0"/>
                    </a:moveTo>
                    <a:cubicBezTo>
                      <a:pt x="58" y="0"/>
                      <a:pt x="58" y="0"/>
                      <a:pt x="58" y="0"/>
                    </a:cubicBezTo>
                    <a:cubicBezTo>
                      <a:pt x="26" y="0"/>
                      <a:pt x="0" y="27"/>
                      <a:pt x="0" y="59"/>
                    </a:cubicBezTo>
                    <a:cubicBezTo>
                      <a:pt x="0" y="208"/>
                      <a:pt x="0" y="208"/>
                      <a:pt x="0" y="208"/>
                    </a:cubicBezTo>
                    <a:cubicBezTo>
                      <a:pt x="0" y="240"/>
                      <a:pt x="26" y="266"/>
                      <a:pt x="58" y="266"/>
                    </a:cubicBezTo>
                    <a:cubicBezTo>
                      <a:pt x="229" y="266"/>
                      <a:pt x="229" y="266"/>
                      <a:pt x="229" y="266"/>
                    </a:cubicBezTo>
                    <a:cubicBezTo>
                      <a:pt x="262" y="266"/>
                      <a:pt x="288" y="240"/>
                      <a:pt x="288" y="208"/>
                    </a:cubicBezTo>
                    <a:cubicBezTo>
                      <a:pt x="288" y="59"/>
                      <a:pt x="288" y="59"/>
                      <a:pt x="288" y="59"/>
                    </a:cubicBezTo>
                    <a:cubicBezTo>
                      <a:pt x="288" y="27"/>
                      <a:pt x="262" y="0"/>
                      <a:pt x="229" y="0"/>
                    </a:cubicBezTo>
                    <a:close/>
                    <a:moveTo>
                      <a:pt x="255" y="208"/>
                    </a:moveTo>
                    <a:cubicBezTo>
                      <a:pt x="255" y="222"/>
                      <a:pt x="243" y="233"/>
                      <a:pt x="229" y="233"/>
                    </a:cubicBezTo>
                    <a:cubicBezTo>
                      <a:pt x="58" y="233"/>
                      <a:pt x="58" y="233"/>
                      <a:pt x="58" y="233"/>
                    </a:cubicBezTo>
                    <a:cubicBezTo>
                      <a:pt x="44" y="233"/>
                      <a:pt x="33" y="222"/>
                      <a:pt x="33" y="208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3" y="45"/>
                      <a:pt x="44" y="33"/>
                      <a:pt x="58" y="33"/>
                    </a:cubicBezTo>
                    <a:cubicBezTo>
                      <a:pt x="229" y="33"/>
                      <a:pt x="229" y="33"/>
                      <a:pt x="229" y="33"/>
                    </a:cubicBezTo>
                    <a:cubicBezTo>
                      <a:pt x="243" y="33"/>
                      <a:pt x="255" y="45"/>
                      <a:pt x="255" y="59"/>
                    </a:cubicBezTo>
                    <a:lnTo>
                      <a:pt x="255" y="20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" name="Freeform 497"/>
              <p:cNvSpPr/>
              <p:nvPr/>
            </p:nvSpPr>
            <p:spPr bwMode="auto">
              <a:xfrm>
                <a:off x="2344738" y="1384301"/>
                <a:ext cx="153988" cy="95250"/>
              </a:xfrm>
              <a:custGeom>
                <a:avLst/>
                <a:gdLst>
                  <a:gd name="T0" fmla="*/ 49 w 97"/>
                  <a:gd name="T1" fmla="*/ 60 h 60"/>
                  <a:gd name="T2" fmla="*/ 97 w 97"/>
                  <a:gd name="T3" fmla="*/ 0 h 60"/>
                  <a:gd name="T4" fmla="*/ 0 w 97"/>
                  <a:gd name="T5" fmla="*/ 0 h 60"/>
                  <a:gd name="T6" fmla="*/ 49 w 97"/>
                  <a:gd name="T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7" h="60">
                    <a:moveTo>
                      <a:pt x="49" y="60"/>
                    </a:moveTo>
                    <a:lnTo>
                      <a:pt x="97" y="0"/>
                    </a:lnTo>
                    <a:lnTo>
                      <a:pt x="0" y="0"/>
                    </a:lnTo>
                    <a:lnTo>
                      <a:pt x="49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95" name="组合 94"/>
            <p:cNvGrpSpPr/>
            <p:nvPr/>
          </p:nvGrpSpPr>
          <p:grpSpPr>
            <a:xfrm>
              <a:off x="9444681" y="4901395"/>
              <a:ext cx="204788" cy="334963"/>
              <a:chOff x="10336213" y="2595564"/>
              <a:chExt cx="204788" cy="334963"/>
            </a:xfrm>
            <a:solidFill>
              <a:schemeClr val="bg1">
                <a:lumMod val="65000"/>
              </a:schemeClr>
            </a:solidFill>
          </p:grpSpPr>
          <p:sp>
            <p:nvSpPr>
              <p:cNvPr id="96" name="Freeform 556"/>
              <p:cNvSpPr/>
              <p:nvPr/>
            </p:nvSpPr>
            <p:spPr bwMode="auto">
              <a:xfrm>
                <a:off x="10515601" y="2595564"/>
                <a:ext cx="9525" cy="0"/>
              </a:xfrm>
              <a:custGeom>
                <a:avLst/>
                <a:gdLst>
                  <a:gd name="T0" fmla="*/ 0 w 6"/>
                  <a:gd name="T1" fmla="*/ 6 w 6"/>
                  <a:gd name="T2" fmla="*/ 0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" name="Line 557"/>
              <p:cNvSpPr>
                <a:spLocks noChangeShapeType="1"/>
              </p:cNvSpPr>
              <p:nvPr/>
            </p:nvSpPr>
            <p:spPr bwMode="auto">
              <a:xfrm>
                <a:off x="10515601" y="2595564"/>
                <a:ext cx="9525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" name="Freeform 558"/>
              <p:cNvSpPr>
                <a:spLocks noEditPoints="1"/>
              </p:cNvSpPr>
              <p:nvPr/>
            </p:nvSpPr>
            <p:spPr bwMode="auto">
              <a:xfrm>
                <a:off x="10336213" y="2595564"/>
                <a:ext cx="204788" cy="334963"/>
              </a:xfrm>
              <a:custGeom>
                <a:avLst/>
                <a:gdLst>
                  <a:gd name="T0" fmla="*/ 155 w 176"/>
                  <a:gd name="T1" fmla="*/ 0 h 289"/>
                  <a:gd name="T2" fmla="*/ 22 w 176"/>
                  <a:gd name="T3" fmla="*/ 0 h 289"/>
                  <a:gd name="T4" fmla="*/ 0 w 176"/>
                  <a:gd name="T5" fmla="*/ 21 h 289"/>
                  <a:gd name="T6" fmla="*/ 0 w 176"/>
                  <a:gd name="T7" fmla="*/ 267 h 289"/>
                  <a:gd name="T8" fmla="*/ 22 w 176"/>
                  <a:gd name="T9" fmla="*/ 289 h 289"/>
                  <a:gd name="T10" fmla="*/ 155 w 176"/>
                  <a:gd name="T11" fmla="*/ 289 h 289"/>
                  <a:gd name="T12" fmla="*/ 176 w 176"/>
                  <a:gd name="T13" fmla="*/ 267 h 289"/>
                  <a:gd name="T14" fmla="*/ 176 w 176"/>
                  <a:gd name="T15" fmla="*/ 21 h 289"/>
                  <a:gd name="T16" fmla="*/ 155 w 176"/>
                  <a:gd name="T17" fmla="*/ 0 h 289"/>
                  <a:gd name="T18" fmla="*/ 88 w 176"/>
                  <a:gd name="T19" fmla="*/ 274 h 289"/>
                  <a:gd name="T20" fmla="*/ 75 w 176"/>
                  <a:gd name="T21" fmla="*/ 261 h 289"/>
                  <a:gd name="T22" fmla="*/ 88 w 176"/>
                  <a:gd name="T23" fmla="*/ 247 h 289"/>
                  <a:gd name="T24" fmla="*/ 102 w 176"/>
                  <a:gd name="T25" fmla="*/ 261 h 289"/>
                  <a:gd name="T26" fmla="*/ 88 w 176"/>
                  <a:gd name="T27" fmla="*/ 274 h 289"/>
                  <a:gd name="T28" fmla="*/ 160 w 176"/>
                  <a:gd name="T29" fmla="*/ 233 h 289"/>
                  <a:gd name="T30" fmla="*/ 16 w 176"/>
                  <a:gd name="T31" fmla="*/ 233 h 289"/>
                  <a:gd name="T32" fmla="*/ 16 w 176"/>
                  <a:gd name="T33" fmla="*/ 56 h 289"/>
                  <a:gd name="T34" fmla="*/ 160 w 176"/>
                  <a:gd name="T35" fmla="*/ 56 h 289"/>
                  <a:gd name="T36" fmla="*/ 160 w 176"/>
                  <a:gd name="T37" fmla="*/ 23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76" h="289">
                    <a:moveTo>
                      <a:pt x="155" y="0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9"/>
                      <a:pt x="0" y="21"/>
                    </a:cubicBezTo>
                    <a:cubicBezTo>
                      <a:pt x="0" y="267"/>
                      <a:pt x="0" y="267"/>
                      <a:pt x="0" y="267"/>
                    </a:cubicBezTo>
                    <a:cubicBezTo>
                      <a:pt x="0" y="279"/>
                      <a:pt x="10" y="289"/>
                      <a:pt x="22" y="289"/>
                    </a:cubicBezTo>
                    <a:cubicBezTo>
                      <a:pt x="155" y="289"/>
                      <a:pt x="155" y="289"/>
                      <a:pt x="155" y="289"/>
                    </a:cubicBezTo>
                    <a:cubicBezTo>
                      <a:pt x="167" y="289"/>
                      <a:pt x="176" y="279"/>
                      <a:pt x="176" y="267"/>
                    </a:cubicBezTo>
                    <a:cubicBezTo>
                      <a:pt x="176" y="21"/>
                      <a:pt x="176" y="21"/>
                      <a:pt x="176" y="21"/>
                    </a:cubicBezTo>
                    <a:cubicBezTo>
                      <a:pt x="176" y="9"/>
                      <a:pt x="167" y="0"/>
                      <a:pt x="155" y="0"/>
                    </a:cubicBezTo>
                    <a:close/>
                    <a:moveTo>
                      <a:pt x="88" y="274"/>
                    </a:moveTo>
                    <a:cubicBezTo>
                      <a:pt x="81" y="274"/>
                      <a:pt x="75" y="268"/>
                      <a:pt x="75" y="261"/>
                    </a:cubicBezTo>
                    <a:cubicBezTo>
                      <a:pt x="75" y="253"/>
                      <a:pt x="81" y="247"/>
                      <a:pt x="88" y="247"/>
                    </a:cubicBezTo>
                    <a:cubicBezTo>
                      <a:pt x="96" y="247"/>
                      <a:pt x="102" y="253"/>
                      <a:pt x="102" y="261"/>
                    </a:cubicBezTo>
                    <a:cubicBezTo>
                      <a:pt x="102" y="268"/>
                      <a:pt x="96" y="274"/>
                      <a:pt x="88" y="274"/>
                    </a:cubicBezTo>
                    <a:close/>
                    <a:moveTo>
                      <a:pt x="160" y="233"/>
                    </a:moveTo>
                    <a:cubicBezTo>
                      <a:pt x="16" y="233"/>
                      <a:pt x="16" y="233"/>
                      <a:pt x="16" y="233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0" y="56"/>
                      <a:pt x="160" y="56"/>
                      <a:pt x="160" y="56"/>
                    </a:cubicBezTo>
                    <a:lnTo>
                      <a:pt x="160" y="2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99" name="组合 98"/>
            <p:cNvGrpSpPr/>
            <p:nvPr/>
          </p:nvGrpSpPr>
          <p:grpSpPr>
            <a:xfrm>
              <a:off x="10618766" y="4888695"/>
              <a:ext cx="333375" cy="333375"/>
              <a:chOff x="249238" y="2593976"/>
              <a:chExt cx="333375" cy="333375"/>
            </a:xfrm>
            <a:solidFill>
              <a:schemeClr val="bg1">
                <a:lumMod val="65000"/>
              </a:schemeClr>
            </a:solidFill>
          </p:grpSpPr>
          <p:sp>
            <p:nvSpPr>
              <p:cNvPr id="100" name="Freeform 573"/>
              <p:cNvSpPr/>
              <p:nvPr/>
            </p:nvSpPr>
            <p:spPr bwMode="auto">
              <a:xfrm>
                <a:off x="477838" y="2740026"/>
                <a:ext cx="104775" cy="41275"/>
              </a:xfrm>
              <a:custGeom>
                <a:avLst/>
                <a:gdLst>
                  <a:gd name="T0" fmla="*/ 77 w 91"/>
                  <a:gd name="T1" fmla="*/ 0 h 36"/>
                  <a:gd name="T2" fmla="*/ 14 w 91"/>
                  <a:gd name="T3" fmla="*/ 0 h 36"/>
                  <a:gd name="T4" fmla="*/ 0 w 91"/>
                  <a:gd name="T5" fmla="*/ 18 h 36"/>
                  <a:gd name="T6" fmla="*/ 14 w 91"/>
                  <a:gd name="T7" fmla="*/ 36 h 36"/>
                  <a:gd name="T8" fmla="*/ 77 w 91"/>
                  <a:gd name="T9" fmla="*/ 36 h 36"/>
                  <a:gd name="T10" fmla="*/ 91 w 91"/>
                  <a:gd name="T11" fmla="*/ 18 h 36"/>
                  <a:gd name="T12" fmla="*/ 77 w 91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" h="36">
                    <a:moveTo>
                      <a:pt x="77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7" y="0"/>
                      <a:pt x="0" y="9"/>
                      <a:pt x="0" y="18"/>
                    </a:cubicBezTo>
                    <a:cubicBezTo>
                      <a:pt x="0" y="28"/>
                      <a:pt x="7" y="36"/>
                      <a:pt x="14" y="36"/>
                    </a:cubicBezTo>
                    <a:cubicBezTo>
                      <a:pt x="77" y="36"/>
                      <a:pt x="77" y="36"/>
                      <a:pt x="77" y="36"/>
                    </a:cubicBezTo>
                    <a:cubicBezTo>
                      <a:pt x="85" y="36"/>
                      <a:pt x="91" y="28"/>
                      <a:pt x="91" y="18"/>
                    </a:cubicBezTo>
                    <a:cubicBezTo>
                      <a:pt x="91" y="9"/>
                      <a:pt x="85" y="0"/>
                      <a:pt x="7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grpSp>
            <p:nvGrpSpPr>
              <p:cNvPr id="101" name="组合 100"/>
              <p:cNvGrpSpPr/>
              <p:nvPr/>
            </p:nvGrpSpPr>
            <p:grpSpPr>
              <a:xfrm>
                <a:off x="249238" y="2593976"/>
                <a:ext cx="295275" cy="333375"/>
                <a:chOff x="249238" y="2593976"/>
                <a:chExt cx="295275" cy="333375"/>
              </a:xfrm>
              <a:grpFill/>
            </p:grpSpPr>
            <p:sp>
              <p:nvSpPr>
                <p:cNvPr id="102" name="Freeform 571"/>
                <p:cNvSpPr/>
                <p:nvPr/>
              </p:nvSpPr>
              <p:spPr bwMode="auto">
                <a:xfrm>
                  <a:off x="395288" y="2593976"/>
                  <a:ext cx="41275" cy="104775"/>
                </a:xfrm>
                <a:custGeom>
                  <a:avLst/>
                  <a:gdLst>
                    <a:gd name="T0" fmla="*/ 18 w 36"/>
                    <a:gd name="T1" fmla="*/ 0 h 91"/>
                    <a:gd name="T2" fmla="*/ 0 w 36"/>
                    <a:gd name="T3" fmla="*/ 14 h 91"/>
                    <a:gd name="T4" fmla="*/ 0 w 36"/>
                    <a:gd name="T5" fmla="*/ 77 h 91"/>
                    <a:gd name="T6" fmla="*/ 18 w 36"/>
                    <a:gd name="T7" fmla="*/ 91 h 91"/>
                    <a:gd name="T8" fmla="*/ 36 w 36"/>
                    <a:gd name="T9" fmla="*/ 77 h 91"/>
                    <a:gd name="T10" fmla="*/ 36 w 36"/>
                    <a:gd name="T11" fmla="*/ 14 h 91"/>
                    <a:gd name="T12" fmla="*/ 18 w 36"/>
                    <a:gd name="T13" fmla="*/ 0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6" h="91">
                      <a:moveTo>
                        <a:pt x="18" y="0"/>
                      </a:moveTo>
                      <a:cubicBezTo>
                        <a:pt x="8" y="0"/>
                        <a:pt x="0" y="6"/>
                        <a:pt x="0" y="14"/>
                      </a:cubicBezTo>
                      <a:cubicBezTo>
                        <a:pt x="0" y="77"/>
                        <a:pt x="0" y="77"/>
                        <a:pt x="0" y="77"/>
                      </a:cubicBezTo>
                      <a:cubicBezTo>
                        <a:pt x="0" y="85"/>
                        <a:pt x="8" y="91"/>
                        <a:pt x="18" y="91"/>
                      </a:cubicBezTo>
                      <a:cubicBezTo>
                        <a:pt x="28" y="91"/>
                        <a:pt x="36" y="85"/>
                        <a:pt x="36" y="77"/>
                      </a:cubicBezTo>
                      <a:cubicBezTo>
                        <a:pt x="36" y="14"/>
                        <a:pt x="36" y="14"/>
                        <a:pt x="36" y="14"/>
                      </a:cubicBezTo>
                      <a:cubicBezTo>
                        <a:pt x="36" y="6"/>
                        <a:pt x="28" y="0"/>
                        <a:pt x="1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03" name="Freeform 572"/>
                <p:cNvSpPr/>
                <p:nvPr/>
              </p:nvSpPr>
              <p:spPr bwMode="auto">
                <a:xfrm>
                  <a:off x="395288" y="2822576"/>
                  <a:ext cx="41275" cy="104775"/>
                </a:xfrm>
                <a:custGeom>
                  <a:avLst/>
                  <a:gdLst>
                    <a:gd name="T0" fmla="*/ 18 w 36"/>
                    <a:gd name="T1" fmla="*/ 0 h 91"/>
                    <a:gd name="T2" fmla="*/ 0 w 36"/>
                    <a:gd name="T3" fmla="*/ 14 h 91"/>
                    <a:gd name="T4" fmla="*/ 0 w 36"/>
                    <a:gd name="T5" fmla="*/ 77 h 91"/>
                    <a:gd name="T6" fmla="*/ 18 w 36"/>
                    <a:gd name="T7" fmla="*/ 91 h 91"/>
                    <a:gd name="T8" fmla="*/ 36 w 36"/>
                    <a:gd name="T9" fmla="*/ 77 h 91"/>
                    <a:gd name="T10" fmla="*/ 36 w 36"/>
                    <a:gd name="T11" fmla="*/ 14 h 91"/>
                    <a:gd name="T12" fmla="*/ 18 w 36"/>
                    <a:gd name="T13" fmla="*/ 0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6" h="91">
                      <a:moveTo>
                        <a:pt x="18" y="0"/>
                      </a:moveTo>
                      <a:cubicBezTo>
                        <a:pt x="8" y="0"/>
                        <a:pt x="0" y="7"/>
                        <a:pt x="0" y="14"/>
                      </a:cubicBezTo>
                      <a:cubicBezTo>
                        <a:pt x="0" y="77"/>
                        <a:pt x="0" y="77"/>
                        <a:pt x="0" y="77"/>
                      </a:cubicBezTo>
                      <a:cubicBezTo>
                        <a:pt x="0" y="85"/>
                        <a:pt x="8" y="91"/>
                        <a:pt x="18" y="91"/>
                      </a:cubicBezTo>
                      <a:cubicBezTo>
                        <a:pt x="28" y="91"/>
                        <a:pt x="36" y="85"/>
                        <a:pt x="36" y="77"/>
                      </a:cubicBezTo>
                      <a:cubicBezTo>
                        <a:pt x="36" y="14"/>
                        <a:pt x="36" y="14"/>
                        <a:pt x="36" y="14"/>
                      </a:cubicBezTo>
                      <a:cubicBezTo>
                        <a:pt x="36" y="7"/>
                        <a:pt x="28" y="0"/>
                        <a:pt x="1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04" name="Freeform 574"/>
                <p:cNvSpPr/>
                <p:nvPr/>
              </p:nvSpPr>
              <p:spPr bwMode="auto">
                <a:xfrm>
                  <a:off x="249238" y="2740026"/>
                  <a:ext cx="104775" cy="41275"/>
                </a:xfrm>
                <a:custGeom>
                  <a:avLst/>
                  <a:gdLst>
                    <a:gd name="T0" fmla="*/ 91 w 91"/>
                    <a:gd name="T1" fmla="*/ 18 h 36"/>
                    <a:gd name="T2" fmla="*/ 77 w 91"/>
                    <a:gd name="T3" fmla="*/ 0 h 36"/>
                    <a:gd name="T4" fmla="*/ 14 w 91"/>
                    <a:gd name="T5" fmla="*/ 0 h 36"/>
                    <a:gd name="T6" fmla="*/ 0 w 91"/>
                    <a:gd name="T7" fmla="*/ 18 h 36"/>
                    <a:gd name="T8" fmla="*/ 14 w 91"/>
                    <a:gd name="T9" fmla="*/ 36 h 36"/>
                    <a:gd name="T10" fmla="*/ 77 w 91"/>
                    <a:gd name="T11" fmla="*/ 36 h 36"/>
                    <a:gd name="T12" fmla="*/ 91 w 91"/>
                    <a:gd name="T1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1" h="36">
                      <a:moveTo>
                        <a:pt x="91" y="18"/>
                      </a:moveTo>
                      <a:cubicBezTo>
                        <a:pt x="91" y="9"/>
                        <a:pt x="84" y="0"/>
                        <a:pt x="77" y="0"/>
                      </a:cubicBez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6" y="0"/>
                        <a:pt x="0" y="9"/>
                        <a:pt x="0" y="18"/>
                      </a:cubicBezTo>
                      <a:cubicBezTo>
                        <a:pt x="0" y="28"/>
                        <a:pt x="6" y="36"/>
                        <a:pt x="14" y="36"/>
                      </a:cubicBezTo>
                      <a:cubicBezTo>
                        <a:pt x="77" y="36"/>
                        <a:pt x="77" y="36"/>
                        <a:pt x="77" y="36"/>
                      </a:cubicBezTo>
                      <a:cubicBezTo>
                        <a:pt x="84" y="36"/>
                        <a:pt x="91" y="28"/>
                        <a:pt x="91" y="1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05" name="Freeform 575"/>
                <p:cNvSpPr/>
                <p:nvPr/>
              </p:nvSpPr>
              <p:spPr bwMode="auto">
                <a:xfrm>
                  <a:off x="449263" y="2633664"/>
                  <a:ext cx="95250" cy="93663"/>
                </a:xfrm>
                <a:custGeom>
                  <a:avLst/>
                  <a:gdLst>
                    <a:gd name="T0" fmla="*/ 31 w 81"/>
                    <a:gd name="T1" fmla="*/ 75 h 81"/>
                    <a:gd name="T2" fmla="*/ 76 w 81"/>
                    <a:gd name="T3" fmla="*/ 31 h 81"/>
                    <a:gd name="T4" fmla="*/ 73 w 81"/>
                    <a:gd name="T5" fmla="*/ 8 h 81"/>
                    <a:gd name="T6" fmla="*/ 50 w 81"/>
                    <a:gd name="T7" fmla="*/ 5 h 81"/>
                    <a:gd name="T8" fmla="*/ 6 w 81"/>
                    <a:gd name="T9" fmla="*/ 50 h 81"/>
                    <a:gd name="T10" fmla="*/ 9 w 81"/>
                    <a:gd name="T11" fmla="*/ 72 h 81"/>
                    <a:gd name="T12" fmla="*/ 31 w 81"/>
                    <a:gd name="T13" fmla="*/ 75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1" h="81">
                      <a:moveTo>
                        <a:pt x="31" y="75"/>
                      </a:moveTo>
                      <a:cubicBezTo>
                        <a:pt x="76" y="31"/>
                        <a:pt x="76" y="31"/>
                        <a:pt x="76" y="31"/>
                      </a:cubicBezTo>
                      <a:cubicBezTo>
                        <a:pt x="81" y="25"/>
                        <a:pt x="80" y="15"/>
                        <a:pt x="73" y="8"/>
                      </a:cubicBezTo>
                      <a:cubicBezTo>
                        <a:pt x="66" y="1"/>
                        <a:pt x="56" y="0"/>
                        <a:pt x="50" y="5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0" y="55"/>
                        <a:pt x="2" y="65"/>
                        <a:pt x="9" y="72"/>
                      </a:cubicBezTo>
                      <a:cubicBezTo>
                        <a:pt x="16" y="79"/>
                        <a:pt x="26" y="81"/>
                        <a:pt x="31" y="7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06" name="Freeform 576"/>
                <p:cNvSpPr/>
                <p:nvPr/>
              </p:nvSpPr>
              <p:spPr bwMode="auto">
                <a:xfrm>
                  <a:off x="288926" y="2795589"/>
                  <a:ext cx="93663" cy="92075"/>
                </a:xfrm>
                <a:custGeom>
                  <a:avLst/>
                  <a:gdLst>
                    <a:gd name="T0" fmla="*/ 50 w 81"/>
                    <a:gd name="T1" fmla="*/ 5 h 80"/>
                    <a:gd name="T2" fmla="*/ 5 w 81"/>
                    <a:gd name="T3" fmla="*/ 49 h 80"/>
                    <a:gd name="T4" fmla="*/ 8 w 81"/>
                    <a:gd name="T5" fmla="*/ 72 h 80"/>
                    <a:gd name="T6" fmla="*/ 31 w 81"/>
                    <a:gd name="T7" fmla="*/ 75 h 80"/>
                    <a:gd name="T8" fmla="*/ 75 w 81"/>
                    <a:gd name="T9" fmla="*/ 30 h 80"/>
                    <a:gd name="T10" fmla="*/ 72 w 81"/>
                    <a:gd name="T11" fmla="*/ 8 h 80"/>
                    <a:gd name="T12" fmla="*/ 50 w 81"/>
                    <a:gd name="T13" fmla="*/ 5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1" h="80">
                      <a:moveTo>
                        <a:pt x="50" y="5"/>
                      </a:moveTo>
                      <a:cubicBezTo>
                        <a:pt x="5" y="49"/>
                        <a:pt x="5" y="49"/>
                        <a:pt x="5" y="49"/>
                      </a:cubicBezTo>
                      <a:cubicBezTo>
                        <a:pt x="0" y="55"/>
                        <a:pt x="1" y="65"/>
                        <a:pt x="8" y="72"/>
                      </a:cubicBezTo>
                      <a:cubicBezTo>
                        <a:pt x="15" y="79"/>
                        <a:pt x="25" y="80"/>
                        <a:pt x="31" y="75"/>
                      </a:cubicBezTo>
                      <a:cubicBezTo>
                        <a:pt x="75" y="30"/>
                        <a:pt x="75" y="30"/>
                        <a:pt x="75" y="30"/>
                      </a:cubicBezTo>
                      <a:cubicBezTo>
                        <a:pt x="81" y="25"/>
                        <a:pt x="79" y="15"/>
                        <a:pt x="72" y="8"/>
                      </a:cubicBezTo>
                      <a:cubicBezTo>
                        <a:pt x="65" y="1"/>
                        <a:pt x="55" y="0"/>
                        <a:pt x="50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07" name="Freeform 577"/>
                <p:cNvSpPr/>
                <p:nvPr/>
              </p:nvSpPr>
              <p:spPr bwMode="auto">
                <a:xfrm>
                  <a:off x="449263" y="2795589"/>
                  <a:ext cx="95250" cy="93663"/>
                </a:xfrm>
                <a:custGeom>
                  <a:avLst/>
                  <a:gdLst>
                    <a:gd name="T0" fmla="*/ 31 w 81"/>
                    <a:gd name="T1" fmla="*/ 5 h 81"/>
                    <a:gd name="T2" fmla="*/ 9 w 81"/>
                    <a:gd name="T3" fmla="*/ 8 h 81"/>
                    <a:gd name="T4" fmla="*/ 6 w 81"/>
                    <a:gd name="T5" fmla="*/ 31 h 81"/>
                    <a:gd name="T6" fmla="*/ 50 w 81"/>
                    <a:gd name="T7" fmla="*/ 75 h 81"/>
                    <a:gd name="T8" fmla="*/ 73 w 81"/>
                    <a:gd name="T9" fmla="*/ 72 h 81"/>
                    <a:gd name="T10" fmla="*/ 76 w 81"/>
                    <a:gd name="T11" fmla="*/ 50 h 81"/>
                    <a:gd name="T12" fmla="*/ 31 w 81"/>
                    <a:gd name="T13" fmla="*/ 5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1" h="81">
                      <a:moveTo>
                        <a:pt x="31" y="5"/>
                      </a:moveTo>
                      <a:cubicBezTo>
                        <a:pt x="26" y="0"/>
                        <a:pt x="16" y="1"/>
                        <a:pt x="9" y="8"/>
                      </a:cubicBezTo>
                      <a:cubicBezTo>
                        <a:pt x="1" y="15"/>
                        <a:pt x="0" y="25"/>
                        <a:pt x="6" y="31"/>
                      </a:cubicBezTo>
                      <a:cubicBezTo>
                        <a:pt x="50" y="75"/>
                        <a:pt x="50" y="75"/>
                        <a:pt x="50" y="75"/>
                      </a:cubicBezTo>
                      <a:cubicBezTo>
                        <a:pt x="55" y="81"/>
                        <a:pt x="66" y="79"/>
                        <a:pt x="73" y="72"/>
                      </a:cubicBezTo>
                      <a:cubicBezTo>
                        <a:pt x="80" y="65"/>
                        <a:pt x="81" y="55"/>
                        <a:pt x="76" y="50"/>
                      </a:cubicBez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08" name="Freeform 578"/>
                <p:cNvSpPr/>
                <p:nvPr/>
              </p:nvSpPr>
              <p:spPr bwMode="auto">
                <a:xfrm>
                  <a:off x="288926" y="2633664"/>
                  <a:ext cx="92075" cy="93663"/>
                </a:xfrm>
                <a:custGeom>
                  <a:avLst/>
                  <a:gdLst>
                    <a:gd name="T0" fmla="*/ 50 w 80"/>
                    <a:gd name="T1" fmla="*/ 76 h 81"/>
                    <a:gd name="T2" fmla="*/ 72 w 80"/>
                    <a:gd name="T3" fmla="*/ 73 h 81"/>
                    <a:gd name="T4" fmla="*/ 75 w 80"/>
                    <a:gd name="T5" fmla="*/ 50 h 81"/>
                    <a:gd name="T6" fmla="*/ 30 w 80"/>
                    <a:gd name="T7" fmla="*/ 6 h 81"/>
                    <a:gd name="T8" fmla="*/ 8 w 80"/>
                    <a:gd name="T9" fmla="*/ 9 h 81"/>
                    <a:gd name="T10" fmla="*/ 5 w 80"/>
                    <a:gd name="T11" fmla="*/ 31 h 81"/>
                    <a:gd name="T12" fmla="*/ 50 w 80"/>
                    <a:gd name="T13" fmla="*/ 76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0" h="81">
                      <a:moveTo>
                        <a:pt x="50" y="76"/>
                      </a:moveTo>
                      <a:cubicBezTo>
                        <a:pt x="55" y="81"/>
                        <a:pt x="65" y="80"/>
                        <a:pt x="72" y="73"/>
                      </a:cubicBezTo>
                      <a:cubicBezTo>
                        <a:pt x="79" y="66"/>
                        <a:pt x="80" y="56"/>
                        <a:pt x="75" y="50"/>
                      </a:cubicBezTo>
                      <a:cubicBezTo>
                        <a:pt x="30" y="6"/>
                        <a:pt x="30" y="6"/>
                        <a:pt x="30" y="6"/>
                      </a:cubicBezTo>
                      <a:cubicBezTo>
                        <a:pt x="25" y="0"/>
                        <a:pt x="15" y="2"/>
                        <a:pt x="8" y="9"/>
                      </a:cubicBezTo>
                      <a:cubicBezTo>
                        <a:pt x="1" y="16"/>
                        <a:pt x="0" y="26"/>
                        <a:pt x="5" y="31"/>
                      </a:cubicBezTo>
                      <a:lnTo>
                        <a:pt x="50" y="7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09" name="组合 108"/>
            <p:cNvGrpSpPr/>
            <p:nvPr/>
          </p:nvGrpSpPr>
          <p:grpSpPr>
            <a:xfrm>
              <a:off x="8819405" y="4900760"/>
              <a:ext cx="254000" cy="333375"/>
              <a:chOff x="8975726" y="2595564"/>
              <a:chExt cx="254000" cy="333375"/>
            </a:xfrm>
            <a:solidFill>
              <a:schemeClr val="bg1">
                <a:lumMod val="65000"/>
              </a:schemeClr>
            </a:solidFill>
          </p:grpSpPr>
          <p:sp>
            <p:nvSpPr>
              <p:cNvPr id="110" name="Freeform 642"/>
              <p:cNvSpPr/>
              <p:nvPr/>
            </p:nvSpPr>
            <p:spPr bwMode="auto">
              <a:xfrm>
                <a:off x="8975726" y="2703514"/>
                <a:ext cx="254000" cy="225425"/>
              </a:xfrm>
              <a:custGeom>
                <a:avLst/>
                <a:gdLst>
                  <a:gd name="T0" fmla="*/ 177 w 218"/>
                  <a:gd name="T1" fmla="*/ 1 h 195"/>
                  <a:gd name="T2" fmla="*/ 158 w 218"/>
                  <a:gd name="T3" fmla="*/ 20 h 195"/>
                  <a:gd name="T4" fmla="*/ 191 w 218"/>
                  <a:gd name="T5" fmla="*/ 86 h 195"/>
                  <a:gd name="T6" fmla="*/ 109 w 218"/>
                  <a:gd name="T7" fmla="*/ 167 h 195"/>
                  <a:gd name="T8" fmla="*/ 28 w 218"/>
                  <a:gd name="T9" fmla="*/ 86 h 195"/>
                  <a:gd name="T10" fmla="*/ 61 w 218"/>
                  <a:gd name="T11" fmla="*/ 20 h 195"/>
                  <a:gd name="T12" fmla="*/ 42 w 218"/>
                  <a:gd name="T13" fmla="*/ 0 h 195"/>
                  <a:gd name="T14" fmla="*/ 0 w 218"/>
                  <a:gd name="T15" fmla="*/ 86 h 195"/>
                  <a:gd name="T16" fmla="*/ 109 w 218"/>
                  <a:gd name="T17" fmla="*/ 195 h 195"/>
                  <a:gd name="T18" fmla="*/ 218 w 218"/>
                  <a:gd name="T19" fmla="*/ 86 h 195"/>
                  <a:gd name="T20" fmla="*/ 177 w 218"/>
                  <a:gd name="T21" fmla="*/ 1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8" h="195">
                    <a:moveTo>
                      <a:pt x="177" y="1"/>
                    </a:moveTo>
                    <a:cubicBezTo>
                      <a:pt x="158" y="20"/>
                      <a:pt x="158" y="20"/>
                      <a:pt x="158" y="20"/>
                    </a:cubicBezTo>
                    <a:cubicBezTo>
                      <a:pt x="178" y="35"/>
                      <a:pt x="191" y="59"/>
                      <a:pt x="191" y="86"/>
                    </a:cubicBezTo>
                    <a:cubicBezTo>
                      <a:pt x="191" y="131"/>
                      <a:pt x="154" y="167"/>
                      <a:pt x="109" y="167"/>
                    </a:cubicBezTo>
                    <a:cubicBezTo>
                      <a:pt x="64" y="167"/>
                      <a:pt x="28" y="131"/>
                      <a:pt x="28" y="86"/>
                    </a:cubicBezTo>
                    <a:cubicBezTo>
                      <a:pt x="28" y="59"/>
                      <a:pt x="41" y="35"/>
                      <a:pt x="61" y="2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17" y="20"/>
                      <a:pt x="0" y="51"/>
                      <a:pt x="0" y="86"/>
                    </a:cubicBezTo>
                    <a:cubicBezTo>
                      <a:pt x="0" y="146"/>
                      <a:pt x="49" y="195"/>
                      <a:pt x="109" y="195"/>
                    </a:cubicBezTo>
                    <a:cubicBezTo>
                      <a:pt x="169" y="195"/>
                      <a:pt x="218" y="146"/>
                      <a:pt x="218" y="86"/>
                    </a:cubicBezTo>
                    <a:cubicBezTo>
                      <a:pt x="218" y="51"/>
                      <a:pt x="202" y="20"/>
                      <a:pt x="17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Freeform 643"/>
              <p:cNvSpPr/>
              <p:nvPr/>
            </p:nvSpPr>
            <p:spPr bwMode="auto">
              <a:xfrm>
                <a:off x="9031288" y="2595564"/>
                <a:ext cx="144463" cy="201613"/>
              </a:xfrm>
              <a:custGeom>
                <a:avLst/>
                <a:gdLst>
                  <a:gd name="T0" fmla="*/ 56 w 91"/>
                  <a:gd name="T1" fmla="*/ 127 h 127"/>
                  <a:gd name="T2" fmla="*/ 56 w 91"/>
                  <a:gd name="T3" fmla="*/ 102 h 127"/>
                  <a:gd name="T4" fmla="*/ 56 w 91"/>
                  <a:gd name="T5" fmla="*/ 51 h 127"/>
                  <a:gd name="T6" fmla="*/ 91 w 91"/>
                  <a:gd name="T7" fmla="*/ 51 h 127"/>
                  <a:gd name="T8" fmla="*/ 45 w 91"/>
                  <a:gd name="T9" fmla="*/ 0 h 127"/>
                  <a:gd name="T10" fmla="*/ 0 w 91"/>
                  <a:gd name="T11" fmla="*/ 51 h 127"/>
                  <a:gd name="T12" fmla="*/ 35 w 91"/>
                  <a:gd name="T13" fmla="*/ 51 h 127"/>
                  <a:gd name="T14" fmla="*/ 35 w 91"/>
                  <a:gd name="T15" fmla="*/ 106 h 127"/>
                  <a:gd name="T16" fmla="*/ 35 w 91"/>
                  <a:gd name="T17" fmla="*/ 127 h 127"/>
                  <a:gd name="T18" fmla="*/ 56 w 91"/>
                  <a:gd name="T19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1" h="127">
                    <a:moveTo>
                      <a:pt x="56" y="127"/>
                    </a:moveTo>
                    <a:lnTo>
                      <a:pt x="56" y="102"/>
                    </a:lnTo>
                    <a:lnTo>
                      <a:pt x="56" y="51"/>
                    </a:lnTo>
                    <a:lnTo>
                      <a:pt x="91" y="51"/>
                    </a:lnTo>
                    <a:lnTo>
                      <a:pt x="45" y="0"/>
                    </a:lnTo>
                    <a:lnTo>
                      <a:pt x="0" y="51"/>
                    </a:lnTo>
                    <a:lnTo>
                      <a:pt x="35" y="51"/>
                    </a:lnTo>
                    <a:lnTo>
                      <a:pt x="35" y="106"/>
                    </a:lnTo>
                    <a:lnTo>
                      <a:pt x="35" y="127"/>
                    </a:lnTo>
                    <a:lnTo>
                      <a:pt x="56" y="1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12" name="组合 111"/>
            <p:cNvGrpSpPr/>
            <p:nvPr/>
          </p:nvGrpSpPr>
          <p:grpSpPr>
            <a:xfrm>
              <a:off x="10048303" y="4901396"/>
              <a:ext cx="249238" cy="334963"/>
              <a:chOff x="6973889" y="4598989"/>
              <a:chExt cx="249238" cy="334963"/>
            </a:xfrm>
            <a:solidFill>
              <a:schemeClr val="bg1">
                <a:lumMod val="65000"/>
              </a:schemeClr>
            </a:solidFill>
          </p:grpSpPr>
          <p:sp>
            <p:nvSpPr>
              <p:cNvPr id="113" name="Freeform 795"/>
              <p:cNvSpPr>
                <a:spLocks noEditPoints="1"/>
              </p:cNvSpPr>
              <p:nvPr/>
            </p:nvSpPr>
            <p:spPr bwMode="auto">
              <a:xfrm>
                <a:off x="6973889" y="4598989"/>
                <a:ext cx="249238" cy="334963"/>
              </a:xfrm>
              <a:custGeom>
                <a:avLst/>
                <a:gdLst>
                  <a:gd name="T0" fmla="*/ 191 w 214"/>
                  <a:gd name="T1" fmla="*/ 20 h 289"/>
                  <a:gd name="T2" fmla="*/ 178 w 214"/>
                  <a:gd name="T3" fmla="*/ 20 h 289"/>
                  <a:gd name="T4" fmla="*/ 178 w 214"/>
                  <a:gd name="T5" fmla="*/ 11 h 289"/>
                  <a:gd name="T6" fmla="*/ 167 w 214"/>
                  <a:gd name="T7" fmla="*/ 0 h 289"/>
                  <a:gd name="T8" fmla="*/ 155 w 214"/>
                  <a:gd name="T9" fmla="*/ 11 h 289"/>
                  <a:gd name="T10" fmla="*/ 155 w 214"/>
                  <a:gd name="T11" fmla="*/ 20 h 289"/>
                  <a:gd name="T12" fmla="*/ 118 w 214"/>
                  <a:gd name="T13" fmla="*/ 20 h 289"/>
                  <a:gd name="T14" fmla="*/ 118 w 214"/>
                  <a:gd name="T15" fmla="*/ 11 h 289"/>
                  <a:gd name="T16" fmla="*/ 107 w 214"/>
                  <a:gd name="T17" fmla="*/ 0 h 289"/>
                  <a:gd name="T18" fmla="*/ 96 w 214"/>
                  <a:gd name="T19" fmla="*/ 11 h 289"/>
                  <a:gd name="T20" fmla="*/ 96 w 214"/>
                  <a:gd name="T21" fmla="*/ 20 h 289"/>
                  <a:gd name="T22" fmla="*/ 59 w 214"/>
                  <a:gd name="T23" fmla="*/ 20 h 289"/>
                  <a:gd name="T24" fmla="*/ 59 w 214"/>
                  <a:gd name="T25" fmla="*/ 11 h 289"/>
                  <a:gd name="T26" fmla="*/ 48 w 214"/>
                  <a:gd name="T27" fmla="*/ 0 h 289"/>
                  <a:gd name="T28" fmla="*/ 36 w 214"/>
                  <a:gd name="T29" fmla="*/ 11 h 289"/>
                  <a:gd name="T30" fmla="*/ 36 w 214"/>
                  <a:gd name="T31" fmla="*/ 20 h 289"/>
                  <a:gd name="T32" fmla="*/ 24 w 214"/>
                  <a:gd name="T33" fmla="*/ 20 h 289"/>
                  <a:gd name="T34" fmla="*/ 0 w 214"/>
                  <a:gd name="T35" fmla="*/ 43 h 289"/>
                  <a:gd name="T36" fmla="*/ 0 w 214"/>
                  <a:gd name="T37" fmla="*/ 266 h 289"/>
                  <a:gd name="T38" fmla="*/ 24 w 214"/>
                  <a:gd name="T39" fmla="*/ 289 h 289"/>
                  <a:gd name="T40" fmla="*/ 191 w 214"/>
                  <a:gd name="T41" fmla="*/ 289 h 289"/>
                  <a:gd name="T42" fmla="*/ 214 w 214"/>
                  <a:gd name="T43" fmla="*/ 266 h 289"/>
                  <a:gd name="T44" fmla="*/ 214 w 214"/>
                  <a:gd name="T45" fmla="*/ 43 h 289"/>
                  <a:gd name="T46" fmla="*/ 191 w 214"/>
                  <a:gd name="T47" fmla="*/ 20 h 289"/>
                  <a:gd name="T48" fmla="*/ 191 w 214"/>
                  <a:gd name="T49" fmla="*/ 264 h 289"/>
                  <a:gd name="T50" fmla="*/ 23 w 214"/>
                  <a:gd name="T51" fmla="*/ 264 h 289"/>
                  <a:gd name="T52" fmla="*/ 23 w 214"/>
                  <a:gd name="T53" fmla="*/ 45 h 289"/>
                  <a:gd name="T54" fmla="*/ 36 w 214"/>
                  <a:gd name="T55" fmla="*/ 45 h 289"/>
                  <a:gd name="T56" fmla="*/ 36 w 214"/>
                  <a:gd name="T57" fmla="*/ 52 h 289"/>
                  <a:gd name="T58" fmla="*/ 48 w 214"/>
                  <a:gd name="T59" fmla="*/ 63 h 289"/>
                  <a:gd name="T60" fmla="*/ 59 w 214"/>
                  <a:gd name="T61" fmla="*/ 52 h 289"/>
                  <a:gd name="T62" fmla="*/ 59 w 214"/>
                  <a:gd name="T63" fmla="*/ 45 h 289"/>
                  <a:gd name="T64" fmla="*/ 96 w 214"/>
                  <a:gd name="T65" fmla="*/ 45 h 289"/>
                  <a:gd name="T66" fmla="*/ 96 w 214"/>
                  <a:gd name="T67" fmla="*/ 52 h 289"/>
                  <a:gd name="T68" fmla="*/ 107 w 214"/>
                  <a:gd name="T69" fmla="*/ 63 h 289"/>
                  <a:gd name="T70" fmla="*/ 118 w 214"/>
                  <a:gd name="T71" fmla="*/ 52 h 289"/>
                  <a:gd name="T72" fmla="*/ 118 w 214"/>
                  <a:gd name="T73" fmla="*/ 45 h 289"/>
                  <a:gd name="T74" fmla="*/ 155 w 214"/>
                  <a:gd name="T75" fmla="*/ 45 h 289"/>
                  <a:gd name="T76" fmla="*/ 155 w 214"/>
                  <a:gd name="T77" fmla="*/ 52 h 289"/>
                  <a:gd name="T78" fmla="*/ 167 w 214"/>
                  <a:gd name="T79" fmla="*/ 63 h 289"/>
                  <a:gd name="T80" fmla="*/ 178 w 214"/>
                  <a:gd name="T81" fmla="*/ 52 h 289"/>
                  <a:gd name="T82" fmla="*/ 178 w 214"/>
                  <a:gd name="T83" fmla="*/ 45 h 289"/>
                  <a:gd name="T84" fmla="*/ 191 w 214"/>
                  <a:gd name="T85" fmla="*/ 45 h 289"/>
                  <a:gd name="T86" fmla="*/ 191 w 214"/>
                  <a:gd name="T87" fmla="*/ 264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14" h="289">
                    <a:moveTo>
                      <a:pt x="191" y="20"/>
                    </a:moveTo>
                    <a:cubicBezTo>
                      <a:pt x="178" y="20"/>
                      <a:pt x="178" y="20"/>
                      <a:pt x="178" y="20"/>
                    </a:cubicBezTo>
                    <a:cubicBezTo>
                      <a:pt x="178" y="11"/>
                      <a:pt x="178" y="11"/>
                      <a:pt x="178" y="11"/>
                    </a:cubicBezTo>
                    <a:cubicBezTo>
                      <a:pt x="178" y="5"/>
                      <a:pt x="173" y="0"/>
                      <a:pt x="167" y="0"/>
                    </a:cubicBezTo>
                    <a:cubicBezTo>
                      <a:pt x="160" y="0"/>
                      <a:pt x="155" y="5"/>
                      <a:pt x="155" y="11"/>
                    </a:cubicBezTo>
                    <a:cubicBezTo>
                      <a:pt x="155" y="20"/>
                      <a:pt x="155" y="20"/>
                      <a:pt x="155" y="20"/>
                    </a:cubicBezTo>
                    <a:cubicBezTo>
                      <a:pt x="118" y="20"/>
                      <a:pt x="118" y="20"/>
                      <a:pt x="118" y="20"/>
                    </a:cubicBezTo>
                    <a:cubicBezTo>
                      <a:pt x="118" y="11"/>
                      <a:pt x="118" y="11"/>
                      <a:pt x="118" y="11"/>
                    </a:cubicBezTo>
                    <a:cubicBezTo>
                      <a:pt x="118" y="5"/>
                      <a:pt x="113" y="0"/>
                      <a:pt x="107" y="0"/>
                    </a:cubicBezTo>
                    <a:cubicBezTo>
                      <a:pt x="101" y="0"/>
                      <a:pt x="96" y="5"/>
                      <a:pt x="96" y="11"/>
                    </a:cubicBezTo>
                    <a:cubicBezTo>
                      <a:pt x="96" y="20"/>
                      <a:pt x="96" y="20"/>
                      <a:pt x="96" y="20"/>
                    </a:cubicBezTo>
                    <a:cubicBezTo>
                      <a:pt x="59" y="20"/>
                      <a:pt x="59" y="20"/>
                      <a:pt x="59" y="20"/>
                    </a:cubicBezTo>
                    <a:cubicBezTo>
                      <a:pt x="59" y="11"/>
                      <a:pt x="59" y="11"/>
                      <a:pt x="59" y="11"/>
                    </a:cubicBezTo>
                    <a:cubicBezTo>
                      <a:pt x="59" y="5"/>
                      <a:pt x="54" y="0"/>
                      <a:pt x="48" y="0"/>
                    </a:cubicBezTo>
                    <a:cubicBezTo>
                      <a:pt x="41" y="0"/>
                      <a:pt x="36" y="5"/>
                      <a:pt x="36" y="11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11" y="20"/>
                      <a:pt x="0" y="30"/>
                      <a:pt x="0" y="43"/>
                    </a:cubicBezTo>
                    <a:cubicBezTo>
                      <a:pt x="0" y="266"/>
                      <a:pt x="0" y="266"/>
                      <a:pt x="0" y="266"/>
                    </a:cubicBezTo>
                    <a:cubicBezTo>
                      <a:pt x="0" y="278"/>
                      <a:pt x="11" y="289"/>
                      <a:pt x="24" y="289"/>
                    </a:cubicBezTo>
                    <a:cubicBezTo>
                      <a:pt x="191" y="289"/>
                      <a:pt x="191" y="289"/>
                      <a:pt x="191" y="289"/>
                    </a:cubicBezTo>
                    <a:cubicBezTo>
                      <a:pt x="204" y="289"/>
                      <a:pt x="214" y="278"/>
                      <a:pt x="214" y="266"/>
                    </a:cubicBezTo>
                    <a:cubicBezTo>
                      <a:pt x="214" y="43"/>
                      <a:pt x="214" y="43"/>
                      <a:pt x="214" y="43"/>
                    </a:cubicBezTo>
                    <a:cubicBezTo>
                      <a:pt x="214" y="30"/>
                      <a:pt x="204" y="20"/>
                      <a:pt x="191" y="20"/>
                    </a:cubicBezTo>
                    <a:close/>
                    <a:moveTo>
                      <a:pt x="191" y="264"/>
                    </a:moveTo>
                    <a:cubicBezTo>
                      <a:pt x="23" y="264"/>
                      <a:pt x="23" y="264"/>
                      <a:pt x="23" y="264"/>
                    </a:cubicBezTo>
                    <a:cubicBezTo>
                      <a:pt x="23" y="45"/>
                      <a:pt x="23" y="45"/>
                      <a:pt x="23" y="45"/>
                    </a:cubicBezTo>
                    <a:cubicBezTo>
                      <a:pt x="36" y="45"/>
                      <a:pt x="36" y="45"/>
                      <a:pt x="36" y="45"/>
                    </a:cubicBezTo>
                    <a:cubicBezTo>
                      <a:pt x="36" y="52"/>
                      <a:pt x="36" y="52"/>
                      <a:pt x="36" y="52"/>
                    </a:cubicBezTo>
                    <a:cubicBezTo>
                      <a:pt x="36" y="58"/>
                      <a:pt x="41" y="63"/>
                      <a:pt x="48" y="63"/>
                    </a:cubicBezTo>
                    <a:cubicBezTo>
                      <a:pt x="54" y="63"/>
                      <a:pt x="59" y="58"/>
                      <a:pt x="59" y="52"/>
                    </a:cubicBezTo>
                    <a:cubicBezTo>
                      <a:pt x="59" y="45"/>
                      <a:pt x="59" y="45"/>
                      <a:pt x="59" y="45"/>
                    </a:cubicBezTo>
                    <a:cubicBezTo>
                      <a:pt x="96" y="45"/>
                      <a:pt x="96" y="45"/>
                      <a:pt x="96" y="45"/>
                    </a:cubicBezTo>
                    <a:cubicBezTo>
                      <a:pt x="96" y="52"/>
                      <a:pt x="96" y="52"/>
                      <a:pt x="96" y="52"/>
                    </a:cubicBezTo>
                    <a:cubicBezTo>
                      <a:pt x="96" y="58"/>
                      <a:pt x="101" y="63"/>
                      <a:pt x="107" y="63"/>
                    </a:cubicBezTo>
                    <a:cubicBezTo>
                      <a:pt x="113" y="63"/>
                      <a:pt x="118" y="58"/>
                      <a:pt x="118" y="52"/>
                    </a:cubicBezTo>
                    <a:cubicBezTo>
                      <a:pt x="118" y="45"/>
                      <a:pt x="118" y="45"/>
                      <a:pt x="118" y="45"/>
                    </a:cubicBezTo>
                    <a:cubicBezTo>
                      <a:pt x="155" y="45"/>
                      <a:pt x="155" y="45"/>
                      <a:pt x="155" y="45"/>
                    </a:cubicBezTo>
                    <a:cubicBezTo>
                      <a:pt x="155" y="52"/>
                      <a:pt x="155" y="52"/>
                      <a:pt x="155" y="52"/>
                    </a:cubicBezTo>
                    <a:cubicBezTo>
                      <a:pt x="155" y="58"/>
                      <a:pt x="160" y="63"/>
                      <a:pt x="167" y="63"/>
                    </a:cubicBezTo>
                    <a:cubicBezTo>
                      <a:pt x="173" y="63"/>
                      <a:pt x="178" y="58"/>
                      <a:pt x="178" y="52"/>
                    </a:cubicBezTo>
                    <a:cubicBezTo>
                      <a:pt x="178" y="45"/>
                      <a:pt x="178" y="45"/>
                      <a:pt x="178" y="45"/>
                    </a:cubicBezTo>
                    <a:cubicBezTo>
                      <a:pt x="191" y="45"/>
                      <a:pt x="191" y="45"/>
                      <a:pt x="191" y="45"/>
                    </a:cubicBezTo>
                    <a:lnTo>
                      <a:pt x="191" y="26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Rectangle 796"/>
              <p:cNvSpPr>
                <a:spLocks noChangeArrowheads="1"/>
              </p:cNvSpPr>
              <p:nvPr/>
            </p:nvSpPr>
            <p:spPr bwMode="auto">
              <a:xfrm>
                <a:off x="7029451" y="4705351"/>
                <a:ext cx="138113" cy="190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Rectangle 797"/>
              <p:cNvSpPr>
                <a:spLocks noChangeArrowheads="1"/>
              </p:cNvSpPr>
              <p:nvPr/>
            </p:nvSpPr>
            <p:spPr bwMode="auto">
              <a:xfrm>
                <a:off x="7029451" y="4752976"/>
                <a:ext cx="138113" cy="190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Rectangle 798"/>
              <p:cNvSpPr>
                <a:spLocks noChangeArrowheads="1"/>
              </p:cNvSpPr>
              <p:nvPr/>
            </p:nvSpPr>
            <p:spPr bwMode="auto">
              <a:xfrm>
                <a:off x="7029451" y="4800601"/>
                <a:ext cx="138113" cy="190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" name="Rectangle 799"/>
              <p:cNvSpPr>
                <a:spLocks noChangeArrowheads="1"/>
              </p:cNvSpPr>
              <p:nvPr/>
            </p:nvSpPr>
            <p:spPr bwMode="auto">
              <a:xfrm>
                <a:off x="7029451" y="4848226"/>
                <a:ext cx="138113" cy="174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72" name="组合 24"/>
          <p:cNvGrpSpPr/>
          <p:nvPr/>
        </p:nvGrpSpPr>
        <p:grpSpPr bwMode="auto">
          <a:xfrm>
            <a:off x="3360202" y="1575513"/>
            <a:ext cx="1190062" cy="1191026"/>
            <a:chOff x="2848131" y="1860029"/>
            <a:chExt cx="3807502" cy="3807502"/>
          </a:xfrm>
        </p:grpSpPr>
        <p:sp>
          <p:nvSpPr>
            <p:cNvPr id="74" name="椭圆 73"/>
            <p:cNvSpPr/>
            <p:nvPr/>
          </p:nvSpPr>
          <p:spPr>
            <a:xfrm>
              <a:off x="2848131" y="1860029"/>
              <a:ext cx="3807502" cy="380750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>
              <a:off x="2937682" y="1968815"/>
              <a:ext cx="3628400" cy="362854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77" name="组合 24"/>
          <p:cNvGrpSpPr/>
          <p:nvPr/>
        </p:nvGrpSpPr>
        <p:grpSpPr bwMode="auto">
          <a:xfrm>
            <a:off x="4789981" y="1575513"/>
            <a:ext cx="1190062" cy="1191026"/>
            <a:chOff x="2848131" y="1860029"/>
            <a:chExt cx="3807502" cy="3807502"/>
          </a:xfrm>
        </p:grpSpPr>
        <p:sp>
          <p:nvSpPr>
            <p:cNvPr id="79" name="椭圆 78"/>
            <p:cNvSpPr/>
            <p:nvPr/>
          </p:nvSpPr>
          <p:spPr>
            <a:xfrm>
              <a:off x="2848131" y="1860029"/>
              <a:ext cx="3807502" cy="380750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2937682" y="1968815"/>
              <a:ext cx="3628400" cy="362854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82" name="组合 24"/>
          <p:cNvGrpSpPr/>
          <p:nvPr/>
        </p:nvGrpSpPr>
        <p:grpSpPr bwMode="auto">
          <a:xfrm>
            <a:off x="6220179" y="1575513"/>
            <a:ext cx="1190062" cy="1191026"/>
            <a:chOff x="2848131" y="1860029"/>
            <a:chExt cx="3807502" cy="3807502"/>
          </a:xfrm>
        </p:grpSpPr>
        <p:sp>
          <p:nvSpPr>
            <p:cNvPr id="84" name="椭圆 83"/>
            <p:cNvSpPr/>
            <p:nvPr/>
          </p:nvSpPr>
          <p:spPr>
            <a:xfrm>
              <a:off x="2848131" y="1860029"/>
              <a:ext cx="3807502" cy="380750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>
              <a:off x="2937682" y="1968815"/>
              <a:ext cx="3628400" cy="362854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91" name="组合 24"/>
          <p:cNvGrpSpPr/>
          <p:nvPr/>
        </p:nvGrpSpPr>
        <p:grpSpPr bwMode="auto">
          <a:xfrm>
            <a:off x="7649411" y="1575513"/>
            <a:ext cx="1190062" cy="1191026"/>
            <a:chOff x="2848131" y="1860029"/>
            <a:chExt cx="3807502" cy="3807502"/>
          </a:xfrm>
        </p:grpSpPr>
        <p:sp>
          <p:nvSpPr>
            <p:cNvPr id="125" name="椭圆 124"/>
            <p:cNvSpPr/>
            <p:nvPr/>
          </p:nvSpPr>
          <p:spPr>
            <a:xfrm>
              <a:off x="2848131" y="1860029"/>
              <a:ext cx="3807502" cy="380750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26" name="椭圆 125"/>
            <p:cNvSpPr/>
            <p:nvPr/>
          </p:nvSpPr>
          <p:spPr>
            <a:xfrm>
              <a:off x="2937682" y="1968815"/>
              <a:ext cx="3628400" cy="362854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28" name="文本框 20"/>
          <p:cNvSpPr txBox="1"/>
          <p:nvPr/>
        </p:nvSpPr>
        <p:spPr>
          <a:xfrm>
            <a:off x="3524289" y="1611873"/>
            <a:ext cx="898758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0" dirty="0" smtClean="0">
                <a:solidFill>
                  <a:srgbClr val="0066CC"/>
                </a:solidFill>
                <a:latin typeface="Impact" panose="020B0806030902050204" pitchFamily="34" charset="0"/>
                <a:ea typeface="微软雅黑" panose="020B0503020204020204" charset="-122"/>
              </a:rPr>
              <a:t>2</a:t>
            </a:r>
            <a:endParaRPr lang="zh-CN" altLang="en-US" sz="7000" dirty="0">
              <a:solidFill>
                <a:srgbClr val="0066CC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132" name="文本框 20"/>
          <p:cNvSpPr txBox="1"/>
          <p:nvPr/>
        </p:nvSpPr>
        <p:spPr>
          <a:xfrm>
            <a:off x="4960911" y="1611873"/>
            <a:ext cx="898758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0" dirty="0" smtClean="0">
                <a:solidFill>
                  <a:srgbClr val="0066CC"/>
                </a:solidFill>
                <a:latin typeface="Impact" panose="020B0806030902050204" pitchFamily="34" charset="0"/>
                <a:ea typeface="微软雅黑" panose="020B0503020204020204" charset="-122"/>
              </a:rPr>
              <a:t>0</a:t>
            </a:r>
            <a:endParaRPr lang="zh-CN" altLang="en-US" sz="7000" dirty="0">
              <a:solidFill>
                <a:srgbClr val="0066CC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133" name="文本框 20"/>
          <p:cNvSpPr txBox="1"/>
          <p:nvPr/>
        </p:nvSpPr>
        <p:spPr>
          <a:xfrm>
            <a:off x="6349731" y="1611873"/>
            <a:ext cx="898758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0" dirty="0">
                <a:solidFill>
                  <a:srgbClr val="0066CC"/>
                </a:solidFill>
                <a:latin typeface="Impact" panose="020B0806030902050204" pitchFamily="34" charset="0"/>
                <a:ea typeface="微软雅黑" panose="020B0503020204020204" charset="-122"/>
              </a:rPr>
              <a:t>2</a:t>
            </a:r>
            <a:endParaRPr lang="en-US" altLang="zh-CN" sz="7000" dirty="0">
              <a:solidFill>
                <a:srgbClr val="0066CC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134" name="文本框 20"/>
          <p:cNvSpPr txBox="1"/>
          <p:nvPr/>
        </p:nvSpPr>
        <p:spPr>
          <a:xfrm>
            <a:off x="7816045" y="1611873"/>
            <a:ext cx="898758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0" dirty="0">
                <a:solidFill>
                  <a:srgbClr val="0066CC"/>
                </a:solidFill>
                <a:latin typeface="Impact" panose="020B0806030902050204" pitchFamily="34" charset="0"/>
                <a:ea typeface="微软雅黑" panose="020B0503020204020204" charset="-122"/>
              </a:rPr>
              <a:t>0</a:t>
            </a:r>
            <a:endParaRPr lang="en-US" altLang="zh-CN" sz="7000" dirty="0">
              <a:solidFill>
                <a:srgbClr val="0066CC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0">
        <p14:warp dir="in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6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200"/>
                            </p:stCondLst>
                            <p:childTnLst>
                              <p:par>
                                <p:cTn id="5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4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9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400"/>
                            </p:stCondLst>
                            <p:childTnLst>
                              <p:par>
                                <p:cTn id="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1"/>
      <p:bldP spid="68" grpId="0"/>
      <p:bldP spid="2" grpId="0"/>
      <p:bldP spid="128" grpId="0"/>
      <p:bldP spid="132" grpId="0"/>
      <p:bldP spid="133" grpId="0"/>
      <p:bldP spid="13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课程考核</a:t>
            </a:r>
            <a:endParaRPr lang="zh-CN" altLang="en-US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1360805"/>
            <a:ext cx="11871325" cy="4615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（1）过程性考核60%，包含如下：</a:t>
            </a:r>
            <a:endParaRPr lang="zh-CN" altLang="en-US" sz="2800"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出勤10%，积极参与课堂10%，课堂任务20%，作业10%，小组集体授课10%</a:t>
            </a:r>
            <a:endParaRPr lang="zh-CN" altLang="en-US" sz="2800"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>
                <a:sym typeface="+mn-ea"/>
              </a:rPr>
              <a:t>细则</a:t>
            </a:r>
            <a:r>
              <a:rPr lang="zh-CN" altLang="en-US" sz="2800">
                <a:sym typeface="+mn-ea"/>
              </a:rPr>
              <a:t>：1.</a:t>
            </a:r>
            <a:r>
              <a:rPr lang="zh-CN" altLang="en-US" sz="2800">
                <a:sym typeface="+mn-ea"/>
              </a:rPr>
              <a:t>旷课一次扣10分，</a:t>
            </a:r>
            <a:r>
              <a:rPr lang="zh-CN" altLang="en-US" sz="2800">
                <a:sym typeface="+mn-ea"/>
              </a:rPr>
              <a:t>请假一次扣5分(不论事假还是病假)，迟到一次</a:t>
            </a:r>
            <a:r>
              <a:rPr lang="en-US" altLang="zh-CN" sz="2800">
                <a:sym typeface="+mn-ea"/>
              </a:rPr>
              <a:t>3</a:t>
            </a:r>
            <a:r>
              <a:rPr lang="zh-CN" altLang="en-US" sz="2800">
                <a:sym typeface="+mn-ea"/>
              </a:rPr>
              <a:t>分</a:t>
            </a:r>
            <a:r>
              <a:rPr lang="zh-CN" altLang="en-US" sz="2800">
                <a:sym typeface="+mn-ea"/>
              </a:rPr>
              <a:t>；2.主动回答3周(次)加5分；3.课堂任务（如扫码回答）未完成一次扣2分；4.未完成作业一次扣5分；5.课上小组集体授课分数为互评分。</a:t>
            </a:r>
            <a:endParaRPr lang="zh-CN" altLang="en-US" sz="2800"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（2）终结性考核40%，包含如下：</a:t>
            </a:r>
            <a:endParaRPr lang="zh-CN" altLang="en-US" sz="2800"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讲课占50%（教师评价和同学互评）；笔试占50%</a:t>
            </a:r>
            <a:endParaRPr lang="zh-CN" altLang="en-US" sz="2800"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学前儿童科学教育概述 </a:t>
            </a:r>
            <a:r>
              <a:rPr lang="en-US" altLang="zh-CN" sz="4400"/>
              <a:t>I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693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 algn="just">
              <a:lnSpc>
                <a:spcPct val="130000"/>
              </a:lnSpc>
              <a:buNone/>
            </a:pPr>
            <a:r>
              <a:rPr lang="en-US" altLang="zh-CN" sz="2800" dirty="0">
                <a:solidFill>
                  <a:schemeClr val="accent1"/>
                </a:solidFill>
                <a:sym typeface="+mn-ea"/>
              </a:rPr>
              <a:t>(1)</a:t>
            </a:r>
            <a:r>
              <a:rPr lang="zh-CN" altLang="en-US" sz="2800" dirty="0">
                <a:solidFill>
                  <a:schemeClr val="accent1"/>
                </a:solidFill>
                <a:sym typeface="+mn-ea"/>
              </a:rPr>
              <a:t>科学知识</a:t>
            </a:r>
            <a:endParaRPr lang="zh-CN" altLang="en-US" sz="2800" dirty="0">
              <a:solidFill>
                <a:schemeClr val="accent1"/>
              </a:solidFill>
            </a:endParaRPr>
          </a:p>
          <a:p>
            <a:pPr lvl="0"/>
            <a:r>
              <a:rPr lang="zh-CN" altLang="en-US" sz="2800" dirty="0">
                <a:solidFill>
                  <a:srgbClr val="00B050"/>
                </a:solidFill>
                <a:sym typeface="+mn-ea"/>
              </a:rPr>
              <a:t>广义的科学</a:t>
            </a:r>
            <a:r>
              <a:rPr lang="zh-CN" altLang="en-US" sz="2800" dirty="0">
                <a:sym typeface="+mn-ea"/>
              </a:rPr>
              <a:t>是关于自然、社会和思维的知识体系。包括自然科学、社会科学、思维科学以及总结和贯穿于这三个领域的哲学和数学。</a:t>
            </a:r>
            <a:endParaRPr lang="zh-CN" altLang="en-US" sz="2800" dirty="0">
              <a:sym typeface="+mn-ea"/>
            </a:endParaRPr>
          </a:p>
          <a:p>
            <a:pPr lvl="0"/>
            <a:r>
              <a:rPr lang="zh-CN" altLang="en-US" sz="2800" dirty="0">
                <a:solidFill>
                  <a:srgbClr val="00B050"/>
                </a:solidFill>
                <a:sym typeface="+mn-ea"/>
              </a:rPr>
              <a:t>狭义的科学</a:t>
            </a:r>
            <a:r>
              <a:rPr lang="zh-CN" altLang="en-US" sz="2800" dirty="0">
                <a:sym typeface="+mn-ea"/>
              </a:rPr>
              <a:t>是揭示自然的本质和规律的知识体系，即自然科学。</a:t>
            </a:r>
            <a:endParaRPr lang="zh-CN" altLang="en-US" sz="2800" dirty="0">
              <a:sym typeface="+mn-ea"/>
            </a:endParaRPr>
          </a:p>
          <a:p>
            <a:pPr lvl="0" algn="just">
              <a:lnSpc>
                <a:spcPct val="13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accent1"/>
                </a:solidFill>
                <a:sym typeface="+mn-ea"/>
              </a:rPr>
              <a:t>(2)科学过程和方法</a:t>
            </a: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 algn="just">
              <a:lnSpc>
                <a:spcPct val="130000"/>
              </a:lnSpc>
              <a:buClrTx/>
              <a:buSzTx/>
              <a:buFontTx/>
            </a:pPr>
            <a:r>
              <a:rPr lang="zh-CN" altLang="en-US" sz="2800" dirty="0">
                <a:solidFill>
                  <a:srgbClr val="00B050"/>
                </a:solidFill>
                <a:sym typeface="+mn-ea"/>
              </a:rPr>
              <a:t>项目、课题</a:t>
            </a:r>
            <a:r>
              <a:rPr lang="en-US" altLang="zh-CN" sz="2800">
                <a:solidFill>
                  <a:srgbClr val="00B050"/>
                </a:solidFill>
                <a:latin typeface="Arial" panose="020B0604020202020204" pitchFamily="34" charset="0"/>
                <a:sym typeface="+mn-ea"/>
              </a:rPr>
              <a:t>——</a:t>
            </a:r>
            <a:r>
              <a:rPr lang="zh-CN" altLang="en-US" sz="2800" dirty="0">
                <a:solidFill>
                  <a:srgbClr val="00B050"/>
                </a:solidFill>
                <a:sym typeface="+mn-ea"/>
              </a:rPr>
              <a:t>提出问题</a:t>
            </a:r>
            <a:r>
              <a:rPr lang="en-US" altLang="zh-CN" sz="2800">
                <a:solidFill>
                  <a:srgbClr val="00B050"/>
                </a:solidFill>
                <a:latin typeface="Arial" panose="020B0604020202020204" pitchFamily="34" charset="0"/>
                <a:sym typeface="+mn-ea"/>
              </a:rPr>
              <a:t>——</a:t>
            </a:r>
            <a:r>
              <a:rPr lang="zh-CN" altLang="en-US" sz="2800" dirty="0">
                <a:solidFill>
                  <a:srgbClr val="00B050"/>
                </a:solidFill>
                <a:sym typeface="+mn-ea"/>
              </a:rPr>
              <a:t>收集数据资料（观察、实验）</a:t>
            </a:r>
            <a:r>
              <a:rPr lang="en-US" altLang="zh-CN" sz="2800">
                <a:solidFill>
                  <a:srgbClr val="00B050"/>
                </a:solidFill>
                <a:latin typeface="Arial" panose="020B0604020202020204" pitchFamily="34" charset="0"/>
                <a:sym typeface="+mn-ea"/>
              </a:rPr>
              <a:t>——</a:t>
            </a:r>
            <a:r>
              <a:rPr lang="zh-CN" altLang="en-US" sz="2800" dirty="0">
                <a:solidFill>
                  <a:srgbClr val="00B050"/>
                </a:solidFill>
                <a:sym typeface="+mn-ea"/>
              </a:rPr>
              <a:t>分析数据资料</a:t>
            </a:r>
            <a:r>
              <a:rPr lang="en-US" altLang="zh-CN" sz="2800">
                <a:solidFill>
                  <a:srgbClr val="00B050"/>
                </a:solidFill>
                <a:latin typeface="Arial" panose="020B0604020202020204" pitchFamily="34" charset="0"/>
                <a:sym typeface="+mn-ea"/>
              </a:rPr>
              <a:t>——</a:t>
            </a:r>
            <a:r>
              <a:rPr lang="zh-CN" altLang="en-US" sz="2800" dirty="0">
                <a:solidFill>
                  <a:srgbClr val="00B050"/>
                </a:solidFill>
                <a:sym typeface="+mn-ea"/>
              </a:rPr>
              <a:t>得出结论</a:t>
            </a:r>
            <a:r>
              <a:rPr lang="en-US" altLang="zh-CN" sz="2800">
                <a:solidFill>
                  <a:srgbClr val="00B050"/>
                </a:solidFill>
                <a:latin typeface="Arial" panose="020B0604020202020204" pitchFamily="34" charset="0"/>
                <a:sym typeface="+mn-ea"/>
              </a:rPr>
              <a:t>——</a:t>
            </a:r>
            <a:r>
              <a:rPr lang="zh-CN" altLang="en-US" sz="2800" dirty="0">
                <a:solidFill>
                  <a:srgbClr val="00B050"/>
                </a:solidFill>
                <a:sym typeface="+mn-ea"/>
              </a:rPr>
              <a:t>提出新的假说</a:t>
            </a:r>
            <a:endParaRPr lang="en-US" altLang="zh-CN" sz="2800" dirty="0">
              <a:solidFill>
                <a:srgbClr val="00B050"/>
              </a:solidFill>
              <a:sym typeface="+mn-ea"/>
            </a:endParaRPr>
          </a:p>
          <a:p>
            <a:pPr lvl="0" algn="just">
              <a:lnSpc>
                <a:spcPct val="130000"/>
              </a:lnSpc>
              <a:buClrTx/>
              <a:buSzTx/>
              <a:buFontTx/>
            </a:pPr>
            <a:r>
              <a:rPr lang="en-US" altLang="zh-CN" sz="2800" dirty="0">
                <a:solidFill>
                  <a:schemeClr val="accent1"/>
                </a:solidFill>
                <a:sym typeface="+mn-ea"/>
              </a:rPr>
              <a:t>(3)科学态度和价值</a:t>
            </a: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 algn="ctr">
              <a:lnSpc>
                <a:spcPct val="130000"/>
              </a:lnSpc>
              <a:buClrTx/>
              <a:buSzTx/>
              <a:buFontTx/>
            </a:pPr>
            <a:r>
              <a:rPr lang="zh-CN" altLang="en-US" sz="2800" b="0" kern="1200" baseline="0" dirty="0">
                <a:solidFill>
                  <a:srgbClr val="00B050"/>
                </a:solidFill>
              </a:rPr>
              <a:t>实事求是、勤奋努力、严谨踏实、一丝不苟、精益求精、谦虚谨慎、善于  合作、热情自信、乐于参加科学活动、高度责任感、坚强意志品质等</a:t>
            </a:r>
            <a:endParaRPr lang="en-US" altLang="zh-CN" sz="2800" b="0" kern="1200" baseline="0" dirty="0">
              <a:solidFill>
                <a:srgbClr val="00B050"/>
              </a:solidFill>
            </a:endParaRPr>
          </a:p>
          <a:p>
            <a:pPr lvl="0"/>
            <a:endParaRPr lang="zh-CN" altLang="en-US" sz="2800" dirty="0"/>
          </a:p>
          <a:p>
            <a:pPr algn="l" fontAlgn="auto">
              <a:lnSpc>
                <a:spcPct val="150000"/>
              </a:lnSpc>
            </a:pPr>
            <a:endParaRPr lang="zh-CN" altLang="en-US" sz="2800"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88925" y="1067435"/>
            <a:ext cx="4813935" cy="62801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j-ea"/>
                <a:ea typeface="+mj-ea"/>
                <a:cs typeface="+mj-ea"/>
                <a:sym typeface="+mn-ea"/>
              </a:rPr>
              <a:t>1.</a:t>
            </a:r>
            <a:r>
              <a:rPr lang="zh-CN" altLang="en-US" sz="2800">
                <a:latin typeface="+mj-ea"/>
                <a:ea typeface="+mj-ea"/>
                <a:cs typeface="+mj-ea"/>
                <a:sym typeface="+mn-ea"/>
              </a:rPr>
              <a:t>扫码</a:t>
            </a:r>
            <a:r>
              <a:rPr lang="zh-CN" altLang="en-US" sz="2800">
                <a:latin typeface="+mj-ea"/>
                <a:ea typeface="+mj-ea"/>
                <a:cs typeface="+mj-ea"/>
                <a:sym typeface="+mn-ea"/>
              </a:rPr>
              <a:t>小测试</a:t>
            </a:r>
            <a:r>
              <a:rPr lang="zh-CN" altLang="en-US" sz="2800">
                <a:latin typeface="+mj-ea"/>
                <a:ea typeface="+mj-ea"/>
                <a:cs typeface="+mj-ea"/>
                <a:sym typeface="+mn-ea"/>
              </a:rPr>
              <a:t>：什么是科学？</a:t>
            </a:r>
            <a:endParaRPr lang="zh-CN" altLang="en-US" sz="2800">
              <a:latin typeface="+mj-ea"/>
              <a:ea typeface="+mj-ea"/>
              <a:cs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学前儿童科学教育概述 </a:t>
            </a:r>
            <a:r>
              <a:rPr lang="en-US" altLang="zh-CN" sz="4400"/>
              <a:t>I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38823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/>
            <a:endParaRPr lang="zh-CN" altLang="en-US" sz="2800" dirty="0"/>
          </a:p>
          <a:p>
            <a:pPr lvl="0"/>
            <a:r>
              <a:rPr lang="zh-CN" altLang="en-US" sz="2800" dirty="0"/>
              <a:t>首先扫码分享你自己的思考，然后小组微信或者</a:t>
            </a:r>
            <a:r>
              <a:rPr lang="en-US" altLang="zh-CN" sz="2800" dirty="0"/>
              <a:t>QQ</a:t>
            </a:r>
            <a:r>
              <a:rPr lang="zh-CN" altLang="en-US" sz="2800" dirty="0"/>
              <a:t>群开视频</a:t>
            </a:r>
            <a:r>
              <a:rPr lang="zh-CN" altLang="en-US" sz="2800" dirty="0"/>
              <a:t>讨论，给出小组头脑风暴的答案。</a:t>
            </a:r>
            <a:endParaRPr lang="zh-CN" altLang="en-US" sz="2800" dirty="0"/>
          </a:p>
          <a:p>
            <a:pPr lvl="0"/>
            <a:endParaRPr lang="zh-CN" altLang="en-US" sz="2800" dirty="0"/>
          </a:p>
          <a:p>
            <a:pPr lvl="0"/>
            <a:r>
              <a:rPr lang="zh-CN" altLang="en-US" sz="2800" dirty="0"/>
              <a:t>给出自己答案</a:t>
            </a:r>
            <a:r>
              <a:rPr lang="en-US" altLang="zh-CN" sz="2800" dirty="0"/>
              <a:t>2</a:t>
            </a:r>
            <a:r>
              <a:rPr lang="zh-CN" altLang="en-US" sz="2800" dirty="0"/>
              <a:t>分钟，小组讨论</a:t>
            </a:r>
            <a:r>
              <a:rPr lang="en-US" altLang="zh-CN" sz="2800" dirty="0"/>
              <a:t>5</a:t>
            </a:r>
            <a:r>
              <a:rPr lang="zh-CN" altLang="en-US" sz="2800" dirty="0"/>
              <a:t>分钟，分享</a:t>
            </a:r>
            <a:r>
              <a:rPr lang="en-US" altLang="zh-CN" sz="2800" dirty="0"/>
              <a:t>3</a:t>
            </a:r>
            <a:r>
              <a:rPr lang="zh-CN" altLang="en-US" sz="2800" dirty="0"/>
              <a:t>分钟。</a:t>
            </a:r>
            <a:endParaRPr lang="zh-CN" altLang="en-US" sz="2800" dirty="0"/>
          </a:p>
          <a:p>
            <a:pPr lvl="0"/>
            <a:endParaRPr lang="zh-CN" altLang="en-US" sz="2800" dirty="0"/>
          </a:p>
          <a:p>
            <a:pPr algn="l" fontAlgn="auto">
              <a:lnSpc>
                <a:spcPct val="150000"/>
              </a:lnSpc>
            </a:pPr>
            <a:endParaRPr lang="zh-CN" altLang="en-US" sz="2800"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88925" y="1067435"/>
            <a:ext cx="10739120" cy="62611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j-ea"/>
                <a:ea typeface="+mj-ea"/>
                <a:cs typeface="+mj-ea"/>
                <a:sym typeface="+mn-ea"/>
              </a:rPr>
              <a:t>2.</a:t>
            </a:r>
            <a:r>
              <a:rPr lang="zh-CN" altLang="en-US" sz="2800">
                <a:latin typeface="+mj-ea"/>
                <a:ea typeface="+mj-ea"/>
                <a:cs typeface="+mj-ea"/>
                <a:sym typeface="+mn-ea"/>
              </a:rPr>
              <a:t>思考：</a:t>
            </a:r>
            <a:r>
              <a:rPr lang="zh-CN" altLang="en-US" sz="2800" dirty="0">
                <a:sym typeface="+mn-ea"/>
              </a:rPr>
              <a:t>中国人为什么获得诺贝尔物理、化学、医学等奖项的少？</a:t>
            </a:r>
            <a:endParaRPr lang="zh-CN" altLang="en-US" sz="2800">
              <a:latin typeface="+mj-ea"/>
              <a:ea typeface="+mj-ea"/>
              <a:cs typeface="+mj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学前儿童科学教育概述 </a:t>
            </a:r>
            <a:r>
              <a:rPr lang="en-US" altLang="zh-CN" sz="4400"/>
              <a:t>I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0690" cy="1210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 algn="just">
              <a:lnSpc>
                <a:spcPct val="130000"/>
              </a:lnSpc>
              <a:buNone/>
            </a:pPr>
            <a:r>
              <a:rPr lang="zh-CN" altLang="en-US" sz="2800">
                <a:latin typeface="Arial" panose="020B0604020202020204" pitchFamily="34" charset="0"/>
                <a:sym typeface="+mn-ea"/>
              </a:rPr>
              <a:t>（</a:t>
            </a:r>
            <a:r>
              <a:rPr lang="en-US" altLang="zh-CN" sz="2800">
                <a:latin typeface="Arial" panose="020B0604020202020204" pitchFamily="34" charset="0"/>
                <a:sym typeface="+mn-ea"/>
              </a:rPr>
              <a:t>1</a:t>
            </a:r>
            <a:r>
              <a:rPr lang="zh-CN" altLang="en-US" sz="2800">
                <a:latin typeface="Arial" panose="020B0604020202020204" pitchFamily="34" charset="0"/>
                <a:sym typeface="+mn-ea"/>
              </a:rPr>
              <a:t>）</a:t>
            </a:r>
            <a:r>
              <a:rPr lang="zh-CN" altLang="en-US" sz="2800" dirty="0">
                <a:latin typeface="Arial" panose="020B0604020202020204" pitchFamily="34" charset="0"/>
                <a:sym typeface="+mn-ea"/>
              </a:rPr>
              <a:t>技术既区别于科学，又和科学紧密联系 </a:t>
            </a:r>
            <a:endParaRPr lang="zh-CN" altLang="en-US" sz="2800"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88925" y="1067435"/>
            <a:ext cx="7162800" cy="59563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j-ea"/>
                <a:ea typeface="+mj-ea"/>
                <a:cs typeface="+mj-ea"/>
                <a:sym typeface="+mn-ea"/>
              </a:rPr>
              <a:t>3.</a:t>
            </a:r>
            <a:r>
              <a:rPr lang="zh-CN" altLang="en-US" sz="2800">
                <a:latin typeface="+mj-ea"/>
                <a:ea typeface="+mj-ea"/>
                <a:cs typeface="+mj-ea"/>
                <a:sym typeface="+mn-ea"/>
              </a:rPr>
              <a:t>思考</a:t>
            </a:r>
            <a:r>
              <a:rPr lang="zh-CN" altLang="en-US" sz="2800">
                <a:latin typeface="+mj-ea"/>
                <a:ea typeface="+mj-ea"/>
                <a:cs typeface="+mj-ea"/>
                <a:sym typeface="+mn-ea"/>
              </a:rPr>
              <a:t>：什么是技术？和科学的区别是什么？</a:t>
            </a:r>
            <a:endParaRPr lang="zh-CN" altLang="en-US" sz="2800">
              <a:latin typeface="+mj-ea"/>
              <a:ea typeface="+mj-ea"/>
              <a:cs typeface="+mj-ea"/>
            </a:endParaRPr>
          </a:p>
        </p:txBody>
      </p:sp>
      <p:graphicFrame>
        <p:nvGraphicFramePr>
          <p:cNvPr id="466947" name="内容占位符 466946"/>
          <p:cNvGraphicFramePr/>
          <p:nvPr>
            <p:ph idx="1"/>
            <p:custDataLst>
              <p:tags r:id="rId1"/>
            </p:custDataLst>
          </p:nvPr>
        </p:nvGraphicFramePr>
        <p:xfrm>
          <a:off x="461645" y="2215515"/>
          <a:ext cx="8425180" cy="3387090"/>
        </p:xfrm>
        <a:graphic>
          <a:graphicData uri="http://schemas.openxmlformats.org/drawingml/2006/table">
            <a:tbl>
              <a:tblPr/>
              <a:tblGrid>
                <a:gridCol w="4229100"/>
                <a:gridCol w="4196080"/>
              </a:tblGrid>
              <a:tr h="56769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4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l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2400" dirty="0">
                          <a:cs typeface="Times New Roman" panose="02020603050405020304" pitchFamily="18" charset="0"/>
                        </a:rPr>
                        <a:t>科学</a:t>
                      </a:r>
                      <a:endParaRPr lang="zh-CN" altLang="en-US" sz="2400" dirty="0">
                        <a:cs typeface="Times New Roman" panose="02020603050405020304" pitchFamily="18" charset="0"/>
                      </a:endParaRPr>
                    </a:p>
                  </a:txBody>
                  <a:tcPr marL="92075" marR="92075" marT="46038" marB="46038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4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l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2400" dirty="0">
                          <a:cs typeface="Times New Roman" panose="02020603050405020304" pitchFamily="18" charset="0"/>
                        </a:rPr>
                        <a:t>技术</a:t>
                      </a:r>
                      <a:endParaRPr lang="zh-CN" altLang="en-US" sz="2400" dirty="0">
                        <a:cs typeface="Times New Roman" panose="02020603050405020304" pitchFamily="18" charset="0"/>
                      </a:endParaRPr>
                    </a:p>
                  </a:txBody>
                  <a:tcPr marL="92075" marR="92075" marT="46038" marB="46038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11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4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l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cs typeface="Times New Roman" panose="02020603050405020304" pitchFamily="18" charset="0"/>
                        </a:rPr>
                        <a:t>以认识自然为目的</a:t>
                      </a:r>
                      <a:endParaRPr lang="zh-CN" altLang="en-US" dirty="0"/>
                    </a:p>
                  </a:txBody>
                  <a:tcPr marL="92075" marR="92075" marT="46038" marB="46038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4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l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cs typeface="Times New Roman" panose="02020603050405020304" pitchFamily="18" charset="0"/>
                        </a:rPr>
                        <a:t>以改造自然为目的</a:t>
                      </a:r>
                      <a:endParaRPr lang="zh-CN" altLang="en-US" dirty="0"/>
                    </a:p>
                  </a:txBody>
                  <a:tcPr marL="92075" marR="92075" marT="46038" marB="46038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423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4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l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cs typeface="Times New Roman" panose="02020603050405020304" pitchFamily="18" charset="0"/>
                        </a:rPr>
                        <a:t>回答“是什么”“为什么”的问题</a:t>
                      </a:r>
                      <a:endParaRPr lang="zh-CN" altLang="en-US" dirty="0"/>
                    </a:p>
                  </a:txBody>
                  <a:tcPr marL="92075" marR="92075" marT="46038" marB="46038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4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l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cs typeface="Times New Roman" panose="02020603050405020304" pitchFamily="18" charset="0"/>
                        </a:rPr>
                        <a:t>回答“做什么”“怎么做”的问题</a:t>
                      </a:r>
                      <a:endParaRPr lang="zh-CN" altLang="en-US" dirty="0"/>
                    </a:p>
                  </a:txBody>
                  <a:tcPr marL="92075" marR="92075" marT="46038" marB="46038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84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4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l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cs typeface="Times New Roman" panose="02020603050405020304" pitchFamily="18" charset="0"/>
                        </a:rPr>
                        <a:t>获得新发现</a:t>
                      </a:r>
                      <a:endParaRPr lang="zh-CN" altLang="en-US" dirty="0"/>
                    </a:p>
                  </a:txBody>
                  <a:tcPr marL="92075" marR="92075" marT="46038" marB="46038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4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l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cs typeface="Times New Roman" panose="02020603050405020304" pitchFamily="18" charset="0"/>
                        </a:rPr>
                        <a:t>获得新发明</a:t>
                      </a:r>
                      <a:endParaRPr lang="zh-CN" altLang="en-US" dirty="0"/>
                    </a:p>
                  </a:txBody>
                  <a:tcPr marL="92075" marR="92075" marT="46038" marB="46038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38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4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l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cs typeface="Times New Roman" panose="02020603050405020304" pitchFamily="18" charset="0"/>
                        </a:rPr>
                        <a:t>从实践上升到理论</a:t>
                      </a:r>
                      <a:endParaRPr lang="zh-CN" altLang="en-US" dirty="0"/>
                    </a:p>
                  </a:txBody>
                  <a:tcPr marL="92075" marR="92075" marT="46038" marB="46038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4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l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cs typeface="Times New Roman" panose="02020603050405020304" pitchFamily="18" charset="0"/>
                        </a:rPr>
                        <a:t>将理论应用到实践中</a:t>
                      </a:r>
                      <a:endParaRPr lang="zh-CN" altLang="en-US" dirty="0"/>
                    </a:p>
                  </a:txBody>
                  <a:tcPr marL="92075" marR="92075" marT="46038" marB="46038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84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4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l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cs typeface="Times New Roman" panose="02020603050405020304" pitchFamily="18" charset="0"/>
                        </a:rPr>
                        <a:t>从个别现象上升到一般原理</a:t>
                      </a:r>
                      <a:endParaRPr lang="zh-CN" altLang="en-US" dirty="0"/>
                    </a:p>
                  </a:txBody>
                  <a:tcPr marL="92075" marR="92075" marT="46038" marB="46038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400" b="1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l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l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dirty="0">
                          <a:cs typeface="Times New Roman" panose="02020603050405020304" pitchFamily="18" charset="0"/>
                        </a:rPr>
                        <a:t>从一般原理应用于个别问题</a:t>
                      </a:r>
                      <a:endParaRPr lang="zh-CN" altLang="en-US" dirty="0"/>
                    </a:p>
                  </a:txBody>
                  <a:tcPr marL="92075" marR="92075" marT="46038" marB="46038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6971" name="矩形 466970"/>
          <p:cNvSpPr/>
          <p:nvPr/>
        </p:nvSpPr>
        <p:spPr>
          <a:xfrm>
            <a:off x="288925" y="5780405"/>
            <a:ext cx="107435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lIns="92075" tIns="46038" rIns="92075" bIns="46038" anchor="ctr">
            <a:spAutoFit/>
          </a:bodyPr>
          <a:p>
            <a:pPr eaLnBrk="0" hangingPunct="0"/>
            <a:r>
              <a:rPr lang="zh-CN" altLang="en-US" sz="2800" dirty="0">
                <a:latin typeface="Arial" panose="020B0604020202020204" pitchFamily="34" charset="0"/>
              </a:rPr>
              <a:t>（2）技术是联系科学和社会的中介   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STS（科学、技术和社会）</a:t>
            </a:r>
            <a:r>
              <a:rPr lang="zh-CN" altLang="en-US" sz="2800" dirty="0">
                <a:latin typeface="Arial" panose="020B0604020202020204" pitchFamily="34" charset="0"/>
              </a:rPr>
              <a:t> 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66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6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学前儿童科学教育概述 </a:t>
            </a:r>
            <a:r>
              <a:rPr lang="en-US" altLang="zh-CN" sz="4400"/>
              <a:t>I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4098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/>
            <a:endParaRPr lang="zh-CN" altLang="en-US" sz="2800" dirty="0"/>
          </a:p>
          <a:p>
            <a:pPr lvl="0"/>
            <a:r>
              <a:rPr lang="zh-CN" altLang="en-US" sz="2800" dirty="0">
                <a:sym typeface="+mn-ea"/>
              </a:rPr>
              <a:t>现在大学普遍存在大学生不爱听课的现象，为什么？</a:t>
            </a:r>
            <a:endParaRPr lang="zh-CN" altLang="en-US" sz="2800" dirty="0">
              <a:sym typeface="+mn-ea"/>
            </a:endParaRPr>
          </a:p>
          <a:p>
            <a:pPr lvl="0"/>
            <a:r>
              <a:rPr lang="en-US" altLang="zh-CN" sz="2800" dirty="0">
                <a:sym typeface="+mn-ea"/>
              </a:rPr>
              <a:t>1.</a:t>
            </a:r>
            <a:r>
              <a:rPr lang="zh-CN" altLang="en-US" sz="2800" dirty="0">
                <a:sym typeface="+mn-ea"/>
              </a:rPr>
              <a:t>任何角度</a:t>
            </a:r>
            <a:endParaRPr lang="zh-CN" altLang="en-US" sz="2800" dirty="0">
              <a:sym typeface="+mn-ea"/>
            </a:endParaRPr>
          </a:p>
          <a:p>
            <a:pPr lvl="0"/>
            <a:r>
              <a:rPr lang="en-US" altLang="zh-CN" sz="2800" dirty="0">
                <a:sym typeface="+mn-ea"/>
              </a:rPr>
              <a:t>2.</a:t>
            </a:r>
            <a:r>
              <a:rPr lang="zh-CN" altLang="en-US" sz="2800" dirty="0">
                <a:sym typeface="+mn-ea"/>
              </a:rPr>
              <a:t>科学角度</a:t>
            </a:r>
            <a:endParaRPr lang="zh-CN" altLang="en-US" sz="2800" dirty="0">
              <a:sym typeface="+mn-ea"/>
            </a:endParaRPr>
          </a:p>
          <a:p>
            <a:pPr lvl="0"/>
            <a:endParaRPr lang="zh-CN" altLang="en-US" sz="2800" dirty="0">
              <a:sym typeface="+mn-ea"/>
            </a:endParaRPr>
          </a:p>
          <a:p>
            <a:pPr lvl="0"/>
            <a:r>
              <a:rPr lang="zh-CN" altLang="en-US" sz="2800" dirty="0">
                <a:sym typeface="+mn-ea"/>
              </a:rPr>
              <a:t>因为实践的不够，不知道问题所在，也就不知道该怎样去听，该听些什么，读些什么。因此建议，理论和实践相结合。</a:t>
            </a:r>
            <a:endParaRPr lang="zh-CN" altLang="en-US" sz="2800" dirty="0"/>
          </a:p>
          <a:p>
            <a:pPr lvl="0"/>
            <a:endParaRPr lang="zh-CN" altLang="en-US" sz="2800" dirty="0"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88925" y="1067435"/>
            <a:ext cx="2200275" cy="56261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j-ea"/>
                <a:ea typeface="+mj-ea"/>
                <a:cs typeface="+mj-ea"/>
                <a:sym typeface="+mn-ea"/>
              </a:rPr>
              <a:t>4.</a:t>
            </a:r>
            <a:r>
              <a:rPr lang="zh-CN" altLang="en-US" sz="2800">
                <a:latin typeface="+mj-ea"/>
                <a:ea typeface="+mj-ea"/>
                <a:cs typeface="+mj-ea"/>
                <a:sym typeface="+mn-ea"/>
              </a:rPr>
              <a:t>集思广益</a:t>
            </a:r>
            <a:endParaRPr lang="zh-CN" altLang="en-US" sz="2800">
              <a:latin typeface="+mj-ea"/>
              <a:ea typeface="+mj-ea"/>
              <a:cs typeface="+mj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作业</a:t>
            </a:r>
            <a:endParaRPr lang="zh-CN" altLang="en-US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2590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zh-CN" altLang="en-US" sz="2800" dirty="0"/>
          </a:p>
          <a:p>
            <a:pPr lvl="0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作业检查时间截止到下次上课前一天的中午12点，过期不候。</a:t>
            </a:r>
            <a:endParaRPr lang="zh-CN" altLang="en-US" sz="2800" dirty="0">
              <a:sym typeface="+mn-ea"/>
            </a:endParaRPr>
          </a:p>
          <a:p>
            <a:pPr lvl="0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1.查阅资料，撰写学习心得《人与科学》</a:t>
            </a:r>
            <a:r>
              <a:rPr lang="en-US" altLang="zh-CN" sz="2800" dirty="0">
                <a:sym typeface="+mn-ea"/>
              </a:rPr>
              <a:t>600-800</a:t>
            </a:r>
            <a:r>
              <a:rPr lang="zh-CN" altLang="en-US" sz="2800" dirty="0">
                <a:sym typeface="+mn-ea"/>
              </a:rPr>
              <a:t>字</a:t>
            </a:r>
            <a:endParaRPr lang="zh-CN" altLang="en-US" sz="2800" dirty="0">
              <a:sym typeface="+mn-ea"/>
            </a:endParaRPr>
          </a:p>
          <a:p>
            <a:pPr lvl="0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2.科学教育和学前儿童科学教育的关注点各是什么？</a:t>
            </a:r>
            <a:endParaRPr lang="zh-CN" altLang="en-US" sz="2800" dirty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相互认识</a:t>
            </a:r>
            <a:endParaRPr lang="zh-CN" altLang="en-US" sz="4400"/>
          </a:p>
        </p:txBody>
      </p:sp>
      <p:sp>
        <p:nvSpPr>
          <p:cNvPr id="3" name="圆角矩形 2"/>
          <p:cNvSpPr/>
          <p:nvPr/>
        </p:nvSpPr>
        <p:spPr>
          <a:xfrm>
            <a:off x="550545" y="1217295"/>
            <a:ext cx="11231880" cy="7931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2800">
                <a:sym typeface="+mn-ea"/>
              </a:rPr>
              <a:t>师生简单自我介绍</a:t>
            </a:r>
            <a:endParaRPr lang="zh-CN" altLang="en-US" sz="2800"/>
          </a:p>
        </p:txBody>
      </p:sp>
      <p:sp>
        <p:nvSpPr>
          <p:cNvPr id="4" name="圆角矩形 3"/>
          <p:cNvSpPr/>
          <p:nvPr/>
        </p:nvSpPr>
        <p:spPr>
          <a:xfrm>
            <a:off x="550545" y="4519930"/>
            <a:ext cx="11231880" cy="7931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2800">
                <a:sym typeface="+mn-ea"/>
              </a:rPr>
              <a:t>积极献上有关本课程的建议和意见，使其充实有意义</a:t>
            </a:r>
            <a:endParaRPr lang="zh-CN" altLang="en-US" sz="2800"/>
          </a:p>
        </p:txBody>
      </p:sp>
      <p:sp>
        <p:nvSpPr>
          <p:cNvPr id="5" name="圆角矩形 4"/>
          <p:cNvSpPr/>
          <p:nvPr/>
        </p:nvSpPr>
        <p:spPr>
          <a:xfrm>
            <a:off x="550545" y="3426460"/>
            <a:ext cx="11231880" cy="7931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2800">
                <a:sym typeface="+mn-ea"/>
              </a:rPr>
              <a:t>助理</a:t>
            </a:r>
            <a:r>
              <a:rPr lang="en-US" altLang="zh-CN" sz="2800">
                <a:sym typeface="+mn-ea"/>
              </a:rPr>
              <a:t>---</a:t>
            </a:r>
            <a:r>
              <a:rPr lang="zh-CN" altLang="en-US" sz="2800">
                <a:sym typeface="+mn-ea"/>
              </a:rPr>
              <a:t>检查、催促、统计</a:t>
            </a:r>
            <a:r>
              <a:rPr lang="zh-CN" altLang="en-US" sz="2800">
                <a:sym typeface="+mn-ea"/>
              </a:rPr>
              <a:t>作业、记录上课积极情况等任务</a:t>
            </a:r>
            <a:endParaRPr lang="zh-CN" altLang="en-US" sz="2800"/>
          </a:p>
        </p:txBody>
      </p:sp>
      <p:sp>
        <p:nvSpPr>
          <p:cNvPr id="8" name="圆角矩形 7"/>
          <p:cNvSpPr/>
          <p:nvPr/>
        </p:nvSpPr>
        <p:spPr>
          <a:xfrm>
            <a:off x="550545" y="2230755"/>
            <a:ext cx="11231880" cy="7931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>
              <a:buClrTx/>
              <a:buSzTx/>
              <a:buFontTx/>
            </a:pPr>
            <a:r>
              <a:rPr lang="zh-CN" altLang="en-US" sz="2800">
                <a:sym typeface="+mn-ea"/>
              </a:rPr>
              <a:t>准备一张一寸照片，到校后交给班长做成点名单</a:t>
            </a:r>
            <a:endParaRPr lang="zh-CN" altLang="en-US" sz="2800"/>
          </a:p>
        </p:txBody>
      </p:sp>
      <p:grpSp>
        <p:nvGrpSpPr>
          <p:cNvPr id="116" name="组合 115"/>
          <p:cNvGrpSpPr/>
          <p:nvPr/>
        </p:nvGrpSpPr>
        <p:grpSpPr>
          <a:xfrm>
            <a:off x="500389" y="1204689"/>
            <a:ext cx="802098" cy="802096"/>
            <a:chOff x="7414667" y="3750265"/>
            <a:chExt cx="871129" cy="871129"/>
          </a:xfrm>
        </p:grpSpPr>
        <p:sp>
          <p:nvSpPr>
            <p:cNvPr id="117" name="椭圆 116"/>
            <p:cNvSpPr/>
            <p:nvPr/>
          </p:nvSpPr>
          <p:spPr>
            <a:xfrm>
              <a:off x="7414667" y="3750265"/>
              <a:ext cx="871129" cy="87112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b="1"/>
            </a:p>
          </p:txBody>
        </p:sp>
        <p:sp>
          <p:nvSpPr>
            <p:cNvPr id="118" name="文本框 20"/>
            <p:cNvSpPr txBox="1"/>
            <p:nvPr/>
          </p:nvSpPr>
          <p:spPr>
            <a:xfrm>
              <a:off x="7468849" y="3843910"/>
              <a:ext cx="792991" cy="7019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dirty="0" smtClean="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01</a:t>
              </a:r>
              <a:endParaRPr lang="zh-CN" altLang="en-US" sz="3600" dirty="0">
                <a:solidFill>
                  <a:srgbClr val="0066CC"/>
                </a:solidFill>
                <a:effectLst>
                  <a:innerShdw blurRad="63500" dist="381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0389" y="2217514"/>
            <a:ext cx="802098" cy="802096"/>
            <a:chOff x="7414667" y="3750265"/>
            <a:chExt cx="871129" cy="871129"/>
          </a:xfrm>
        </p:grpSpPr>
        <p:sp>
          <p:nvSpPr>
            <p:cNvPr id="10" name="椭圆 9"/>
            <p:cNvSpPr/>
            <p:nvPr/>
          </p:nvSpPr>
          <p:spPr>
            <a:xfrm>
              <a:off x="7414667" y="3750265"/>
              <a:ext cx="871129" cy="87112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b="1"/>
            </a:p>
          </p:txBody>
        </p:sp>
        <p:sp>
          <p:nvSpPr>
            <p:cNvPr id="11" name="文本框 20"/>
            <p:cNvSpPr txBox="1"/>
            <p:nvPr/>
          </p:nvSpPr>
          <p:spPr>
            <a:xfrm>
              <a:off x="7468849" y="3843910"/>
              <a:ext cx="792991" cy="700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dirty="0" smtClean="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02</a:t>
              </a:r>
              <a:endParaRPr lang="zh-CN" altLang="en-US" sz="3600" dirty="0">
                <a:solidFill>
                  <a:srgbClr val="0066CC"/>
                </a:solidFill>
                <a:effectLst>
                  <a:innerShdw blurRad="63500" dist="381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00389" y="3413219"/>
            <a:ext cx="802098" cy="802096"/>
            <a:chOff x="7414667" y="3750265"/>
            <a:chExt cx="871129" cy="871129"/>
          </a:xfrm>
        </p:grpSpPr>
        <p:sp>
          <p:nvSpPr>
            <p:cNvPr id="13" name="椭圆 12"/>
            <p:cNvSpPr/>
            <p:nvPr/>
          </p:nvSpPr>
          <p:spPr>
            <a:xfrm>
              <a:off x="7414667" y="3750265"/>
              <a:ext cx="871129" cy="87112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b="1"/>
            </a:p>
          </p:txBody>
        </p:sp>
        <p:sp>
          <p:nvSpPr>
            <p:cNvPr id="14" name="文本框 20"/>
            <p:cNvSpPr txBox="1"/>
            <p:nvPr/>
          </p:nvSpPr>
          <p:spPr>
            <a:xfrm>
              <a:off x="7468849" y="3843910"/>
              <a:ext cx="792991" cy="700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dirty="0" smtClean="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03</a:t>
              </a:r>
              <a:endParaRPr lang="zh-CN" altLang="en-US" sz="3600" dirty="0">
                <a:solidFill>
                  <a:srgbClr val="0066CC"/>
                </a:solidFill>
                <a:effectLst>
                  <a:innerShdw blurRad="63500" dist="381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00389" y="4511134"/>
            <a:ext cx="802098" cy="802096"/>
            <a:chOff x="7414667" y="3750265"/>
            <a:chExt cx="871129" cy="871129"/>
          </a:xfrm>
        </p:grpSpPr>
        <p:sp>
          <p:nvSpPr>
            <p:cNvPr id="16" name="椭圆 15"/>
            <p:cNvSpPr/>
            <p:nvPr/>
          </p:nvSpPr>
          <p:spPr>
            <a:xfrm>
              <a:off x="7414667" y="3750265"/>
              <a:ext cx="871129" cy="87112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b="1"/>
            </a:p>
          </p:txBody>
        </p:sp>
        <p:sp>
          <p:nvSpPr>
            <p:cNvPr id="17" name="文本框 20"/>
            <p:cNvSpPr txBox="1"/>
            <p:nvPr/>
          </p:nvSpPr>
          <p:spPr>
            <a:xfrm>
              <a:off x="7468849" y="3843910"/>
              <a:ext cx="792991" cy="700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dirty="0" smtClean="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04</a:t>
              </a:r>
              <a:endParaRPr lang="zh-CN" altLang="en-US" sz="3600" dirty="0">
                <a:solidFill>
                  <a:srgbClr val="0066CC"/>
                </a:solidFill>
                <a:effectLst>
                  <a:innerShdw blurRad="63500" dist="381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3"/>
          <p:cNvSpPr>
            <a:spLocks noGrp="1"/>
          </p:cNvSpPr>
          <p:nvPr>
            <p:ph type="title"/>
          </p:nvPr>
        </p:nvSpPr>
        <p:spPr>
          <a:xfrm>
            <a:off x="-60325" y="181610"/>
            <a:ext cx="12313285" cy="765175"/>
          </a:xfrm>
        </p:spPr>
        <p:txBody>
          <a:bodyPr/>
          <a:lstStyle/>
          <a:p>
            <a:pPr algn="ctr"/>
            <a:r>
              <a:rPr lang="zh-CN" altLang="en-US" dirty="0"/>
              <a:t>讨论</a:t>
            </a:r>
            <a:endParaRPr lang="zh-CN" altLang="en-US" dirty="0"/>
          </a:p>
        </p:txBody>
      </p:sp>
      <p:sp>
        <p:nvSpPr>
          <p:cNvPr id="19" name="任意多边形 10"/>
          <p:cNvSpPr/>
          <p:nvPr/>
        </p:nvSpPr>
        <p:spPr>
          <a:xfrm>
            <a:off x="1124806" y="3273727"/>
            <a:ext cx="1311707" cy="2988387"/>
          </a:xfrm>
          <a:custGeom>
            <a:avLst/>
            <a:gdLst>
              <a:gd name="connsiteX0" fmla="*/ 0 w 879400"/>
              <a:gd name="connsiteY0" fmla="*/ 0 h 2003487"/>
              <a:gd name="connsiteX1" fmla="*/ 26376 w 879400"/>
              <a:gd name="connsiteY1" fmla="*/ 0 h 2003487"/>
              <a:gd name="connsiteX2" fmla="*/ 26376 w 879400"/>
              <a:gd name="connsiteY2" fmla="*/ 1125415 h 2003487"/>
              <a:gd name="connsiteX3" fmla="*/ 26064 w 879400"/>
              <a:gd name="connsiteY3" fmla="*/ 1125415 h 2003487"/>
              <a:gd name="connsiteX4" fmla="*/ 29875 w 879400"/>
              <a:gd name="connsiteY4" fmla="*/ 1200872 h 2003487"/>
              <a:gd name="connsiteX5" fmla="*/ 809241 w 879400"/>
              <a:gd name="connsiteY5" fmla="*/ 1975307 h 2003487"/>
              <a:gd name="connsiteX6" fmla="*/ 879400 w 879400"/>
              <a:gd name="connsiteY6" fmla="*/ 1978629 h 2003487"/>
              <a:gd name="connsiteX7" fmla="*/ 868002 w 879400"/>
              <a:gd name="connsiteY7" fmla="*/ 2003487 h 2003487"/>
              <a:gd name="connsiteX8" fmla="*/ 806805 w 879400"/>
              <a:gd name="connsiteY8" fmla="*/ 2000590 h 2003487"/>
              <a:gd name="connsiteX9" fmla="*/ 4608 w 879400"/>
              <a:gd name="connsiteY9" fmla="*/ 1203469 h 2003487"/>
              <a:gd name="connsiteX10" fmla="*/ 666 w 879400"/>
              <a:gd name="connsiteY10" fmla="*/ 1125415 h 2003487"/>
              <a:gd name="connsiteX11" fmla="*/ 0 w 879400"/>
              <a:gd name="connsiteY11" fmla="*/ 1125415 h 2003487"/>
              <a:gd name="connsiteX12" fmla="*/ 0 w 879400"/>
              <a:gd name="connsiteY12" fmla="*/ 1112224 h 200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9400" h="2003487">
                <a:moveTo>
                  <a:pt x="0" y="0"/>
                </a:moveTo>
                <a:lnTo>
                  <a:pt x="26376" y="0"/>
                </a:lnTo>
                <a:lnTo>
                  <a:pt x="26376" y="1125415"/>
                </a:lnTo>
                <a:lnTo>
                  <a:pt x="26064" y="1125415"/>
                </a:lnTo>
                <a:lnTo>
                  <a:pt x="29875" y="1200872"/>
                </a:lnTo>
                <a:cubicBezTo>
                  <a:pt x="71500" y="1610747"/>
                  <a:pt x="398620" y="1936224"/>
                  <a:pt x="809241" y="1975307"/>
                </a:cubicBezTo>
                <a:lnTo>
                  <a:pt x="879400" y="1978629"/>
                </a:lnTo>
                <a:lnTo>
                  <a:pt x="868002" y="2003487"/>
                </a:lnTo>
                <a:lnTo>
                  <a:pt x="806805" y="2000590"/>
                </a:lnTo>
                <a:cubicBezTo>
                  <a:pt x="384155" y="1960361"/>
                  <a:pt x="47453" y="1625351"/>
                  <a:pt x="4608" y="1203469"/>
                </a:cubicBezTo>
                <a:lnTo>
                  <a:pt x="666" y="1125415"/>
                </a:lnTo>
                <a:lnTo>
                  <a:pt x="0" y="1125415"/>
                </a:lnTo>
                <a:lnTo>
                  <a:pt x="0" y="1112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880346" y="2675436"/>
            <a:ext cx="541375" cy="54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EFFFF"/>
                </a:solidFill>
              </a:rPr>
              <a:t>A</a:t>
            </a:r>
            <a:endParaRPr lang="zh-CN" altLang="en-US" dirty="0">
              <a:solidFill>
                <a:srgbClr val="FEFFFF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446644" y="4069628"/>
            <a:ext cx="1979736" cy="1979736"/>
          </a:xfrm>
          <a:prstGeom prst="ellipse">
            <a:avLst/>
          </a:prstGeom>
          <a:ln w="57150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1672590" y="2282190"/>
            <a:ext cx="2517140" cy="18942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sz="2800">
                <a:solidFill>
                  <a:schemeClr val="tx1"/>
                </a:solidFill>
                <a:sym typeface="+mn-ea"/>
              </a:rPr>
              <a:t>在家有什么科学方面的所得吗？</a:t>
            </a:r>
            <a:endParaRPr lang="zh-CN" altLang="en-US" sz="2800">
              <a:solidFill>
                <a:schemeClr val="tx1"/>
              </a:solidFill>
              <a:sym typeface="+mn-ea"/>
            </a:endParaRPr>
          </a:p>
        </p:txBody>
      </p:sp>
      <p:sp>
        <p:nvSpPr>
          <p:cNvPr id="30" name="任意多边形 10"/>
          <p:cNvSpPr/>
          <p:nvPr/>
        </p:nvSpPr>
        <p:spPr>
          <a:xfrm>
            <a:off x="4685632" y="3273727"/>
            <a:ext cx="1311707" cy="2988387"/>
          </a:xfrm>
          <a:custGeom>
            <a:avLst/>
            <a:gdLst>
              <a:gd name="connsiteX0" fmla="*/ 0 w 879400"/>
              <a:gd name="connsiteY0" fmla="*/ 0 h 2003487"/>
              <a:gd name="connsiteX1" fmla="*/ 26376 w 879400"/>
              <a:gd name="connsiteY1" fmla="*/ 0 h 2003487"/>
              <a:gd name="connsiteX2" fmla="*/ 26376 w 879400"/>
              <a:gd name="connsiteY2" fmla="*/ 1125415 h 2003487"/>
              <a:gd name="connsiteX3" fmla="*/ 26064 w 879400"/>
              <a:gd name="connsiteY3" fmla="*/ 1125415 h 2003487"/>
              <a:gd name="connsiteX4" fmla="*/ 29875 w 879400"/>
              <a:gd name="connsiteY4" fmla="*/ 1200872 h 2003487"/>
              <a:gd name="connsiteX5" fmla="*/ 809241 w 879400"/>
              <a:gd name="connsiteY5" fmla="*/ 1975307 h 2003487"/>
              <a:gd name="connsiteX6" fmla="*/ 879400 w 879400"/>
              <a:gd name="connsiteY6" fmla="*/ 1978629 h 2003487"/>
              <a:gd name="connsiteX7" fmla="*/ 868002 w 879400"/>
              <a:gd name="connsiteY7" fmla="*/ 2003487 h 2003487"/>
              <a:gd name="connsiteX8" fmla="*/ 806805 w 879400"/>
              <a:gd name="connsiteY8" fmla="*/ 2000590 h 2003487"/>
              <a:gd name="connsiteX9" fmla="*/ 4608 w 879400"/>
              <a:gd name="connsiteY9" fmla="*/ 1203469 h 2003487"/>
              <a:gd name="connsiteX10" fmla="*/ 666 w 879400"/>
              <a:gd name="connsiteY10" fmla="*/ 1125415 h 2003487"/>
              <a:gd name="connsiteX11" fmla="*/ 0 w 879400"/>
              <a:gd name="connsiteY11" fmla="*/ 1125415 h 2003487"/>
              <a:gd name="connsiteX12" fmla="*/ 0 w 879400"/>
              <a:gd name="connsiteY12" fmla="*/ 1112224 h 200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9400" h="2003487">
                <a:moveTo>
                  <a:pt x="0" y="0"/>
                </a:moveTo>
                <a:lnTo>
                  <a:pt x="26376" y="0"/>
                </a:lnTo>
                <a:lnTo>
                  <a:pt x="26376" y="1125415"/>
                </a:lnTo>
                <a:lnTo>
                  <a:pt x="26064" y="1125415"/>
                </a:lnTo>
                <a:lnTo>
                  <a:pt x="29875" y="1200872"/>
                </a:lnTo>
                <a:cubicBezTo>
                  <a:pt x="71500" y="1610747"/>
                  <a:pt x="398620" y="1936224"/>
                  <a:pt x="809241" y="1975307"/>
                </a:cubicBezTo>
                <a:lnTo>
                  <a:pt x="879400" y="1978629"/>
                </a:lnTo>
                <a:lnTo>
                  <a:pt x="868002" y="2003487"/>
                </a:lnTo>
                <a:lnTo>
                  <a:pt x="806805" y="2000590"/>
                </a:lnTo>
                <a:cubicBezTo>
                  <a:pt x="384155" y="1960361"/>
                  <a:pt x="47453" y="1625351"/>
                  <a:pt x="4608" y="1203469"/>
                </a:cubicBezTo>
                <a:lnTo>
                  <a:pt x="666" y="1125415"/>
                </a:lnTo>
                <a:lnTo>
                  <a:pt x="0" y="1125415"/>
                </a:lnTo>
                <a:lnTo>
                  <a:pt x="0" y="1112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4441172" y="2675436"/>
            <a:ext cx="541375" cy="54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EFFFF"/>
                </a:solidFill>
              </a:rPr>
              <a:t>B</a:t>
            </a:r>
            <a:endParaRPr lang="zh-CN" altLang="en-US" dirty="0">
              <a:solidFill>
                <a:srgbClr val="FEFFFF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5007470" y="4069628"/>
            <a:ext cx="1979736" cy="1979736"/>
          </a:xfrm>
          <a:prstGeom prst="ellipse">
            <a:avLst/>
          </a:prstGeom>
          <a:ln w="57150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5008245" y="2388235"/>
            <a:ext cx="2861945" cy="168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800">
                <a:solidFill>
                  <a:schemeClr val="tx1"/>
                </a:solidFill>
              </a:rPr>
              <a:t>从科学的角度，疫情让你想说</a:t>
            </a:r>
            <a:endParaRPr lang="zh-CN" altLang="en-US" sz="280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>
                <a:solidFill>
                  <a:schemeClr val="tx1"/>
                </a:solidFill>
              </a:rPr>
              <a:t>什么？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34" name="任意多边形 10"/>
          <p:cNvSpPr/>
          <p:nvPr/>
        </p:nvSpPr>
        <p:spPr>
          <a:xfrm>
            <a:off x="8246458" y="3273727"/>
            <a:ext cx="1311707" cy="2988387"/>
          </a:xfrm>
          <a:custGeom>
            <a:avLst/>
            <a:gdLst>
              <a:gd name="connsiteX0" fmla="*/ 0 w 879400"/>
              <a:gd name="connsiteY0" fmla="*/ 0 h 2003487"/>
              <a:gd name="connsiteX1" fmla="*/ 26376 w 879400"/>
              <a:gd name="connsiteY1" fmla="*/ 0 h 2003487"/>
              <a:gd name="connsiteX2" fmla="*/ 26376 w 879400"/>
              <a:gd name="connsiteY2" fmla="*/ 1125415 h 2003487"/>
              <a:gd name="connsiteX3" fmla="*/ 26064 w 879400"/>
              <a:gd name="connsiteY3" fmla="*/ 1125415 h 2003487"/>
              <a:gd name="connsiteX4" fmla="*/ 29875 w 879400"/>
              <a:gd name="connsiteY4" fmla="*/ 1200872 h 2003487"/>
              <a:gd name="connsiteX5" fmla="*/ 809241 w 879400"/>
              <a:gd name="connsiteY5" fmla="*/ 1975307 h 2003487"/>
              <a:gd name="connsiteX6" fmla="*/ 879400 w 879400"/>
              <a:gd name="connsiteY6" fmla="*/ 1978629 h 2003487"/>
              <a:gd name="connsiteX7" fmla="*/ 868002 w 879400"/>
              <a:gd name="connsiteY7" fmla="*/ 2003487 h 2003487"/>
              <a:gd name="connsiteX8" fmla="*/ 806805 w 879400"/>
              <a:gd name="connsiteY8" fmla="*/ 2000590 h 2003487"/>
              <a:gd name="connsiteX9" fmla="*/ 4608 w 879400"/>
              <a:gd name="connsiteY9" fmla="*/ 1203469 h 2003487"/>
              <a:gd name="connsiteX10" fmla="*/ 666 w 879400"/>
              <a:gd name="connsiteY10" fmla="*/ 1125415 h 2003487"/>
              <a:gd name="connsiteX11" fmla="*/ 0 w 879400"/>
              <a:gd name="connsiteY11" fmla="*/ 1125415 h 2003487"/>
              <a:gd name="connsiteX12" fmla="*/ 0 w 879400"/>
              <a:gd name="connsiteY12" fmla="*/ 1112224 h 200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9400" h="2003487">
                <a:moveTo>
                  <a:pt x="0" y="0"/>
                </a:moveTo>
                <a:lnTo>
                  <a:pt x="26376" y="0"/>
                </a:lnTo>
                <a:lnTo>
                  <a:pt x="26376" y="1125415"/>
                </a:lnTo>
                <a:lnTo>
                  <a:pt x="26064" y="1125415"/>
                </a:lnTo>
                <a:lnTo>
                  <a:pt x="29875" y="1200872"/>
                </a:lnTo>
                <a:cubicBezTo>
                  <a:pt x="71500" y="1610747"/>
                  <a:pt x="398620" y="1936224"/>
                  <a:pt x="809241" y="1975307"/>
                </a:cubicBezTo>
                <a:lnTo>
                  <a:pt x="879400" y="1978629"/>
                </a:lnTo>
                <a:lnTo>
                  <a:pt x="868002" y="2003487"/>
                </a:lnTo>
                <a:lnTo>
                  <a:pt x="806805" y="2000590"/>
                </a:lnTo>
                <a:cubicBezTo>
                  <a:pt x="384155" y="1960361"/>
                  <a:pt x="47453" y="1625351"/>
                  <a:pt x="4608" y="1203469"/>
                </a:cubicBezTo>
                <a:lnTo>
                  <a:pt x="666" y="1125415"/>
                </a:lnTo>
                <a:lnTo>
                  <a:pt x="0" y="1125415"/>
                </a:lnTo>
                <a:lnTo>
                  <a:pt x="0" y="1112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8001998" y="2675436"/>
            <a:ext cx="541375" cy="54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EFFFF"/>
                </a:solidFill>
              </a:rPr>
              <a:t>C</a:t>
            </a:r>
            <a:endParaRPr lang="en-US" altLang="zh-CN" dirty="0">
              <a:solidFill>
                <a:srgbClr val="FEFFFF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8568296" y="4069628"/>
            <a:ext cx="1979736" cy="1979736"/>
          </a:xfrm>
          <a:prstGeom prst="ellipse">
            <a:avLst/>
          </a:prstGeom>
          <a:ln w="57150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8794750" y="1894205"/>
            <a:ext cx="2682875" cy="2175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sz="3200">
                <a:solidFill>
                  <a:srgbClr val="00B050"/>
                </a:solidFill>
              </a:rPr>
              <a:t>学生回答总结</a:t>
            </a:r>
            <a:endParaRPr lang="zh-CN" altLang="en-US" sz="3200">
              <a:solidFill>
                <a:srgbClr val="00B050"/>
              </a:solidFill>
            </a:endParaRPr>
          </a:p>
        </p:txBody>
      </p:sp>
      <p:sp>
        <p:nvSpPr>
          <p:cNvPr id="40" name="KSO_Shape"/>
          <p:cNvSpPr/>
          <p:nvPr/>
        </p:nvSpPr>
        <p:spPr bwMode="auto">
          <a:xfrm>
            <a:off x="1855776" y="4712991"/>
            <a:ext cx="1161473" cy="693012"/>
          </a:xfrm>
          <a:custGeom>
            <a:avLst/>
            <a:gdLst>
              <a:gd name="T0" fmla="*/ 0 w 5915"/>
              <a:gd name="T1" fmla="*/ 708054 h 3525"/>
              <a:gd name="T2" fmla="*/ 142674 w 5915"/>
              <a:gd name="T3" fmla="*/ 659390 h 3525"/>
              <a:gd name="T4" fmla="*/ 1350730 w 5915"/>
              <a:gd name="T5" fmla="*/ 604602 h 3525"/>
              <a:gd name="T6" fmla="*/ 1307574 w 5915"/>
              <a:gd name="T7" fmla="*/ 647787 h 3525"/>
              <a:gd name="T8" fmla="*/ 1130440 w 5915"/>
              <a:gd name="T9" fmla="*/ 614592 h 3525"/>
              <a:gd name="T10" fmla="*/ 1355239 w 5915"/>
              <a:gd name="T11" fmla="*/ 1009388 h 3525"/>
              <a:gd name="T12" fmla="*/ 1590023 w 5915"/>
              <a:gd name="T13" fmla="*/ 1024858 h 3525"/>
              <a:gd name="T14" fmla="*/ 1856691 w 5915"/>
              <a:gd name="T15" fmla="*/ 840512 h 3525"/>
              <a:gd name="T16" fmla="*/ 1904678 w 5915"/>
              <a:gd name="T17" fmla="*/ 869840 h 3525"/>
              <a:gd name="T18" fmla="*/ 1664097 w 5915"/>
              <a:gd name="T19" fmla="*/ 1062242 h 3525"/>
              <a:gd name="T20" fmla="*/ 1385513 w 5915"/>
              <a:gd name="T21" fmla="*/ 1094148 h 3525"/>
              <a:gd name="T22" fmla="*/ 1084385 w 5915"/>
              <a:gd name="T23" fmla="*/ 894978 h 3525"/>
              <a:gd name="T24" fmla="*/ 919811 w 5915"/>
              <a:gd name="T25" fmla="*/ 912381 h 3525"/>
              <a:gd name="T26" fmla="*/ 837041 w 5915"/>
              <a:gd name="T27" fmla="*/ 816986 h 3525"/>
              <a:gd name="T28" fmla="*/ 674399 w 5915"/>
              <a:gd name="T29" fmla="*/ 752851 h 3525"/>
              <a:gd name="T30" fmla="*/ 959746 w 5915"/>
              <a:gd name="T31" fmla="*/ 727391 h 3525"/>
              <a:gd name="T32" fmla="*/ 1019006 w 5915"/>
              <a:gd name="T33" fmla="*/ 614915 h 3525"/>
              <a:gd name="T34" fmla="*/ 615784 w 5915"/>
              <a:gd name="T35" fmla="*/ 517585 h 3525"/>
              <a:gd name="T36" fmla="*/ 735913 w 5915"/>
              <a:gd name="T37" fmla="*/ 453451 h 3525"/>
              <a:gd name="T38" fmla="*/ 1075689 w 5915"/>
              <a:gd name="T39" fmla="*/ 577852 h 3525"/>
              <a:gd name="T40" fmla="*/ 706283 w 5915"/>
              <a:gd name="T41" fmla="*/ 230110 h 3525"/>
              <a:gd name="T42" fmla="*/ 925930 w 5915"/>
              <a:gd name="T43" fmla="*/ 239778 h 3525"/>
              <a:gd name="T44" fmla="*/ 1478589 w 5915"/>
              <a:gd name="T45" fmla="*/ 279096 h 3525"/>
              <a:gd name="T46" fmla="*/ 1630603 w 5915"/>
              <a:gd name="T47" fmla="*/ 689039 h 3525"/>
              <a:gd name="T48" fmla="*/ 1862166 w 5915"/>
              <a:gd name="T49" fmla="*/ 578819 h 3525"/>
              <a:gd name="T50" fmla="*/ 1903068 w 5915"/>
              <a:gd name="T51" fmla="*/ 617493 h 3525"/>
              <a:gd name="T52" fmla="*/ 1642197 w 5915"/>
              <a:gd name="T53" fmla="*/ 749306 h 3525"/>
              <a:gd name="T54" fmla="*/ 1462486 w 5915"/>
              <a:gd name="T55" fmla="*/ 850181 h 3525"/>
              <a:gd name="T56" fmla="*/ 1728832 w 5915"/>
              <a:gd name="T57" fmla="*/ 810540 h 3525"/>
              <a:gd name="T58" fmla="*/ 1880845 w 5915"/>
              <a:gd name="T59" fmla="*/ 706120 h 3525"/>
              <a:gd name="T60" fmla="*/ 1883100 w 5915"/>
              <a:gd name="T61" fmla="*/ 771544 h 3525"/>
              <a:gd name="T62" fmla="*/ 1541069 w 5915"/>
              <a:gd name="T63" fmla="*/ 925272 h 3525"/>
              <a:gd name="T64" fmla="*/ 1277944 w 5915"/>
              <a:gd name="T65" fmla="*/ 847602 h 3525"/>
              <a:gd name="T66" fmla="*/ 1130440 w 5915"/>
              <a:gd name="T67" fmla="*/ 690651 h 3525"/>
              <a:gd name="T68" fmla="*/ 371660 w 5915"/>
              <a:gd name="T69" fmla="*/ 927851 h 3525"/>
              <a:gd name="T70" fmla="*/ 255396 w 5915"/>
              <a:gd name="T71" fmla="*/ 927851 h 3525"/>
              <a:gd name="T72" fmla="*/ 233817 w 5915"/>
              <a:gd name="T73" fmla="*/ 1067077 h 3525"/>
              <a:gd name="T74" fmla="*/ 385509 w 5915"/>
              <a:gd name="T75" fmla="*/ 1128955 h 3525"/>
              <a:gd name="T76" fmla="*/ 474398 w 5915"/>
              <a:gd name="T77" fmla="*/ 863716 h 3525"/>
              <a:gd name="T78" fmla="*/ 624157 w 5915"/>
              <a:gd name="T79" fmla="*/ 749306 h 3525"/>
              <a:gd name="T80" fmla="*/ 589052 w 5915"/>
              <a:gd name="T81" fmla="*/ 559804 h 3525"/>
              <a:gd name="T82" fmla="*/ 512724 w 5915"/>
              <a:gd name="T83" fmla="*/ 327439 h 3525"/>
              <a:gd name="T84" fmla="*/ 587442 w 5915"/>
              <a:gd name="T85" fmla="*/ 90239 h 3525"/>
              <a:gd name="T86" fmla="*/ 505960 w 5915"/>
              <a:gd name="T87" fmla="*/ 0 h 3525"/>
              <a:gd name="T88" fmla="*/ 408053 w 5915"/>
              <a:gd name="T89" fmla="*/ 137937 h 3525"/>
              <a:gd name="T90" fmla="*/ 218358 w 5915"/>
              <a:gd name="T91" fmla="*/ 556259 h 3525"/>
              <a:gd name="T92" fmla="*/ 208697 w 5915"/>
              <a:gd name="T93" fmla="*/ 737382 h 3525"/>
              <a:gd name="T94" fmla="*/ 345573 w 5915"/>
              <a:gd name="T95" fmla="*/ 853403 h 3525"/>
              <a:gd name="T96" fmla="*/ 370050 w 5915"/>
              <a:gd name="T97" fmla="*/ 550136 h 3525"/>
              <a:gd name="T98" fmla="*/ 310468 w 5915"/>
              <a:gd name="T99" fmla="*/ 763487 h 3525"/>
              <a:gd name="T100" fmla="*/ 257972 w 5915"/>
              <a:gd name="T101" fmla="*/ 639086 h 3525"/>
              <a:gd name="T102" fmla="*/ 474076 w 5915"/>
              <a:gd name="T103" fmla="*/ 797649 h 3525"/>
              <a:gd name="T104" fmla="*/ 570051 w 5915"/>
              <a:gd name="T105" fmla="*/ 681627 h 3525"/>
              <a:gd name="T106" fmla="*/ 490501 w 5915"/>
              <a:gd name="T107" fmla="*/ 577208 h 3525"/>
              <a:gd name="T108" fmla="*/ 494044 w 5915"/>
              <a:gd name="T109" fmla="*/ 77992 h 3525"/>
              <a:gd name="T110" fmla="*/ 523996 w 5915"/>
              <a:gd name="T111" fmla="*/ 153406 h 3525"/>
              <a:gd name="T112" fmla="*/ 29952 w 5915"/>
              <a:gd name="T113" fmla="*/ 1111552 h 3525"/>
              <a:gd name="T114" fmla="*/ 9340 w 5915"/>
              <a:gd name="T115" fmla="*/ 1059342 h 3525"/>
              <a:gd name="T116" fmla="*/ 49598 w 5915"/>
              <a:gd name="T117" fmla="*/ 1105106 h 3525"/>
              <a:gd name="T118" fmla="*/ 644 w 5915"/>
              <a:gd name="T119" fmla="*/ 331951 h 3525"/>
              <a:gd name="T120" fmla="*/ 321096 w 5915"/>
              <a:gd name="T121" fmla="*/ 195948 h 352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5915" h="3525">
                <a:moveTo>
                  <a:pt x="148" y="2277"/>
                </a:moveTo>
                <a:lnTo>
                  <a:pt x="148" y="2277"/>
                </a:lnTo>
                <a:lnTo>
                  <a:pt x="139" y="2282"/>
                </a:lnTo>
                <a:lnTo>
                  <a:pt x="131" y="2286"/>
                </a:lnTo>
                <a:lnTo>
                  <a:pt x="122" y="2289"/>
                </a:lnTo>
                <a:lnTo>
                  <a:pt x="112" y="2291"/>
                </a:lnTo>
                <a:lnTo>
                  <a:pt x="103" y="2292"/>
                </a:lnTo>
                <a:lnTo>
                  <a:pt x="94" y="2292"/>
                </a:lnTo>
                <a:lnTo>
                  <a:pt x="85" y="2292"/>
                </a:lnTo>
                <a:lnTo>
                  <a:pt x="76" y="2290"/>
                </a:lnTo>
                <a:lnTo>
                  <a:pt x="67" y="2288"/>
                </a:lnTo>
                <a:lnTo>
                  <a:pt x="58" y="2285"/>
                </a:lnTo>
                <a:lnTo>
                  <a:pt x="51" y="2281"/>
                </a:lnTo>
                <a:lnTo>
                  <a:pt x="43" y="2276"/>
                </a:lnTo>
                <a:lnTo>
                  <a:pt x="35" y="2270"/>
                </a:lnTo>
                <a:lnTo>
                  <a:pt x="28" y="2265"/>
                </a:lnTo>
                <a:lnTo>
                  <a:pt x="22" y="2257"/>
                </a:lnTo>
                <a:lnTo>
                  <a:pt x="16" y="2249"/>
                </a:lnTo>
                <a:lnTo>
                  <a:pt x="12" y="2241"/>
                </a:lnTo>
                <a:lnTo>
                  <a:pt x="7" y="2232"/>
                </a:lnTo>
                <a:lnTo>
                  <a:pt x="4" y="2223"/>
                </a:lnTo>
                <a:lnTo>
                  <a:pt x="2" y="2214"/>
                </a:lnTo>
                <a:lnTo>
                  <a:pt x="0" y="2206"/>
                </a:lnTo>
                <a:lnTo>
                  <a:pt x="0" y="2197"/>
                </a:lnTo>
                <a:lnTo>
                  <a:pt x="0" y="2187"/>
                </a:lnTo>
                <a:lnTo>
                  <a:pt x="3" y="2178"/>
                </a:lnTo>
                <a:lnTo>
                  <a:pt x="5" y="2169"/>
                </a:lnTo>
                <a:lnTo>
                  <a:pt x="8" y="2161"/>
                </a:lnTo>
                <a:lnTo>
                  <a:pt x="12" y="2152"/>
                </a:lnTo>
                <a:lnTo>
                  <a:pt x="16" y="2144"/>
                </a:lnTo>
                <a:lnTo>
                  <a:pt x="22" y="2136"/>
                </a:lnTo>
                <a:lnTo>
                  <a:pt x="28" y="2130"/>
                </a:lnTo>
                <a:lnTo>
                  <a:pt x="35" y="2124"/>
                </a:lnTo>
                <a:lnTo>
                  <a:pt x="44" y="2117"/>
                </a:lnTo>
                <a:lnTo>
                  <a:pt x="73" y="2099"/>
                </a:lnTo>
                <a:lnTo>
                  <a:pt x="109" y="2076"/>
                </a:lnTo>
                <a:lnTo>
                  <a:pt x="157" y="2047"/>
                </a:lnTo>
                <a:lnTo>
                  <a:pt x="217" y="2013"/>
                </a:lnTo>
                <a:lnTo>
                  <a:pt x="287" y="1973"/>
                </a:lnTo>
                <a:lnTo>
                  <a:pt x="368" y="1928"/>
                </a:lnTo>
                <a:lnTo>
                  <a:pt x="460" y="1880"/>
                </a:lnTo>
                <a:lnTo>
                  <a:pt x="454" y="1908"/>
                </a:lnTo>
                <a:lnTo>
                  <a:pt x="450" y="1936"/>
                </a:lnTo>
                <a:lnTo>
                  <a:pt x="446" y="1964"/>
                </a:lnTo>
                <a:lnTo>
                  <a:pt x="444" y="1990"/>
                </a:lnTo>
                <a:lnTo>
                  <a:pt x="443" y="2018"/>
                </a:lnTo>
                <a:lnTo>
                  <a:pt x="443" y="2046"/>
                </a:lnTo>
                <a:lnTo>
                  <a:pt x="444" y="2074"/>
                </a:lnTo>
                <a:lnTo>
                  <a:pt x="445" y="2102"/>
                </a:lnTo>
                <a:lnTo>
                  <a:pt x="380" y="2138"/>
                </a:lnTo>
                <a:lnTo>
                  <a:pt x="322" y="2171"/>
                </a:lnTo>
                <a:lnTo>
                  <a:pt x="270" y="2201"/>
                </a:lnTo>
                <a:lnTo>
                  <a:pt x="228" y="2227"/>
                </a:lnTo>
                <a:lnTo>
                  <a:pt x="169" y="2263"/>
                </a:lnTo>
                <a:lnTo>
                  <a:pt x="148" y="2277"/>
                </a:lnTo>
                <a:close/>
                <a:moveTo>
                  <a:pt x="4592" y="2112"/>
                </a:moveTo>
                <a:lnTo>
                  <a:pt x="4592" y="1225"/>
                </a:lnTo>
                <a:lnTo>
                  <a:pt x="3694" y="1356"/>
                </a:lnTo>
                <a:lnTo>
                  <a:pt x="3744" y="1404"/>
                </a:lnTo>
                <a:lnTo>
                  <a:pt x="3792" y="1451"/>
                </a:lnTo>
                <a:lnTo>
                  <a:pt x="3836" y="1496"/>
                </a:lnTo>
                <a:lnTo>
                  <a:pt x="3879" y="1540"/>
                </a:lnTo>
                <a:lnTo>
                  <a:pt x="3958" y="1624"/>
                </a:lnTo>
                <a:lnTo>
                  <a:pt x="4030" y="1702"/>
                </a:lnTo>
                <a:lnTo>
                  <a:pt x="4098" y="1776"/>
                </a:lnTo>
                <a:lnTo>
                  <a:pt x="4131" y="1811"/>
                </a:lnTo>
                <a:lnTo>
                  <a:pt x="4163" y="1844"/>
                </a:lnTo>
                <a:lnTo>
                  <a:pt x="4194" y="1876"/>
                </a:lnTo>
                <a:lnTo>
                  <a:pt x="4227" y="1906"/>
                </a:lnTo>
                <a:lnTo>
                  <a:pt x="4258" y="1934"/>
                </a:lnTo>
                <a:lnTo>
                  <a:pt x="4290" y="1960"/>
                </a:lnTo>
                <a:lnTo>
                  <a:pt x="4322" y="1985"/>
                </a:lnTo>
                <a:lnTo>
                  <a:pt x="4356" y="2008"/>
                </a:lnTo>
                <a:lnTo>
                  <a:pt x="4392" y="2031"/>
                </a:lnTo>
                <a:lnTo>
                  <a:pt x="4427" y="2049"/>
                </a:lnTo>
                <a:lnTo>
                  <a:pt x="4465" y="2068"/>
                </a:lnTo>
                <a:lnTo>
                  <a:pt x="4505" y="2084"/>
                </a:lnTo>
                <a:lnTo>
                  <a:pt x="4548" y="2099"/>
                </a:lnTo>
                <a:lnTo>
                  <a:pt x="4592" y="2112"/>
                </a:lnTo>
                <a:close/>
                <a:moveTo>
                  <a:pt x="3510" y="1444"/>
                </a:moveTo>
                <a:lnTo>
                  <a:pt x="3510" y="1444"/>
                </a:lnTo>
                <a:lnTo>
                  <a:pt x="3568" y="1499"/>
                </a:lnTo>
                <a:lnTo>
                  <a:pt x="3622" y="1550"/>
                </a:lnTo>
                <a:lnTo>
                  <a:pt x="3674" y="1601"/>
                </a:lnTo>
                <a:lnTo>
                  <a:pt x="3723" y="1650"/>
                </a:lnTo>
                <a:lnTo>
                  <a:pt x="3767" y="1697"/>
                </a:lnTo>
                <a:lnTo>
                  <a:pt x="3811" y="1743"/>
                </a:lnTo>
                <a:lnTo>
                  <a:pt x="3890" y="1830"/>
                </a:lnTo>
                <a:lnTo>
                  <a:pt x="3961" y="1907"/>
                </a:lnTo>
                <a:lnTo>
                  <a:pt x="4028" y="1978"/>
                </a:lnTo>
                <a:lnTo>
                  <a:pt x="4060" y="2010"/>
                </a:lnTo>
                <a:lnTo>
                  <a:pt x="4094" y="2043"/>
                </a:lnTo>
                <a:lnTo>
                  <a:pt x="4126" y="2073"/>
                </a:lnTo>
                <a:lnTo>
                  <a:pt x="4160" y="2102"/>
                </a:lnTo>
                <a:lnTo>
                  <a:pt x="4120" y="2109"/>
                </a:lnTo>
                <a:lnTo>
                  <a:pt x="4082" y="2119"/>
                </a:lnTo>
                <a:lnTo>
                  <a:pt x="4045" y="2131"/>
                </a:lnTo>
                <a:lnTo>
                  <a:pt x="4009" y="2144"/>
                </a:lnTo>
                <a:lnTo>
                  <a:pt x="3994" y="2152"/>
                </a:lnTo>
                <a:lnTo>
                  <a:pt x="3977" y="2161"/>
                </a:lnTo>
                <a:lnTo>
                  <a:pt x="3961" y="2169"/>
                </a:lnTo>
                <a:lnTo>
                  <a:pt x="3947" y="2179"/>
                </a:lnTo>
                <a:lnTo>
                  <a:pt x="3932" y="2188"/>
                </a:lnTo>
                <a:lnTo>
                  <a:pt x="3919" y="2198"/>
                </a:lnTo>
                <a:lnTo>
                  <a:pt x="3905" y="2208"/>
                </a:lnTo>
                <a:lnTo>
                  <a:pt x="3893" y="2219"/>
                </a:lnTo>
                <a:lnTo>
                  <a:pt x="3854" y="2183"/>
                </a:lnTo>
                <a:lnTo>
                  <a:pt x="3812" y="2146"/>
                </a:lnTo>
                <a:lnTo>
                  <a:pt x="3768" y="2109"/>
                </a:lnTo>
                <a:lnTo>
                  <a:pt x="3723" y="2070"/>
                </a:lnTo>
                <a:lnTo>
                  <a:pt x="3674" y="2029"/>
                </a:lnTo>
                <a:lnTo>
                  <a:pt x="3622" y="1989"/>
                </a:lnTo>
                <a:lnTo>
                  <a:pt x="3568" y="1949"/>
                </a:lnTo>
                <a:lnTo>
                  <a:pt x="3510" y="1907"/>
                </a:lnTo>
                <a:lnTo>
                  <a:pt x="3510" y="1444"/>
                </a:lnTo>
                <a:close/>
                <a:moveTo>
                  <a:pt x="3510" y="2143"/>
                </a:moveTo>
                <a:lnTo>
                  <a:pt x="3510" y="2557"/>
                </a:lnTo>
                <a:lnTo>
                  <a:pt x="3510" y="2572"/>
                </a:lnTo>
                <a:lnTo>
                  <a:pt x="3508" y="2587"/>
                </a:lnTo>
                <a:lnTo>
                  <a:pt x="3505" y="2601"/>
                </a:lnTo>
                <a:lnTo>
                  <a:pt x="3501" y="2616"/>
                </a:lnTo>
                <a:lnTo>
                  <a:pt x="3544" y="2640"/>
                </a:lnTo>
                <a:lnTo>
                  <a:pt x="3586" y="2666"/>
                </a:lnTo>
                <a:lnTo>
                  <a:pt x="3625" y="2690"/>
                </a:lnTo>
                <a:lnTo>
                  <a:pt x="3662" y="2715"/>
                </a:lnTo>
                <a:lnTo>
                  <a:pt x="3734" y="2764"/>
                </a:lnTo>
                <a:lnTo>
                  <a:pt x="3800" y="2811"/>
                </a:lnTo>
                <a:lnTo>
                  <a:pt x="3861" y="2858"/>
                </a:lnTo>
                <a:lnTo>
                  <a:pt x="3918" y="2902"/>
                </a:lnTo>
                <a:lnTo>
                  <a:pt x="3971" y="2946"/>
                </a:lnTo>
                <a:lnTo>
                  <a:pt x="4021" y="2987"/>
                </a:lnTo>
                <a:lnTo>
                  <a:pt x="4098" y="3050"/>
                </a:lnTo>
                <a:lnTo>
                  <a:pt x="4135" y="3079"/>
                </a:lnTo>
                <a:lnTo>
                  <a:pt x="4172" y="3106"/>
                </a:lnTo>
                <a:lnTo>
                  <a:pt x="4208" y="3132"/>
                </a:lnTo>
                <a:lnTo>
                  <a:pt x="4244" y="3154"/>
                </a:lnTo>
                <a:lnTo>
                  <a:pt x="4281" y="3175"/>
                </a:lnTo>
                <a:lnTo>
                  <a:pt x="4299" y="3184"/>
                </a:lnTo>
                <a:lnTo>
                  <a:pt x="4318" y="3193"/>
                </a:lnTo>
                <a:lnTo>
                  <a:pt x="4338" y="3201"/>
                </a:lnTo>
                <a:lnTo>
                  <a:pt x="4358" y="3209"/>
                </a:lnTo>
                <a:lnTo>
                  <a:pt x="4378" y="3215"/>
                </a:lnTo>
                <a:lnTo>
                  <a:pt x="4398" y="3221"/>
                </a:lnTo>
                <a:lnTo>
                  <a:pt x="4419" y="3226"/>
                </a:lnTo>
                <a:lnTo>
                  <a:pt x="4442" y="3231"/>
                </a:lnTo>
                <a:lnTo>
                  <a:pt x="4464" y="3234"/>
                </a:lnTo>
                <a:lnTo>
                  <a:pt x="4487" y="3238"/>
                </a:lnTo>
                <a:lnTo>
                  <a:pt x="4511" y="3240"/>
                </a:lnTo>
                <a:lnTo>
                  <a:pt x="4535" y="3241"/>
                </a:lnTo>
                <a:lnTo>
                  <a:pt x="4561" y="3242"/>
                </a:lnTo>
                <a:lnTo>
                  <a:pt x="4588" y="3241"/>
                </a:lnTo>
                <a:lnTo>
                  <a:pt x="4614" y="3240"/>
                </a:lnTo>
                <a:lnTo>
                  <a:pt x="4643" y="3239"/>
                </a:lnTo>
                <a:lnTo>
                  <a:pt x="4672" y="3235"/>
                </a:lnTo>
                <a:lnTo>
                  <a:pt x="4703" y="3232"/>
                </a:lnTo>
                <a:lnTo>
                  <a:pt x="4764" y="3222"/>
                </a:lnTo>
                <a:lnTo>
                  <a:pt x="4823" y="3210"/>
                </a:lnTo>
                <a:lnTo>
                  <a:pt x="4881" y="3195"/>
                </a:lnTo>
                <a:lnTo>
                  <a:pt x="4937" y="3180"/>
                </a:lnTo>
                <a:lnTo>
                  <a:pt x="4991" y="3162"/>
                </a:lnTo>
                <a:lnTo>
                  <a:pt x="5044" y="3142"/>
                </a:lnTo>
                <a:lnTo>
                  <a:pt x="5094" y="3121"/>
                </a:lnTo>
                <a:lnTo>
                  <a:pt x="5143" y="3098"/>
                </a:lnTo>
                <a:lnTo>
                  <a:pt x="5191" y="3076"/>
                </a:lnTo>
                <a:lnTo>
                  <a:pt x="5235" y="3051"/>
                </a:lnTo>
                <a:lnTo>
                  <a:pt x="5280" y="3026"/>
                </a:lnTo>
                <a:lnTo>
                  <a:pt x="5321" y="3000"/>
                </a:lnTo>
                <a:lnTo>
                  <a:pt x="5361" y="2975"/>
                </a:lnTo>
                <a:lnTo>
                  <a:pt x="5399" y="2949"/>
                </a:lnTo>
                <a:lnTo>
                  <a:pt x="5436" y="2922"/>
                </a:lnTo>
                <a:lnTo>
                  <a:pt x="5469" y="2897"/>
                </a:lnTo>
                <a:lnTo>
                  <a:pt x="5503" y="2870"/>
                </a:lnTo>
                <a:lnTo>
                  <a:pt x="5533" y="2844"/>
                </a:lnTo>
                <a:lnTo>
                  <a:pt x="5561" y="2820"/>
                </a:lnTo>
                <a:lnTo>
                  <a:pt x="5588" y="2795"/>
                </a:lnTo>
                <a:lnTo>
                  <a:pt x="5634" y="2751"/>
                </a:lnTo>
                <a:lnTo>
                  <a:pt x="5673" y="2710"/>
                </a:lnTo>
                <a:lnTo>
                  <a:pt x="5705" y="2676"/>
                </a:lnTo>
                <a:lnTo>
                  <a:pt x="5726" y="2650"/>
                </a:lnTo>
                <a:lnTo>
                  <a:pt x="5745" y="2628"/>
                </a:lnTo>
                <a:lnTo>
                  <a:pt x="5750" y="2620"/>
                </a:lnTo>
                <a:lnTo>
                  <a:pt x="5757" y="2613"/>
                </a:lnTo>
                <a:lnTo>
                  <a:pt x="5765" y="2608"/>
                </a:lnTo>
                <a:lnTo>
                  <a:pt x="5773" y="2603"/>
                </a:lnTo>
                <a:lnTo>
                  <a:pt x="5780" y="2599"/>
                </a:lnTo>
                <a:lnTo>
                  <a:pt x="5789" y="2596"/>
                </a:lnTo>
                <a:lnTo>
                  <a:pt x="5798" y="2593"/>
                </a:lnTo>
                <a:lnTo>
                  <a:pt x="5807" y="2591"/>
                </a:lnTo>
                <a:lnTo>
                  <a:pt x="5816" y="2590"/>
                </a:lnTo>
                <a:lnTo>
                  <a:pt x="5825" y="2590"/>
                </a:lnTo>
                <a:lnTo>
                  <a:pt x="5834" y="2591"/>
                </a:lnTo>
                <a:lnTo>
                  <a:pt x="5843" y="2593"/>
                </a:lnTo>
                <a:lnTo>
                  <a:pt x="5852" y="2596"/>
                </a:lnTo>
                <a:lnTo>
                  <a:pt x="5861" y="2600"/>
                </a:lnTo>
                <a:lnTo>
                  <a:pt x="5870" y="2605"/>
                </a:lnTo>
                <a:lnTo>
                  <a:pt x="5877" y="2609"/>
                </a:lnTo>
                <a:lnTo>
                  <a:pt x="5885" y="2616"/>
                </a:lnTo>
                <a:lnTo>
                  <a:pt x="5892" y="2622"/>
                </a:lnTo>
                <a:lnTo>
                  <a:pt x="5898" y="2630"/>
                </a:lnTo>
                <a:lnTo>
                  <a:pt x="5902" y="2638"/>
                </a:lnTo>
                <a:lnTo>
                  <a:pt x="5906" y="2646"/>
                </a:lnTo>
                <a:lnTo>
                  <a:pt x="5910" y="2655"/>
                </a:lnTo>
                <a:lnTo>
                  <a:pt x="5912" y="2664"/>
                </a:lnTo>
                <a:lnTo>
                  <a:pt x="5914" y="2673"/>
                </a:lnTo>
                <a:lnTo>
                  <a:pt x="5915" y="2681"/>
                </a:lnTo>
                <a:lnTo>
                  <a:pt x="5915" y="2690"/>
                </a:lnTo>
                <a:lnTo>
                  <a:pt x="5914" y="2699"/>
                </a:lnTo>
                <a:lnTo>
                  <a:pt x="5912" y="2708"/>
                </a:lnTo>
                <a:lnTo>
                  <a:pt x="5910" y="2717"/>
                </a:lnTo>
                <a:lnTo>
                  <a:pt x="5906" y="2726"/>
                </a:lnTo>
                <a:lnTo>
                  <a:pt x="5901" y="2735"/>
                </a:lnTo>
                <a:lnTo>
                  <a:pt x="5896" y="2743"/>
                </a:lnTo>
                <a:lnTo>
                  <a:pt x="5875" y="2767"/>
                </a:lnTo>
                <a:lnTo>
                  <a:pt x="5851" y="2796"/>
                </a:lnTo>
                <a:lnTo>
                  <a:pt x="5817" y="2834"/>
                </a:lnTo>
                <a:lnTo>
                  <a:pt x="5773" y="2880"/>
                </a:lnTo>
                <a:lnTo>
                  <a:pt x="5748" y="2904"/>
                </a:lnTo>
                <a:lnTo>
                  <a:pt x="5720" y="2930"/>
                </a:lnTo>
                <a:lnTo>
                  <a:pt x="5690" y="2958"/>
                </a:lnTo>
                <a:lnTo>
                  <a:pt x="5659" y="2986"/>
                </a:lnTo>
                <a:lnTo>
                  <a:pt x="5624" y="3014"/>
                </a:lnTo>
                <a:lnTo>
                  <a:pt x="5589" y="3044"/>
                </a:lnTo>
                <a:lnTo>
                  <a:pt x="5550" y="3073"/>
                </a:lnTo>
                <a:lnTo>
                  <a:pt x="5510" y="3102"/>
                </a:lnTo>
                <a:lnTo>
                  <a:pt x="5466" y="3132"/>
                </a:lnTo>
                <a:lnTo>
                  <a:pt x="5422" y="3161"/>
                </a:lnTo>
                <a:lnTo>
                  <a:pt x="5375" y="3190"/>
                </a:lnTo>
                <a:lnTo>
                  <a:pt x="5326" y="3218"/>
                </a:lnTo>
                <a:lnTo>
                  <a:pt x="5274" y="3244"/>
                </a:lnTo>
                <a:lnTo>
                  <a:pt x="5222" y="3271"/>
                </a:lnTo>
                <a:lnTo>
                  <a:pt x="5167" y="3296"/>
                </a:lnTo>
                <a:lnTo>
                  <a:pt x="5111" y="3319"/>
                </a:lnTo>
                <a:lnTo>
                  <a:pt x="5051" y="3341"/>
                </a:lnTo>
                <a:lnTo>
                  <a:pt x="4990" y="3361"/>
                </a:lnTo>
                <a:lnTo>
                  <a:pt x="4928" y="3379"/>
                </a:lnTo>
                <a:lnTo>
                  <a:pt x="4896" y="3388"/>
                </a:lnTo>
                <a:lnTo>
                  <a:pt x="4863" y="3395"/>
                </a:lnTo>
                <a:lnTo>
                  <a:pt x="4831" y="3403"/>
                </a:lnTo>
                <a:lnTo>
                  <a:pt x="4797" y="3409"/>
                </a:lnTo>
                <a:lnTo>
                  <a:pt x="4764" y="3415"/>
                </a:lnTo>
                <a:lnTo>
                  <a:pt x="4729" y="3419"/>
                </a:lnTo>
                <a:lnTo>
                  <a:pt x="4691" y="3425"/>
                </a:lnTo>
                <a:lnTo>
                  <a:pt x="4655" y="3428"/>
                </a:lnTo>
                <a:lnTo>
                  <a:pt x="4619" y="3430"/>
                </a:lnTo>
                <a:lnTo>
                  <a:pt x="4585" y="3433"/>
                </a:lnTo>
                <a:lnTo>
                  <a:pt x="4552" y="3433"/>
                </a:lnTo>
                <a:lnTo>
                  <a:pt x="4521" y="3433"/>
                </a:lnTo>
                <a:lnTo>
                  <a:pt x="4490" y="3432"/>
                </a:lnTo>
                <a:lnTo>
                  <a:pt x="4461" y="3429"/>
                </a:lnTo>
                <a:lnTo>
                  <a:pt x="4432" y="3425"/>
                </a:lnTo>
                <a:lnTo>
                  <a:pt x="4405" y="3421"/>
                </a:lnTo>
                <a:lnTo>
                  <a:pt x="4378" y="3416"/>
                </a:lnTo>
                <a:lnTo>
                  <a:pt x="4351" y="3409"/>
                </a:lnTo>
                <a:lnTo>
                  <a:pt x="4327" y="3403"/>
                </a:lnTo>
                <a:lnTo>
                  <a:pt x="4302" y="3395"/>
                </a:lnTo>
                <a:lnTo>
                  <a:pt x="4278" y="3386"/>
                </a:lnTo>
                <a:lnTo>
                  <a:pt x="4254" y="3377"/>
                </a:lnTo>
                <a:lnTo>
                  <a:pt x="4231" y="3367"/>
                </a:lnTo>
                <a:lnTo>
                  <a:pt x="4209" y="3356"/>
                </a:lnTo>
                <a:lnTo>
                  <a:pt x="4186" y="3343"/>
                </a:lnTo>
                <a:lnTo>
                  <a:pt x="4165" y="3331"/>
                </a:lnTo>
                <a:lnTo>
                  <a:pt x="4143" y="3318"/>
                </a:lnTo>
                <a:lnTo>
                  <a:pt x="4122" y="3304"/>
                </a:lnTo>
                <a:lnTo>
                  <a:pt x="4078" y="3274"/>
                </a:lnTo>
                <a:lnTo>
                  <a:pt x="4035" y="3243"/>
                </a:lnTo>
                <a:lnTo>
                  <a:pt x="3991" y="3209"/>
                </a:lnTo>
                <a:lnTo>
                  <a:pt x="3900" y="3133"/>
                </a:lnTo>
                <a:lnTo>
                  <a:pt x="3850" y="3093"/>
                </a:lnTo>
                <a:lnTo>
                  <a:pt x="3797" y="3049"/>
                </a:lnTo>
                <a:lnTo>
                  <a:pt x="3742" y="3006"/>
                </a:lnTo>
                <a:lnTo>
                  <a:pt x="3681" y="2960"/>
                </a:lnTo>
                <a:lnTo>
                  <a:pt x="3616" y="2913"/>
                </a:lnTo>
                <a:lnTo>
                  <a:pt x="3544" y="2865"/>
                </a:lnTo>
                <a:lnTo>
                  <a:pt x="3506" y="2841"/>
                </a:lnTo>
                <a:lnTo>
                  <a:pt x="3467" y="2816"/>
                </a:lnTo>
                <a:lnTo>
                  <a:pt x="3426" y="2792"/>
                </a:lnTo>
                <a:lnTo>
                  <a:pt x="3384" y="2767"/>
                </a:lnTo>
                <a:lnTo>
                  <a:pt x="3367" y="2777"/>
                </a:lnTo>
                <a:lnTo>
                  <a:pt x="3350" y="2787"/>
                </a:lnTo>
                <a:lnTo>
                  <a:pt x="3334" y="2797"/>
                </a:lnTo>
                <a:lnTo>
                  <a:pt x="3315" y="2806"/>
                </a:lnTo>
                <a:lnTo>
                  <a:pt x="3296" y="2814"/>
                </a:lnTo>
                <a:lnTo>
                  <a:pt x="3277" y="2822"/>
                </a:lnTo>
                <a:lnTo>
                  <a:pt x="3257" y="2830"/>
                </a:lnTo>
                <a:lnTo>
                  <a:pt x="3236" y="2835"/>
                </a:lnTo>
                <a:lnTo>
                  <a:pt x="3214" y="2842"/>
                </a:lnTo>
                <a:lnTo>
                  <a:pt x="3193" y="2846"/>
                </a:lnTo>
                <a:lnTo>
                  <a:pt x="3171" y="2851"/>
                </a:lnTo>
                <a:lnTo>
                  <a:pt x="3149" y="2854"/>
                </a:lnTo>
                <a:lnTo>
                  <a:pt x="3125" y="2858"/>
                </a:lnTo>
                <a:lnTo>
                  <a:pt x="3102" y="2860"/>
                </a:lnTo>
                <a:lnTo>
                  <a:pt x="3078" y="2861"/>
                </a:lnTo>
                <a:lnTo>
                  <a:pt x="3054" y="2861"/>
                </a:lnTo>
                <a:lnTo>
                  <a:pt x="3030" y="2861"/>
                </a:lnTo>
                <a:lnTo>
                  <a:pt x="3007" y="2860"/>
                </a:lnTo>
                <a:lnTo>
                  <a:pt x="2985" y="2858"/>
                </a:lnTo>
                <a:lnTo>
                  <a:pt x="2961" y="2855"/>
                </a:lnTo>
                <a:lnTo>
                  <a:pt x="2940" y="2852"/>
                </a:lnTo>
                <a:lnTo>
                  <a:pt x="2918" y="2847"/>
                </a:lnTo>
                <a:lnTo>
                  <a:pt x="2897" y="2843"/>
                </a:lnTo>
                <a:lnTo>
                  <a:pt x="2877" y="2837"/>
                </a:lnTo>
                <a:lnTo>
                  <a:pt x="2856" y="2831"/>
                </a:lnTo>
                <a:lnTo>
                  <a:pt x="2836" y="2824"/>
                </a:lnTo>
                <a:lnTo>
                  <a:pt x="2817" y="2817"/>
                </a:lnTo>
                <a:lnTo>
                  <a:pt x="2799" y="2810"/>
                </a:lnTo>
                <a:lnTo>
                  <a:pt x="2781" y="2801"/>
                </a:lnTo>
                <a:lnTo>
                  <a:pt x="2764" y="2792"/>
                </a:lnTo>
                <a:lnTo>
                  <a:pt x="2747" y="2782"/>
                </a:lnTo>
                <a:lnTo>
                  <a:pt x="2732" y="2772"/>
                </a:lnTo>
                <a:lnTo>
                  <a:pt x="2716" y="2762"/>
                </a:lnTo>
                <a:lnTo>
                  <a:pt x="2702" y="2751"/>
                </a:lnTo>
                <a:lnTo>
                  <a:pt x="2688" y="2739"/>
                </a:lnTo>
                <a:lnTo>
                  <a:pt x="2676" y="2727"/>
                </a:lnTo>
                <a:lnTo>
                  <a:pt x="2664" y="2715"/>
                </a:lnTo>
                <a:lnTo>
                  <a:pt x="2652" y="2701"/>
                </a:lnTo>
                <a:lnTo>
                  <a:pt x="2642" y="2689"/>
                </a:lnTo>
                <a:lnTo>
                  <a:pt x="2634" y="2675"/>
                </a:lnTo>
                <a:lnTo>
                  <a:pt x="2626" y="2661"/>
                </a:lnTo>
                <a:lnTo>
                  <a:pt x="2618" y="2647"/>
                </a:lnTo>
                <a:lnTo>
                  <a:pt x="2612" y="2632"/>
                </a:lnTo>
                <a:lnTo>
                  <a:pt x="2607" y="2618"/>
                </a:lnTo>
                <a:lnTo>
                  <a:pt x="2602" y="2603"/>
                </a:lnTo>
                <a:lnTo>
                  <a:pt x="2600" y="2588"/>
                </a:lnTo>
                <a:lnTo>
                  <a:pt x="2598" y="2572"/>
                </a:lnTo>
                <a:lnTo>
                  <a:pt x="2598" y="2557"/>
                </a:lnTo>
                <a:lnTo>
                  <a:pt x="2599" y="2535"/>
                </a:lnTo>
                <a:lnTo>
                  <a:pt x="2602" y="2513"/>
                </a:lnTo>
                <a:lnTo>
                  <a:pt x="2608" y="2493"/>
                </a:lnTo>
                <a:lnTo>
                  <a:pt x="2616" y="2472"/>
                </a:lnTo>
                <a:lnTo>
                  <a:pt x="2580" y="2467"/>
                </a:lnTo>
                <a:lnTo>
                  <a:pt x="2543" y="2464"/>
                </a:lnTo>
                <a:lnTo>
                  <a:pt x="2506" y="2462"/>
                </a:lnTo>
                <a:lnTo>
                  <a:pt x="2471" y="2461"/>
                </a:lnTo>
                <a:lnTo>
                  <a:pt x="2434" y="2460"/>
                </a:lnTo>
                <a:lnTo>
                  <a:pt x="2397" y="2460"/>
                </a:lnTo>
                <a:lnTo>
                  <a:pt x="2359" y="2461"/>
                </a:lnTo>
                <a:lnTo>
                  <a:pt x="2323" y="2462"/>
                </a:lnTo>
                <a:lnTo>
                  <a:pt x="2286" y="2464"/>
                </a:lnTo>
                <a:lnTo>
                  <a:pt x="2248" y="2467"/>
                </a:lnTo>
                <a:lnTo>
                  <a:pt x="2211" y="2471"/>
                </a:lnTo>
                <a:lnTo>
                  <a:pt x="2173" y="2475"/>
                </a:lnTo>
                <a:lnTo>
                  <a:pt x="2098" y="2486"/>
                </a:lnTo>
                <a:lnTo>
                  <a:pt x="2023" y="2500"/>
                </a:lnTo>
                <a:lnTo>
                  <a:pt x="2040" y="2470"/>
                </a:lnTo>
                <a:lnTo>
                  <a:pt x="2055" y="2440"/>
                </a:lnTo>
                <a:lnTo>
                  <a:pt x="2069" y="2407"/>
                </a:lnTo>
                <a:lnTo>
                  <a:pt x="2082" y="2375"/>
                </a:lnTo>
                <a:lnTo>
                  <a:pt x="2094" y="2336"/>
                </a:lnTo>
                <a:lnTo>
                  <a:pt x="2104" y="2297"/>
                </a:lnTo>
                <a:lnTo>
                  <a:pt x="2148" y="2290"/>
                </a:lnTo>
                <a:lnTo>
                  <a:pt x="2191" y="2286"/>
                </a:lnTo>
                <a:lnTo>
                  <a:pt x="2234" y="2281"/>
                </a:lnTo>
                <a:lnTo>
                  <a:pt x="2278" y="2277"/>
                </a:lnTo>
                <a:lnTo>
                  <a:pt x="2321" y="2275"/>
                </a:lnTo>
                <a:lnTo>
                  <a:pt x="2364" y="2272"/>
                </a:lnTo>
                <a:lnTo>
                  <a:pt x="2407" y="2272"/>
                </a:lnTo>
                <a:lnTo>
                  <a:pt x="2450" y="2272"/>
                </a:lnTo>
                <a:lnTo>
                  <a:pt x="2493" y="2274"/>
                </a:lnTo>
                <a:lnTo>
                  <a:pt x="2535" y="2276"/>
                </a:lnTo>
                <a:lnTo>
                  <a:pt x="2578" y="2278"/>
                </a:lnTo>
                <a:lnTo>
                  <a:pt x="2620" y="2282"/>
                </a:lnTo>
                <a:lnTo>
                  <a:pt x="2661" y="2288"/>
                </a:lnTo>
                <a:lnTo>
                  <a:pt x="2704" y="2295"/>
                </a:lnTo>
                <a:lnTo>
                  <a:pt x="2745" y="2302"/>
                </a:lnTo>
                <a:lnTo>
                  <a:pt x="2786" y="2310"/>
                </a:lnTo>
                <a:lnTo>
                  <a:pt x="2815" y="2298"/>
                </a:lnTo>
                <a:lnTo>
                  <a:pt x="2845" y="2287"/>
                </a:lnTo>
                <a:lnTo>
                  <a:pt x="2878" y="2277"/>
                </a:lnTo>
                <a:lnTo>
                  <a:pt x="2911" y="2268"/>
                </a:lnTo>
                <a:lnTo>
                  <a:pt x="2945" y="2261"/>
                </a:lnTo>
                <a:lnTo>
                  <a:pt x="2980" y="2257"/>
                </a:lnTo>
                <a:lnTo>
                  <a:pt x="3017" y="2253"/>
                </a:lnTo>
                <a:lnTo>
                  <a:pt x="3054" y="2253"/>
                </a:lnTo>
                <a:lnTo>
                  <a:pt x="3078" y="2253"/>
                </a:lnTo>
                <a:lnTo>
                  <a:pt x="3102" y="2255"/>
                </a:lnTo>
                <a:lnTo>
                  <a:pt x="3125" y="2257"/>
                </a:lnTo>
                <a:lnTo>
                  <a:pt x="3149" y="2259"/>
                </a:lnTo>
                <a:lnTo>
                  <a:pt x="3171" y="2263"/>
                </a:lnTo>
                <a:lnTo>
                  <a:pt x="3193" y="2268"/>
                </a:lnTo>
                <a:lnTo>
                  <a:pt x="3214" y="2272"/>
                </a:lnTo>
                <a:lnTo>
                  <a:pt x="3236" y="2278"/>
                </a:lnTo>
                <a:lnTo>
                  <a:pt x="3257" y="2285"/>
                </a:lnTo>
                <a:lnTo>
                  <a:pt x="3277" y="2291"/>
                </a:lnTo>
                <a:lnTo>
                  <a:pt x="3296" y="2299"/>
                </a:lnTo>
                <a:lnTo>
                  <a:pt x="3315" y="2308"/>
                </a:lnTo>
                <a:lnTo>
                  <a:pt x="3334" y="2317"/>
                </a:lnTo>
                <a:lnTo>
                  <a:pt x="3350" y="2326"/>
                </a:lnTo>
                <a:lnTo>
                  <a:pt x="3367" y="2336"/>
                </a:lnTo>
                <a:lnTo>
                  <a:pt x="3384" y="2347"/>
                </a:lnTo>
                <a:lnTo>
                  <a:pt x="3384" y="2051"/>
                </a:lnTo>
                <a:lnTo>
                  <a:pt x="3332" y="2016"/>
                </a:lnTo>
                <a:lnTo>
                  <a:pt x="3279" y="1980"/>
                </a:lnTo>
                <a:lnTo>
                  <a:pt x="3223" y="1945"/>
                </a:lnTo>
                <a:lnTo>
                  <a:pt x="3164" y="1908"/>
                </a:lnTo>
                <a:lnTo>
                  <a:pt x="3103" y="1872"/>
                </a:lnTo>
                <a:lnTo>
                  <a:pt x="3038" y="1835"/>
                </a:lnTo>
                <a:lnTo>
                  <a:pt x="2970" y="1798"/>
                </a:lnTo>
                <a:lnTo>
                  <a:pt x="2900" y="1761"/>
                </a:lnTo>
                <a:lnTo>
                  <a:pt x="2871" y="1746"/>
                </a:lnTo>
                <a:lnTo>
                  <a:pt x="2842" y="1733"/>
                </a:lnTo>
                <a:lnTo>
                  <a:pt x="2813" y="1720"/>
                </a:lnTo>
                <a:lnTo>
                  <a:pt x="2784" y="1707"/>
                </a:lnTo>
                <a:lnTo>
                  <a:pt x="2754" y="1695"/>
                </a:lnTo>
                <a:lnTo>
                  <a:pt x="2725" y="1685"/>
                </a:lnTo>
                <a:lnTo>
                  <a:pt x="2695" y="1674"/>
                </a:lnTo>
                <a:lnTo>
                  <a:pt x="2665" y="1665"/>
                </a:lnTo>
                <a:lnTo>
                  <a:pt x="2603" y="1647"/>
                </a:lnTo>
                <a:lnTo>
                  <a:pt x="2542" y="1633"/>
                </a:lnTo>
                <a:lnTo>
                  <a:pt x="2481" y="1620"/>
                </a:lnTo>
                <a:lnTo>
                  <a:pt x="2418" y="1610"/>
                </a:lnTo>
                <a:lnTo>
                  <a:pt x="2356" y="1603"/>
                </a:lnTo>
                <a:lnTo>
                  <a:pt x="2294" y="1597"/>
                </a:lnTo>
                <a:lnTo>
                  <a:pt x="2230" y="1594"/>
                </a:lnTo>
                <a:lnTo>
                  <a:pt x="2166" y="1593"/>
                </a:lnTo>
                <a:lnTo>
                  <a:pt x="2103" y="1594"/>
                </a:lnTo>
                <a:lnTo>
                  <a:pt x="2039" y="1596"/>
                </a:lnTo>
                <a:lnTo>
                  <a:pt x="1976" y="1600"/>
                </a:lnTo>
                <a:lnTo>
                  <a:pt x="1912" y="1606"/>
                </a:lnTo>
                <a:lnTo>
                  <a:pt x="1889" y="1585"/>
                </a:lnTo>
                <a:lnTo>
                  <a:pt x="1864" y="1565"/>
                </a:lnTo>
                <a:lnTo>
                  <a:pt x="1839" y="1547"/>
                </a:lnTo>
                <a:lnTo>
                  <a:pt x="1813" y="1529"/>
                </a:lnTo>
                <a:lnTo>
                  <a:pt x="1785" y="1513"/>
                </a:lnTo>
                <a:lnTo>
                  <a:pt x="1757" y="1499"/>
                </a:lnTo>
                <a:lnTo>
                  <a:pt x="1729" y="1486"/>
                </a:lnTo>
                <a:lnTo>
                  <a:pt x="1700" y="1474"/>
                </a:lnTo>
                <a:lnTo>
                  <a:pt x="1673" y="1464"/>
                </a:lnTo>
                <a:lnTo>
                  <a:pt x="1645" y="1457"/>
                </a:lnTo>
                <a:lnTo>
                  <a:pt x="1728" y="1441"/>
                </a:lnTo>
                <a:lnTo>
                  <a:pt x="1814" y="1429"/>
                </a:lnTo>
                <a:lnTo>
                  <a:pt x="1899" y="1419"/>
                </a:lnTo>
                <a:lnTo>
                  <a:pt x="1941" y="1414"/>
                </a:lnTo>
                <a:lnTo>
                  <a:pt x="1985" y="1411"/>
                </a:lnTo>
                <a:lnTo>
                  <a:pt x="2027" y="1407"/>
                </a:lnTo>
                <a:lnTo>
                  <a:pt x="2071" y="1406"/>
                </a:lnTo>
                <a:lnTo>
                  <a:pt x="2113" y="1405"/>
                </a:lnTo>
                <a:lnTo>
                  <a:pt x="2156" y="1404"/>
                </a:lnTo>
                <a:lnTo>
                  <a:pt x="2199" y="1404"/>
                </a:lnTo>
                <a:lnTo>
                  <a:pt x="2242" y="1406"/>
                </a:lnTo>
                <a:lnTo>
                  <a:pt x="2285" y="1407"/>
                </a:lnTo>
                <a:lnTo>
                  <a:pt x="2327" y="1411"/>
                </a:lnTo>
                <a:lnTo>
                  <a:pt x="2369" y="1414"/>
                </a:lnTo>
                <a:lnTo>
                  <a:pt x="2413" y="1419"/>
                </a:lnTo>
                <a:lnTo>
                  <a:pt x="2455" y="1424"/>
                </a:lnTo>
                <a:lnTo>
                  <a:pt x="2496" y="1431"/>
                </a:lnTo>
                <a:lnTo>
                  <a:pt x="2539" y="1439"/>
                </a:lnTo>
                <a:lnTo>
                  <a:pt x="2581" y="1448"/>
                </a:lnTo>
                <a:lnTo>
                  <a:pt x="2622" y="1457"/>
                </a:lnTo>
                <a:lnTo>
                  <a:pt x="2664" y="1468"/>
                </a:lnTo>
                <a:lnTo>
                  <a:pt x="2705" y="1479"/>
                </a:lnTo>
                <a:lnTo>
                  <a:pt x="2746" y="1491"/>
                </a:lnTo>
                <a:lnTo>
                  <a:pt x="2787" y="1506"/>
                </a:lnTo>
                <a:lnTo>
                  <a:pt x="2828" y="1520"/>
                </a:lnTo>
                <a:lnTo>
                  <a:pt x="2868" y="1537"/>
                </a:lnTo>
                <a:lnTo>
                  <a:pt x="2908" y="1554"/>
                </a:lnTo>
                <a:lnTo>
                  <a:pt x="2948" y="1572"/>
                </a:lnTo>
                <a:lnTo>
                  <a:pt x="2987" y="1591"/>
                </a:lnTo>
                <a:lnTo>
                  <a:pt x="3043" y="1621"/>
                </a:lnTo>
                <a:lnTo>
                  <a:pt x="3096" y="1650"/>
                </a:lnTo>
                <a:lnTo>
                  <a:pt x="3149" y="1679"/>
                </a:lnTo>
                <a:lnTo>
                  <a:pt x="3199" y="1708"/>
                </a:lnTo>
                <a:lnTo>
                  <a:pt x="3248" y="1736"/>
                </a:lnTo>
                <a:lnTo>
                  <a:pt x="3295" y="1765"/>
                </a:lnTo>
                <a:lnTo>
                  <a:pt x="3340" y="1793"/>
                </a:lnTo>
                <a:lnTo>
                  <a:pt x="3384" y="1821"/>
                </a:lnTo>
                <a:lnTo>
                  <a:pt x="3384" y="1357"/>
                </a:lnTo>
                <a:lnTo>
                  <a:pt x="3384" y="1335"/>
                </a:lnTo>
                <a:lnTo>
                  <a:pt x="3331" y="1293"/>
                </a:lnTo>
                <a:lnTo>
                  <a:pt x="3278" y="1249"/>
                </a:lnTo>
                <a:lnTo>
                  <a:pt x="3221" y="1206"/>
                </a:lnTo>
                <a:lnTo>
                  <a:pt x="3161" y="1161"/>
                </a:lnTo>
                <a:lnTo>
                  <a:pt x="3098" y="1115"/>
                </a:lnTo>
                <a:lnTo>
                  <a:pt x="3033" y="1069"/>
                </a:lnTo>
                <a:lnTo>
                  <a:pt x="2964" y="1022"/>
                </a:lnTo>
                <a:lnTo>
                  <a:pt x="2892" y="974"/>
                </a:lnTo>
                <a:lnTo>
                  <a:pt x="2836" y="941"/>
                </a:lnTo>
                <a:lnTo>
                  <a:pt x="2781" y="908"/>
                </a:lnTo>
                <a:lnTo>
                  <a:pt x="2724" y="879"/>
                </a:lnTo>
                <a:lnTo>
                  <a:pt x="2667" y="852"/>
                </a:lnTo>
                <a:lnTo>
                  <a:pt x="2609" y="828"/>
                </a:lnTo>
                <a:lnTo>
                  <a:pt x="2551" y="806"/>
                </a:lnTo>
                <a:lnTo>
                  <a:pt x="2492" y="784"/>
                </a:lnTo>
                <a:lnTo>
                  <a:pt x="2433" y="767"/>
                </a:lnTo>
                <a:lnTo>
                  <a:pt x="2374" y="751"/>
                </a:lnTo>
                <a:lnTo>
                  <a:pt x="2314" y="737"/>
                </a:lnTo>
                <a:lnTo>
                  <a:pt x="2253" y="724"/>
                </a:lnTo>
                <a:lnTo>
                  <a:pt x="2193" y="714"/>
                </a:lnTo>
                <a:lnTo>
                  <a:pt x="2132" y="705"/>
                </a:lnTo>
                <a:lnTo>
                  <a:pt x="2072" y="699"/>
                </a:lnTo>
                <a:lnTo>
                  <a:pt x="2010" y="693"/>
                </a:lnTo>
                <a:lnTo>
                  <a:pt x="1950" y="690"/>
                </a:lnTo>
                <a:lnTo>
                  <a:pt x="1961" y="648"/>
                </a:lnTo>
                <a:lnTo>
                  <a:pt x="1970" y="607"/>
                </a:lnTo>
                <a:lnTo>
                  <a:pt x="1977" y="565"/>
                </a:lnTo>
                <a:lnTo>
                  <a:pt x="1983" y="523"/>
                </a:lnTo>
                <a:lnTo>
                  <a:pt x="1985" y="502"/>
                </a:lnTo>
                <a:lnTo>
                  <a:pt x="2049" y="507"/>
                </a:lnTo>
                <a:lnTo>
                  <a:pt x="2114" y="514"/>
                </a:lnTo>
                <a:lnTo>
                  <a:pt x="2179" y="521"/>
                </a:lnTo>
                <a:lnTo>
                  <a:pt x="2243" y="531"/>
                </a:lnTo>
                <a:lnTo>
                  <a:pt x="2308" y="543"/>
                </a:lnTo>
                <a:lnTo>
                  <a:pt x="2373" y="556"/>
                </a:lnTo>
                <a:lnTo>
                  <a:pt x="2437" y="572"/>
                </a:lnTo>
                <a:lnTo>
                  <a:pt x="2501" y="589"/>
                </a:lnTo>
                <a:lnTo>
                  <a:pt x="2564" y="609"/>
                </a:lnTo>
                <a:lnTo>
                  <a:pt x="2628" y="632"/>
                </a:lnTo>
                <a:lnTo>
                  <a:pt x="2690" y="656"/>
                </a:lnTo>
                <a:lnTo>
                  <a:pt x="2753" y="683"/>
                </a:lnTo>
                <a:lnTo>
                  <a:pt x="2814" y="712"/>
                </a:lnTo>
                <a:lnTo>
                  <a:pt x="2875" y="744"/>
                </a:lnTo>
                <a:lnTo>
                  <a:pt x="2936" y="779"/>
                </a:lnTo>
                <a:lnTo>
                  <a:pt x="2966" y="797"/>
                </a:lnTo>
                <a:lnTo>
                  <a:pt x="2995" y="816"/>
                </a:lnTo>
                <a:lnTo>
                  <a:pt x="3053" y="854"/>
                </a:lnTo>
                <a:lnTo>
                  <a:pt x="3107" y="890"/>
                </a:lnTo>
                <a:lnTo>
                  <a:pt x="3161" y="927"/>
                </a:lnTo>
                <a:lnTo>
                  <a:pt x="3212" y="964"/>
                </a:lnTo>
                <a:lnTo>
                  <a:pt x="3262" y="1000"/>
                </a:lnTo>
                <a:lnTo>
                  <a:pt x="3309" y="1035"/>
                </a:lnTo>
                <a:lnTo>
                  <a:pt x="3400" y="1104"/>
                </a:lnTo>
                <a:lnTo>
                  <a:pt x="3409" y="1089"/>
                </a:lnTo>
                <a:lnTo>
                  <a:pt x="3421" y="1074"/>
                </a:lnTo>
                <a:lnTo>
                  <a:pt x="3434" y="1061"/>
                </a:lnTo>
                <a:lnTo>
                  <a:pt x="3451" y="1050"/>
                </a:lnTo>
                <a:lnTo>
                  <a:pt x="3470" y="1039"/>
                </a:lnTo>
                <a:lnTo>
                  <a:pt x="3491" y="1030"/>
                </a:lnTo>
                <a:lnTo>
                  <a:pt x="3515" y="1022"/>
                </a:lnTo>
                <a:lnTo>
                  <a:pt x="3542" y="1016"/>
                </a:lnTo>
                <a:lnTo>
                  <a:pt x="4544" y="869"/>
                </a:lnTo>
                <a:lnTo>
                  <a:pt x="4569" y="867"/>
                </a:lnTo>
                <a:lnTo>
                  <a:pt x="4591" y="866"/>
                </a:lnTo>
                <a:lnTo>
                  <a:pt x="4611" y="867"/>
                </a:lnTo>
                <a:lnTo>
                  <a:pt x="4629" y="871"/>
                </a:lnTo>
                <a:lnTo>
                  <a:pt x="4645" y="877"/>
                </a:lnTo>
                <a:lnTo>
                  <a:pt x="4659" y="885"/>
                </a:lnTo>
                <a:lnTo>
                  <a:pt x="4671" y="894"/>
                </a:lnTo>
                <a:lnTo>
                  <a:pt x="4681" y="905"/>
                </a:lnTo>
                <a:lnTo>
                  <a:pt x="4690" y="917"/>
                </a:lnTo>
                <a:lnTo>
                  <a:pt x="4698" y="932"/>
                </a:lnTo>
                <a:lnTo>
                  <a:pt x="4704" y="946"/>
                </a:lnTo>
                <a:lnTo>
                  <a:pt x="4709" y="963"/>
                </a:lnTo>
                <a:lnTo>
                  <a:pt x="4713" y="981"/>
                </a:lnTo>
                <a:lnTo>
                  <a:pt x="4715" y="1000"/>
                </a:lnTo>
                <a:lnTo>
                  <a:pt x="4717" y="1019"/>
                </a:lnTo>
                <a:lnTo>
                  <a:pt x="4718" y="1040"/>
                </a:lnTo>
                <a:lnTo>
                  <a:pt x="4718" y="1162"/>
                </a:lnTo>
                <a:lnTo>
                  <a:pt x="4718" y="2136"/>
                </a:lnTo>
                <a:lnTo>
                  <a:pt x="4727" y="2138"/>
                </a:lnTo>
                <a:lnTo>
                  <a:pt x="4787" y="2143"/>
                </a:lnTo>
                <a:lnTo>
                  <a:pt x="4846" y="2146"/>
                </a:lnTo>
                <a:lnTo>
                  <a:pt x="4903" y="2148"/>
                </a:lnTo>
                <a:lnTo>
                  <a:pt x="4958" y="2146"/>
                </a:lnTo>
                <a:lnTo>
                  <a:pt x="5011" y="2143"/>
                </a:lnTo>
                <a:lnTo>
                  <a:pt x="5063" y="2138"/>
                </a:lnTo>
                <a:lnTo>
                  <a:pt x="5113" y="2131"/>
                </a:lnTo>
                <a:lnTo>
                  <a:pt x="5162" y="2122"/>
                </a:lnTo>
                <a:lnTo>
                  <a:pt x="5208" y="2111"/>
                </a:lnTo>
                <a:lnTo>
                  <a:pt x="5252" y="2100"/>
                </a:lnTo>
                <a:lnTo>
                  <a:pt x="5296" y="2086"/>
                </a:lnTo>
                <a:lnTo>
                  <a:pt x="5337" y="2072"/>
                </a:lnTo>
                <a:lnTo>
                  <a:pt x="5376" y="2057"/>
                </a:lnTo>
                <a:lnTo>
                  <a:pt x="5414" y="2042"/>
                </a:lnTo>
                <a:lnTo>
                  <a:pt x="5448" y="2025"/>
                </a:lnTo>
                <a:lnTo>
                  <a:pt x="5483" y="2008"/>
                </a:lnTo>
                <a:lnTo>
                  <a:pt x="5514" y="1992"/>
                </a:lnTo>
                <a:lnTo>
                  <a:pt x="5544" y="1975"/>
                </a:lnTo>
                <a:lnTo>
                  <a:pt x="5572" y="1957"/>
                </a:lnTo>
                <a:lnTo>
                  <a:pt x="5598" y="1940"/>
                </a:lnTo>
                <a:lnTo>
                  <a:pt x="5622" y="1925"/>
                </a:lnTo>
                <a:lnTo>
                  <a:pt x="5644" y="1909"/>
                </a:lnTo>
                <a:lnTo>
                  <a:pt x="5682" y="1880"/>
                </a:lnTo>
                <a:lnTo>
                  <a:pt x="5711" y="1854"/>
                </a:lnTo>
                <a:lnTo>
                  <a:pt x="5734" y="1835"/>
                </a:lnTo>
                <a:lnTo>
                  <a:pt x="5752" y="1818"/>
                </a:lnTo>
                <a:lnTo>
                  <a:pt x="5758" y="1811"/>
                </a:lnTo>
                <a:lnTo>
                  <a:pt x="5766" y="1805"/>
                </a:lnTo>
                <a:lnTo>
                  <a:pt x="5774" y="1800"/>
                </a:lnTo>
                <a:lnTo>
                  <a:pt x="5782" y="1796"/>
                </a:lnTo>
                <a:lnTo>
                  <a:pt x="5791" y="1793"/>
                </a:lnTo>
                <a:lnTo>
                  <a:pt x="5799" y="1790"/>
                </a:lnTo>
                <a:lnTo>
                  <a:pt x="5808" y="1789"/>
                </a:lnTo>
                <a:lnTo>
                  <a:pt x="5817" y="1788"/>
                </a:lnTo>
                <a:lnTo>
                  <a:pt x="5826" y="1788"/>
                </a:lnTo>
                <a:lnTo>
                  <a:pt x="5835" y="1789"/>
                </a:lnTo>
                <a:lnTo>
                  <a:pt x="5844" y="1791"/>
                </a:lnTo>
                <a:lnTo>
                  <a:pt x="5853" y="1794"/>
                </a:lnTo>
                <a:lnTo>
                  <a:pt x="5862" y="1798"/>
                </a:lnTo>
                <a:lnTo>
                  <a:pt x="5870" y="1802"/>
                </a:lnTo>
                <a:lnTo>
                  <a:pt x="5877" y="1808"/>
                </a:lnTo>
                <a:lnTo>
                  <a:pt x="5885" y="1814"/>
                </a:lnTo>
                <a:lnTo>
                  <a:pt x="5892" y="1821"/>
                </a:lnTo>
                <a:lnTo>
                  <a:pt x="5898" y="1829"/>
                </a:lnTo>
                <a:lnTo>
                  <a:pt x="5903" y="1837"/>
                </a:lnTo>
                <a:lnTo>
                  <a:pt x="5906" y="1844"/>
                </a:lnTo>
                <a:lnTo>
                  <a:pt x="5910" y="1853"/>
                </a:lnTo>
                <a:lnTo>
                  <a:pt x="5913" y="1862"/>
                </a:lnTo>
                <a:lnTo>
                  <a:pt x="5914" y="1871"/>
                </a:lnTo>
                <a:lnTo>
                  <a:pt x="5915" y="1880"/>
                </a:lnTo>
                <a:lnTo>
                  <a:pt x="5915" y="1889"/>
                </a:lnTo>
                <a:lnTo>
                  <a:pt x="5914" y="1898"/>
                </a:lnTo>
                <a:lnTo>
                  <a:pt x="5912" y="1907"/>
                </a:lnTo>
                <a:lnTo>
                  <a:pt x="5909" y="1916"/>
                </a:lnTo>
                <a:lnTo>
                  <a:pt x="5905" y="1925"/>
                </a:lnTo>
                <a:lnTo>
                  <a:pt x="5901" y="1932"/>
                </a:lnTo>
                <a:lnTo>
                  <a:pt x="5895" y="1940"/>
                </a:lnTo>
                <a:lnTo>
                  <a:pt x="5890" y="1948"/>
                </a:lnTo>
                <a:lnTo>
                  <a:pt x="5869" y="1968"/>
                </a:lnTo>
                <a:lnTo>
                  <a:pt x="5844" y="1990"/>
                </a:lnTo>
                <a:lnTo>
                  <a:pt x="5809" y="2019"/>
                </a:lnTo>
                <a:lnTo>
                  <a:pt x="5766" y="2054"/>
                </a:lnTo>
                <a:lnTo>
                  <a:pt x="5740" y="2072"/>
                </a:lnTo>
                <a:lnTo>
                  <a:pt x="5712" y="2091"/>
                </a:lnTo>
                <a:lnTo>
                  <a:pt x="5682" y="2111"/>
                </a:lnTo>
                <a:lnTo>
                  <a:pt x="5650" y="2131"/>
                </a:lnTo>
                <a:lnTo>
                  <a:pt x="5616" y="2151"/>
                </a:lnTo>
                <a:lnTo>
                  <a:pt x="5580" y="2170"/>
                </a:lnTo>
                <a:lnTo>
                  <a:pt x="5541" y="2190"/>
                </a:lnTo>
                <a:lnTo>
                  <a:pt x="5500" y="2209"/>
                </a:lnTo>
                <a:lnTo>
                  <a:pt x="5457" y="2228"/>
                </a:lnTo>
                <a:lnTo>
                  <a:pt x="5413" y="2246"/>
                </a:lnTo>
                <a:lnTo>
                  <a:pt x="5365" y="2262"/>
                </a:lnTo>
                <a:lnTo>
                  <a:pt x="5316" y="2278"/>
                </a:lnTo>
                <a:lnTo>
                  <a:pt x="5264" y="2291"/>
                </a:lnTo>
                <a:lnTo>
                  <a:pt x="5212" y="2305"/>
                </a:lnTo>
                <a:lnTo>
                  <a:pt x="5156" y="2316"/>
                </a:lnTo>
                <a:lnTo>
                  <a:pt x="5099" y="2325"/>
                </a:lnTo>
                <a:lnTo>
                  <a:pt x="5040" y="2331"/>
                </a:lnTo>
                <a:lnTo>
                  <a:pt x="4980" y="2336"/>
                </a:lnTo>
                <a:lnTo>
                  <a:pt x="4918" y="2338"/>
                </a:lnTo>
                <a:lnTo>
                  <a:pt x="4885" y="2338"/>
                </a:lnTo>
                <a:lnTo>
                  <a:pt x="4853" y="2337"/>
                </a:lnTo>
                <a:lnTo>
                  <a:pt x="4820" y="2336"/>
                </a:lnTo>
                <a:lnTo>
                  <a:pt x="4786" y="2334"/>
                </a:lnTo>
                <a:lnTo>
                  <a:pt x="4753" y="2331"/>
                </a:lnTo>
                <a:lnTo>
                  <a:pt x="4718" y="2327"/>
                </a:lnTo>
                <a:lnTo>
                  <a:pt x="4718" y="2397"/>
                </a:lnTo>
                <a:lnTo>
                  <a:pt x="4717" y="2418"/>
                </a:lnTo>
                <a:lnTo>
                  <a:pt x="4714" y="2438"/>
                </a:lnTo>
                <a:lnTo>
                  <a:pt x="4709" y="2459"/>
                </a:lnTo>
                <a:lnTo>
                  <a:pt x="4703" y="2479"/>
                </a:lnTo>
                <a:lnTo>
                  <a:pt x="4694" y="2498"/>
                </a:lnTo>
                <a:lnTo>
                  <a:pt x="4682" y="2515"/>
                </a:lnTo>
                <a:lnTo>
                  <a:pt x="4670" y="2533"/>
                </a:lnTo>
                <a:lnTo>
                  <a:pt x="4656" y="2551"/>
                </a:lnTo>
                <a:lnTo>
                  <a:pt x="4640" y="2568"/>
                </a:lnTo>
                <a:lnTo>
                  <a:pt x="4623" y="2583"/>
                </a:lnTo>
                <a:lnTo>
                  <a:pt x="4604" y="2598"/>
                </a:lnTo>
                <a:lnTo>
                  <a:pt x="4585" y="2612"/>
                </a:lnTo>
                <a:lnTo>
                  <a:pt x="4564" y="2626"/>
                </a:lnTo>
                <a:lnTo>
                  <a:pt x="4541" y="2638"/>
                </a:lnTo>
                <a:lnTo>
                  <a:pt x="4517" y="2649"/>
                </a:lnTo>
                <a:lnTo>
                  <a:pt x="4493" y="2660"/>
                </a:lnTo>
                <a:lnTo>
                  <a:pt x="4517" y="2666"/>
                </a:lnTo>
                <a:lnTo>
                  <a:pt x="4543" y="2670"/>
                </a:lnTo>
                <a:lnTo>
                  <a:pt x="4569" y="2675"/>
                </a:lnTo>
                <a:lnTo>
                  <a:pt x="4597" y="2678"/>
                </a:lnTo>
                <a:lnTo>
                  <a:pt x="4624" y="2680"/>
                </a:lnTo>
                <a:lnTo>
                  <a:pt x="4653" y="2683"/>
                </a:lnTo>
                <a:lnTo>
                  <a:pt x="4685" y="2684"/>
                </a:lnTo>
                <a:lnTo>
                  <a:pt x="4716" y="2684"/>
                </a:lnTo>
                <a:lnTo>
                  <a:pt x="4776" y="2683"/>
                </a:lnTo>
                <a:lnTo>
                  <a:pt x="4835" y="2678"/>
                </a:lnTo>
                <a:lnTo>
                  <a:pt x="4892" y="2671"/>
                </a:lnTo>
                <a:lnTo>
                  <a:pt x="4948" y="2662"/>
                </a:lnTo>
                <a:lnTo>
                  <a:pt x="5001" y="2652"/>
                </a:lnTo>
                <a:lnTo>
                  <a:pt x="5053" y="2640"/>
                </a:lnTo>
                <a:lnTo>
                  <a:pt x="5104" y="2626"/>
                </a:lnTo>
                <a:lnTo>
                  <a:pt x="5152" y="2610"/>
                </a:lnTo>
                <a:lnTo>
                  <a:pt x="5199" y="2593"/>
                </a:lnTo>
                <a:lnTo>
                  <a:pt x="5244" y="2576"/>
                </a:lnTo>
                <a:lnTo>
                  <a:pt x="5287" y="2557"/>
                </a:lnTo>
                <a:lnTo>
                  <a:pt x="5329" y="2537"/>
                </a:lnTo>
                <a:lnTo>
                  <a:pt x="5368" y="2515"/>
                </a:lnTo>
                <a:lnTo>
                  <a:pt x="5406" y="2495"/>
                </a:lnTo>
                <a:lnTo>
                  <a:pt x="5442" y="2474"/>
                </a:lnTo>
                <a:lnTo>
                  <a:pt x="5476" y="2452"/>
                </a:lnTo>
                <a:lnTo>
                  <a:pt x="5507" y="2431"/>
                </a:lnTo>
                <a:lnTo>
                  <a:pt x="5539" y="2409"/>
                </a:lnTo>
                <a:lnTo>
                  <a:pt x="5566" y="2388"/>
                </a:lnTo>
                <a:lnTo>
                  <a:pt x="5592" y="2368"/>
                </a:lnTo>
                <a:lnTo>
                  <a:pt x="5617" y="2348"/>
                </a:lnTo>
                <a:lnTo>
                  <a:pt x="5639" y="2329"/>
                </a:lnTo>
                <a:lnTo>
                  <a:pt x="5678" y="2295"/>
                </a:lnTo>
                <a:lnTo>
                  <a:pt x="5708" y="2266"/>
                </a:lnTo>
                <a:lnTo>
                  <a:pt x="5729" y="2243"/>
                </a:lnTo>
                <a:lnTo>
                  <a:pt x="5747" y="2223"/>
                </a:lnTo>
                <a:lnTo>
                  <a:pt x="5754" y="2216"/>
                </a:lnTo>
                <a:lnTo>
                  <a:pt x="5762" y="2210"/>
                </a:lnTo>
                <a:lnTo>
                  <a:pt x="5769" y="2204"/>
                </a:lnTo>
                <a:lnTo>
                  <a:pt x="5777" y="2200"/>
                </a:lnTo>
                <a:lnTo>
                  <a:pt x="5785" y="2195"/>
                </a:lnTo>
                <a:lnTo>
                  <a:pt x="5794" y="2193"/>
                </a:lnTo>
                <a:lnTo>
                  <a:pt x="5803" y="2191"/>
                </a:lnTo>
                <a:lnTo>
                  <a:pt x="5812" y="2190"/>
                </a:lnTo>
                <a:lnTo>
                  <a:pt x="5821" y="2189"/>
                </a:lnTo>
                <a:lnTo>
                  <a:pt x="5830" y="2190"/>
                </a:lnTo>
                <a:lnTo>
                  <a:pt x="5840" y="2191"/>
                </a:lnTo>
                <a:lnTo>
                  <a:pt x="5848" y="2193"/>
                </a:lnTo>
                <a:lnTo>
                  <a:pt x="5856" y="2197"/>
                </a:lnTo>
                <a:lnTo>
                  <a:pt x="5865" y="2200"/>
                </a:lnTo>
                <a:lnTo>
                  <a:pt x="5873" y="2206"/>
                </a:lnTo>
                <a:lnTo>
                  <a:pt x="5881" y="2211"/>
                </a:lnTo>
                <a:lnTo>
                  <a:pt x="5889" y="2218"/>
                </a:lnTo>
                <a:lnTo>
                  <a:pt x="5894" y="2224"/>
                </a:lnTo>
                <a:lnTo>
                  <a:pt x="5900" y="2232"/>
                </a:lnTo>
                <a:lnTo>
                  <a:pt x="5904" y="2241"/>
                </a:lnTo>
                <a:lnTo>
                  <a:pt x="5909" y="2249"/>
                </a:lnTo>
                <a:lnTo>
                  <a:pt x="5912" y="2258"/>
                </a:lnTo>
                <a:lnTo>
                  <a:pt x="5913" y="2267"/>
                </a:lnTo>
                <a:lnTo>
                  <a:pt x="5914" y="2276"/>
                </a:lnTo>
                <a:lnTo>
                  <a:pt x="5915" y="2285"/>
                </a:lnTo>
                <a:lnTo>
                  <a:pt x="5914" y="2294"/>
                </a:lnTo>
                <a:lnTo>
                  <a:pt x="5913" y="2302"/>
                </a:lnTo>
                <a:lnTo>
                  <a:pt x="5911" y="2311"/>
                </a:lnTo>
                <a:lnTo>
                  <a:pt x="5908" y="2320"/>
                </a:lnTo>
                <a:lnTo>
                  <a:pt x="5904" y="2329"/>
                </a:lnTo>
                <a:lnTo>
                  <a:pt x="5899" y="2337"/>
                </a:lnTo>
                <a:lnTo>
                  <a:pt x="5893" y="2345"/>
                </a:lnTo>
                <a:lnTo>
                  <a:pt x="5873" y="2368"/>
                </a:lnTo>
                <a:lnTo>
                  <a:pt x="5847" y="2394"/>
                </a:lnTo>
                <a:lnTo>
                  <a:pt x="5813" y="2427"/>
                </a:lnTo>
                <a:lnTo>
                  <a:pt x="5769" y="2467"/>
                </a:lnTo>
                <a:lnTo>
                  <a:pt x="5744" y="2489"/>
                </a:lnTo>
                <a:lnTo>
                  <a:pt x="5716" y="2511"/>
                </a:lnTo>
                <a:lnTo>
                  <a:pt x="5686" y="2534"/>
                </a:lnTo>
                <a:lnTo>
                  <a:pt x="5653" y="2559"/>
                </a:lnTo>
                <a:lnTo>
                  <a:pt x="5619" y="2583"/>
                </a:lnTo>
                <a:lnTo>
                  <a:pt x="5582" y="2608"/>
                </a:lnTo>
                <a:lnTo>
                  <a:pt x="5544" y="2632"/>
                </a:lnTo>
                <a:lnTo>
                  <a:pt x="5503" y="2657"/>
                </a:lnTo>
                <a:lnTo>
                  <a:pt x="5459" y="2680"/>
                </a:lnTo>
                <a:lnTo>
                  <a:pt x="5415" y="2704"/>
                </a:lnTo>
                <a:lnTo>
                  <a:pt x="5367" y="2727"/>
                </a:lnTo>
                <a:lnTo>
                  <a:pt x="5318" y="2748"/>
                </a:lnTo>
                <a:lnTo>
                  <a:pt x="5267" y="2769"/>
                </a:lnTo>
                <a:lnTo>
                  <a:pt x="5213" y="2788"/>
                </a:lnTo>
                <a:lnTo>
                  <a:pt x="5157" y="2806"/>
                </a:lnTo>
                <a:lnTo>
                  <a:pt x="5100" y="2823"/>
                </a:lnTo>
                <a:lnTo>
                  <a:pt x="5041" y="2836"/>
                </a:lnTo>
                <a:lnTo>
                  <a:pt x="4980" y="2849"/>
                </a:lnTo>
                <a:lnTo>
                  <a:pt x="4917" y="2859"/>
                </a:lnTo>
                <a:lnTo>
                  <a:pt x="4884" y="2863"/>
                </a:lnTo>
                <a:lnTo>
                  <a:pt x="4852" y="2866"/>
                </a:lnTo>
                <a:lnTo>
                  <a:pt x="4818" y="2869"/>
                </a:lnTo>
                <a:lnTo>
                  <a:pt x="4785" y="2871"/>
                </a:lnTo>
                <a:lnTo>
                  <a:pt x="4750" y="2872"/>
                </a:lnTo>
                <a:lnTo>
                  <a:pt x="4716" y="2873"/>
                </a:lnTo>
                <a:lnTo>
                  <a:pt x="4666" y="2873"/>
                </a:lnTo>
                <a:lnTo>
                  <a:pt x="4618" y="2871"/>
                </a:lnTo>
                <a:lnTo>
                  <a:pt x="4572" y="2866"/>
                </a:lnTo>
                <a:lnTo>
                  <a:pt x="4529" y="2862"/>
                </a:lnTo>
                <a:lnTo>
                  <a:pt x="4487" y="2855"/>
                </a:lnTo>
                <a:lnTo>
                  <a:pt x="4447" y="2846"/>
                </a:lnTo>
                <a:lnTo>
                  <a:pt x="4410" y="2836"/>
                </a:lnTo>
                <a:lnTo>
                  <a:pt x="4374" y="2825"/>
                </a:lnTo>
                <a:lnTo>
                  <a:pt x="4339" y="2813"/>
                </a:lnTo>
                <a:lnTo>
                  <a:pt x="4306" y="2800"/>
                </a:lnTo>
                <a:lnTo>
                  <a:pt x="4273" y="2784"/>
                </a:lnTo>
                <a:lnTo>
                  <a:pt x="4242" y="2767"/>
                </a:lnTo>
                <a:lnTo>
                  <a:pt x="4212" y="2749"/>
                </a:lnTo>
                <a:lnTo>
                  <a:pt x="4182" y="2729"/>
                </a:lnTo>
                <a:lnTo>
                  <a:pt x="4153" y="2709"/>
                </a:lnTo>
                <a:lnTo>
                  <a:pt x="4124" y="2687"/>
                </a:lnTo>
                <a:lnTo>
                  <a:pt x="4089" y="2679"/>
                </a:lnTo>
                <a:lnTo>
                  <a:pt x="4057" y="2669"/>
                </a:lnTo>
                <a:lnTo>
                  <a:pt x="4026" y="2658"/>
                </a:lnTo>
                <a:lnTo>
                  <a:pt x="3996" y="2645"/>
                </a:lnTo>
                <a:lnTo>
                  <a:pt x="3968" y="2630"/>
                </a:lnTo>
                <a:lnTo>
                  <a:pt x="3942" y="2615"/>
                </a:lnTo>
                <a:lnTo>
                  <a:pt x="3918" y="2597"/>
                </a:lnTo>
                <a:lnTo>
                  <a:pt x="3895" y="2579"/>
                </a:lnTo>
                <a:lnTo>
                  <a:pt x="3875" y="2559"/>
                </a:lnTo>
                <a:lnTo>
                  <a:pt x="3858" y="2539"/>
                </a:lnTo>
                <a:lnTo>
                  <a:pt x="3843" y="2518"/>
                </a:lnTo>
                <a:lnTo>
                  <a:pt x="3836" y="2506"/>
                </a:lnTo>
                <a:lnTo>
                  <a:pt x="3830" y="2494"/>
                </a:lnTo>
                <a:lnTo>
                  <a:pt x="3824" y="2483"/>
                </a:lnTo>
                <a:lnTo>
                  <a:pt x="3820" y="2472"/>
                </a:lnTo>
                <a:lnTo>
                  <a:pt x="3815" y="2460"/>
                </a:lnTo>
                <a:lnTo>
                  <a:pt x="3812" y="2447"/>
                </a:lnTo>
                <a:lnTo>
                  <a:pt x="3810" y="2435"/>
                </a:lnTo>
                <a:lnTo>
                  <a:pt x="3807" y="2423"/>
                </a:lnTo>
                <a:lnTo>
                  <a:pt x="3806" y="2411"/>
                </a:lnTo>
                <a:lnTo>
                  <a:pt x="3806" y="2397"/>
                </a:lnTo>
                <a:lnTo>
                  <a:pt x="3742" y="2337"/>
                </a:lnTo>
                <a:lnTo>
                  <a:pt x="3671" y="2275"/>
                </a:lnTo>
                <a:lnTo>
                  <a:pt x="3633" y="2243"/>
                </a:lnTo>
                <a:lnTo>
                  <a:pt x="3594" y="2210"/>
                </a:lnTo>
                <a:lnTo>
                  <a:pt x="3553" y="2177"/>
                </a:lnTo>
                <a:lnTo>
                  <a:pt x="3510" y="2143"/>
                </a:lnTo>
                <a:close/>
                <a:moveTo>
                  <a:pt x="1226" y="3231"/>
                </a:moveTo>
                <a:lnTo>
                  <a:pt x="1226" y="3231"/>
                </a:lnTo>
                <a:lnTo>
                  <a:pt x="1232" y="3216"/>
                </a:lnTo>
                <a:lnTo>
                  <a:pt x="1239" y="3201"/>
                </a:lnTo>
                <a:lnTo>
                  <a:pt x="1245" y="3184"/>
                </a:lnTo>
                <a:lnTo>
                  <a:pt x="1250" y="3167"/>
                </a:lnTo>
                <a:lnTo>
                  <a:pt x="1253" y="3151"/>
                </a:lnTo>
                <a:lnTo>
                  <a:pt x="1256" y="3134"/>
                </a:lnTo>
                <a:lnTo>
                  <a:pt x="1258" y="3116"/>
                </a:lnTo>
                <a:lnTo>
                  <a:pt x="1258" y="3098"/>
                </a:lnTo>
                <a:lnTo>
                  <a:pt x="1258" y="3084"/>
                </a:lnTo>
                <a:lnTo>
                  <a:pt x="1257" y="3069"/>
                </a:lnTo>
                <a:lnTo>
                  <a:pt x="1255" y="3055"/>
                </a:lnTo>
                <a:lnTo>
                  <a:pt x="1252" y="3041"/>
                </a:lnTo>
                <a:lnTo>
                  <a:pt x="1249" y="3027"/>
                </a:lnTo>
                <a:lnTo>
                  <a:pt x="1246" y="3014"/>
                </a:lnTo>
                <a:lnTo>
                  <a:pt x="1241" y="3000"/>
                </a:lnTo>
                <a:lnTo>
                  <a:pt x="1236" y="2988"/>
                </a:lnTo>
                <a:lnTo>
                  <a:pt x="1230" y="2975"/>
                </a:lnTo>
                <a:lnTo>
                  <a:pt x="1224" y="2962"/>
                </a:lnTo>
                <a:lnTo>
                  <a:pt x="1210" y="2939"/>
                </a:lnTo>
                <a:lnTo>
                  <a:pt x="1193" y="2918"/>
                </a:lnTo>
                <a:lnTo>
                  <a:pt x="1175" y="2898"/>
                </a:lnTo>
                <a:lnTo>
                  <a:pt x="1154" y="2879"/>
                </a:lnTo>
                <a:lnTo>
                  <a:pt x="1133" y="2862"/>
                </a:lnTo>
                <a:lnTo>
                  <a:pt x="1110" y="2849"/>
                </a:lnTo>
                <a:lnTo>
                  <a:pt x="1097" y="2842"/>
                </a:lnTo>
                <a:lnTo>
                  <a:pt x="1085" y="2836"/>
                </a:lnTo>
                <a:lnTo>
                  <a:pt x="1072" y="2831"/>
                </a:lnTo>
                <a:lnTo>
                  <a:pt x="1058" y="2826"/>
                </a:lnTo>
                <a:lnTo>
                  <a:pt x="1045" y="2823"/>
                </a:lnTo>
                <a:lnTo>
                  <a:pt x="1032" y="2820"/>
                </a:lnTo>
                <a:lnTo>
                  <a:pt x="1017" y="2817"/>
                </a:lnTo>
                <a:lnTo>
                  <a:pt x="1003" y="2815"/>
                </a:lnTo>
                <a:lnTo>
                  <a:pt x="988" y="2814"/>
                </a:lnTo>
                <a:lnTo>
                  <a:pt x="974" y="2814"/>
                </a:lnTo>
                <a:lnTo>
                  <a:pt x="959" y="2814"/>
                </a:lnTo>
                <a:lnTo>
                  <a:pt x="945" y="2815"/>
                </a:lnTo>
                <a:lnTo>
                  <a:pt x="930" y="2817"/>
                </a:lnTo>
                <a:lnTo>
                  <a:pt x="917" y="2820"/>
                </a:lnTo>
                <a:lnTo>
                  <a:pt x="902" y="2823"/>
                </a:lnTo>
                <a:lnTo>
                  <a:pt x="889" y="2826"/>
                </a:lnTo>
                <a:lnTo>
                  <a:pt x="877" y="2831"/>
                </a:lnTo>
                <a:lnTo>
                  <a:pt x="863" y="2836"/>
                </a:lnTo>
                <a:lnTo>
                  <a:pt x="851" y="2842"/>
                </a:lnTo>
                <a:lnTo>
                  <a:pt x="839" y="2849"/>
                </a:lnTo>
                <a:lnTo>
                  <a:pt x="815" y="2862"/>
                </a:lnTo>
                <a:lnTo>
                  <a:pt x="793" y="2879"/>
                </a:lnTo>
                <a:lnTo>
                  <a:pt x="773" y="2898"/>
                </a:lnTo>
                <a:lnTo>
                  <a:pt x="754" y="2918"/>
                </a:lnTo>
                <a:lnTo>
                  <a:pt x="738" y="2939"/>
                </a:lnTo>
                <a:lnTo>
                  <a:pt x="724" y="2962"/>
                </a:lnTo>
                <a:lnTo>
                  <a:pt x="717" y="2975"/>
                </a:lnTo>
                <a:lnTo>
                  <a:pt x="712" y="2988"/>
                </a:lnTo>
                <a:lnTo>
                  <a:pt x="707" y="3000"/>
                </a:lnTo>
                <a:lnTo>
                  <a:pt x="703" y="3014"/>
                </a:lnTo>
                <a:lnTo>
                  <a:pt x="698" y="3027"/>
                </a:lnTo>
                <a:lnTo>
                  <a:pt x="695" y="3041"/>
                </a:lnTo>
                <a:lnTo>
                  <a:pt x="693" y="3055"/>
                </a:lnTo>
                <a:lnTo>
                  <a:pt x="691" y="3069"/>
                </a:lnTo>
                <a:lnTo>
                  <a:pt x="689" y="3084"/>
                </a:lnTo>
                <a:lnTo>
                  <a:pt x="689" y="3098"/>
                </a:lnTo>
                <a:lnTo>
                  <a:pt x="691" y="3123"/>
                </a:lnTo>
                <a:lnTo>
                  <a:pt x="682" y="3124"/>
                </a:lnTo>
                <a:lnTo>
                  <a:pt x="684" y="3153"/>
                </a:lnTo>
                <a:lnTo>
                  <a:pt x="687" y="3181"/>
                </a:lnTo>
                <a:lnTo>
                  <a:pt x="692" y="3209"/>
                </a:lnTo>
                <a:lnTo>
                  <a:pt x="698" y="3235"/>
                </a:lnTo>
                <a:lnTo>
                  <a:pt x="706" y="3261"/>
                </a:lnTo>
                <a:lnTo>
                  <a:pt x="715" y="3287"/>
                </a:lnTo>
                <a:lnTo>
                  <a:pt x="726" y="3311"/>
                </a:lnTo>
                <a:lnTo>
                  <a:pt x="738" y="3335"/>
                </a:lnTo>
                <a:lnTo>
                  <a:pt x="753" y="3357"/>
                </a:lnTo>
                <a:lnTo>
                  <a:pt x="769" y="3379"/>
                </a:lnTo>
                <a:lnTo>
                  <a:pt x="785" y="3399"/>
                </a:lnTo>
                <a:lnTo>
                  <a:pt x="804" y="3419"/>
                </a:lnTo>
                <a:lnTo>
                  <a:pt x="823" y="3437"/>
                </a:lnTo>
                <a:lnTo>
                  <a:pt x="845" y="3454"/>
                </a:lnTo>
                <a:lnTo>
                  <a:pt x="868" y="3468"/>
                </a:lnTo>
                <a:lnTo>
                  <a:pt x="892" y="3483"/>
                </a:lnTo>
                <a:lnTo>
                  <a:pt x="918" y="3495"/>
                </a:lnTo>
                <a:lnTo>
                  <a:pt x="938" y="3503"/>
                </a:lnTo>
                <a:lnTo>
                  <a:pt x="959" y="3510"/>
                </a:lnTo>
                <a:lnTo>
                  <a:pt x="980" y="3515"/>
                </a:lnTo>
                <a:lnTo>
                  <a:pt x="1002" y="3520"/>
                </a:lnTo>
                <a:lnTo>
                  <a:pt x="1023" y="3523"/>
                </a:lnTo>
                <a:lnTo>
                  <a:pt x="1044" y="3525"/>
                </a:lnTo>
                <a:lnTo>
                  <a:pt x="1066" y="3525"/>
                </a:lnTo>
                <a:lnTo>
                  <a:pt x="1087" y="3525"/>
                </a:lnTo>
                <a:lnTo>
                  <a:pt x="1111" y="3523"/>
                </a:lnTo>
                <a:lnTo>
                  <a:pt x="1132" y="3520"/>
                </a:lnTo>
                <a:lnTo>
                  <a:pt x="1154" y="3515"/>
                </a:lnTo>
                <a:lnTo>
                  <a:pt x="1175" y="3510"/>
                </a:lnTo>
                <a:lnTo>
                  <a:pt x="1197" y="3503"/>
                </a:lnTo>
                <a:lnTo>
                  <a:pt x="1218" y="3494"/>
                </a:lnTo>
                <a:lnTo>
                  <a:pt x="1238" y="3485"/>
                </a:lnTo>
                <a:lnTo>
                  <a:pt x="1258" y="3474"/>
                </a:lnTo>
                <a:lnTo>
                  <a:pt x="1272" y="3465"/>
                </a:lnTo>
                <a:lnTo>
                  <a:pt x="1286" y="3456"/>
                </a:lnTo>
                <a:lnTo>
                  <a:pt x="1300" y="3446"/>
                </a:lnTo>
                <a:lnTo>
                  <a:pt x="1313" y="3435"/>
                </a:lnTo>
                <a:lnTo>
                  <a:pt x="1325" y="3425"/>
                </a:lnTo>
                <a:lnTo>
                  <a:pt x="1337" y="3414"/>
                </a:lnTo>
                <a:lnTo>
                  <a:pt x="1359" y="3389"/>
                </a:lnTo>
                <a:lnTo>
                  <a:pt x="1378" y="3365"/>
                </a:lnTo>
                <a:lnTo>
                  <a:pt x="1396" y="3338"/>
                </a:lnTo>
                <a:lnTo>
                  <a:pt x="1412" y="3310"/>
                </a:lnTo>
                <a:lnTo>
                  <a:pt x="1426" y="3281"/>
                </a:lnTo>
                <a:lnTo>
                  <a:pt x="1439" y="3251"/>
                </a:lnTo>
                <a:lnTo>
                  <a:pt x="1449" y="3221"/>
                </a:lnTo>
                <a:lnTo>
                  <a:pt x="1456" y="3189"/>
                </a:lnTo>
                <a:lnTo>
                  <a:pt x="1463" y="3157"/>
                </a:lnTo>
                <a:lnTo>
                  <a:pt x="1469" y="3125"/>
                </a:lnTo>
                <a:lnTo>
                  <a:pt x="1472" y="3092"/>
                </a:lnTo>
                <a:lnTo>
                  <a:pt x="1474" y="3059"/>
                </a:lnTo>
                <a:lnTo>
                  <a:pt x="1474" y="3026"/>
                </a:lnTo>
                <a:lnTo>
                  <a:pt x="1473" y="2680"/>
                </a:lnTo>
                <a:lnTo>
                  <a:pt x="1505" y="2674"/>
                </a:lnTo>
                <a:lnTo>
                  <a:pt x="1539" y="2667"/>
                </a:lnTo>
                <a:lnTo>
                  <a:pt x="1571" y="2658"/>
                </a:lnTo>
                <a:lnTo>
                  <a:pt x="1604" y="2648"/>
                </a:lnTo>
                <a:lnTo>
                  <a:pt x="1635" y="2636"/>
                </a:lnTo>
                <a:lnTo>
                  <a:pt x="1665" y="2622"/>
                </a:lnTo>
                <a:lnTo>
                  <a:pt x="1695" y="2607"/>
                </a:lnTo>
                <a:lnTo>
                  <a:pt x="1724" y="2590"/>
                </a:lnTo>
                <a:lnTo>
                  <a:pt x="1743" y="2578"/>
                </a:lnTo>
                <a:lnTo>
                  <a:pt x="1761" y="2566"/>
                </a:lnTo>
                <a:lnTo>
                  <a:pt x="1779" y="2552"/>
                </a:lnTo>
                <a:lnTo>
                  <a:pt x="1794" y="2538"/>
                </a:lnTo>
                <a:lnTo>
                  <a:pt x="1811" y="2523"/>
                </a:lnTo>
                <a:lnTo>
                  <a:pt x="1825" y="2508"/>
                </a:lnTo>
                <a:lnTo>
                  <a:pt x="1841" y="2492"/>
                </a:lnTo>
                <a:lnTo>
                  <a:pt x="1854" y="2476"/>
                </a:lnTo>
                <a:lnTo>
                  <a:pt x="1868" y="2459"/>
                </a:lnTo>
                <a:lnTo>
                  <a:pt x="1880" y="2442"/>
                </a:lnTo>
                <a:lnTo>
                  <a:pt x="1891" y="2423"/>
                </a:lnTo>
                <a:lnTo>
                  <a:pt x="1902" y="2405"/>
                </a:lnTo>
                <a:lnTo>
                  <a:pt x="1912" y="2385"/>
                </a:lnTo>
                <a:lnTo>
                  <a:pt x="1922" y="2366"/>
                </a:lnTo>
                <a:lnTo>
                  <a:pt x="1930" y="2345"/>
                </a:lnTo>
                <a:lnTo>
                  <a:pt x="1938" y="2325"/>
                </a:lnTo>
                <a:lnTo>
                  <a:pt x="1949" y="2291"/>
                </a:lnTo>
                <a:lnTo>
                  <a:pt x="1957" y="2258"/>
                </a:lnTo>
                <a:lnTo>
                  <a:pt x="1964" y="2223"/>
                </a:lnTo>
                <a:lnTo>
                  <a:pt x="1968" y="2189"/>
                </a:lnTo>
                <a:lnTo>
                  <a:pt x="1970" y="2154"/>
                </a:lnTo>
                <a:lnTo>
                  <a:pt x="1971" y="2120"/>
                </a:lnTo>
                <a:lnTo>
                  <a:pt x="1971" y="2085"/>
                </a:lnTo>
                <a:lnTo>
                  <a:pt x="1969" y="2051"/>
                </a:lnTo>
                <a:lnTo>
                  <a:pt x="1967" y="2027"/>
                </a:lnTo>
                <a:lnTo>
                  <a:pt x="1964" y="2004"/>
                </a:lnTo>
                <a:lnTo>
                  <a:pt x="1959" y="1981"/>
                </a:lnTo>
                <a:lnTo>
                  <a:pt x="1954" y="1959"/>
                </a:lnTo>
                <a:lnTo>
                  <a:pt x="1947" y="1936"/>
                </a:lnTo>
                <a:lnTo>
                  <a:pt x="1939" y="1915"/>
                </a:lnTo>
                <a:lnTo>
                  <a:pt x="1930" y="1892"/>
                </a:lnTo>
                <a:lnTo>
                  <a:pt x="1921" y="1871"/>
                </a:lnTo>
                <a:lnTo>
                  <a:pt x="1910" y="1850"/>
                </a:lnTo>
                <a:lnTo>
                  <a:pt x="1899" y="1830"/>
                </a:lnTo>
                <a:lnTo>
                  <a:pt x="1887" y="1810"/>
                </a:lnTo>
                <a:lnTo>
                  <a:pt x="1873" y="1791"/>
                </a:lnTo>
                <a:lnTo>
                  <a:pt x="1859" y="1772"/>
                </a:lnTo>
                <a:lnTo>
                  <a:pt x="1844" y="1754"/>
                </a:lnTo>
                <a:lnTo>
                  <a:pt x="1829" y="1737"/>
                </a:lnTo>
                <a:lnTo>
                  <a:pt x="1812" y="1721"/>
                </a:lnTo>
                <a:lnTo>
                  <a:pt x="1793" y="1704"/>
                </a:lnTo>
                <a:lnTo>
                  <a:pt x="1774" y="1688"/>
                </a:lnTo>
                <a:lnTo>
                  <a:pt x="1755" y="1674"/>
                </a:lnTo>
                <a:lnTo>
                  <a:pt x="1734" y="1661"/>
                </a:lnTo>
                <a:lnTo>
                  <a:pt x="1714" y="1647"/>
                </a:lnTo>
                <a:lnTo>
                  <a:pt x="1692" y="1636"/>
                </a:lnTo>
                <a:lnTo>
                  <a:pt x="1669" y="1626"/>
                </a:lnTo>
                <a:lnTo>
                  <a:pt x="1647" y="1617"/>
                </a:lnTo>
                <a:lnTo>
                  <a:pt x="1625" y="1609"/>
                </a:lnTo>
                <a:lnTo>
                  <a:pt x="1604" y="1603"/>
                </a:lnTo>
                <a:lnTo>
                  <a:pt x="1581" y="1597"/>
                </a:lnTo>
                <a:lnTo>
                  <a:pt x="1559" y="1593"/>
                </a:lnTo>
                <a:lnTo>
                  <a:pt x="1536" y="1590"/>
                </a:lnTo>
                <a:lnTo>
                  <a:pt x="1513" y="1588"/>
                </a:lnTo>
                <a:lnTo>
                  <a:pt x="1490" y="1587"/>
                </a:lnTo>
                <a:lnTo>
                  <a:pt x="1468" y="1587"/>
                </a:lnTo>
                <a:lnTo>
                  <a:pt x="1465" y="1158"/>
                </a:lnTo>
                <a:lnTo>
                  <a:pt x="1498" y="1123"/>
                </a:lnTo>
                <a:lnTo>
                  <a:pt x="1530" y="1089"/>
                </a:lnTo>
                <a:lnTo>
                  <a:pt x="1562" y="1053"/>
                </a:lnTo>
                <a:lnTo>
                  <a:pt x="1592" y="1016"/>
                </a:lnTo>
                <a:lnTo>
                  <a:pt x="1622" y="978"/>
                </a:lnTo>
                <a:lnTo>
                  <a:pt x="1651" y="941"/>
                </a:lnTo>
                <a:lnTo>
                  <a:pt x="1679" y="901"/>
                </a:lnTo>
                <a:lnTo>
                  <a:pt x="1705" y="862"/>
                </a:lnTo>
                <a:lnTo>
                  <a:pt x="1728" y="821"/>
                </a:lnTo>
                <a:lnTo>
                  <a:pt x="1751" y="780"/>
                </a:lnTo>
                <a:lnTo>
                  <a:pt x="1771" y="738"/>
                </a:lnTo>
                <a:lnTo>
                  <a:pt x="1780" y="715"/>
                </a:lnTo>
                <a:lnTo>
                  <a:pt x="1789" y="693"/>
                </a:lnTo>
                <a:lnTo>
                  <a:pt x="1796" y="672"/>
                </a:lnTo>
                <a:lnTo>
                  <a:pt x="1803" y="648"/>
                </a:lnTo>
                <a:lnTo>
                  <a:pt x="1810" y="626"/>
                </a:lnTo>
                <a:lnTo>
                  <a:pt x="1815" y="603"/>
                </a:lnTo>
                <a:lnTo>
                  <a:pt x="1821" y="579"/>
                </a:lnTo>
                <a:lnTo>
                  <a:pt x="1825" y="556"/>
                </a:lnTo>
                <a:lnTo>
                  <a:pt x="1829" y="533"/>
                </a:lnTo>
                <a:lnTo>
                  <a:pt x="1831" y="508"/>
                </a:lnTo>
                <a:lnTo>
                  <a:pt x="1834" y="463"/>
                </a:lnTo>
                <a:lnTo>
                  <a:pt x="1835" y="418"/>
                </a:lnTo>
                <a:lnTo>
                  <a:pt x="1834" y="372"/>
                </a:lnTo>
                <a:lnTo>
                  <a:pt x="1833" y="349"/>
                </a:lnTo>
                <a:lnTo>
                  <a:pt x="1831" y="325"/>
                </a:lnTo>
                <a:lnTo>
                  <a:pt x="1829" y="302"/>
                </a:lnTo>
                <a:lnTo>
                  <a:pt x="1824" y="280"/>
                </a:lnTo>
                <a:lnTo>
                  <a:pt x="1820" y="257"/>
                </a:lnTo>
                <a:lnTo>
                  <a:pt x="1815" y="235"/>
                </a:lnTo>
                <a:lnTo>
                  <a:pt x="1809" y="213"/>
                </a:lnTo>
                <a:lnTo>
                  <a:pt x="1802" y="192"/>
                </a:lnTo>
                <a:lnTo>
                  <a:pt x="1793" y="170"/>
                </a:lnTo>
                <a:lnTo>
                  <a:pt x="1784" y="149"/>
                </a:lnTo>
                <a:lnTo>
                  <a:pt x="1770" y="122"/>
                </a:lnTo>
                <a:lnTo>
                  <a:pt x="1762" y="109"/>
                </a:lnTo>
                <a:lnTo>
                  <a:pt x="1753" y="97"/>
                </a:lnTo>
                <a:lnTo>
                  <a:pt x="1743" y="85"/>
                </a:lnTo>
                <a:lnTo>
                  <a:pt x="1733" y="73"/>
                </a:lnTo>
                <a:lnTo>
                  <a:pt x="1723" y="62"/>
                </a:lnTo>
                <a:lnTo>
                  <a:pt x="1712" y="51"/>
                </a:lnTo>
                <a:lnTo>
                  <a:pt x="1700" y="42"/>
                </a:lnTo>
                <a:lnTo>
                  <a:pt x="1688" y="33"/>
                </a:lnTo>
                <a:lnTo>
                  <a:pt x="1675" y="25"/>
                </a:lnTo>
                <a:lnTo>
                  <a:pt x="1661" y="18"/>
                </a:lnTo>
                <a:lnTo>
                  <a:pt x="1648" y="12"/>
                </a:lnTo>
                <a:lnTo>
                  <a:pt x="1634" y="7"/>
                </a:lnTo>
                <a:lnTo>
                  <a:pt x="1618" y="3"/>
                </a:lnTo>
                <a:lnTo>
                  <a:pt x="1602" y="1"/>
                </a:lnTo>
                <a:lnTo>
                  <a:pt x="1587" y="0"/>
                </a:lnTo>
                <a:lnTo>
                  <a:pt x="1571" y="0"/>
                </a:lnTo>
                <a:lnTo>
                  <a:pt x="1556" y="1"/>
                </a:lnTo>
                <a:lnTo>
                  <a:pt x="1541" y="3"/>
                </a:lnTo>
                <a:lnTo>
                  <a:pt x="1527" y="7"/>
                </a:lnTo>
                <a:lnTo>
                  <a:pt x="1512" y="11"/>
                </a:lnTo>
                <a:lnTo>
                  <a:pt x="1499" y="17"/>
                </a:lnTo>
                <a:lnTo>
                  <a:pt x="1485" y="22"/>
                </a:lnTo>
                <a:lnTo>
                  <a:pt x="1473" y="30"/>
                </a:lnTo>
                <a:lnTo>
                  <a:pt x="1461" y="38"/>
                </a:lnTo>
                <a:lnTo>
                  <a:pt x="1449" y="47"/>
                </a:lnTo>
                <a:lnTo>
                  <a:pt x="1437" y="57"/>
                </a:lnTo>
                <a:lnTo>
                  <a:pt x="1426" y="67"/>
                </a:lnTo>
                <a:lnTo>
                  <a:pt x="1415" y="78"/>
                </a:lnTo>
                <a:lnTo>
                  <a:pt x="1395" y="101"/>
                </a:lnTo>
                <a:lnTo>
                  <a:pt x="1376" y="126"/>
                </a:lnTo>
                <a:lnTo>
                  <a:pt x="1358" y="153"/>
                </a:lnTo>
                <a:lnTo>
                  <a:pt x="1343" y="180"/>
                </a:lnTo>
                <a:lnTo>
                  <a:pt x="1328" y="208"/>
                </a:lnTo>
                <a:lnTo>
                  <a:pt x="1316" y="237"/>
                </a:lnTo>
                <a:lnTo>
                  <a:pt x="1305" y="265"/>
                </a:lnTo>
                <a:lnTo>
                  <a:pt x="1296" y="293"/>
                </a:lnTo>
                <a:lnTo>
                  <a:pt x="1287" y="320"/>
                </a:lnTo>
                <a:lnTo>
                  <a:pt x="1278" y="355"/>
                </a:lnTo>
                <a:lnTo>
                  <a:pt x="1271" y="391"/>
                </a:lnTo>
                <a:lnTo>
                  <a:pt x="1267" y="428"/>
                </a:lnTo>
                <a:lnTo>
                  <a:pt x="1264" y="465"/>
                </a:lnTo>
                <a:lnTo>
                  <a:pt x="1261" y="501"/>
                </a:lnTo>
                <a:lnTo>
                  <a:pt x="1260" y="539"/>
                </a:lnTo>
                <a:lnTo>
                  <a:pt x="1260" y="613"/>
                </a:lnTo>
                <a:lnTo>
                  <a:pt x="1261" y="723"/>
                </a:lnTo>
                <a:lnTo>
                  <a:pt x="1264" y="1075"/>
                </a:lnTo>
                <a:lnTo>
                  <a:pt x="1200" y="1137"/>
                </a:lnTo>
                <a:lnTo>
                  <a:pt x="1138" y="1198"/>
                </a:lnTo>
                <a:lnTo>
                  <a:pt x="1024" y="1308"/>
                </a:lnTo>
                <a:lnTo>
                  <a:pt x="967" y="1364"/>
                </a:lnTo>
                <a:lnTo>
                  <a:pt x="912" y="1422"/>
                </a:lnTo>
                <a:lnTo>
                  <a:pt x="859" y="1481"/>
                </a:lnTo>
                <a:lnTo>
                  <a:pt x="833" y="1511"/>
                </a:lnTo>
                <a:lnTo>
                  <a:pt x="808" y="1541"/>
                </a:lnTo>
                <a:lnTo>
                  <a:pt x="783" y="1572"/>
                </a:lnTo>
                <a:lnTo>
                  <a:pt x="759" y="1604"/>
                </a:lnTo>
                <a:lnTo>
                  <a:pt x="735" y="1636"/>
                </a:lnTo>
                <a:lnTo>
                  <a:pt x="713" y="1668"/>
                </a:lnTo>
                <a:lnTo>
                  <a:pt x="701" y="1687"/>
                </a:lnTo>
                <a:lnTo>
                  <a:pt x="689" y="1706"/>
                </a:lnTo>
                <a:lnTo>
                  <a:pt x="678" y="1726"/>
                </a:lnTo>
                <a:lnTo>
                  <a:pt x="667" y="1746"/>
                </a:lnTo>
                <a:lnTo>
                  <a:pt x="657" y="1767"/>
                </a:lnTo>
                <a:lnTo>
                  <a:pt x="648" y="1788"/>
                </a:lnTo>
                <a:lnTo>
                  <a:pt x="639" y="1809"/>
                </a:lnTo>
                <a:lnTo>
                  <a:pt x="631" y="1830"/>
                </a:lnTo>
                <a:lnTo>
                  <a:pt x="624" y="1856"/>
                </a:lnTo>
                <a:lnTo>
                  <a:pt x="616" y="1880"/>
                </a:lnTo>
                <a:lnTo>
                  <a:pt x="610" y="1906"/>
                </a:lnTo>
                <a:lnTo>
                  <a:pt x="605" y="1931"/>
                </a:lnTo>
                <a:lnTo>
                  <a:pt x="601" y="1957"/>
                </a:lnTo>
                <a:lnTo>
                  <a:pt x="598" y="1983"/>
                </a:lnTo>
                <a:lnTo>
                  <a:pt x="596" y="2009"/>
                </a:lnTo>
                <a:lnTo>
                  <a:pt x="595" y="2035"/>
                </a:lnTo>
                <a:lnTo>
                  <a:pt x="596" y="2061"/>
                </a:lnTo>
                <a:lnTo>
                  <a:pt x="597" y="2086"/>
                </a:lnTo>
                <a:lnTo>
                  <a:pt x="599" y="2112"/>
                </a:lnTo>
                <a:lnTo>
                  <a:pt x="602" y="2138"/>
                </a:lnTo>
                <a:lnTo>
                  <a:pt x="608" y="2163"/>
                </a:lnTo>
                <a:lnTo>
                  <a:pt x="614" y="2189"/>
                </a:lnTo>
                <a:lnTo>
                  <a:pt x="620" y="2214"/>
                </a:lnTo>
                <a:lnTo>
                  <a:pt x="629" y="2239"/>
                </a:lnTo>
                <a:lnTo>
                  <a:pt x="638" y="2263"/>
                </a:lnTo>
                <a:lnTo>
                  <a:pt x="648" y="2288"/>
                </a:lnTo>
                <a:lnTo>
                  <a:pt x="659" y="2311"/>
                </a:lnTo>
                <a:lnTo>
                  <a:pt x="672" y="2334"/>
                </a:lnTo>
                <a:lnTo>
                  <a:pt x="685" y="2356"/>
                </a:lnTo>
                <a:lnTo>
                  <a:pt x="698" y="2377"/>
                </a:lnTo>
                <a:lnTo>
                  <a:pt x="713" y="2398"/>
                </a:lnTo>
                <a:lnTo>
                  <a:pt x="728" y="2420"/>
                </a:lnTo>
                <a:lnTo>
                  <a:pt x="745" y="2438"/>
                </a:lnTo>
                <a:lnTo>
                  <a:pt x="762" y="2457"/>
                </a:lnTo>
                <a:lnTo>
                  <a:pt x="780" y="2476"/>
                </a:lnTo>
                <a:lnTo>
                  <a:pt x="799" y="2494"/>
                </a:lnTo>
                <a:lnTo>
                  <a:pt x="819" y="2511"/>
                </a:lnTo>
                <a:lnTo>
                  <a:pt x="839" y="2528"/>
                </a:lnTo>
                <a:lnTo>
                  <a:pt x="859" y="2543"/>
                </a:lnTo>
                <a:lnTo>
                  <a:pt x="880" y="2558"/>
                </a:lnTo>
                <a:lnTo>
                  <a:pt x="900" y="2570"/>
                </a:lnTo>
                <a:lnTo>
                  <a:pt x="920" y="2582"/>
                </a:lnTo>
                <a:lnTo>
                  <a:pt x="940" y="2593"/>
                </a:lnTo>
                <a:lnTo>
                  <a:pt x="960" y="2603"/>
                </a:lnTo>
                <a:lnTo>
                  <a:pt x="981" y="2613"/>
                </a:lnTo>
                <a:lnTo>
                  <a:pt x="1003" y="2622"/>
                </a:lnTo>
                <a:lnTo>
                  <a:pt x="1024" y="2631"/>
                </a:lnTo>
                <a:lnTo>
                  <a:pt x="1045" y="2639"/>
                </a:lnTo>
                <a:lnTo>
                  <a:pt x="1073" y="2648"/>
                </a:lnTo>
                <a:lnTo>
                  <a:pt x="1101" y="2657"/>
                </a:lnTo>
                <a:lnTo>
                  <a:pt x="1129" y="2664"/>
                </a:lnTo>
                <a:lnTo>
                  <a:pt x="1156" y="2670"/>
                </a:lnTo>
                <a:lnTo>
                  <a:pt x="1185" y="2676"/>
                </a:lnTo>
                <a:lnTo>
                  <a:pt x="1214" y="2680"/>
                </a:lnTo>
                <a:lnTo>
                  <a:pt x="1242" y="2684"/>
                </a:lnTo>
                <a:lnTo>
                  <a:pt x="1271" y="2687"/>
                </a:lnTo>
                <a:lnTo>
                  <a:pt x="1274" y="3027"/>
                </a:lnTo>
                <a:lnTo>
                  <a:pt x="1272" y="3053"/>
                </a:lnTo>
                <a:lnTo>
                  <a:pt x="1271" y="3079"/>
                </a:lnTo>
                <a:lnTo>
                  <a:pt x="1268" y="3105"/>
                </a:lnTo>
                <a:lnTo>
                  <a:pt x="1264" y="3132"/>
                </a:lnTo>
                <a:lnTo>
                  <a:pt x="1257" y="3158"/>
                </a:lnTo>
                <a:lnTo>
                  <a:pt x="1248" y="3183"/>
                </a:lnTo>
                <a:lnTo>
                  <a:pt x="1238" y="3207"/>
                </a:lnTo>
                <a:lnTo>
                  <a:pt x="1232" y="3220"/>
                </a:lnTo>
                <a:lnTo>
                  <a:pt x="1226" y="3231"/>
                </a:lnTo>
                <a:close/>
                <a:moveTo>
                  <a:pt x="1266" y="1636"/>
                </a:moveTo>
                <a:lnTo>
                  <a:pt x="1266" y="1636"/>
                </a:lnTo>
                <a:lnTo>
                  <a:pt x="1236" y="1652"/>
                </a:lnTo>
                <a:lnTo>
                  <a:pt x="1206" y="1668"/>
                </a:lnTo>
                <a:lnTo>
                  <a:pt x="1177" y="1687"/>
                </a:lnTo>
                <a:lnTo>
                  <a:pt x="1149" y="1707"/>
                </a:lnTo>
                <a:lnTo>
                  <a:pt x="1121" y="1728"/>
                </a:lnTo>
                <a:lnTo>
                  <a:pt x="1095" y="1751"/>
                </a:lnTo>
                <a:lnTo>
                  <a:pt x="1070" y="1774"/>
                </a:lnTo>
                <a:lnTo>
                  <a:pt x="1046" y="1799"/>
                </a:lnTo>
                <a:lnTo>
                  <a:pt x="1026" y="1820"/>
                </a:lnTo>
                <a:lnTo>
                  <a:pt x="1172" y="1958"/>
                </a:lnTo>
                <a:lnTo>
                  <a:pt x="1192" y="1938"/>
                </a:lnTo>
                <a:lnTo>
                  <a:pt x="1210" y="1920"/>
                </a:lnTo>
                <a:lnTo>
                  <a:pt x="1228" y="1902"/>
                </a:lnTo>
                <a:lnTo>
                  <a:pt x="1248" y="1886"/>
                </a:lnTo>
                <a:lnTo>
                  <a:pt x="1268" y="1870"/>
                </a:lnTo>
                <a:lnTo>
                  <a:pt x="1270" y="2484"/>
                </a:lnTo>
                <a:lnTo>
                  <a:pt x="1230" y="2479"/>
                </a:lnTo>
                <a:lnTo>
                  <a:pt x="1190" y="2471"/>
                </a:lnTo>
                <a:lnTo>
                  <a:pt x="1151" y="2461"/>
                </a:lnTo>
                <a:lnTo>
                  <a:pt x="1112" y="2448"/>
                </a:lnTo>
                <a:lnTo>
                  <a:pt x="1081" y="2437"/>
                </a:lnTo>
                <a:lnTo>
                  <a:pt x="1049" y="2423"/>
                </a:lnTo>
                <a:lnTo>
                  <a:pt x="1020" y="2407"/>
                </a:lnTo>
                <a:lnTo>
                  <a:pt x="992" y="2389"/>
                </a:lnTo>
                <a:lnTo>
                  <a:pt x="964" y="2369"/>
                </a:lnTo>
                <a:lnTo>
                  <a:pt x="936" y="2346"/>
                </a:lnTo>
                <a:lnTo>
                  <a:pt x="924" y="2335"/>
                </a:lnTo>
                <a:lnTo>
                  <a:pt x="911" y="2321"/>
                </a:lnTo>
                <a:lnTo>
                  <a:pt x="899" y="2309"/>
                </a:lnTo>
                <a:lnTo>
                  <a:pt x="888" y="2296"/>
                </a:lnTo>
                <a:lnTo>
                  <a:pt x="877" y="2281"/>
                </a:lnTo>
                <a:lnTo>
                  <a:pt x="867" y="2268"/>
                </a:lnTo>
                <a:lnTo>
                  <a:pt x="858" y="2252"/>
                </a:lnTo>
                <a:lnTo>
                  <a:pt x="849" y="2238"/>
                </a:lnTo>
                <a:lnTo>
                  <a:pt x="840" y="2222"/>
                </a:lnTo>
                <a:lnTo>
                  <a:pt x="832" y="2207"/>
                </a:lnTo>
                <a:lnTo>
                  <a:pt x="825" y="2190"/>
                </a:lnTo>
                <a:lnTo>
                  <a:pt x="820" y="2173"/>
                </a:lnTo>
                <a:lnTo>
                  <a:pt x="814" y="2156"/>
                </a:lnTo>
                <a:lnTo>
                  <a:pt x="809" y="2139"/>
                </a:lnTo>
                <a:lnTo>
                  <a:pt x="805" y="2122"/>
                </a:lnTo>
                <a:lnTo>
                  <a:pt x="802" y="2104"/>
                </a:lnTo>
                <a:lnTo>
                  <a:pt x="800" y="2087"/>
                </a:lnTo>
                <a:lnTo>
                  <a:pt x="798" y="2070"/>
                </a:lnTo>
                <a:lnTo>
                  <a:pt x="796" y="2052"/>
                </a:lnTo>
                <a:lnTo>
                  <a:pt x="796" y="2035"/>
                </a:lnTo>
                <a:lnTo>
                  <a:pt x="798" y="2017"/>
                </a:lnTo>
                <a:lnTo>
                  <a:pt x="799" y="1999"/>
                </a:lnTo>
                <a:lnTo>
                  <a:pt x="801" y="1983"/>
                </a:lnTo>
                <a:lnTo>
                  <a:pt x="803" y="1965"/>
                </a:lnTo>
                <a:lnTo>
                  <a:pt x="808" y="1948"/>
                </a:lnTo>
                <a:lnTo>
                  <a:pt x="811" y="1930"/>
                </a:lnTo>
                <a:lnTo>
                  <a:pt x="816" y="1914"/>
                </a:lnTo>
                <a:lnTo>
                  <a:pt x="822" y="1897"/>
                </a:lnTo>
                <a:lnTo>
                  <a:pt x="834" y="1866"/>
                </a:lnTo>
                <a:lnTo>
                  <a:pt x="848" y="1837"/>
                </a:lnTo>
                <a:lnTo>
                  <a:pt x="863" y="1808"/>
                </a:lnTo>
                <a:lnTo>
                  <a:pt x="881" y="1780"/>
                </a:lnTo>
                <a:lnTo>
                  <a:pt x="901" y="1751"/>
                </a:lnTo>
                <a:lnTo>
                  <a:pt x="922" y="1722"/>
                </a:lnTo>
                <a:lnTo>
                  <a:pt x="944" y="1693"/>
                </a:lnTo>
                <a:lnTo>
                  <a:pt x="966" y="1665"/>
                </a:lnTo>
                <a:lnTo>
                  <a:pt x="989" y="1638"/>
                </a:lnTo>
                <a:lnTo>
                  <a:pt x="1013" y="1610"/>
                </a:lnTo>
                <a:lnTo>
                  <a:pt x="1062" y="1557"/>
                </a:lnTo>
                <a:lnTo>
                  <a:pt x="1112" y="1506"/>
                </a:lnTo>
                <a:lnTo>
                  <a:pt x="1162" y="1454"/>
                </a:lnTo>
                <a:lnTo>
                  <a:pt x="1265" y="1355"/>
                </a:lnTo>
                <a:lnTo>
                  <a:pt x="1266" y="1636"/>
                </a:lnTo>
                <a:close/>
                <a:moveTo>
                  <a:pt x="1469" y="1789"/>
                </a:moveTo>
                <a:lnTo>
                  <a:pt x="1472" y="2475"/>
                </a:lnTo>
                <a:lnTo>
                  <a:pt x="1491" y="2471"/>
                </a:lnTo>
                <a:lnTo>
                  <a:pt x="1510" y="2466"/>
                </a:lnTo>
                <a:lnTo>
                  <a:pt x="1529" y="2460"/>
                </a:lnTo>
                <a:lnTo>
                  <a:pt x="1548" y="2453"/>
                </a:lnTo>
                <a:lnTo>
                  <a:pt x="1566" y="2446"/>
                </a:lnTo>
                <a:lnTo>
                  <a:pt x="1583" y="2437"/>
                </a:lnTo>
                <a:lnTo>
                  <a:pt x="1601" y="2428"/>
                </a:lnTo>
                <a:lnTo>
                  <a:pt x="1618" y="2418"/>
                </a:lnTo>
                <a:lnTo>
                  <a:pt x="1640" y="2404"/>
                </a:lnTo>
                <a:lnTo>
                  <a:pt x="1660" y="2387"/>
                </a:lnTo>
                <a:lnTo>
                  <a:pt x="1679" y="2369"/>
                </a:lnTo>
                <a:lnTo>
                  <a:pt x="1697" y="2349"/>
                </a:lnTo>
                <a:lnTo>
                  <a:pt x="1713" y="2329"/>
                </a:lnTo>
                <a:lnTo>
                  <a:pt x="1726" y="2307"/>
                </a:lnTo>
                <a:lnTo>
                  <a:pt x="1738" y="2282"/>
                </a:lnTo>
                <a:lnTo>
                  <a:pt x="1748" y="2258"/>
                </a:lnTo>
                <a:lnTo>
                  <a:pt x="1755" y="2234"/>
                </a:lnTo>
                <a:lnTo>
                  <a:pt x="1761" y="2211"/>
                </a:lnTo>
                <a:lnTo>
                  <a:pt x="1765" y="2188"/>
                </a:lnTo>
                <a:lnTo>
                  <a:pt x="1768" y="2163"/>
                </a:lnTo>
                <a:lnTo>
                  <a:pt x="1770" y="2139"/>
                </a:lnTo>
                <a:lnTo>
                  <a:pt x="1770" y="2115"/>
                </a:lnTo>
                <a:lnTo>
                  <a:pt x="1770" y="2091"/>
                </a:lnTo>
                <a:lnTo>
                  <a:pt x="1768" y="2066"/>
                </a:lnTo>
                <a:lnTo>
                  <a:pt x="1764" y="2038"/>
                </a:lnTo>
                <a:lnTo>
                  <a:pt x="1758" y="2010"/>
                </a:lnTo>
                <a:lnTo>
                  <a:pt x="1750" y="1984"/>
                </a:lnTo>
                <a:lnTo>
                  <a:pt x="1738" y="1958"/>
                </a:lnTo>
                <a:lnTo>
                  <a:pt x="1725" y="1932"/>
                </a:lnTo>
                <a:lnTo>
                  <a:pt x="1709" y="1909"/>
                </a:lnTo>
                <a:lnTo>
                  <a:pt x="1693" y="1887"/>
                </a:lnTo>
                <a:lnTo>
                  <a:pt x="1673" y="1867"/>
                </a:lnTo>
                <a:lnTo>
                  <a:pt x="1663" y="1857"/>
                </a:lnTo>
                <a:lnTo>
                  <a:pt x="1651" y="1848"/>
                </a:lnTo>
                <a:lnTo>
                  <a:pt x="1639" y="1839"/>
                </a:lnTo>
                <a:lnTo>
                  <a:pt x="1628" y="1831"/>
                </a:lnTo>
                <a:lnTo>
                  <a:pt x="1616" y="1823"/>
                </a:lnTo>
                <a:lnTo>
                  <a:pt x="1602" y="1817"/>
                </a:lnTo>
                <a:lnTo>
                  <a:pt x="1590" y="1811"/>
                </a:lnTo>
                <a:lnTo>
                  <a:pt x="1577" y="1805"/>
                </a:lnTo>
                <a:lnTo>
                  <a:pt x="1563" y="1801"/>
                </a:lnTo>
                <a:lnTo>
                  <a:pt x="1550" y="1796"/>
                </a:lnTo>
                <a:lnTo>
                  <a:pt x="1537" y="1794"/>
                </a:lnTo>
                <a:lnTo>
                  <a:pt x="1523" y="1791"/>
                </a:lnTo>
                <a:lnTo>
                  <a:pt x="1510" y="1790"/>
                </a:lnTo>
                <a:lnTo>
                  <a:pt x="1495" y="1789"/>
                </a:lnTo>
                <a:lnTo>
                  <a:pt x="1482" y="1789"/>
                </a:lnTo>
                <a:lnTo>
                  <a:pt x="1469" y="1789"/>
                </a:lnTo>
                <a:close/>
                <a:moveTo>
                  <a:pt x="1464" y="851"/>
                </a:moveTo>
                <a:lnTo>
                  <a:pt x="1463" y="723"/>
                </a:lnTo>
                <a:lnTo>
                  <a:pt x="1462" y="611"/>
                </a:lnTo>
                <a:lnTo>
                  <a:pt x="1461" y="557"/>
                </a:lnTo>
                <a:lnTo>
                  <a:pt x="1462" y="504"/>
                </a:lnTo>
                <a:lnTo>
                  <a:pt x="1463" y="476"/>
                </a:lnTo>
                <a:lnTo>
                  <a:pt x="1465" y="449"/>
                </a:lnTo>
                <a:lnTo>
                  <a:pt x="1469" y="423"/>
                </a:lnTo>
                <a:lnTo>
                  <a:pt x="1474" y="398"/>
                </a:lnTo>
                <a:lnTo>
                  <a:pt x="1485" y="359"/>
                </a:lnTo>
                <a:lnTo>
                  <a:pt x="1494" y="329"/>
                </a:lnTo>
                <a:lnTo>
                  <a:pt x="1507" y="297"/>
                </a:lnTo>
                <a:lnTo>
                  <a:pt x="1513" y="282"/>
                </a:lnTo>
                <a:lnTo>
                  <a:pt x="1520" y="267"/>
                </a:lnTo>
                <a:lnTo>
                  <a:pt x="1527" y="254"/>
                </a:lnTo>
                <a:lnTo>
                  <a:pt x="1534" y="242"/>
                </a:lnTo>
                <a:lnTo>
                  <a:pt x="1542" y="232"/>
                </a:lnTo>
                <a:lnTo>
                  <a:pt x="1550" y="225"/>
                </a:lnTo>
                <a:lnTo>
                  <a:pt x="1553" y="223"/>
                </a:lnTo>
                <a:lnTo>
                  <a:pt x="1558" y="221"/>
                </a:lnTo>
                <a:lnTo>
                  <a:pt x="1562" y="219"/>
                </a:lnTo>
                <a:lnTo>
                  <a:pt x="1566" y="219"/>
                </a:lnTo>
                <a:lnTo>
                  <a:pt x="1570" y="221"/>
                </a:lnTo>
                <a:lnTo>
                  <a:pt x="1573" y="223"/>
                </a:lnTo>
                <a:lnTo>
                  <a:pt x="1581" y="228"/>
                </a:lnTo>
                <a:lnTo>
                  <a:pt x="1588" y="237"/>
                </a:lnTo>
                <a:lnTo>
                  <a:pt x="1595" y="248"/>
                </a:lnTo>
                <a:lnTo>
                  <a:pt x="1600" y="258"/>
                </a:lnTo>
                <a:lnTo>
                  <a:pt x="1605" y="270"/>
                </a:lnTo>
                <a:lnTo>
                  <a:pt x="1610" y="286"/>
                </a:lnTo>
                <a:lnTo>
                  <a:pt x="1617" y="310"/>
                </a:lnTo>
                <a:lnTo>
                  <a:pt x="1621" y="332"/>
                </a:lnTo>
                <a:lnTo>
                  <a:pt x="1626" y="356"/>
                </a:lnTo>
                <a:lnTo>
                  <a:pt x="1628" y="380"/>
                </a:lnTo>
                <a:lnTo>
                  <a:pt x="1629" y="404"/>
                </a:lnTo>
                <a:lnTo>
                  <a:pt x="1629" y="429"/>
                </a:lnTo>
                <a:lnTo>
                  <a:pt x="1628" y="452"/>
                </a:lnTo>
                <a:lnTo>
                  <a:pt x="1627" y="476"/>
                </a:lnTo>
                <a:lnTo>
                  <a:pt x="1624" y="502"/>
                </a:lnTo>
                <a:lnTo>
                  <a:pt x="1619" y="528"/>
                </a:lnTo>
                <a:lnTo>
                  <a:pt x="1615" y="554"/>
                </a:lnTo>
                <a:lnTo>
                  <a:pt x="1608" y="578"/>
                </a:lnTo>
                <a:lnTo>
                  <a:pt x="1600" y="603"/>
                </a:lnTo>
                <a:lnTo>
                  <a:pt x="1592" y="627"/>
                </a:lnTo>
                <a:lnTo>
                  <a:pt x="1582" y="652"/>
                </a:lnTo>
                <a:lnTo>
                  <a:pt x="1572" y="675"/>
                </a:lnTo>
                <a:lnTo>
                  <a:pt x="1561" y="699"/>
                </a:lnTo>
                <a:lnTo>
                  <a:pt x="1549" y="721"/>
                </a:lnTo>
                <a:lnTo>
                  <a:pt x="1537" y="744"/>
                </a:lnTo>
                <a:lnTo>
                  <a:pt x="1523" y="766"/>
                </a:lnTo>
                <a:lnTo>
                  <a:pt x="1509" y="788"/>
                </a:lnTo>
                <a:lnTo>
                  <a:pt x="1494" y="809"/>
                </a:lnTo>
                <a:lnTo>
                  <a:pt x="1464" y="851"/>
                </a:lnTo>
                <a:close/>
                <a:moveTo>
                  <a:pt x="154" y="3429"/>
                </a:moveTo>
                <a:lnTo>
                  <a:pt x="154" y="3429"/>
                </a:lnTo>
                <a:lnTo>
                  <a:pt x="147" y="3435"/>
                </a:lnTo>
                <a:lnTo>
                  <a:pt x="138" y="3439"/>
                </a:lnTo>
                <a:lnTo>
                  <a:pt x="130" y="3443"/>
                </a:lnTo>
                <a:lnTo>
                  <a:pt x="121" y="3446"/>
                </a:lnTo>
                <a:lnTo>
                  <a:pt x="112" y="3448"/>
                </a:lnTo>
                <a:lnTo>
                  <a:pt x="103" y="3449"/>
                </a:lnTo>
                <a:lnTo>
                  <a:pt x="93" y="3449"/>
                </a:lnTo>
                <a:lnTo>
                  <a:pt x="84" y="3448"/>
                </a:lnTo>
                <a:lnTo>
                  <a:pt x="75" y="3447"/>
                </a:lnTo>
                <a:lnTo>
                  <a:pt x="66" y="3445"/>
                </a:lnTo>
                <a:lnTo>
                  <a:pt x="58" y="3442"/>
                </a:lnTo>
                <a:lnTo>
                  <a:pt x="50" y="3438"/>
                </a:lnTo>
                <a:lnTo>
                  <a:pt x="42" y="3433"/>
                </a:lnTo>
                <a:lnTo>
                  <a:pt x="35" y="3427"/>
                </a:lnTo>
                <a:lnTo>
                  <a:pt x="27" y="3420"/>
                </a:lnTo>
                <a:lnTo>
                  <a:pt x="22" y="3414"/>
                </a:lnTo>
                <a:lnTo>
                  <a:pt x="16" y="3406"/>
                </a:lnTo>
                <a:lnTo>
                  <a:pt x="11" y="3397"/>
                </a:lnTo>
                <a:lnTo>
                  <a:pt x="7" y="3389"/>
                </a:lnTo>
                <a:lnTo>
                  <a:pt x="4" y="3380"/>
                </a:lnTo>
                <a:lnTo>
                  <a:pt x="2" y="3371"/>
                </a:lnTo>
                <a:lnTo>
                  <a:pt x="0" y="3361"/>
                </a:lnTo>
                <a:lnTo>
                  <a:pt x="0" y="3352"/>
                </a:lnTo>
                <a:lnTo>
                  <a:pt x="2" y="3343"/>
                </a:lnTo>
                <a:lnTo>
                  <a:pt x="3" y="3335"/>
                </a:lnTo>
                <a:lnTo>
                  <a:pt x="5" y="3326"/>
                </a:lnTo>
                <a:lnTo>
                  <a:pt x="8" y="3318"/>
                </a:lnTo>
                <a:lnTo>
                  <a:pt x="13" y="3309"/>
                </a:lnTo>
                <a:lnTo>
                  <a:pt x="17" y="3301"/>
                </a:lnTo>
                <a:lnTo>
                  <a:pt x="23" y="3293"/>
                </a:lnTo>
                <a:lnTo>
                  <a:pt x="29" y="3287"/>
                </a:lnTo>
                <a:lnTo>
                  <a:pt x="37" y="3280"/>
                </a:lnTo>
                <a:lnTo>
                  <a:pt x="76" y="3250"/>
                </a:lnTo>
                <a:lnTo>
                  <a:pt x="123" y="3215"/>
                </a:lnTo>
                <a:lnTo>
                  <a:pt x="187" y="3168"/>
                </a:lnTo>
                <a:lnTo>
                  <a:pt x="265" y="3114"/>
                </a:lnTo>
                <a:lnTo>
                  <a:pt x="357" y="3050"/>
                </a:lnTo>
                <a:lnTo>
                  <a:pt x="463" y="2981"/>
                </a:lnTo>
                <a:lnTo>
                  <a:pt x="520" y="2946"/>
                </a:lnTo>
                <a:lnTo>
                  <a:pt x="581" y="2908"/>
                </a:lnTo>
                <a:lnTo>
                  <a:pt x="572" y="2926"/>
                </a:lnTo>
                <a:lnTo>
                  <a:pt x="566" y="2943"/>
                </a:lnTo>
                <a:lnTo>
                  <a:pt x="559" y="2962"/>
                </a:lnTo>
                <a:lnTo>
                  <a:pt x="553" y="2981"/>
                </a:lnTo>
                <a:lnTo>
                  <a:pt x="519" y="2983"/>
                </a:lnTo>
                <a:lnTo>
                  <a:pt x="532" y="3162"/>
                </a:lnTo>
                <a:lnTo>
                  <a:pt x="450" y="3216"/>
                </a:lnTo>
                <a:lnTo>
                  <a:pt x="375" y="3267"/>
                </a:lnTo>
                <a:lnTo>
                  <a:pt x="312" y="3312"/>
                </a:lnTo>
                <a:lnTo>
                  <a:pt x="257" y="3351"/>
                </a:lnTo>
                <a:lnTo>
                  <a:pt x="181" y="3408"/>
                </a:lnTo>
                <a:lnTo>
                  <a:pt x="154" y="3429"/>
                </a:lnTo>
                <a:close/>
                <a:moveTo>
                  <a:pt x="140" y="1124"/>
                </a:moveTo>
                <a:lnTo>
                  <a:pt x="140" y="1124"/>
                </a:lnTo>
                <a:lnTo>
                  <a:pt x="131" y="1129"/>
                </a:lnTo>
                <a:lnTo>
                  <a:pt x="122" y="1131"/>
                </a:lnTo>
                <a:lnTo>
                  <a:pt x="113" y="1133"/>
                </a:lnTo>
                <a:lnTo>
                  <a:pt x="103" y="1134"/>
                </a:lnTo>
                <a:lnTo>
                  <a:pt x="94" y="1136"/>
                </a:lnTo>
                <a:lnTo>
                  <a:pt x="85" y="1134"/>
                </a:lnTo>
                <a:lnTo>
                  <a:pt x="76" y="1133"/>
                </a:lnTo>
                <a:lnTo>
                  <a:pt x="67" y="1131"/>
                </a:lnTo>
                <a:lnTo>
                  <a:pt x="58" y="1128"/>
                </a:lnTo>
                <a:lnTo>
                  <a:pt x="51" y="1124"/>
                </a:lnTo>
                <a:lnTo>
                  <a:pt x="43" y="1119"/>
                </a:lnTo>
                <a:lnTo>
                  <a:pt x="35" y="1113"/>
                </a:lnTo>
                <a:lnTo>
                  <a:pt x="28" y="1108"/>
                </a:lnTo>
                <a:lnTo>
                  <a:pt x="22" y="1101"/>
                </a:lnTo>
                <a:lnTo>
                  <a:pt x="16" y="1093"/>
                </a:lnTo>
                <a:lnTo>
                  <a:pt x="12" y="1084"/>
                </a:lnTo>
                <a:lnTo>
                  <a:pt x="7" y="1075"/>
                </a:lnTo>
                <a:lnTo>
                  <a:pt x="4" y="1066"/>
                </a:lnTo>
                <a:lnTo>
                  <a:pt x="2" y="1058"/>
                </a:lnTo>
                <a:lnTo>
                  <a:pt x="0" y="1049"/>
                </a:lnTo>
                <a:lnTo>
                  <a:pt x="0" y="1040"/>
                </a:lnTo>
                <a:lnTo>
                  <a:pt x="2" y="1030"/>
                </a:lnTo>
                <a:lnTo>
                  <a:pt x="3" y="1021"/>
                </a:lnTo>
                <a:lnTo>
                  <a:pt x="5" y="1012"/>
                </a:lnTo>
                <a:lnTo>
                  <a:pt x="8" y="1004"/>
                </a:lnTo>
                <a:lnTo>
                  <a:pt x="12" y="995"/>
                </a:lnTo>
                <a:lnTo>
                  <a:pt x="16" y="987"/>
                </a:lnTo>
                <a:lnTo>
                  <a:pt x="22" y="981"/>
                </a:lnTo>
                <a:lnTo>
                  <a:pt x="28" y="973"/>
                </a:lnTo>
                <a:lnTo>
                  <a:pt x="35" y="967"/>
                </a:lnTo>
                <a:lnTo>
                  <a:pt x="43" y="962"/>
                </a:lnTo>
                <a:lnTo>
                  <a:pt x="51" y="956"/>
                </a:lnTo>
                <a:lnTo>
                  <a:pt x="73" y="945"/>
                </a:lnTo>
                <a:lnTo>
                  <a:pt x="133" y="916"/>
                </a:lnTo>
                <a:lnTo>
                  <a:pt x="177" y="895"/>
                </a:lnTo>
                <a:lnTo>
                  <a:pt x="228" y="871"/>
                </a:lnTo>
                <a:lnTo>
                  <a:pt x="288" y="846"/>
                </a:lnTo>
                <a:lnTo>
                  <a:pt x="355" y="818"/>
                </a:lnTo>
                <a:lnTo>
                  <a:pt x="429" y="789"/>
                </a:lnTo>
                <a:lnTo>
                  <a:pt x="510" y="758"/>
                </a:lnTo>
                <a:lnTo>
                  <a:pt x="597" y="727"/>
                </a:lnTo>
                <a:lnTo>
                  <a:pt x="689" y="695"/>
                </a:lnTo>
                <a:lnTo>
                  <a:pt x="788" y="665"/>
                </a:lnTo>
                <a:lnTo>
                  <a:pt x="890" y="636"/>
                </a:lnTo>
                <a:lnTo>
                  <a:pt x="942" y="622"/>
                </a:lnTo>
                <a:lnTo>
                  <a:pt x="997" y="608"/>
                </a:lnTo>
                <a:lnTo>
                  <a:pt x="1052" y="595"/>
                </a:lnTo>
                <a:lnTo>
                  <a:pt x="1107" y="582"/>
                </a:lnTo>
                <a:lnTo>
                  <a:pt x="1109" y="614"/>
                </a:lnTo>
                <a:lnTo>
                  <a:pt x="1110" y="724"/>
                </a:lnTo>
                <a:lnTo>
                  <a:pt x="1110" y="774"/>
                </a:lnTo>
                <a:lnTo>
                  <a:pt x="1058" y="787"/>
                </a:lnTo>
                <a:lnTo>
                  <a:pt x="1007" y="799"/>
                </a:lnTo>
                <a:lnTo>
                  <a:pt x="909" y="826"/>
                </a:lnTo>
                <a:lnTo>
                  <a:pt x="815" y="854"/>
                </a:lnTo>
                <a:lnTo>
                  <a:pt x="725" y="883"/>
                </a:lnTo>
                <a:lnTo>
                  <a:pt x="640" y="912"/>
                </a:lnTo>
                <a:lnTo>
                  <a:pt x="560" y="941"/>
                </a:lnTo>
                <a:lnTo>
                  <a:pt x="487" y="969"/>
                </a:lnTo>
                <a:lnTo>
                  <a:pt x="419" y="996"/>
                </a:lnTo>
                <a:lnTo>
                  <a:pt x="356" y="1023"/>
                </a:lnTo>
                <a:lnTo>
                  <a:pt x="301" y="1046"/>
                </a:lnTo>
                <a:lnTo>
                  <a:pt x="255" y="1069"/>
                </a:lnTo>
                <a:lnTo>
                  <a:pt x="215" y="1087"/>
                </a:lnTo>
                <a:lnTo>
                  <a:pt x="159" y="1114"/>
                </a:lnTo>
                <a:lnTo>
                  <a:pt x="140" y="11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" name="KSO_Shape"/>
          <p:cNvSpPr/>
          <p:nvPr/>
        </p:nvSpPr>
        <p:spPr bwMode="auto">
          <a:xfrm>
            <a:off x="5510785" y="4607813"/>
            <a:ext cx="973107" cy="903368"/>
          </a:xfrm>
          <a:custGeom>
            <a:avLst/>
            <a:gdLst>
              <a:gd name="T0" fmla="*/ 0 w 99"/>
              <a:gd name="T1" fmla="*/ 2147483646 h 92"/>
              <a:gd name="T2" fmla="*/ 0 w 99"/>
              <a:gd name="T3" fmla="*/ 2147483646 h 92"/>
              <a:gd name="T4" fmla="*/ 2147483646 w 99"/>
              <a:gd name="T5" fmla="*/ 2147483646 h 92"/>
              <a:gd name="T6" fmla="*/ 2147483646 w 99"/>
              <a:gd name="T7" fmla="*/ 2147483646 h 92"/>
              <a:gd name="T8" fmla="*/ 2147483646 w 99"/>
              <a:gd name="T9" fmla="*/ 2147483646 h 92"/>
              <a:gd name="T10" fmla="*/ 2147483646 w 99"/>
              <a:gd name="T11" fmla="*/ 2147483646 h 92"/>
              <a:gd name="T12" fmla="*/ 2147483646 w 99"/>
              <a:gd name="T13" fmla="*/ 2147483646 h 92"/>
              <a:gd name="T14" fmla="*/ 2147483646 w 99"/>
              <a:gd name="T15" fmla="*/ 2147483646 h 92"/>
              <a:gd name="T16" fmla="*/ 2147483646 w 99"/>
              <a:gd name="T17" fmla="*/ 2147483646 h 92"/>
              <a:gd name="T18" fmla="*/ 2147483646 w 99"/>
              <a:gd name="T19" fmla="*/ 2147483646 h 92"/>
              <a:gd name="T20" fmla="*/ 2147483646 w 99"/>
              <a:gd name="T21" fmla="*/ 2147483646 h 92"/>
              <a:gd name="T22" fmla="*/ 0 w 99"/>
              <a:gd name="T23" fmla="*/ 2147483646 h 92"/>
              <a:gd name="T24" fmla="*/ 2147483646 w 99"/>
              <a:gd name="T25" fmla="*/ 2147483646 h 92"/>
              <a:gd name="T26" fmla="*/ 2147483646 w 99"/>
              <a:gd name="T27" fmla="*/ 2147483646 h 92"/>
              <a:gd name="T28" fmla="*/ 2147483646 w 99"/>
              <a:gd name="T29" fmla="*/ 2147483646 h 92"/>
              <a:gd name="T30" fmla="*/ 2147483646 w 99"/>
              <a:gd name="T31" fmla="*/ 2147483646 h 92"/>
              <a:gd name="T32" fmla="*/ 2147483646 w 99"/>
              <a:gd name="T33" fmla="*/ 2147483646 h 92"/>
              <a:gd name="T34" fmla="*/ 2147483646 w 99"/>
              <a:gd name="T35" fmla="*/ 2147483646 h 92"/>
              <a:gd name="T36" fmla="*/ 2147483646 w 99"/>
              <a:gd name="T37" fmla="*/ 2147483646 h 92"/>
              <a:gd name="T38" fmla="*/ 2147483646 w 99"/>
              <a:gd name="T39" fmla="*/ 2147483646 h 92"/>
              <a:gd name="T40" fmla="*/ 2147483646 w 99"/>
              <a:gd name="T41" fmla="*/ 2147483646 h 92"/>
              <a:gd name="T42" fmla="*/ 2147483646 w 99"/>
              <a:gd name="T43" fmla="*/ 2147483646 h 92"/>
              <a:gd name="T44" fmla="*/ 2147483646 w 99"/>
              <a:gd name="T45" fmla="*/ 2147483646 h 92"/>
              <a:gd name="T46" fmla="*/ 2147483646 w 99"/>
              <a:gd name="T47" fmla="*/ 2147483646 h 92"/>
              <a:gd name="T48" fmla="*/ 2147483646 w 99"/>
              <a:gd name="T49" fmla="*/ 2147483646 h 92"/>
              <a:gd name="T50" fmla="*/ 2147483646 w 99"/>
              <a:gd name="T51" fmla="*/ 2147483646 h 92"/>
              <a:gd name="T52" fmla="*/ 2147483646 w 99"/>
              <a:gd name="T53" fmla="*/ 2147483646 h 92"/>
              <a:gd name="T54" fmla="*/ 2147483646 w 99"/>
              <a:gd name="T55" fmla="*/ 2147483646 h 92"/>
              <a:gd name="T56" fmla="*/ 2147483646 w 99"/>
              <a:gd name="T57" fmla="*/ 2147483646 h 92"/>
              <a:gd name="T58" fmla="*/ 2147483646 w 99"/>
              <a:gd name="T59" fmla="*/ 2147483646 h 92"/>
              <a:gd name="T60" fmla="*/ 2147483646 w 99"/>
              <a:gd name="T61" fmla="*/ 2147483646 h 92"/>
              <a:gd name="T62" fmla="*/ 2147483646 w 99"/>
              <a:gd name="T63" fmla="*/ 2147483646 h 92"/>
              <a:gd name="T64" fmla="*/ 2147483646 w 99"/>
              <a:gd name="T65" fmla="*/ 2147483646 h 92"/>
              <a:gd name="T66" fmla="*/ 2147483646 w 99"/>
              <a:gd name="T67" fmla="*/ 2147483646 h 92"/>
              <a:gd name="T68" fmla="*/ 2147483646 w 99"/>
              <a:gd name="T69" fmla="*/ 2147483646 h 92"/>
              <a:gd name="T70" fmla="*/ 2147483646 w 99"/>
              <a:gd name="T71" fmla="*/ 2147483646 h 92"/>
              <a:gd name="T72" fmla="*/ 2147483646 w 99"/>
              <a:gd name="T73" fmla="*/ 2147483646 h 92"/>
              <a:gd name="T74" fmla="*/ 2147483646 w 99"/>
              <a:gd name="T75" fmla="*/ 2147483646 h 92"/>
              <a:gd name="T76" fmla="*/ 2147483646 w 99"/>
              <a:gd name="T77" fmla="*/ 2147483646 h 92"/>
              <a:gd name="T78" fmla="*/ 2147483646 w 99"/>
              <a:gd name="T79" fmla="*/ 2147483646 h 92"/>
              <a:gd name="T80" fmla="*/ 2147483646 w 99"/>
              <a:gd name="T81" fmla="*/ 2147483646 h 92"/>
              <a:gd name="T82" fmla="*/ 2147483646 w 99"/>
              <a:gd name="T83" fmla="*/ 2147483646 h 92"/>
              <a:gd name="T84" fmla="*/ 2147483646 w 99"/>
              <a:gd name="T85" fmla="*/ 2147483646 h 92"/>
              <a:gd name="T86" fmla="*/ 2147483646 w 99"/>
              <a:gd name="T87" fmla="*/ 2147483646 h 92"/>
              <a:gd name="T88" fmla="*/ 2147483646 w 99"/>
              <a:gd name="T89" fmla="*/ 2147483646 h 92"/>
              <a:gd name="T90" fmla="*/ 2147483646 w 99"/>
              <a:gd name="T91" fmla="*/ 2147483646 h 92"/>
              <a:gd name="T92" fmla="*/ 2147483646 w 99"/>
              <a:gd name="T93" fmla="*/ 2147483646 h 92"/>
              <a:gd name="T94" fmla="*/ 2147483646 w 99"/>
              <a:gd name="T95" fmla="*/ 2147483646 h 92"/>
              <a:gd name="T96" fmla="*/ 2147483646 w 99"/>
              <a:gd name="T97" fmla="*/ 2147483646 h 92"/>
              <a:gd name="T98" fmla="*/ 2147483646 w 99"/>
              <a:gd name="T99" fmla="*/ 2147483646 h 92"/>
              <a:gd name="T100" fmla="*/ 2147483646 w 99"/>
              <a:gd name="T101" fmla="*/ 2147483646 h 92"/>
              <a:gd name="T102" fmla="*/ 2147483646 w 99"/>
              <a:gd name="T103" fmla="*/ 2147483646 h 92"/>
              <a:gd name="T104" fmla="*/ 2147483646 w 99"/>
              <a:gd name="T105" fmla="*/ 2147483646 h 92"/>
              <a:gd name="T106" fmla="*/ 2147483646 w 99"/>
              <a:gd name="T107" fmla="*/ 2147483646 h 92"/>
              <a:gd name="T108" fmla="*/ 2147483646 w 99"/>
              <a:gd name="T109" fmla="*/ 2147483646 h 92"/>
              <a:gd name="T110" fmla="*/ 2147483646 w 99"/>
              <a:gd name="T111" fmla="*/ 2147483646 h 92"/>
              <a:gd name="T112" fmla="*/ 2147483646 w 99"/>
              <a:gd name="T113" fmla="*/ 2147483646 h 9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99" h="92">
                <a:moveTo>
                  <a:pt x="0" y="89"/>
                </a:moveTo>
                <a:cubicBezTo>
                  <a:pt x="0" y="92"/>
                  <a:pt x="0" y="92"/>
                  <a:pt x="0" y="92"/>
                </a:cubicBezTo>
                <a:cubicBezTo>
                  <a:pt x="3" y="92"/>
                  <a:pt x="3" y="92"/>
                  <a:pt x="3" y="92"/>
                </a:cubicBezTo>
                <a:cubicBezTo>
                  <a:pt x="96" y="92"/>
                  <a:pt x="96" y="92"/>
                  <a:pt x="96" y="92"/>
                </a:cubicBezTo>
                <a:cubicBezTo>
                  <a:pt x="99" y="92"/>
                  <a:pt x="99" y="92"/>
                  <a:pt x="99" y="92"/>
                </a:cubicBezTo>
                <a:cubicBezTo>
                  <a:pt x="99" y="89"/>
                  <a:pt x="99" y="89"/>
                  <a:pt x="99" y="89"/>
                </a:cubicBezTo>
                <a:cubicBezTo>
                  <a:pt x="99" y="52"/>
                  <a:pt x="99" y="52"/>
                  <a:pt x="99" y="52"/>
                </a:cubicBezTo>
                <a:cubicBezTo>
                  <a:pt x="99" y="46"/>
                  <a:pt x="94" y="42"/>
                  <a:pt x="89" y="41"/>
                </a:cubicBezTo>
                <a:cubicBezTo>
                  <a:pt x="75" y="38"/>
                  <a:pt x="64" y="42"/>
                  <a:pt x="55" y="31"/>
                </a:cubicBezTo>
                <a:cubicBezTo>
                  <a:pt x="52" y="28"/>
                  <a:pt x="49" y="23"/>
                  <a:pt x="45" y="19"/>
                </a:cubicBezTo>
                <a:cubicBezTo>
                  <a:pt x="29" y="0"/>
                  <a:pt x="1" y="13"/>
                  <a:pt x="1" y="32"/>
                </a:cubicBezTo>
                <a:cubicBezTo>
                  <a:pt x="0" y="89"/>
                  <a:pt x="0" y="89"/>
                  <a:pt x="0" y="89"/>
                </a:cubicBezTo>
                <a:close/>
                <a:moveTo>
                  <a:pt x="88" y="73"/>
                </a:moveTo>
                <a:cubicBezTo>
                  <a:pt x="93" y="73"/>
                  <a:pt x="93" y="73"/>
                  <a:pt x="93" y="73"/>
                </a:cubicBezTo>
                <a:cubicBezTo>
                  <a:pt x="93" y="87"/>
                  <a:pt x="93" y="87"/>
                  <a:pt x="93" y="87"/>
                </a:cubicBezTo>
                <a:cubicBezTo>
                  <a:pt x="6" y="87"/>
                  <a:pt x="6" y="87"/>
                  <a:pt x="6" y="87"/>
                </a:cubicBezTo>
                <a:cubicBezTo>
                  <a:pt x="6" y="73"/>
                  <a:pt x="6" y="73"/>
                  <a:pt x="6" y="73"/>
                </a:cubicBezTo>
                <a:cubicBezTo>
                  <a:pt x="12" y="73"/>
                  <a:pt x="12" y="73"/>
                  <a:pt x="12" y="73"/>
                </a:cubicBezTo>
                <a:cubicBezTo>
                  <a:pt x="12" y="81"/>
                  <a:pt x="12" y="81"/>
                  <a:pt x="12" y="81"/>
                </a:cubicBezTo>
                <a:cubicBezTo>
                  <a:pt x="16" y="81"/>
                  <a:pt x="16" y="81"/>
                  <a:pt x="16" y="81"/>
                </a:cubicBezTo>
                <a:cubicBezTo>
                  <a:pt x="16" y="73"/>
                  <a:pt x="16" y="73"/>
                  <a:pt x="16" y="73"/>
                </a:cubicBezTo>
                <a:cubicBezTo>
                  <a:pt x="18" y="73"/>
                  <a:pt x="18" y="73"/>
                  <a:pt x="18" y="73"/>
                </a:cubicBezTo>
                <a:cubicBezTo>
                  <a:pt x="18" y="81"/>
                  <a:pt x="18" y="81"/>
                  <a:pt x="18" y="81"/>
                </a:cubicBezTo>
                <a:cubicBezTo>
                  <a:pt x="22" y="81"/>
                  <a:pt x="22" y="81"/>
                  <a:pt x="22" y="81"/>
                </a:cubicBezTo>
                <a:cubicBezTo>
                  <a:pt x="22" y="73"/>
                  <a:pt x="22" y="73"/>
                  <a:pt x="22" y="73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81"/>
                  <a:pt x="29" y="81"/>
                  <a:pt x="29" y="81"/>
                </a:cubicBezTo>
                <a:cubicBezTo>
                  <a:pt x="33" y="81"/>
                  <a:pt x="33" y="81"/>
                  <a:pt x="33" y="81"/>
                </a:cubicBezTo>
                <a:cubicBezTo>
                  <a:pt x="33" y="73"/>
                  <a:pt x="33" y="73"/>
                  <a:pt x="33" y="73"/>
                </a:cubicBezTo>
                <a:cubicBezTo>
                  <a:pt x="35" y="73"/>
                  <a:pt x="35" y="73"/>
                  <a:pt x="35" y="73"/>
                </a:cubicBezTo>
                <a:cubicBezTo>
                  <a:pt x="35" y="81"/>
                  <a:pt x="35" y="81"/>
                  <a:pt x="35" y="81"/>
                </a:cubicBezTo>
                <a:cubicBezTo>
                  <a:pt x="39" y="81"/>
                  <a:pt x="39" y="81"/>
                  <a:pt x="39" y="81"/>
                </a:cubicBezTo>
                <a:cubicBezTo>
                  <a:pt x="39" y="73"/>
                  <a:pt x="39" y="73"/>
                  <a:pt x="39" y="73"/>
                </a:cubicBezTo>
                <a:cubicBezTo>
                  <a:pt x="41" y="73"/>
                  <a:pt x="41" y="73"/>
                  <a:pt x="41" y="73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73"/>
                  <a:pt x="45" y="73"/>
                  <a:pt x="45" y="73"/>
                </a:cubicBezTo>
                <a:cubicBezTo>
                  <a:pt x="55" y="73"/>
                  <a:pt x="55" y="73"/>
                  <a:pt x="55" y="73"/>
                </a:cubicBezTo>
                <a:cubicBezTo>
                  <a:pt x="55" y="81"/>
                  <a:pt x="55" y="81"/>
                  <a:pt x="55" y="81"/>
                </a:cubicBezTo>
                <a:cubicBezTo>
                  <a:pt x="59" y="81"/>
                  <a:pt x="59" y="81"/>
                  <a:pt x="59" y="81"/>
                </a:cubicBezTo>
                <a:cubicBezTo>
                  <a:pt x="59" y="73"/>
                  <a:pt x="59" y="73"/>
                  <a:pt x="59" y="73"/>
                </a:cubicBezTo>
                <a:cubicBezTo>
                  <a:pt x="61" y="73"/>
                  <a:pt x="61" y="73"/>
                  <a:pt x="61" y="73"/>
                </a:cubicBezTo>
                <a:cubicBezTo>
                  <a:pt x="61" y="81"/>
                  <a:pt x="61" y="81"/>
                  <a:pt x="61" y="81"/>
                </a:cubicBezTo>
                <a:cubicBezTo>
                  <a:pt x="65" y="81"/>
                  <a:pt x="65" y="81"/>
                  <a:pt x="65" y="81"/>
                </a:cubicBezTo>
                <a:cubicBezTo>
                  <a:pt x="65" y="73"/>
                  <a:pt x="65" y="73"/>
                  <a:pt x="65" y="73"/>
                </a:cubicBezTo>
                <a:cubicBezTo>
                  <a:pt x="72" y="73"/>
                  <a:pt x="72" y="73"/>
                  <a:pt x="72" y="73"/>
                </a:cubicBezTo>
                <a:cubicBezTo>
                  <a:pt x="72" y="81"/>
                  <a:pt x="72" y="81"/>
                  <a:pt x="72" y="81"/>
                </a:cubicBezTo>
                <a:cubicBezTo>
                  <a:pt x="75" y="81"/>
                  <a:pt x="75" y="81"/>
                  <a:pt x="75" y="81"/>
                </a:cubicBezTo>
                <a:cubicBezTo>
                  <a:pt x="75" y="73"/>
                  <a:pt x="75" y="73"/>
                  <a:pt x="75" y="73"/>
                </a:cubicBezTo>
                <a:cubicBezTo>
                  <a:pt x="78" y="73"/>
                  <a:pt x="78" y="73"/>
                  <a:pt x="78" y="73"/>
                </a:cubicBezTo>
                <a:cubicBezTo>
                  <a:pt x="78" y="81"/>
                  <a:pt x="78" y="81"/>
                  <a:pt x="78" y="81"/>
                </a:cubicBezTo>
                <a:cubicBezTo>
                  <a:pt x="82" y="81"/>
                  <a:pt x="82" y="81"/>
                  <a:pt x="82" y="81"/>
                </a:cubicBezTo>
                <a:cubicBezTo>
                  <a:pt x="82" y="73"/>
                  <a:pt x="82" y="73"/>
                  <a:pt x="82" y="73"/>
                </a:cubicBezTo>
                <a:cubicBezTo>
                  <a:pt x="84" y="73"/>
                  <a:pt x="84" y="73"/>
                  <a:pt x="84" y="73"/>
                </a:cubicBezTo>
                <a:cubicBezTo>
                  <a:pt x="84" y="81"/>
                  <a:pt x="84" y="81"/>
                  <a:pt x="84" y="81"/>
                </a:cubicBezTo>
                <a:cubicBezTo>
                  <a:pt x="88" y="81"/>
                  <a:pt x="88" y="81"/>
                  <a:pt x="88" y="81"/>
                </a:cubicBezTo>
                <a:lnTo>
                  <a:pt x="88" y="7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" name="KSO_Shape"/>
          <p:cNvSpPr/>
          <p:nvPr/>
        </p:nvSpPr>
        <p:spPr>
          <a:xfrm>
            <a:off x="9175161" y="4612629"/>
            <a:ext cx="766008" cy="1005701"/>
          </a:xfrm>
          <a:custGeom>
            <a:avLst/>
            <a:gdLst>
              <a:gd name="connsiteX0" fmla="*/ 306323 w 328394"/>
              <a:gd name="connsiteY0" fmla="*/ 0 h 431419"/>
              <a:gd name="connsiteX1" fmla="*/ 306331 w 328394"/>
              <a:gd name="connsiteY1" fmla="*/ 36 h 431419"/>
              <a:gd name="connsiteX2" fmla="*/ 325544 w 328394"/>
              <a:gd name="connsiteY2" fmla="*/ 36 h 431419"/>
              <a:gd name="connsiteX3" fmla="*/ 325544 w 328394"/>
              <a:gd name="connsiteY3" fmla="*/ 317821 h 431419"/>
              <a:gd name="connsiteX4" fmla="*/ 328111 w 328394"/>
              <a:gd name="connsiteY4" fmla="*/ 323780 h 431419"/>
              <a:gd name="connsiteX5" fmla="*/ 325545 w 328394"/>
              <a:gd name="connsiteY5" fmla="*/ 340266 h 431419"/>
              <a:gd name="connsiteX6" fmla="*/ 325544 w 328394"/>
              <a:gd name="connsiteY6" fmla="*/ 346202 h 431419"/>
              <a:gd name="connsiteX7" fmla="*/ 321479 w 328394"/>
              <a:gd name="connsiteY7" fmla="*/ 346202 h 431419"/>
              <a:gd name="connsiteX8" fmla="*/ 281040 w 328394"/>
              <a:gd name="connsiteY8" fmla="*/ 369925 h 431419"/>
              <a:gd name="connsiteX9" fmla="*/ 223073 w 328394"/>
              <a:gd name="connsiteY9" fmla="*/ 338542 h 431419"/>
              <a:gd name="connsiteX10" fmla="*/ 270144 w 328394"/>
              <a:gd name="connsiteY10" fmla="*/ 292398 h 431419"/>
              <a:gd name="connsiteX11" fmla="*/ 299582 w 328394"/>
              <a:gd name="connsiteY11" fmla="*/ 295430 h 431419"/>
              <a:gd name="connsiteX12" fmla="*/ 299582 w 328394"/>
              <a:gd name="connsiteY12" fmla="*/ 87758 h 431419"/>
              <a:gd name="connsiteX13" fmla="*/ 128591 w 328394"/>
              <a:gd name="connsiteY13" fmla="*/ 125907 h 431419"/>
              <a:gd name="connsiteX14" fmla="*/ 128590 w 328394"/>
              <a:gd name="connsiteY14" fmla="*/ 398933 h 431419"/>
              <a:gd name="connsiteX15" fmla="*/ 121924 w 328394"/>
              <a:gd name="connsiteY15" fmla="*/ 398933 h 431419"/>
              <a:gd name="connsiteX16" fmla="*/ 70841 w 328394"/>
              <a:gd name="connsiteY16" fmla="*/ 430564 h 431419"/>
              <a:gd name="connsiteX17" fmla="*/ 348 w 328394"/>
              <a:gd name="connsiteY17" fmla="*/ 392399 h 431419"/>
              <a:gd name="connsiteX18" fmla="*/ 57591 w 328394"/>
              <a:gd name="connsiteY18" fmla="*/ 336282 h 431419"/>
              <a:gd name="connsiteX19" fmla="*/ 93974 w 328394"/>
              <a:gd name="connsiteY19" fmla="*/ 340165 h 431419"/>
              <a:gd name="connsiteX20" fmla="*/ 93974 w 328394"/>
              <a:gd name="connsiteY20" fmla="*/ 48639 h 431419"/>
              <a:gd name="connsiteX21" fmla="*/ 104368 w 328394"/>
              <a:gd name="connsiteY21" fmla="*/ 48639 h 431419"/>
              <a:gd name="connsiteX22" fmla="*/ 103607 w 328394"/>
              <a:gd name="connsiteY22" fmla="*/ 45227 h 431419"/>
              <a:gd name="connsiteX23" fmla="*/ 299582 w 328394"/>
              <a:gd name="connsiteY23" fmla="*/ 1504 h 431419"/>
              <a:gd name="connsiteX24" fmla="*/ 299582 w 328394"/>
              <a:gd name="connsiteY24" fmla="*/ 36 h 431419"/>
              <a:gd name="connsiteX25" fmla="*/ 306163 w 328394"/>
              <a:gd name="connsiteY25" fmla="*/ 36 h 431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28394" h="431419">
                <a:moveTo>
                  <a:pt x="306323" y="0"/>
                </a:moveTo>
                <a:lnTo>
                  <a:pt x="306331" y="36"/>
                </a:lnTo>
                <a:lnTo>
                  <a:pt x="325544" y="36"/>
                </a:lnTo>
                <a:lnTo>
                  <a:pt x="325544" y="317821"/>
                </a:lnTo>
                <a:cubicBezTo>
                  <a:pt x="327257" y="319484"/>
                  <a:pt x="327803" y="321594"/>
                  <a:pt x="328111" y="323780"/>
                </a:cubicBezTo>
                <a:cubicBezTo>
                  <a:pt x="328908" y="329453"/>
                  <a:pt x="328014" y="335074"/>
                  <a:pt x="325545" y="340266"/>
                </a:cubicBezTo>
                <a:lnTo>
                  <a:pt x="325544" y="346202"/>
                </a:lnTo>
                <a:lnTo>
                  <a:pt x="321479" y="346202"/>
                </a:lnTo>
                <a:cubicBezTo>
                  <a:pt x="314214" y="358342"/>
                  <a:pt x="299178" y="367376"/>
                  <a:pt x="281040" y="369925"/>
                </a:cubicBezTo>
                <a:cubicBezTo>
                  <a:pt x="252034" y="374002"/>
                  <a:pt x="226082" y="359951"/>
                  <a:pt x="223073" y="338542"/>
                </a:cubicBezTo>
                <a:cubicBezTo>
                  <a:pt x="220064" y="317134"/>
                  <a:pt x="241139" y="296474"/>
                  <a:pt x="270144" y="292398"/>
                </a:cubicBezTo>
                <a:cubicBezTo>
                  <a:pt x="280773" y="290904"/>
                  <a:pt x="290991" y="291844"/>
                  <a:pt x="299582" y="295430"/>
                </a:cubicBezTo>
                <a:lnTo>
                  <a:pt x="299582" y="87758"/>
                </a:lnTo>
                <a:lnTo>
                  <a:pt x="128591" y="125907"/>
                </a:lnTo>
                <a:lnTo>
                  <a:pt x="128590" y="398933"/>
                </a:lnTo>
                <a:lnTo>
                  <a:pt x="121924" y="398933"/>
                </a:lnTo>
                <a:cubicBezTo>
                  <a:pt x="113631" y="414962"/>
                  <a:pt x="94384" y="427255"/>
                  <a:pt x="70841" y="430564"/>
                </a:cubicBezTo>
                <a:cubicBezTo>
                  <a:pt x="35568" y="435521"/>
                  <a:pt x="4007" y="418434"/>
                  <a:pt x="348" y="392399"/>
                </a:cubicBezTo>
                <a:cubicBezTo>
                  <a:pt x="-3311" y="366364"/>
                  <a:pt x="22318" y="341240"/>
                  <a:pt x="57591" y="336282"/>
                </a:cubicBezTo>
                <a:cubicBezTo>
                  <a:pt x="70754" y="334432"/>
                  <a:pt x="83402" y="335653"/>
                  <a:pt x="93974" y="340165"/>
                </a:cubicBezTo>
                <a:lnTo>
                  <a:pt x="93974" y="48639"/>
                </a:lnTo>
                <a:lnTo>
                  <a:pt x="104368" y="48639"/>
                </a:lnTo>
                <a:lnTo>
                  <a:pt x="103607" y="45227"/>
                </a:lnTo>
                <a:lnTo>
                  <a:pt x="299582" y="1504"/>
                </a:lnTo>
                <a:lnTo>
                  <a:pt x="299582" y="36"/>
                </a:lnTo>
                <a:lnTo>
                  <a:pt x="306163" y="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chemeClr val="tx1"/>
              </a:solidFill>
              <a:latin typeface="Calibri" panose="020F0502020204030204" charset="0"/>
              <a:ea typeface="幼圆" panose="020105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73935" y="1391920"/>
            <a:ext cx="8337550" cy="996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/>
              <a:t>扫码和</a:t>
            </a:r>
            <a:r>
              <a:rPr lang="zh-CN" altLang="en-US" sz="3200">
                <a:sym typeface="+mn-ea"/>
              </a:rPr>
              <a:t>随机点名</a:t>
            </a:r>
            <a:r>
              <a:rPr lang="zh-CN" altLang="en-US" sz="3200"/>
              <a:t>：畅所欲言</a:t>
            </a:r>
            <a:endParaRPr lang="zh-CN" altLang="en-US" sz="3200"/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3"/>
          <p:cNvSpPr>
            <a:spLocks noGrp="1"/>
          </p:cNvSpPr>
          <p:nvPr>
            <p:ph type="title"/>
          </p:nvPr>
        </p:nvSpPr>
        <p:spPr>
          <a:xfrm>
            <a:off x="-60325" y="181610"/>
            <a:ext cx="12313285" cy="765175"/>
          </a:xfrm>
        </p:spPr>
        <p:txBody>
          <a:bodyPr/>
          <a:lstStyle/>
          <a:p>
            <a:pPr algn="ctr"/>
            <a:r>
              <a:rPr lang="zh-CN" altLang="en-US" dirty="0"/>
              <a:t>概念思考</a:t>
            </a:r>
            <a:endParaRPr lang="zh-CN" altLang="en-US" dirty="0"/>
          </a:p>
        </p:txBody>
      </p:sp>
      <p:sp>
        <p:nvSpPr>
          <p:cNvPr id="19" name="任意多边形 10"/>
          <p:cNvSpPr/>
          <p:nvPr/>
        </p:nvSpPr>
        <p:spPr>
          <a:xfrm>
            <a:off x="1124806" y="3273727"/>
            <a:ext cx="1311707" cy="2988387"/>
          </a:xfrm>
          <a:custGeom>
            <a:avLst/>
            <a:gdLst>
              <a:gd name="connsiteX0" fmla="*/ 0 w 879400"/>
              <a:gd name="connsiteY0" fmla="*/ 0 h 2003487"/>
              <a:gd name="connsiteX1" fmla="*/ 26376 w 879400"/>
              <a:gd name="connsiteY1" fmla="*/ 0 h 2003487"/>
              <a:gd name="connsiteX2" fmla="*/ 26376 w 879400"/>
              <a:gd name="connsiteY2" fmla="*/ 1125415 h 2003487"/>
              <a:gd name="connsiteX3" fmla="*/ 26064 w 879400"/>
              <a:gd name="connsiteY3" fmla="*/ 1125415 h 2003487"/>
              <a:gd name="connsiteX4" fmla="*/ 29875 w 879400"/>
              <a:gd name="connsiteY4" fmla="*/ 1200872 h 2003487"/>
              <a:gd name="connsiteX5" fmla="*/ 809241 w 879400"/>
              <a:gd name="connsiteY5" fmla="*/ 1975307 h 2003487"/>
              <a:gd name="connsiteX6" fmla="*/ 879400 w 879400"/>
              <a:gd name="connsiteY6" fmla="*/ 1978629 h 2003487"/>
              <a:gd name="connsiteX7" fmla="*/ 868002 w 879400"/>
              <a:gd name="connsiteY7" fmla="*/ 2003487 h 2003487"/>
              <a:gd name="connsiteX8" fmla="*/ 806805 w 879400"/>
              <a:gd name="connsiteY8" fmla="*/ 2000590 h 2003487"/>
              <a:gd name="connsiteX9" fmla="*/ 4608 w 879400"/>
              <a:gd name="connsiteY9" fmla="*/ 1203469 h 2003487"/>
              <a:gd name="connsiteX10" fmla="*/ 666 w 879400"/>
              <a:gd name="connsiteY10" fmla="*/ 1125415 h 2003487"/>
              <a:gd name="connsiteX11" fmla="*/ 0 w 879400"/>
              <a:gd name="connsiteY11" fmla="*/ 1125415 h 2003487"/>
              <a:gd name="connsiteX12" fmla="*/ 0 w 879400"/>
              <a:gd name="connsiteY12" fmla="*/ 1112224 h 200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9400" h="2003487">
                <a:moveTo>
                  <a:pt x="0" y="0"/>
                </a:moveTo>
                <a:lnTo>
                  <a:pt x="26376" y="0"/>
                </a:lnTo>
                <a:lnTo>
                  <a:pt x="26376" y="1125415"/>
                </a:lnTo>
                <a:lnTo>
                  <a:pt x="26064" y="1125415"/>
                </a:lnTo>
                <a:lnTo>
                  <a:pt x="29875" y="1200872"/>
                </a:lnTo>
                <a:cubicBezTo>
                  <a:pt x="71500" y="1610747"/>
                  <a:pt x="398620" y="1936224"/>
                  <a:pt x="809241" y="1975307"/>
                </a:cubicBezTo>
                <a:lnTo>
                  <a:pt x="879400" y="1978629"/>
                </a:lnTo>
                <a:lnTo>
                  <a:pt x="868002" y="2003487"/>
                </a:lnTo>
                <a:lnTo>
                  <a:pt x="806805" y="2000590"/>
                </a:lnTo>
                <a:cubicBezTo>
                  <a:pt x="384155" y="1960361"/>
                  <a:pt x="47453" y="1625351"/>
                  <a:pt x="4608" y="1203469"/>
                </a:cubicBezTo>
                <a:lnTo>
                  <a:pt x="666" y="1125415"/>
                </a:lnTo>
                <a:lnTo>
                  <a:pt x="0" y="1125415"/>
                </a:lnTo>
                <a:lnTo>
                  <a:pt x="0" y="1112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880346" y="2675436"/>
            <a:ext cx="541375" cy="54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EFFFF"/>
                </a:solidFill>
              </a:rPr>
              <a:t>A</a:t>
            </a:r>
            <a:endParaRPr lang="zh-CN" altLang="en-US" dirty="0">
              <a:solidFill>
                <a:srgbClr val="FEFFFF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446644" y="4069628"/>
            <a:ext cx="1979736" cy="1979736"/>
          </a:xfrm>
          <a:prstGeom prst="ellipse">
            <a:avLst/>
          </a:prstGeom>
          <a:ln w="57150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1445895" y="2388235"/>
            <a:ext cx="2995295" cy="168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l" fontAlgn="auto">
              <a:lnSpc>
                <a:spcPct val="100000"/>
              </a:lnSpc>
            </a:pPr>
            <a:r>
              <a:rPr lang="zh-CN" altLang="en-US" sz="2800" dirty="0">
                <a:solidFill>
                  <a:schemeClr val="tx1"/>
                </a:solidFill>
                <a:latin typeface="+mj-ea"/>
                <a:ea typeface="+mj-ea"/>
                <a:cs typeface="+mj-ea"/>
              </a:rPr>
              <a:t>思考1</a:t>
            </a:r>
            <a:r>
              <a:rPr lang="en-US" altLang="zh-CN" sz="2800" dirty="0">
                <a:solidFill>
                  <a:schemeClr val="tx1"/>
                </a:solidFill>
                <a:latin typeface="+mj-ea"/>
                <a:ea typeface="+mj-ea"/>
                <a:cs typeface="+mj-ea"/>
              </a:rPr>
              <a:t>m'</a:t>
            </a:r>
            <a:r>
              <a:rPr lang="en-US" altLang="zh-CN" sz="2800" dirty="0">
                <a:solidFill>
                  <a:schemeClr val="tx1"/>
                </a:solidFill>
                <a:latin typeface="+mj-ea"/>
                <a:ea typeface="+mj-ea"/>
                <a:cs typeface="+mj-ea"/>
              </a:rPr>
              <a:t>:</a:t>
            </a:r>
            <a:endParaRPr lang="en-US" altLang="zh-CN" sz="2800" dirty="0">
              <a:solidFill>
                <a:schemeClr val="tx1"/>
              </a:solidFill>
              <a:latin typeface="+mj-ea"/>
              <a:ea typeface="+mj-ea"/>
              <a:cs typeface="+mj-ea"/>
            </a:endParaRPr>
          </a:p>
          <a:p>
            <a:pPr algn="l" fontAlgn="auto">
              <a:lnSpc>
                <a:spcPct val="100000"/>
              </a:lnSpc>
            </a:pPr>
            <a:r>
              <a:rPr lang="zh-CN" altLang="en-US" sz="2800" dirty="0">
                <a:solidFill>
                  <a:schemeClr val="tx1"/>
                </a:solidFill>
                <a:latin typeface="+mj-ea"/>
                <a:ea typeface="+mj-ea"/>
                <a:cs typeface="+mj-ea"/>
              </a:rPr>
              <a:t>扫码回答，积极者阐释</a:t>
            </a:r>
            <a:endParaRPr lang="zh-CN" altLang="en-US" sz="2800" dirty="0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30" name="任意多边形 10"/>
          <p:cNvSpPr/>
          <p:nvPr/>
        </p:nvSpPr>
        <p:spPr>
          <a:xfrm>
            <a:off x="4685632" y="3273727"/>
            <a:ext cx="1311707" cy="2988387"/>
          </a:xfrm>
          <a:custGeom>
            <a:avLst/>
            <a:gdLst>
              <a:gd name="connsiteX0" fmla="*/ 0 w 879400"/>
              <a:gd name="connsiteY0" fmla="*/ 0 h 2003487"/>
              <a:gd name="connsiteX1" fmla="*/ 26376 w 879400"/>
              <a:gd name="connsiteY1" fmla="*/ 0 h 2003487"/>
              <a:gd name="connsiteX2" fmla="*/ 26376 w 879400"/>
              <a:gd name="connsiteY2" fmla="*/ 1125415 h 2003487"/>
              <a:gd name="connsiteX3" fmla="*/ 26064 w 879400"/>
              <a:gd name="connsiteY3" fmla="*/ 1125415 h 2003487"/>
              <a:gd name="connsiteX4" fmla="*/ 29875 w 879400"/>
              <a:gd name="connsiteY4" fmla="*/ 1200872 h 2003487"/>
              <a:gd name="connsiteX5" fmla="*/ 809241 w 879400"/>
              <a:gd name="connsiteY5" fmla="*/ 1975307 h 2003487"/>
              <a:gd name="connsiteX6" fmla="*/ 879400 w 879400"/>
              <a:gd name="connsiteY6" fmla="*/ 1978629 h 2003487"/>
              <a:gd name="connsiteX7" fmla="*/ 868002 w 879400"/>
              <a:gd name="connsiteY7" fmla="*/ 2003487 h 2003487"/>
              <a:gd name="connsiteX8" fmla="*/ 806805 w 879400"/>
              <a:gd name="connsiteY8" fmla="*/ 2000590 h 2003487"/>
              <a:gd name="connsiteX9" fmla="*/ 4608 w 879400"/>
              <a:gd name="connsiteY9" fmla="*/ 1203469 h 2003487"/>
              <a:gd name="connsiteX10" fmla="*/ 666 w 879400"/>
              <a:gd name="connsiteY10" fmla="*/ 1125415 h 2003487"/>
              <a:gd name="connsiteX11" fmla="*/ 0 w 879400"/>
              <a:gd name="connsiteY11" fmla="*/ 1125415 h 2003487"/>
              <a:gd name="connsiteX12" fmla="*/ 0 w 879400"/>
              <a:gd name="connsiteY12" fmla="*/ 1112224 h 200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9400" h="2003487">
                <a:moveTo>
                  <a:pt x="0" y="0"/>
                </a:moveTo>
                <a:lnTo>
                  <a:pt x="26376" y="0"/>
                </a:lnTo>
                <a:lnTo>
                  <a:pt x="26376" y="1125415"/>
                </a:lnTo>
                <a:lnTo>
                  <a:pt x="26064" y="1125415"/>
                </a:lnTo>
                <a:lnTo>
                  <a:pt x="29875" y="1200872"/>
                </a:lnTo>
                <a:cubicBezTo>
                  <a:pt x="71500" y="1610747"/>
                  <a:pt x="398620" y="1936224"/>
                  <a:pt x="809241" y="1975307"/>
                </a:cubicBezTo>
                <a:lnTo>
                  <a:pt x="879400" y="1978629"/>
                </a:lnTo>
                <a:lnTo>
                  <a:pt x="868002" y="2003487"/>
                </a:lnTo>
                <a:lnTo>
                  <a:pt x="806805" y="2000590"/>
                </a:lnTo>
                <a:cubicBezTo>
                  <a:pt x="384155" y="1960361"/>
                  <a:pt x="47453" y="1625351"/>
                  <a:pt x="4608" y="1203469"/>
                </a:cubicBezTo>
                <a:lnTo>
                  <a:pt x="666" y="1125415"/>
                </a:lnTo>
                <a:lnTo>
                  <a:pt x="0" y="1125415"/>
                </a:lnTo>
                <a:lnTo>
                  <a:pt x="0" y="1112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4441172" y="2675436"/>
            <a:ext cx="541375" cy="54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EFFFF"/>
                </a:solidFill>
              </a:rPr>
              <a:t>B</a:t>
            </a:r>
            <a:endParaRPr lang="zh-CN" altLang="en-US" dirty="0">
              <a:solidFill>
                <a:srgbClr val="FEFFFF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5007470" y="4069628"/>
            <a:ext cx="1979736" cy="1979736"/>
          </a:xfrm>
          <a:prstGeom prst="ellipse">
            <a:avLst/>
          </a:prstGeom>
          <a:ln w="57150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任意多边形 10"/>
          <p:cNvSpPr/>
          <p:nvPr/>
        </p:nvSpPr>
        <p:spPr>
          <a:xfrm>
            <a:off x="8246458" y="3273727"/>
            <a:ext cx="1311707" cy="2988387"/>
          </a:xfrm>
          <a:custGeom>
            <a:avLst/>
            <a:gdLst>
              <a:gd name="connsiteX0" fmla="*/ 0 w 879400"/>
              <a:gd name="connsiteY0" fmla="*/ 0 h 2003487"/>
              <a:gd name="connsiteX1" fmla="*/ 26376 w 879400"/>
              <a:gd name="connsiteY1" fmla="*/ 0 h 2003487"/>
              <a:gd name="connsiteX2" fmla="*/ 26376 w 879400"/>
              <a:gd name="connsiteY2" fmla="*/ 1125415 h 2003487"/>
              <a:gd name="connsiteX3" fmla="*/ 26064 w 879400"/>
              <a:gd name="connsiteY3" fmla="*/ 1125415 h 2003487"/>
              <a:gd name="connsiteX4" fmla="*/ 29875 w 879400"/>
              <a:gd name="connsiteY4" fmla="*/ 1200872 h 2003487"/>
              <a:gd name="connsiteX5" fmla="*/ 809241 w 879400"/>
              <a:gd name="connsiteY5" fmla="*/ 1975307 h 2003487"/>
              <a:gd name="connsiteX6" fmla="*/ 879400 w 879400"/>
              <a:gd name="connsiteY6" fmla="*/ 1978629 h 2003487"/>
              <a:gd name="connsiteX7" fmla="*/ 868002 w 879400"/>
              <a:gd name="connsiteY7" fmla="*/ 2003487 h 2003487"/>
              <a:gd name="connsiteX8" fmla="*/ 806805 w 879400"/>
              <a:gd name="connsiteY8" fmla="*/ 2000590 h 2003487"/>
              <a:gd name="connsiteX9" fmla="*/ 4608 w 879400"/>
              <a:gd name="connsiteY9" fmla="*/ 1203469 h 2003487"/>
              <a:gd name="connsiteX10" fmla="*/ 666 w 879400"/>
              <a:gd name="connsiteY10" fmla="*/ 1125415 h 2003487"/>
              <a:gd name="connsiteX11" fmla="*/ 0 w 879400"/>
              <a:gd name="connsiteY11" fmla="*/ 1125415 h 2003487"/>
              <a:gd name="connsiteX12" fmla="*/ 0 w 879400"/>
              <a:gd name="connsiteY12" fmla="*/ 1112224 h 200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9400" h="2003487">
                <a:moveTo>
                  <a:pt x="0" y="0"/>
                </a:moveTo>
                <a:lnTo>
                  <a:pt x="26376" y="0"/>
                </a:lnTo>
                <a:lnTo>
                  <a:pt x="26376" y="1125415"/>
                </a:lnTo>
                <a:lnTo>
                  <a:pt x="26064" y="1125415"/>
                </a:lnTo>
                <a:lnTo>
                  <a:pt x="29875" y="1200872"/>
                </a:lnTo>
                <a:cubicBezTo>
                  <a:pt x="71500" y="1610747"/>
                  <a:pt x="398620" y="1936224"/>
                  <a:pt x="809241" y="1975307"/>
                </a:cubicBezTo>
                <a:lnTo>
                  <a:pt x="879400" y="1978629"/>
                </a:lnTo>
                <a:lnTo>
                  <a:pt x="868002" y="2003487"/>
                </a:lnTo>
                <a:lnTo>
                  <a:pt x="806805" y="2000590"/>
                </a:lnTo>
                <a:cubicBezTo>
                  <a:pt x="384155" y="1960361"/>
                  <a:pt x="47453" y="1625351"/>
                  <a:pt x="4608" y="1203469"/>
                </a:cubicBezTo>
                <a:lnTo>
                  <a:pt x="666" y="1125415"/>
                </a:lnTo>
                <a:lnTo>
                  <a:pt x="0" y="1125415"/>
                </a:lnTo>
                <a:lnTo>
                  <a:pt x="0" y="1112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8001998" y="2675436"/>
            <a:ext cx="541375" cy="54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EFFFF"/>
                </a:solidFill>
              </a:rPr>
              <a:t>C</a:t>
            </a:r>
            <a:endParaRPr lang="en-US" altLang="zh-CN" dirty="0">
              <a:solidFill>
                <a:srgbClr val="FEFFFF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8568296" y="4069628"/>
            <a:ext cx="1979736" cy="1979736"/>
          </a:xfrm>
          <a:prstGeom prst="ellipse">
            <a:avLst/>
          </a:prstGeom>
          <a:ln w="57150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KSO_Shape"/>
          <p:cNvSpPr/>
          <p:nvPr/>
        </p:nvSpPr>
        <p:spPr bwMode="auto">
          <a:xfrm>
            <a:off x="1855776" y="4712991"/>
            <a:ext cx="1161473" cy="693012"/>
          </a:xfrm>
          <a:custGeom>
            <a:avLst/>
            <a:gdLst>
              <a:gd name="T0" fmla="*/ 0 w 5915"/>
              <a:gd name="T1" fmla="*/ 708054 h 3525"/>
              <a:gd name="T2" fmla="*/ 142674 w 5915"/>
              <a:gd name="T3" fmla="*/ 659390 h 3525"/>
              <a:gd name="T4" fmla="*/ 1350730 w 5915"/>
              <a:gd name="T5" fmla="*/ 604602 h 3525"/>
              <a:gd name="T6" fmla="*/ 1307574 w 5915"/>
              <a:gd name="T7" fmla="*/ 647787 h 3525"/>
              <a:gd name="T8" fmla="*/ 1130440 w 5915"/>
              <a:gd name="T9" fmla="*/ 614592 h 3525"/>
              <a:gd name="T10" fmla="*/ 1355239 w 5915"/>
              <a:gd name="T11" fmla="*/ 1009388 h 3525"/>
              <a:gd name="T12" fmla="*/ 1590023 w 5915"/>
              <a:gd name="T13" fmla="*/ 1024858 h 3525"/>
              <a:gd name="T14" fmla="*/ 1856691 w 5915"/>
              <a:gd name="T15" fmla="*/ 840512 h 3525"/>
              <a:gd name="T16" fmla="*/ 1904678 w 5915"/>
              <a:gd name="T17" fmla="*/ 869840 h 3525"/>
              <a:gd name="T18" fmla="*/ 1664097 w 5915"/>
              <a:gd name="T19" fmla="*/ 1062242 h 3525"/>
              <a:gd name="T20" fmla="*/ 1385513 w 5915"/>
              <a:gd name="T21" fmla="*/ 1094148 h 3525"/>
              <a:gd name="T22" fmla="*/ 1084385 w 5915"/>
              <a:gd name="T23" fmla="*/ 894978 h 3525"/>
              <a:gd name="T24" fmla="*/ 919811 w 5915"/>
              <a:gd name="T25" fmla="*/ 912381 h 3525"/>
              <a:gd name="T26" fmla="*/ 837041 w 5915"/>
              <a:gd name="T27" fmla="*/ 816986 h 3525"/>
              <a:gd name="T28" fmla="*/ 674399 w 5915"/>
              <a:gd name="T29" fmla="*/ 752851 h 3525"/>
              <a:gd name="T30" fmla="*/ 959746 w 5915"/>
              <a:gd name="T31" fmla="*/ 727391 h 3525"/>
              <a:gd name="T32" fmla="*/ 1019006 w 5915"/>
              <a:gd name="T33" fmla="*/ 614915 h 3525"/>
              <a:gd name="T34" fmla="*/ 615784 w 5915"/>
              <a:gd name="T35" fmla="*/ 517585 h 3525"/>
              <a:gd name="T36" fmla="*/ 735913 w 5915"/>
              <a:gd name="T37" fmla="*/ 453451 h 3525"/>
              <a:gd name="T38" fmla="*/ 1075689 w 5915"/>
              <a:gd name="T39" fmla="*/ 577852 h 3525"/>
              <a:gd name="T40" fmla="*/ 706283 w 5915"/>
              <a:gd name="T41" fmla="*/ 230110 h 3525"/>
              <a:gd name="T42" fmla="*/ 925930 w 5915"/>
              <a:gd name="T43" fmla="*/ 239778 h 3525"/>
              <a:gd name="T44" fmla="*/ 1478589 w 5915"/>
              <a:gd name="T45" fmla="*/ 279096 h 3525"/>
              <a:gd name="T46" fmla="*/ 1630603 w 5915"/>
              <a:gd name="T47" fmla="*/ 689039 h 3525"/>
              <a:gd name="T48" fmla="*/ 1862166 w 5915"/>
              <a:gd name="T49" fmla="*/ 578819 h 3525"/>
              <a:gd name="T50" fmla="*/ 1903068 w 5915"/>
              <a:gd name="T51" fmla="*/ 617493 h 3525"/>
              <a:gd name="T52" fmla="*/ 1642197 w 5915"/>
              <a:gd name="T53" fmla="*/ 749306 h 3525"/>
              <a:gd name="T54" fmla="*/ 1462486 w 5915"/>
              <a:gd name="T55" fmla="*/ 850181 h 3525"/>
              <a:gd name="T56" fmla="*/ 1728832 w 5915"/>
              <a:gd name="T57" fmla="*/ 810540 h 3525"/>
              <a:gd name="T58" fmla="*/ 1880845 w 5915"/>
              <a:gd name="T59" fmla="*/ 706120 h 3525"/>
              <a:gd name="T60" fmla="*/ 1883100 w 5915"/>
              <a:gd name="T61" fmla="*/ 771544 h 3525"/>
              <a:gd name="T62" fmla="*/ 1541069 w 5915"/>
              <a:gd name="T63" fmla="*/ 925272 h 3525"/>
              <a:gd name="T64" fmla="*/ 1277944 w 5915"/>
              <a:gd name="T65" fmla="*/ 847602 h 3525"/>
              <a:gd name="T66" fmla="*/ 1130440 w 5915"/>
              <a:gd name="T67" fmla="*/ 690651 h 3525"/>
              <a:gd name="T68" fmla="*/ 371660 w 5915"/>
              <a:gd name="T69" fmla="*/ 927851 h 3525"/>
              <a:gd name="T70" fmla="*/ 255396 w 5915"/>
              <a:gd name="T71" fmla="*/ 927851 h 3525"/>
              <a:gd name="T72" fmla="*/ 233817 w 5915"/>
              <a:gd name="T73" fmla="*/ 1067077 h 3525"/>
              <a:gd name="T74" fmla="*/ 385509 w 5915"/>
              <a:gd name="T75" fmla="*/ 1128955 h 3525"/>
              <a:gd name="T76" fmla="*/ 474398 w 5915"/>
              <a:gd name="T77" fmla="*/ 863716 h 3525"/>
              <a:gd name="T78" fmla="*/ 624157 w 5915"/>
              <a:gd name="T79" fmla="*/ 749306 h 3525"/>
              <a:gd name="T80" fmla="*/ 589052 w 5915"/>
              <a:gd name="T81" fmla="*/ 559804 h 3525"/>
              <a:gd name="T82" fmla="*/ 512724 w 5915"/>
              <a:gd name="T83" fmla="*/ 327439 h 3525"/>
              <a:gd name="T84" fmla="*/ 587442 w 5915"/>
              <a:gd name="T85" fmla="*/ 90239 h 3525"/>
              <a:gd name="T86" fmla="*/ 505960 w 5915"/>
              <a:gd name="T87" fmla="*/ 0 h 3525"/>
              <a:gd name="T88" fmla="*/ 408053 w 5915"/>
              <a:gd name="T89" fmla="*/ 137937 h 3525"/>
              <a:gd name="T90" fmla="*/ 218358 w 5915"/>
              <a:gd name="T91" fmla="*/ 556259 h 3525"/>
              <a:gd name="T92" fmla="*/ 208697 w 5915"/>
              <a:gd name="T93" fmla="*/ 737382 h 3525"/>
              <a:gd name="T94" fmla="*/ 345573 w 5915"/>
              <a:gd name="T95" fmla="*/ 853403 h 3525"/>
              <a:gd name="T96" fmla="*/ 370050 w 5915"/>
              <a:gd name="T97" fmla="*/ 550136 h 3525"/>
              <a:gd name="T98" fmla="*/ 310468 w 5915"/>
              <a:gd name="T99" fmla="*/ 763487 h 3525"/>
              <a:gd name="T100" fmla="*/ 257972 w 5915"/>
              <a:gd name="T101" fmla="*/ 639086 h 3525"/>
              <a:gd name="T102" fmla="*/ 474076 w 5915"/>
              <a:gd name="T103" fmla="*/ 797649 h 3525"/>
              <a:gd name="T104" fmla="*/ 570051 w 5915"/>
              <a:gd name="T105" fmla="*/ 681627 h 3525"/>
              <a:gd name="T106" fmla="*/ 490501 w 5915"/>
              <a:gd name="T107" fmla="*/ 577208 h 3525"/>
              <a:gd name="T108" fmla="*/ 494044 w 5915"/>
              <a:gd name="T109" fmla="*/ 77992 h 3525"/>
              <a:gd name="T110" fmla="*/ 523996 w 5915"/>
              <a:gd name="T111" fmla="*/ 153406 h 3525"/>
              <a:gd name="T112" fmla="*/ 29952 w 5915"/>
              <a:gd name="T113" fmla="*/ 1111552 h 3525"/>
              <a:gd name="T114" fmla="*/ 9340 w 5915"/>
              <a:gd name="T115" fmla="*/ 1059342 h 3525"/>
              <a:gd name="T116" fmla="*/ 49598 w 5915"/>
              <a:gd name="T117" fmla="*/ 1105106 h 3525"/>
              <a:gd name="T118" fmla="*/ 644 w 5915"/>
              <a:gd name="T119" fmla="*/ 331951 h 3525"/>
              <a:gd name="T120" fmla="*/ 321096 w 5915"/>
              <a:gd name="T121" fmla="*/ 195948 h 352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5915" h="3525">
                <a:moveTo>
                  <a:pt x="148" y="2277"/>
                </a:moveTo>
                <a:lnTo>
                  <a:pt x="148" y="2277"/>
                </a:lnTo>
                <a:lnTo>
                  <a:pt x="139" y="2282"/>
                </a:lnTo>
                <a:lnTo>
                  <a:pt x="131" y="2286"/>
                </a:lnTo>
                <a:lnTo>
                  <a:pt x="122" y="2289"/>
                </a:lnTo>
                <a:lnTo>
                  <a:pt x="112" y="2291"/>
                </a:lnTo>
                <a:lnTo>
                  <a:pt x="103" y="2292"/>
                </a:lnTo>
                <a:lnTo>
                  <a:pt x="94" y="2292"/>
                </a:lnTo>
                <a:lnTo>
                  <a:pt x="85" y="2292"/>
                </a:lnTo>
                <a:lnTo>
                  <a:pt x="76" y="2290"/>
                </a:lnTo>
                <a:lnTo>
                  <a:pt x="67" y="2288"/>
                </a:lnTo>
                <a:lnTo>
                  <a:pt x="58" y="2285"/>
                </a:lnTo>
                <a:lnTo>
                  <a:pt x="51" y="2281"/>
                </a:lnTo>
                <a:lnTo>
                  <a:pt x="43" y="2276"/>
                </a:lnTo>
                <a:lnTo>
                  <a:pt x="35" y="2270"/>
                </a:lnTo>
                <a:lnTo>
                  <a:pt x="28" y="2265"/>
                </a:lnTo>
                <a:lnTo>
                  <a:pt x="22" y="2257"/>
                </a:lnTo>
                <a:lnTo>
                  <a:pt x="16" y="2249"/>
                </a:lnTo>
                <a:lnTo>
                  <a:pt x="12" y="2241"/>
                </a:lnTo>
                <a:lnTo>
                  <a:pt x="7" y="2232"/>
                </a:lnTo>
                <a:lnTo>
                  <a:pt x="4" y="2223"/>
                </a:lnTo>
                <a:lnTo>
                  <a:pt x="2" y="2214"/>
                </a:lnTo>
                <a:lnTo>
                  <a:pt x="0" y="2206"/>
                </a:lnTo>
                <a:lnTo>
                  <a:pt x="0" y="2197"/>
                </a:lnTo>
                <a:lnTo>
                  <a:pt x="0" y="2187"/>
                </a:lnTo>
                <a:lnTo>
                  <a:pt x="3" y="2178"/>
                </a:lnTo>
                <a:lnTo>
                  <a:pt x="5" y="2169"/>
                </a:lnTo>
                <a:lnTo>
                  <a:pt x="8" y="2161"/>
                </a:lnTo>
                <a:lnTo>
                  <a:pt x="12" y="2152"/>
                </a:lnTo>
                <a:lnTo>
                  <a:pt x="16" y="2144"/>
                </a:lnTo>
                <a:lnTo>
                  <a:pt x="22" y="2136"/>
                </a:lnTo>
                <a:lnTo>
                  <a:pt x="28" y="2130"/>
                </a:lnTo>
                <a:lnTo>
                  <a:pt x="35" y="2124"/>
                </a:lnTo>
                <a:lnTo>
                  <a:pt x="44" y="2117"/>
                </a:lnTo>
                <a:lnTo>
                  <a:pt x="73" y="2099"/>
                </a:lnTo>
                <a:lnTo>
                  <a:pt x="109" y="2076"/>
                </a:lnTo>
                <a:lnTo>
                  <a:pt x="157" y="2047"/>
                </a:lnTo>
                <a:lnTo>
                  <a:pt x="217" y="2013"/>
                </a:lnTo>
                <a:lnTo>
                  <a:pt x="287" y="1973"/>
                </a:lnTo>
                <a:lnTo>
                  <a:pt x="368" y="1928"/>
                </a:lnTo>
                <a:lnTo>
                  <a:pt x="460" y="1880"/>
                </a:lnTo>
                <a:lnTo>
                  <a:pt x="454" y="1908"/>
                </a:lnTo>
                <a:lnTo>
                  <a:pt x="450" y="1936"/>
                </a:lnTo>
                <a:lnTo>
                  <a:pt x="446" y="1964"/>
                </a:lnTo>
                <a:lnTo>
                  <a:pt x="444" y="1990"/>
                </a:lnTo>
                <a:lnTo>
                  <a:pt x="443" y="2018"/>
                </a:lnTo>
                <a:lnTo>
                  <a:pt x="443" y="2046"/>
                </a:lnTo>
                <a:lnTo>
                  <a:pt x="444" y="2074"/>
                </a:lnTo>
                <a:lnTo>
                  <a:pt x="445" y="2102"/>
                </a:lnTo>
                <a:lnTo>
                  <a:pt x="380" y="2138"/>
                </a:lnTo>
                <a:lnTo>
                  <a:pt x="322" y="2171"/>
                </a:lnTo>
                <a:lnTo>
                  <a:pt x="270" y="2201"/>
                </a:lnTo>
                <a:lnTo>
                  <a:pt x="228" y="2227"/>
                </a:lnTo>
                <a:lnTo>
                  <a:pt x="169" y="2263"/>
                </a:lnTo>
                <a:lnTo>
                  <a:pt x="148" y="2277"/>
                </a:lnTo>
                <a:close/>
                <a:moveTo>
                  <a:pt x="4592" y="2112"/>
                </a:moveTo>
                <a:lnTo>
                  <a:pt x="4592" y="1225"/>
                </a:lnTo>
                <a:lnTo>
                  <a:pt x="3694" y="1356"/>
                </a:lnTo>
                <a:lnTo>
                  <a:pt x="3744" y="1404"/>
                </a:lnTo>
                <a:lnTo>
                  <a:pt x="3792" y="1451"/>
                </a:lnTo>
                <a:lnTo>
                  <a:pt x="3836" y="1496"/>
                </a:lnTo>
                <a:lnTo>
                  <a:pt x="3879" y="1540"/>
                </a:lnTo>
                <a:lnTo>
                  <a:pt x="3958" y="1624"/>
                </a:lnTo>
                <a:lnTo>
                  <a:pt x="4030" y="1702"/>
                </a:lnTo>
                <a:lnTo>
                  <a:pt x="4098" y="1776"/>
                </a:lnTo>
                <a:lnTo>
                  <a:pt x="4131" y="1811"/>
                </a:lnTo>
                <a:lnTo>
                  <a:pt x="4163" y="1844"/>
                </a:lnTo>
                <a:lnTo>
                  <a:pt x="4194" y="1876"/>
                </a:lnTo>
                <a:lnTo>
                  <a:pt x="4227" y="1906"/>
                </a:lnTo>
                <a:lnTo>
                  <a:pt x="4258" y="1934"/>
                </a:lnTo>
                <a:lnTo>
                  <a:pt x="4290" y="1960"/>
                </a:lnTo>
                <a:lnTo>
                  <a:pt x="4322" y="1985"/>
                </a:lnTo>
                <a:lnTo>
                  <a:pt x="4356" y="2008"/>
                </a:lnTo>
                <a:lnTo>
                  <a:pt x="4392" y="2031"/>
                </a:lnTo>
                <a:lnTo>
                  <a:pt x="4427" y="2049"/>
                </a:lnTo>
                <a:lnTo>
                  <a:pt x="4465" y="2068"/>
                </a:lnTo>
                <a:lnTo>
                  <a:pt x="4505" y="2084"/>
                </a:lnTo>
                <a:lnTo>
                  <a:pt x="4548" y="2099"/>
                </a:lnTo>
                <a:lnTo>
                  <a:pt x="4592" y="2112"/>
                </a:lnTo>
                <a:close/>
                <a:moveTo>
                  <a:pt x="3510" y="1444"/>
                </a:moveTo>
                <a:lnTo>
                  <a:pt x="3510" y="1444"/>
                </a:lnTo>
                <a:lnTo>
                  <a:pt x="3568" y="1499"/>
                </a:lnTo>
                <a:lnTo>
                  <a:pt x="3622" y="1550"/>
                </a:lnTo>
                <a:lnTo>
                  <a:pt x="3674" y="1601"/>
                </a:lnTo>
                <a:lnTo>
                  <a:pt x="3723" y="1650"/>
                </a:lnTo>
                <a:lnTo>
                  <a:pt x="3767" y="1697"/>
                </a:lnTo>
                <a:lnTo>
                  <a:pt x="3811" y="1743"/>
                </a:lnTo>
                <a:lnTo>
                  <a:pt x="3890" y="1830"/>
                </a:lnTo>
                <a:lnTo>
                  <a:pt x="3961" y="1907"/>
                </a:lnTo>
                <a:lnTo>
                  <a:pt x="4028" y="1978"/>
                </a:lnTo>
                <a:lnTo>
                  <a:pt x="4060" y="2010"/>
                </a:lnTo>
                <a:lnTo>
                  <a:pt x="4094" y="2043"/>
                </a:lnTo>
                <a:lnTo>
                  <a:pt x="4126" y="2073"/>
                </a:lnTo>
                <a:lnTo>
                  <a:pt x="4160" y="2102"/>
                </a:lnTo>
                <a:lnTo>
                  <a:pt x="4120" y="2109"/>
                </a:lnTo>
                <a:lnTo>
                  <a:pt x="4082" y="2119"/>
                </a:lnTo>
                <a:lnTo>
                  <a:pt x="4045" y="2131"/>
                </a:lnTo>
                <a:lnTo>
                  <a:pt x="4009" y="2144"/>
                </a:lnTo>
                <a:lnTo>
                  <a:pt x="3994" y="2152"/>
                </a:lnTo>
                <a:lnTo>
                  <a:pt x="3977" y="2161"/>
                </a:lnTo>
                <a:lnTo>
                  <a:pt x="3961" y="2169"/>
                </a:lnTo>
                <a:lnTo>
                  <a:pt x="3947" y="2179"/>
                </a:lnTo>
                <a:lnTo>
                  <a:pt x="3932" y="2188"/>
                </a:lnTo>
                <a:lnTo>
                  <a:pt x="3919" y="2198"/>
                </a:lnTo>
                <a:lnTo>
                  <a:pt x="3905" y="2208"/>
                </a:lnTo>
                <a:lnTo>
                  <a:pt x="3893" y="2219"/>
                </a:lnTo>
                <a:lnTo>
                  <a:pt x="3854" y="2183"/>
                </a:lnTo>
                <a:lnTo>
                  <a:pt x="3812" y="2146"/>
                </a:lnTo>
                <a:lnTo>
                  <a:pt x="3768" y="2109"/>
                </a:lnTo>
                <a:lnTo>
                  <a:pt x="3723" y="2070"/>
                </a:lnTo>
                <a:lnTo>
                  <a:pt x="3674" y="2029"/>
                </a:lnTo>
                <a:lnTo>
                  <a:pt x="3622" y="1989"/>
                </a:lnTo>
                <a:lnTo>
                  <a:pt x="3568" y="1949"/>
                </a:lnTo>
                <a:lnTo>
                  <a:pt x="3510" y="1907"/>
                </a:lnTo>
                <a:lnTo>
                  <a:pt x="3510" y="1444"/>
                </a:lnTo>
                <a:close/>
                <a:moveTo>
                  <a:pt x="3510" y="2143"/>
                </a:moveTo>
                <a:lnTo>
                  <a:pt x="3510" y="2557"/>
                </a:lnTo>
                <a:lnTo>
                  <a:pt x="3510" y="2572"/>
                </a:lnTo>
                <a:lnTo>
                  <a:pt x="3508" y="2587"/>
                </a:lnTo>
                <a:lnTo>
                  <a:pt x="3505" y="2601"/>
                </a:lnTo>
                <a:lnTo>
                  <a:pt x="3501" y="2616"/>
                </a:lnTo>
                <a:lnTo>
                  <a:pt x="3544" y="2640"/>
                </a:lnTo>
                <a:lnTo>
                  <a:pt x="3586" y="2666"/>
                </a:lnTo>
                <a:lnTo>
                  <a:pt x="3625" y="2690"/>
                </a:lnTo>
                <a:lnTo>
                  <a:pt x="3662" y="2715"/>
                </a:lnTo>
                <a:lnTo>
                  <a:pt x="3734" y="2764"/>
                </a:lnTo>
                <a:lnTo>
                  <a:pt x="3800" y="2811"/>
                </a:lnTo>
                <a:lnTo>
                  <a:pt x="3861" y="2858"/>
                </a:lnTo>
                <a:lnTo>
                  <a:pt x="3918" y="2902"/>
                </a:lnTo>
                <a:lnTo>
                  <a:pt x="3971" y="2946"/>
                </a:lnTo>
                <a:lnTo>
                  <a:pt x="4021" y="2987"/>
                </a:lnTo>
                <a:lnTo>
                  <a:pt x="4098" y="3050"/>
                </a:lnTo>
                <a:lnTo>
                  <a:pt x="4135" y="3079"/>
                </a:lnTo>
                <a:lnTo>
                  <a:pt x="4172" y="3106"/>
                </a:lnTo>
                <a:lnTo>
                  <a:pt x="4208" y="3132"/>
                </a:lnTo>
                <a:lnTo>
                  <a:pt x="4244" y="3154"/>
                </a:lnTo>
                <a:lnTo>
                  <a:pt x="4281" y="3175"/>
                </a:lnTo>
                <a:lnTo>
                  <a:pt x="4299" y="3184"/>
                </a:lnTo>
                <a:lnTo>
                  <a:pt x="4318" y="3193"/>
                </a:lnTo>
                <a:lnTo>
                  <a:pt x="4338" y="3201"/>
                </a:lnTo>
                <a:lnTo>
                  <a:pt x="4358" y="3209"/>
                </a:lnTo>
                <a:lnTo>
                  <a:pt x="4378" y="3215"/>
                </a:lnTo>
                <a:lnTo>
                  <a:pt x="4398" y="3221"/>
                </a:lnTo>
                <a:lnTo>
                  <a:pt x="4419" y="3226"/>
                </a:lnTo>
                <a:lnTo>
                  <a:pt x="4442" y="3231"/>
                </a:lnTo>
                <a:lnTo>
                  <a:pt x="4464" y="3234"/>
                </a:lnTo>
                <a:lnTo>
                  <a:pt x="4487" y="3238"/>
                </a:lnTo>
                <a:lnTo>
                  <a:pt x="4511" y="3240"/>
                </a:lnTo>
                <a:lnTo>
                  <a:pt x="4535" y="3241"/>
                </a:lnTo>
                <a:lnTo>
                  <a:pt x="4561" y="3242"/>
                </a:lnTo>
                <a:lnTo>
                  <a:pt x="4588" y="3241"/>
                </a:lnTo>
                <a:lnTo>
                  <a:pt x="4614" y="3240"/>
                </a:lnTo>
                <a:lnTo>
                  <a:pt x="4643" y="3239"/>
                </a:lnTo>
                <a:lnTo>
                  <a:pt x="4672" y="3235"/>
                </a:lnTo>
                <a:lnTo>
                  <a:pt x="4703" y="3232"/>
                </a:lnTo>
                <a:lnTo>
                  <a:pt x="4764" y="3222"/>
                </a:lnTo>
                <a:lnTo>
                  <a:pt x="4823" y="3210"/>
                </a:lnTo>
                <a:lnTo>
                  <a:pt x="4881" y="3195"/>
                </a:lnTo>
                <a:lnTo>
                  <a:pt x="4937" y="3180"/>
                </a:lnTo>
                <a:lnTo>
                  <a:pt x="4991" y="3162"/>
                </a:lnTo>
                <a:lnTo>
                  <a:pt x="5044" y="3142"/>
                </a:lnTo>
                <a:lnTo>
                  <a:pt x="5094" y="3121"/>
                </a:lnTo>
                <a:lnTo>
                  <a:pt x="5143" y="3098"/>
                </a:lnTo>
                <a:lnTo>
                  <a:pt x="5191" y="3076"/>
                </a:lnTo>
                <a:lnTo>
                  <a:pt x="5235" y="3051"/>
                </a:lnTo>
                <a:lnTo>
                  <a:pt x="5280" y="3026"/>
                </a:lnTo>
                <a:lnTo>
                  <a:pt x="5321" y="3000"/>
                </a:lnTo>
                <a:lnTo>
                  <a:pt x="5361" y="2975"/>
                </a:lnTo>
                <a:lnTo>
                  <a:pt x="5399" y="2949"/>
                </a:lnTo>
                <a:lnTo>
                  <a:pt x="5436" y="2922"/>
                </a:lnTo>
                <a:lnTo>
                  <a:pt x="5469" y="2897"/>
                </a:lnTo>
                <a:lnTo>
                  <a:pt x="5503" y="2870"/>
                </a:lnTo>
                <a:lnTo>
                  <a:pt x="5533" y="2844"/>
                </a:lnTo>
                <a:lnTo>
                  <a:pt x="5561" y="2820"/>
                </a:lnTo>
                <a:lnTo>
                  <a:pt x="5588" y="2795"/>
                </a:lnTo>
                <a:lnTo>
                  <a:pt x="5634" y="2751"/>
                </a:lnTo>
                <a:lnTo>
                  <a:pt x="5673" y="2710"/>
                </a:lnTo>
                <a:lnTo>
                  <a:pt x="5705" y="2676"/>
                </a:lnTo>
                <a:lnTo>
                  <a:pt x="5726" y="2650"/>
                </a:lnTo>
                <a:lnTo>
                  <a:pt x="5745" y="2628"/>
                </a:lnTo>
                <a:lnTo>
                  <a:pt x="5750" y="2620"/>
                </a:lnTo>
                <a:lnTo>
                  <a:pt x="5757" y="2613"/>
                </a:lnTo>
                <a:lnTo>
                  <a:pt x="5765" y="2608"/>
                </a:lnTo>
                <a:lnTo>
                  <a:pt x="5773" y="2603"/>
                </a:lnTo>
                <a:lnTo>
                  <a:pt x="5780" y="2599"/>
                </a:lnTo>
                <a:lnTo>
                  <a:pt x="5789" y="2596"/>
                </a:lnTo>
                <a:lnTo>
                  <a:pt x="5798" y="2593"/>
                </a:lnTo>
                <a:lnTo>
                  <a:pt x="5807" y="2591"/>
                </a:lnTo>
                <a:lnTo>
                  <a:pt x="5816" y="2590"/>
                </a:lnTo>
                <a:lnTo>
                  <a:pt x="5825" y="2590"/>
                </a:lnTo>
                <a:lnTo>
                  <a:pt x="5834" y="2591"/>
                </a:lnTo>
                <a:lnTo>
                  <a:pt x="5843" y="2593"/>
                </a:lnTo>
                <a:lnTo>
                  <a:pt x="5852" y="2596"/>
                </a:lnTo>
                <a:lnTo>
                  <a:pt x="5861" y="2600"/>
                </a:lnTo>
                <a:lnTo>
                  <a:pt x="5870" y="2605"/>
                </a:lnTo>
                <a:lnTo>
                  <a:pt x="5877" y="2609"/>
                </a:lnTo>
                <a:lnTo>
                  <a:pt x="5885" y="2616"/>
                </a:lnTo>
                <a:lnTo>
                  <a:pt x="5892" y="2622"/>
                </a:lnTo>
                <a:lnTo>
                  <a:pt x="5898" y="2630"/>
                </a:lnTo>
                <a:lnTo>
                  <a:pt x="5902" y="2638"/>
                </a:lnTo>
                <a:lnTo>
                  <a:pt x="5906" y="2646"/>
                </a:lnTo>
                <a:lnTo>
                  <a:pt x="5910" y="2655"/>
                </a:lnTo>
                <a:lnTo>
                  <a:pt x="5912" y="2664"/>
                </a:lnTo>
                <a:lnTo>
                  <a:pt x="5914" y="2673"/>
                </a:lnTo>
                <a:lnTo>
                  <a:pt x="5915" y="2681"/>
                </a:lnTo>
                <a:lnTo>
                  <a:pt x="5915" y="2690"/>
                </a:lnTo>
                <a:lnTo>
                  <a:pt x="5914" y="2699"/>
                </a:lnTo>
                <a:lnTo>
                  <a:pt x="5912" y="2708"/>
                </a:lnTo>
                <a:lnTo>
                  <a:pt x="5910" y="2717"/>
                </a:lnTo>
                <a:lnTo>
                  <a:pt x="5906" y="2726"/>
                </a:lnTo>
                <a:lnTo>
                  <a:pt x="5901" y="2735"/>
                </a:lnTo>
                <a:lnTo>
                  <a:pt x="5896" y="2743"/>
                </a:lnTo>
                <a:lnTo>
                  <a:pt x="5875" y="2767"/>
                </a:lnTo>
                <a:lnTo>
                  <a:pt x="5851" y="2796"/>
                </a:lnTo>
                <a:lnTo>
                  <a:pt x="5817" y="2834"/>
                </a:lnTo>
                <a:lnTo>
                  <a:pt x="5773" y="2880"/>
                </a:lnTo>
                <a:lnTo>
                  <a:pt x="5748" y="2904"/>
                </a:lnTo>
                <a:lnTo>
                  <a:pt x="5720" y="2930"/>
                </a:lnTo>
                <a:lnTo>
                  <a:pt x="5690" y="2958"/>
                </a:lnTo>
                <a:lnTo>
                  <a:pt x="5659" y="2986"/>
                </a:lnTo>
                <a:lnTo>
                  <a:pt x="5624" y="3014"/>
                </a:lnTo>
                <a:lnTo>
                  <a:pt x="5589" y="3044"/>
                </a:lnTo>
                <a:lnTo>
                  <a:pt x="5550" y="3073"/>
                </a:lnTo>
                <a:lnTo>
                  <a:pt x="5510" y="3102"/>
                </a:lnTo>
                <a:lnTo>
                  <a:pt x="5466" y="3132"/>
                </a:lnTo>
                <a:lnTo>
                  <a:pt x="5422" y="3161"/>
                </a:lnTo>
                <a:lnTo>
                  <a:pt x="5375" y="3190"/>
                </a:lnTo>
                <a:lnTo>
                  <a:pt x="5326" y="3218"/>
                </a:lnTo>
                <a:lnTo>
                  <a:pt x="5274" y="3244"/>
                </a:lnTo>
                <a:lnTo>
                  <a:pt x="5222" y="3271"/>
                </a:lnTo>
                <a:lnTo>
                  <a:pt x="5167" y="3296"/>
                </a:lnTo>
                <a:lnTo>
                  <a:pt x="5111" y="3319"/>
                </a:lnTo>
                <a:lnTo>
                  <a:pt x="5051" y="3341"/>
                </a:lnTo>
                <a:lnTo>
                  <a:pt x="4990" y="3361"/>
                </a:lnTo>
                <a:lnTo>
                  <a:pt x="4928" y="3379"/>
                </a:lnTo>
                <a:lnTo>
                  <a:pt x="4896" y="3388"/>
                </a:lnTo>
                <a:lnTo>
                  <a:pt x="4863" y="3395"/>
                </a:lnTo>
                <a:lnTo>
                  <a:pt x="4831" y="3403"/>
                </a:lnTo>
                <a:lnTo>
                  <a:pt x="4797" y="3409"/>
                </a:lnTo>
                <a:lnTo>
                  <a:pt x="4764" y="3415"/>
                </a:lnTo>
                <a:lnTo>
                  <a:pt x="4729" y="3419"/>
                </a:lnTo>
                <a:lnTo>
                  <a:pt x="4691" y="3425"/>
                </a:lnTo>
                <a:lnTo>
                  <a:pt x="4655" y="3428"/>
                </a:lnTo>
                <a:lnTo>
                  <a:pt x="4619" y="3430"/>
                </a:lnTo>
                <a:lnTo>
                  <a:pt x="4585" y="3433"/>
                </a:lnTo>
                <a:lnTo>
                  <a:pt x="4552" y="3433"/>
                </a:lnTo>
                <a:lnTo>
                  <a:pt x="4521" y="3433"/>
                </a:lnTo>
                <a:lnTo>
                  <a:pt x="4490" y="3432"/>
                </a:lnTo>
                <a:lnTo>
                  <a:pt x="4461" y="3429"/>
                </a:lnTo>
                <a:lnTo>
                  <a:pt x="4432" y="3425"/>
                </a:lnTo>
                <a:lnTo>
                  <a:pt x="4405" y="3421"/>
                </a:lnTo>
                <a:lnTo>
                  <a:pt x="4378" y="3416"/>
                </a:lnTo>
                <a:lnTo>
                  <a:pt x="4351" y="3409"/>
                </a:lnTo>
                <a:lnTo>
                  <a:pt x="4327" y="3403"/>
                </a:lnTo>
                <a:lnTo>
                  <a:pt x="4302" y="3395"/>
                </a:lnTo>
                <a:lnTo>
                  <a:pt x="4278" y="3386"/>
                </a:lnTo>
                <a:lnTo>
                  <a:pt x="4254" y="3377"/>
                </a:lnTo>
                <a:lnTo>
                  <a:pt x="4231" y="3367"/>
                </a:lnTo>
                <a:lnTo>
                  <a:pt x="4209" y="3356"/>
                </a:lnTo>
                <a:lnTo>
                  <a:pt x="4186" y="3343"/>
                </a:lnTo>
                <a:lnTo>
                  <a:pt x="4165" y="3331"/>
                </a:lnTo>
                <a:lnTo>
                  <a:pt x="4143" y="3318"/>
                </a:lnTo>
                <a:lnTo>
                  <a:pt x="4122" y="3304"/>
                </a:lnTo>
                <a:lnTo>
                  <a:pt x="4078" y="3274"/>
                </a:lnTo>
                <a:lnTo>
                  <a:pt x="4035" y="3243"/>
                </a:lnTo>
                <a:lnTo>
                  <a:pt x="3991" y="3209"/>
                </a:lnTo>
                <a:lnTo>
                  <a:pt x="3900" y="3133"/>
                </a:lnTo>
                <a:lnTo>
                  <a:pt x="3850" y="3093"/>
                </a:lnTo>
                <a:lnTo>
                  <a:pt x="3797" y="3049"/>
                </a:lnTo>
                <a:lnTo>
                  <a:pt x="3742" y="3006"/>
                </a:lnTo>
                <a:lnTo>
                  <a:pt x="3681" y="2960"/>
                </a:lnTo>
                <a:lnTo>
                  <a:pt x="3616" y="2913"/>
                </a:lnTo>
                <a:lnTo>
                  <a:pt x="3544" y="2865"/>
                </a:lnTo>
                <a:lnTo>
                  <a:pt x="3506" y="2841"/>
                </a:lnTo>
                <a:lnTo>
                  <a:pt x="3467" y="2816"/>
                </a:lnTo>
                <a:lnTo>
                  <a:pt x="3426" y="2792"/>
                </a:lnTo>
                <a:lnTo>
                  <a:pt x="3384" y="2767"/>
                </a:lnTo>
                <a:lnTo>
                  <a:pt x="3367" y="2777"/>
                </a:lnTo>
                <a:lnTo>
                  <a:pt x="3350" y="2787"/>
                </a:lnTo>
                <a:lnTo>
                  <a:pt x="3334" y="2797"/>
                </a:lnTo>
                <a:lnTo>
                  <a:pt x="3315" y="2806"/>
                </a:lnTo>
                <a:lnTo>
                  <a:pt x="3296" y="2814"/>
                </a:lnTo>
                <a:lnTo>
                  <a:pt x="3277" y="2822"/>
                </a:lnTo>
                <a:lnTo>
                  <a:pt x="3257" y="2830"/>
                </a:lnTo>
                <a:lnTo>
                  <a:pt x="3236" y="2835"/>
                </a:lnTo>
                <a:lnTo>
                  <a:pt x="3214" y="2842"/>
                </a:lnTo>
                <a:lnTo>
                  <a:pt x="3193" y="2846"/>
                </a:lnTo>
                <a:lnTo>
                  <a:pt x="3171" y="2851"/>
                </a:lnTo>
                <a:lnTo>
                  <a:pt x="3149" y="2854"/>
                </a:lnTo>
                <a:lnTo>
                  <a:pt x="3125" y="2858"/>
                </a:lnTo>
                <a:lnTo>
                  <a:pt x="3102" y="2860"/>
                </a:lnTo>
                <a:lnTo>
                  <a:pt x="3078" y="2861"/>
                </a:lnTo>
                <a:lnTo>
                  <a:pt x="3054" y="2861"/>
                </a:lnTo>
                <a:lnTo>
                  <a:pt x="3030" y="2861"/>
                </a:lnTo>
                <a:lnTo>
                  <a:pt x="3007" y="2860"/>
                </a:lnTo>
                <a:lnTo>
                  <a:pt x="2985" y="2858"/>
                </a:lnTo>
                <a:lnTo>
                  <a:pt x="2961" y="2855"/>
                </a:lnTo>
                <a:lnTo>
                  <a:pt x="2940" y="2852"/>
                </a:lnTo>
                <a:lnTo>
                  <a:pt x="2918" y="2847"/>
                </a:lnTo>
                <a:lnTo>
                  <a:pt x="2897" y="2843"/>
                </a:lnTo>
                <a:lnTo>
                  <a:pt x="2877" y="2837"/>
                </a:lnTo>
                <a:lnTo>
                  <a:pt x="2856" y="2831"/>
                </a:lnTo>
                <a:lnTo>
                  <a:pt x="2836" y="2824"/>
                </a:lnTo>
                <a:lnTo>
                  <a:pt x="2817" y="2817"/>
                </a:lnTo>
                <a:lnTo>
                  <a:pt x="2799" y="2810"/>
                </a:lnTo>
                <a:lnTo>
                  <a:pt x="2781" y="2801"/>
                </a:lnTo>
                <a:lnTo>
                  <a:pt x="2764" y="2792"/>
                </a:lnTo>
                <a:lnTo>
                  <a:pt x="2747" y="2782"/>
                </a:lnTo>
                <a:lnTo>
                  <a:pt x="2732" y="2772"/>
                </a:lnTo>
                <a:lnTo>
                  <a:pt x="2716" y="2762"/>
                </a:lnTo>
                <a:lnTo>
                  <a:pt x="2702" y="2751"/>
                </a:lnTo>
                <a:lnTo>
                  <a:pt x="2688" y="2739"/>
                </a:lnTo>
                <a:lnTo>
                  <a:pt x="2676" y="2727"/>
                </a:lnTo>
                <a:lnTo>
                  <a:pt x="2664" y="2715"/>
                </a:lnTo>
                <a:lnTo>
                  <a:pt x="2652" y="2701"/>
                </a:lnTo>
                <a:lnTo>
                  <a:pt x="2642" y="2689"/>
                </a:lnTo>
                <a:lnTo>
                  <a:pt x="2634" y="2675"/>
                </a:lnTo>
                <a:lnTo>
                  <a:pt x="2626" y="2661"/>
                </a:lnTo>
                <a:lnTo>
                  <a:pt x="2618" y="2647"/>
                </a:lnTo>
                <a:lnTo>
                  <a:pt x="2612" y="2632"/>
                </a:lnTo>
                <a:lnTo>
                  <a:pt x="2607" y="2618"/>
                </a:lnTo>
                <a:lnTo>
                  <a:pt x="2602" y="2603"/>
                </a:lnTo>
                <a:lnTo>
                  <a:pt x="2600" y="2588"/>
                </a:lnTo>
                <a:lnTo>
                  <a:pt x="2598" y="2572"/>
                </a:lnTo>
                <a:lnTo>
                  <a:pt x="2598" y="2557"/>
                </a:lnTo>
                <a:lnTo>
                  <a:pt x="2599" y="2535"/>
                </a:lnTo>
                <a:lnTo>
                  <a:pt x="2602" y="2513"/>
                </a:lnTo>
                <a:lnTo>
                  <a:pt x="2608" y="2493"/>
                </a:lnTo>
                <a:lnTo>
                  <a:pt x="2616" y="2472"/>
                </a:lnTo>
                <a:lnTo>
                  <a:pt x="2580" y="2467"/>
                </a:lnTo>
                <a:lnTo>
                  <a:pt x="2543" y="2464"/>
                </a:lnTo>
                <a:lnTo>
                  <a:pt x="2506" y="2462"/>
                </a:lnTo>
                <a:lnTo>
                  <a:pt x="2471" y="2461"/>
                </a:lnTo>
                <a:lnTo>
                  <a:pt x="2434" y="2460"/>
                </a:lnTo>
                <a:lnTo>
                  <a:pt x="2397" y="2460"/>
                </a:lnTo>
                <a:lnTo>
                  <a:pt x="2359" y="2461"/>
                </a:lnTo>
                <a:lnTo>
                  <a:pt x="2323" y="2462"/>
                </a:lnTo>
                <a:lnTo>
                  <a:pt x="2286" y="2464"/>
                </a:lnTo>
                <a:lnTo>
                  <a:pt x="2248" y="2467"/>
                </a:lnTo>
                <a:lnTo>
                  <a:pt x="2211" y="2471"/>
                </a:lnTo>
                <a:lnTo>
                  <a:pt x="2173" y="2475"/>
                </a:lnTo>
                <a:lnTo>
                  <a:pt x="2098" y="2486"/>
                </a:lnTo>
                <a:lnTo>
                  <a:pt x="2023" y="2500"/>
                </a:lnTo>
                <a:lnTo>
                  <a:pt x="2040" y="2470"/>
                </a:lnTo>
                <a:lnTo>
                  <a:pt x="2055" y="2440"/>
                </a:lnTo>
                <a:lnTo>
                  <a:pt x="2069" y="2407"/>
                </a:lnTo>
                <a:lnTo>
                  <a:pt x="2082" y="2375"/>
                </a:lnTo>
                <a:lnTo>
                  <a:pt x="2094" y="2336"/>
                </a:lnTo>
                <a:lnTo>
                  <a:pt x="2104" y="2297"/>
                </a:lnTo>
                <a:lnTo>
                  <a:pt x="2148" y="2290"/>
                </a:lnTo>
                <a:lnTo>
                  <a:pt x="2191" y="2286"/>
                </a:lnTo>
                <a:lnTo>
                  <a:pt x="2234" y="2281"/>
                </a:lnTo>
                <a:lnTo>
                  <a:pt x="2278" y="2277"/>
                </a:lnTo>
                <a:lnTo>
                  <a:pt x="2321" y="2275"/>
                </a:lnTo>
                <a:lnTo>
                  <a:pt x="2364" y="2272"/>
                </a:lnTo>
                <a:lnTo>
                  <a:pt x="2407" y="2272"/>
                </a:lnTo>
                <a:lnTo>
                  <a:pt x="2450" y="2272"/>
                </a:lnTo>
                <a:lnTo>
                  <a:pt x="2493" y="2274"/>
                </a:lnTo>
                <a:lnTo>
                  <a:pt x="2535" y="2276"/>
                </a:lnTo>
                <a:lnTo>
                  <a:pt x="2578" y="2278"/>
                </a:lnTo>
                <a:lnTo>
                  <a:pt x="2620" y="2282"/>
                </a:lnTo>
                <a:lnTo>
                  <a:pt x="2661" y="2288"/>
                </a:lnTo>
                <a:lnTo>
                  <a:pt x="2704" y="2295"/>
                </a:lnTo>
                <a:lnTo>
                  <a:pt x="2745" y="2302"/>
                </a:lnTo>
                <a:lnTo>
                  <a:pt x="2786" y="2310"/>
                </a:lnTo>
                <a:lnTo>
                  <a:pt x="2815" y="2298"/>
                </a:lnTo>
                <a:lnTo>
                  <a:pt x="2845" y="2287"/>
                </a:lnTo>
                <a:lnTo>
                  <a:pt x="2878" y="2277"/>
                </a:lnTo>
                <a:lnTo>
                  <a:pt x="2911" y="2268"/>
                </a:lnTo>
                <a:lnTo>
                  <a:pt x="2945" y="2261"/>
                </a:lnTo>
                <a:lnTo>
                  <a:pt x="2980" y="2257"/>
                </a:lnTo>
                <a:lnTo>
                  <a:pt x="3017" y="2253"/>
                </a:lnTo>
                <a:lnTo>
                  <a:pt x="3054" y="2253"/>
                </a:lnTo>
                <a:lnTo>
                  <a:pt x="3078" y="2253"/>
                </a:lnTo>
                <a:lnTo>
                  <a:pt x="3102" y="2255"/>
                </a:lnTo>
                <a:lnTo>
                  <a:pt x="3125" y="2257"/>
                </a:lnTo>
                <a:lnTo>
                  <a:pt x="3149" y="2259"/>
                </a:lnTo>
                <a:lnTo>
                  <a:pt x="3171" y="2263"/>
                </a:lnTo>
                <a:lnTo>
                  <a:pt x="3193" y="2268"/>
                </a:lnTo>
                <a:lnTo>
                  <a:pt x="3214" y="2272"/>
                </a:lnTo>
                <a:lnTo>
                  <a:pt x="3236" y="2278"/>
                </a:lnTo>
                <a:lnTo>
                  <a:pt x="3257" y="2285"/>
                </a:lnTo>
                <a:lnTo>
                  <a:pt x="3277" y="2291"/>
                </a:lnTo>
                <a:lnTo>
                  <a:pt x="3296" y="2299"/>
                </a:lnTo>
                <a:lnTo>
                  <a:pt x="3315" y="2308"/>
                </a:lnTo>
                <a:lnTo>
                  <a:pt x="3334" y="2317"/>
                </a:lnTo>
                <a:lnTo>
                  <a:pt x="3350" y="2326"/>
                </a:lnTo>
                <a:lnTo>
                  <a:pt x="3367" y="2336"/>
                </a:lnTo>
                <a:lnTo>
                  <a:pt x="3384" y="2347"/>
                </a:lnTo>
                <a:lnTo>
                  <a:pt x="3384" y="2051"/>
                </a:lnTo>
                <a:lnTo>
                  <a:pt x="3332" y="2016"/>
                </a:lnTo>
                <a:lnTo>
                  <a:pt x="3279" y="1980"/>
                </a:lnTo>
                <a:lnTo>
                  <a:pt x="3223" y="1945"/>
                </a:lnTo>
                <a:lnTo>
                  <a:pt x="3164" y="1908"/>
                </a:lnTo>
                <a:lnTo>
                  <a:pt x="3103" y="1872"/>
                </a:lnTo>
                <a:lnTo>
                  <a:pt x="3038" y="1835"/>
                </a:lnTo>
                <a:lnTo>
                  <a:pt x="2970" y="1798"/>
                </a:lnTo>
                <a:lnTo>
                  <a:pt x="2900" y="1761"/>
                </a:lnTo>
                <a:lnTo>
                  <a:pt x="2871" y="1746"/>
                </a:lnTo>
                <a:lnTo>
                  <a:pt x="2842" y="1733"/>
                </a:lnTo>
                <a:lnTo>
                  <a:pt x="2813" y="1720"/>
                </a:lnTo>
                <a:lnTo>
                  <a:pt x="2784" y="1707"/>
                </a:lnTo>
                <a:lnTo>
                  <a:pt x="2754" y="1695"/>
                </a:lnTo>
                <a:lnTo>
                  <a:pt x="2725" y="1685"/>
                </a:lnTo>
                <a:lnTo>
                  <a:pt x="2695" y="1674"/>
                </a:lnTo>
                <a:lnTo>
                  <a:pt x="2665" y="1665"/>
                </a:lnTo>
                <a:lnTo>
                  <a:pt x="2603" y="1647"/>
                </a:lnTo>
                <a:lnTo>
                  <a:pt x="2542" y="1633"/>
                </a:lnTo>
                <a:lnTo>
                  <a:pt x="2481" y="1620"/>
                </a:lnTo>
                <a:lnTo>
                  <a:pt x="2418" y="1610"/>
                </a:lnTo>
                <a:lnTo>
                  <a:pt x="2356" y="1603"/>
                </a:lnTo>
                <a:lnTo>
                  <a:pt x="2294" y="1597"/>
                </a:lnTo>
                <a:lnTo>
                  <a:pt x="2230" y="1594"/>
                </a:lnTo>
                <a:lnTo>
                  <a:pt x="2166" y="1593"/>
                </a:lnTo>
                <a:lnTo>
                  <a:pt x="2103" y="1594"/>
                </a:lnTo>
                <a:lnTo>
                  <a:pt x="2039" y="1596"/>
                </a:lnTo>
                <a:lnTo>
                  <a:pt x="1976" y="1600"/>
                </a:lnTo>
                <a:lnTo>
                  <a:pt x="1912" y="1606"/>
                </a:lnTo>
                <a:lnTo>
                  <a:pt x="1889" y="1585"/>
                </a:lnTo>
                <a:lnTo>
                  <a:pt x="1864" y="1565"/>
                </a:lnTo>
                <a:lnTo>
                  <a:pt x="1839" y="1547"/>
                </a:lnTo>
                <a:lnTo>
                  <a:pt x="1813" y="1529"/>
                </a:lnTo>
                <a:lnTo>
                  <a:pt x="1785" y="1513"/>
                </a:lnTo>
                <a:lnTo>
                  <a:pt x="1757" y="1499"/>
                </a:lnTo>
                <a:lnTo>
                  <a:pt x="1729" y="1486"/>
                </a:lnTo>
                <a:lnTo>
                  <a:pt x="1700" y="1474"/>
                </a:lnTo>
                <a:lnTo>
                  <a:pt x="1673" y="1464"/>
                </a:lnTo>
                <a:lnTo>
                  <a:pt x="1645" y="1457"/>
                </a:lnTo>
                <a:lnTo>
                  <a:pt x="1728" y="1441"/>
                </a:lnTo>
                <a:lnTo>
                  <a:pt x="1814" y="1429"/>
                </a:lnTo>
                <a:lnTo>
                  <a:pt x="1899" y="1419"/>
                </a:lnTo>
                <a:lnTo>
                  <a:pt x="1941" y="1414"/>
                </a:lnTo>
                <a:lnTo>
                  <a:pt x="1985" y="1411"/>
                </a:lnTo>
                <a:lnTo>
                  <a:pt x="2027" y="1407"/>
                </a:lnTo>
                <a:lnTo>
                  <a:pt x="2071" y="1406"/>
                </a:lnTo>
                <a:lnTo>
                  <a:pt x="2113" y="1405"/>
                </a:lnTo>
                <a:lnTo>
                  <a:pt x="2156" y="1404"/>
                </a:lnTo>
                <a:lnTo>
                  <a:pt x="2199" y="1404"/>
                </a:lnTo>
                <a:lnTo>
                  <a:pt x="2242" y="1406"/>
                </a:lnTo>
                <a:lnTo>
                  <a:pt x="2285" y="1407"/>
                </a:lnTo>
                <a:lnTo>
                  <a:pt x="2327" y="1411"/>
                </a:lnTo>
                <a:lnTo>
                  <a:pt x="2369" y="1414"/>
                </a:lnTo>
                <a:lnTo>
                  <a:pt x="2413" y="1419"/>
                </a:lnTo>
                <a:lnTo>
                  <a:pt x="2455" y="1424"/>
                </a:lnTo>
                <a:lnTo>
                  <a:pt x="2496" y="1431"/>
                </a:lnTo>
                <a:lnTo>
                  <a:pt x="2539" y="1439"/>
                </a:lnTo>
                <a:lnTo>
                  <a:pt x="2581" y="1448"/>
                </a:lnTo>
                <a:lnTo>
                  <a:pt x="2622" y="1457"/>
                </a:lnTo>
                <a:lnTo>
                  <a:pt x="2664" y="1468"/>
                </a:lnTo>
                <a:lnTo>
                  <a:pt x="2705" y="1479"/>
                </a:lnTo>
                <a:lnTo>
                  <a:pt x="2746" y="1491"/>
                </a:lnTo>
                <a:lnTo>
                  <a:pt x="2787" y="1506"/>
                </a:lnTo>
                <a:lnTo>
                  <a:pt x="2828" y="1520"/>
                </a:lnTo>
                <a:lnTo>
                  <a:pt x="2868" y="1537"/>
                </a:lnTo>
                <a:lnTo>
                  <a:pt x="2908" y="1554"/>
                </a:lnTo>
                <a:lnTo>
                  <a:pt x="2948" y="1572"/>
                </a:lnTo>
                <a:lnTo>
                  <a:pt x="2987" y="1591"/>
                </a:lnTo>
                <a:lnTo>
                  <a:pt x="3043" y="1621"/>
                </a:lnTo>
                <a:lnTo>
                  <a:pt x="3096" y="1650"/>
                </a:lnTo>
                <a:lnTo>
                  <a:pt x="3149" y="1679"/>
                </a:lnTo>
                <a:lnTo>
                  <a:pt x="3199" y="1708"/>
                </a:lnTo>
                <a:lnTo>
                  <a:pt x="3248" y="1736"/>
                </a:lnTo>
                <a:lnTo>
                  <a:pt x="3295" y="1765"/>
                </a:lnTo>
                <a:lnTo>
                  <a:pt x="3340" y="1793"/>
                </a:lnTo>
                <a:lnTo>
                  <a:pt x="3384" y="1821"/>
                </a:lnTo>
                <a:lnTo>
                  <a:pt x="3384" y="1357"/>
                </a:lnTo>
                <a:lnTo>
                  <a:pt x="3384" y="1335"/>
                </a:lnTo>
                <a:lnTo>
                  <a:pt x="3331" y="1293"/>
                </a:lnTo>
                <a:lnTo>
                  <a:pt x="3278" y="1249"/>
                </a:lnTo>
                <a:lnTo>
                  <a:pt x="3221" y="1206"/>
                </a:lnTo>
                <a:lnTo>
                  <a:pt x="3161" y="1161"/>
                </a:lnTo>
                <a:lnTo>
                  <a:pt x="3098" y="1115"/>
                </a:lnTo>
                <a:lnTo>
                  <a:pt x="3033" y="1069"/>
                </a:lnTo>
                <a:lnTo>
                  <a:pt x="2964" y="1022"/>
                </a:lnTo>
                <a:lnTo>
                  <a:pt x="2892" y="974"/>
                </a:lnTo>
                <a:lnTo>
                  <a:pt x="2836" y="941"/>
                </a:lnTo>
                <a:lnTo>
                  <a:pt x="2781" y="908"/>
                </a:lnTo>
                <a:lnTo>
                  <a:pt x="2724" y="879"/>
                </a:lnTo>
                <a:lnTo>
                  <a:pt x="2667" y="852"/>
                </a:lnTo>
                <a:lnTo>
                  <a:pt x="2609" y="828"/>
                </a:lnTo>
                <a:lnTo>
                  <a:pt x="2551" y="806"/>
                </a:lnTo>
                <a:lnTo>
                  <a:pt x="2492" y="784"/>
                </a:lnTo>
                <a:lnTo>
                  <a:pt x="2433" y="767"/>
                </a:lnTo>
                <a:lnTo>
                  <a:pt x="2374" y="751"/>
                </a:lnTo>
                <a:lnTo>
                  <a:pt x="2314" y="737"/>
                </a:lnTo>
                <a:lnTo>
                  <a:pt x="2253" y="724"/>
                </a:lnTo>
                <a:lnTo>
                  <a:pt x="2193" y="714"/>
                </a:lnTo>
                <a:lnTo>
                  <a:pt x="2132" y="705"/>
                </a:lnTo>
                <a:lnTo>
                  <a:pt x="2072" y="699"/>
                </a:lnTo>
                <a:lnTo>
                  <a:pt x="2010" y="693"/>
                </a:lnTo>
                <a:lnTo>
                  <a:pt x="1950" y="690"/>
                </a:lnTo>
                <a:lnTo>
                  <a:pt x="1961" y="648"/>
                </a:lnTo>
                <a:lnTo>
                  <a:pt x="1970" y="607"/>
                </a:lnTo>
                <a:lnTo>
                  <a:pt x="1977" y="565"/>
                </a:lnTo>
                <a:lnTo>
                  <a:pt x="1983" y="523"/>
                </a:lnTo>
                <a:lnTo>
                  <a:pt x="1985" y="502"/>
                </a:lnTo>
                <a:lnTo>
                  <a:pt x="2049" y="507"/>
                </a:lnTo>
                <a:lnTo>
                  <a:pt x="2114" y="514"/>
                </a:lnTo>
                <a:lnTo>
                  <a:pt x="2179" y="521"/>
                </a:lnTo>
                <a:lnTo>
                  <a:pt x="2243" y="531"/>
                </a:lnTo>
                <a:lnTo>
                  <a:pt x="2308" y="543"/>
                </a:lnTo>
                <a:lnTo>
                  <a:pt x="2373" y="556"/>
                </a:lnTo>
                <a:lnTo>
                  <a:pt x="2437" y="572"/>
                </a:lnTo>
                <a:lnTo>
                  <a:pt x="2501" y="589"/>
                </a:lnTo>
                <a:lnTo>
                  <a:pt x="2564" y="609"/>
                </a:lnTo>
                <a:lnTo>
                  <a:pt x="2628" y="632"/>
                </a:lnTo>
                <a:lnTo>
                  <a:pt x="2690" y="656"/>
                </a:lnTo>
                <a:lnTo>
                  <a:pt x="2753" y="683"/>
                </a:lnTo>
                <a:lnTo>
                  <a:pt x="2814" y="712"/>
                </a:lnTo>
                <a:lnTo>
                  <a:pt x="2875" y="744"/>
                </a:lnTo>
                <a:lnTo>
                  <a:pt x="2936" y="779"/>
                </a:lnTo>
                <a:lnTo>
                  <a:pt x="2966" y="797"/>
                </a:lnTo>
                <a:lnTo>
                  <a:pt x="2995" y="816"/>
                </a:lnTo>
                <a:lnTo>
                  <a:pt x="3053" y="854"/>
                </a:lnTo>
                <a:lnTo>
                  <a:pt x="3107" y="890"/>
                </a:lnTo>
                <a:lnTo>
                  <a:pt x="3161" y="927"/>
                </a:lnTo>
                <a:lnTo>
                  <a:pt x="3212" y="964"/>
                </a:lnTo>
                <a:lnTo>
                  <a:pt x="3262" y="1000"/>
                </a:lnTo>
                <a:lnTo>
                  <a:pt x="3309" y="1035"/>
                </a:lnTo>
                <a:lnTo>
                  <a:pt x="3400" y="1104"/>
                </a:lnTo>
                <a:lnTo>
                  <a:pt x="3409" y="1089"/>
                </a:lnTo>
                <a:lnTo>
                  <a:pt x="3421" y="1074"/>
                </a:lnTo>
                <a:lnTo>
                  <a:pt x="3434" y="1061"/>
                </a:lnTo>
                <a:lnTo>
                  <a:pt x="3451" y="1050"/>
                </a:lnTo>
                <a:lnTo>
                  <a:pt x="3470" y="1039"/>
                </a:lnTo>
                <a:lnTo>
                  <a:pt x="3491" y="1030"/>
                </a:lnTo>
                <a:lnTo>
                  <a:pt x="3515" y="1022"/>
                </a:lnTo>
                <a:lnTo>
                  <a:pt x="3542" y="1016"/>
                </a:lnTo>
                <a:lnTo>
                  <a:pt x="4544" y="869"/>
                </a:lnTo>
                <a:lnTo>
                  <a:pt x="4569" y="867"/>
                </a:lnTo>
                <a:lnTo>
                  <a:pt x="4591" y="866"/>
                </a:lnTo>
                <a:lnTo>
                  <a:pt x="4611" y="867"/>
                </a:lnTo>
                <a:lnTo>
                  <a:pt x="4629" y="871"/>
                </a:lnTo>
                <a:lnTo>
                  <a:pt x="4645" y="877"/>
                </a:lnTo>
                <a:lnTo>
                  <a:pt x="4659" y="885"/>
                </a:lnTo>
                <a:lnTo>
                  <a:pt x="4671" y="894"/>
                </a:lnTo>
                <a:lnTo>
                  <a:pt x="4681" y="905"/>
                </a:lnTo>
                <a:lnTo>
                  <a:pt x="4690" y="917"/>
                </a:lnTo>
                <a:lnTo>
                  <a:pt x="4698" y="932"/>
                </a:lnTo>
                <a:lnTo>
                  <a:pt x="4704" y="946"/>
                </a:lnTo>
                <a:lnTo>
                  <a:pt x="4709" y="963"/>
                </a:lnTo>
                <a:lnTo>
                  <a:pt x="4713" y="981"/>
                </a:lnTo>
                <a:lnTo>
                  <a:pt x="4715" y="1000"/>
                </a:lnTo>
                <a:lnTo>
                  <a:pt x="4717" y="1019"/>
                </a:lnTo>
                <a:lnTo>
                  <a:pt x="4718" y="1040"/>
                </a:lnTo>
                <a:lnTo>
                  <a:pt x="4718" y="1162"/>
                </a:lnTo>
                <a:lnTo>
                  <a:pt x="4718" y="2136"/>
                </a:lnTo>
                <a:lnTo>
                  <a:pt x="4727" y="2138"/>
                </a:lnTo>
                <a:lnTo>
                  <a:pt x="4787" y="2143"/>
                </a:lnTo>
                <a:lnTo>
                  <a:pt x="4846" y="2146"/>
                </a:lnTo>
                <a:lnTo>
                  <a:pt x="4903" y="2148"/>
                </a:lnTo>
                <a:lnTo>
                  <a:pt x="4958" y="2146"/>
                </a:lnTo>
                <a:lnTo>
                  <a:pt x="5011" y="2143"/>
                </a:lnTo>
                <a:lnTo>
                  <a:pt x="5063" y="2138"/>
                </a:lnTo>
                <a:lnTo>
                  <a:pt x="5113" y="2131"/>
                </a:lnTo>
                <a:lnTo>
                  <a:pt x="5162" y="2122"/>
                </a:lnTo>
                <a:lnTo>
                  <a:pt x="5208" y="2111"/>
                </a:lnTo>
                <a:lnTo>
                  <a:pt x="5252" y="2100"/>
                </a:lnTo>
                <a:lnTo>
                  <a:pt x="5296" y="2086"/>
                </a:lnTo>
                <a:lnTo>
                  <a:pt x="5337" y="2072"/>
                </a:lnTo>
                <a:lnTo>
                  <a:pt x="5376" y="2057"/>
                </a:lnTo>
                <a:lnTo>
                  <a:pt x="5414" y="2042"/>
                </a:lnTo>
                <a:lnTo>
                  <a:pt x="5448" y="2025"/>
                </a:lnTo>
                <a:lnTo>
                  <a:pt x="5483" y="2008"/>
                </a:lnTo>
                <a:lnTo>
                  <a:pt x="5514" y="1992"/>
                </a:lnTo>
                <a:lnTo>
                  <a:pt x="5544" y="1975"/>
                </a:lnTo>
                <a:lnTo>
                  <a:pt x="5572" y="1957"/>
                </a:lnTo>
                <a:lnTo>
                  <a:pt x="5598" y="1940"/>
                </a:lnTo>
                <a:lnTo>
                  <a:pt x="5622" y="1925"/>
                </a:lnTo>
                <a:lnTo>
                  <a:pt x="5644" y="1909"/>
                </a:lnTo>
                <a:lnTo>
                  <a:pt x="5682" y="1880"/>
                </a:lnTo>
                <a:lnTo>
                  <a:pt x="5711" y="1854"/>
                </a:lnTo>
                <a:lnTo>
                  <a:pt x="5734" y="1835"/>
                </a:lnTo>
                <a:lnTo>
                  <a:pt x="5752" y="1818"/>
                </a:lnTo>
                <a:lnTo>
                  <a:pt x="5758" y="1811"/>
                </a:lnTo>
                <a:lnTo>
                  <a:pt x="5766" y="1805"/>
                </a:lnTo>
                <a:lnTo>
                  <a:pt x="5774" y="1800"/>
                </a:lnTo>
                <a:lnTo>
                  <a:pt x="5782" y="1796"/>
                </a:lnTo>
                <a:lnTo>
                  <a:pt x="5791" y="1793"/>
                </a:lnTo>
                <a:lnTo>
                  <a:pt x="5799" y="1790"/>
                </a:lnTo>
                <a:lnTo>
                  <a:pt x="5808" y="1789"/>
                </a:lnTo>
                <a:lnTo>
                  <a:pt x="5817" y="1788"/>
                </a:lnTo>
                <a:lnTo>
                  <a:pt x="5826" y="1788"/>
                </a:lnTo>
                <a:lnTo>
                  <a:pt x="5835" y="1789"/>
                </a:lnTo>
                <a:lnTo>
                  <a:pt x="5844" y="1791"/>
                </a:lnTo>
                <a:lnTo>
                  <a:pt x="5853" y="1794"/>
                </a:lnTo>
                <a:lnTo>
                  <a:pt x="5862" y="1798"/>
                </a:lnTo>
                <a:lnTo>
                  <a:pt x="5870" y="1802"/>
                </a:lnTo>
                <a:lnTo>
                  <a:pt x="5877" y="1808"/>
                </a:lnTo>
                <a:lnTo>
                  <a:pt x="5885" y="1814"/>
                </a:lnTo>
                <a:lnTo>
                  <a:pt x="5892" y="1821"/>
                </a:lnTo>
                <a:lnTo>
                  <a:pt x="5898" y="1829"/>
                </a:lnTo>
                <a:lnTo>
                  <a:pt x="5903" y="1837"/>
                </a:lnTo>
                <a:lnTo>
                  <a:pt x="5906" y="1844"/>
                </a:lnTo>
                <a:lnTo>
                  <a:pt x="5910" y="1853"/>
                </a:lnTo>
                <a:lnTo>
                  <a:pt x="5913" y="1862"/>
                </a:lnTo>
                <a:lnTo>
                  <a:pt x="5914" y="1871"/>
                </a:lnTo>
                <a:lnTo>
                  <a:pt x="5915" y="1880"/>
                </a:lnTo>
                <a:lnTo>
                  <a:pt x="5915" y="1889"/>
                </a:lnTo>
                <a:lnTo>
                  <a:pt x="5914" y="1898"/>
                </a:lnTo>
                <a:lnTo>
                  <a:pt x="5912" y="1907"/>
                </a:lnTo>
                <a:lnTo>
                  <a:pt x="5909" y="1916"/>
                </a:lnTo>
                <a:lnTo>
                  <a:pt x="5905" y="1925"/>
                </a:lnTo>
                <a:lnTo>
                  <a:pt x="5901" y="1932"/>
                </a:lnTo>
                <a:lnTo>
                  <a:pt x="5895" y="1940"/>
                </a:lnTo>
                <a:lnTo>
                  <a:pt x="5890" y="1948"/>
                </a:lnTo>
                <a:lnTo>
                  <a:pt x="5869" y="1968"/>
                </a:lnTo>
                <a:lnTo>
                  <a:pt x="5844" y="1990"/>
                </a:lnTo>
                <a:lnTo>
                  <a:pt x="5809" y="2019"/>
                </a:lnTo>
                <a:lnTo>
                  <a:pt x="5766" y="2054"/>
                </a:lnTo>
                <a:lnTo>
                  <a:pt x="5740" y="2072"/>
                </a:lnTo>
                <a:lnTo>
                  <a:pt x="5712" y="2091"/>
                </a:lnTo>
                <a:lnTo>
                  <a:pt x="5682" y="2111"/>
                </a:lnTo>
                <a:lnTo>
                  <a:pt x="5650" y="2131"/>
                </a:lnTo>
                <a:lnTo>
                  <a:pt x="5616" y="2151"/>
                </a:lnTo>
                <a:lnTo>
                  <a:pt x="5580" y="2170"/>
                </a:lnTo>
                <a:lnTo>
                  <a:pt x="5541" y="2190"/>
                </a:lnTo>
                <a:lnTo>
                  <a:pt x="5500" y="2209"/>
                </a:lnTo>
                <a:lnTo>
                  <a:pt x="5457" y="2228"/>
                </a:lnTo>
                <a:lnTo>
                  <a:pt x="5413" y="2246"/>
                </a:lnTo>
                <a:lnTo>
                  <a:pt x="5365" y="2262"/>
                </a:lnTo>
                <a:lnTo>
                  <a:pt x="5316" y="2278"/>
                </a:lnTo>
                <a:lnTo>
                  <a:pt x="5264" y="2291"/>
                </a:lnTo>
                <a:lnTo>
                  <a:pt x="5212" y="2305"/>
                </a:lnTo>
                <a:lnTo>
                  <a:pt x="5156" y="2316"/>
                </a:lnTo>
                <a:lnTo>
                  <a:pt x="5099" y="2325"/>
                </a:lnTo>
                <a:lnTo>
                  <a:pt x="5040" y="2331"/>
                </a:lnTo>
                <a:lnTo>
                  <a:pt x="4980" y="2336"/>
                </a:lnTo>
                <a:lnTo>
                  <a:pt x="4918" y="2338"/>
                </a:lnTo>
                <a:lnTo>
                  <a:pt x="4885" y="2338"/>
                </a:lnTo>
                <a:lnTo>
                  <a:pt x="4853" y="2337"/>
                </a:lnTo>
                <a:lnTo>
                  <a:pt x="4820" y="2336"/>
                </a:lnTo>
                <a:lnTo>
                  <a:pt x="4786" y="2334"/>
                </a:lnTo>
                <a:lnTo>
                  <a:pt x="4753" y="2331"/>
                </a:lnTo>
                <a:lnTo>
                  <a:pt x="4718" y="2327"/>
                </a:lnTo>
                <a:lnTo>
                  <a:pt x="4718" y="2397"/>
                </a:lnTo>
                <a:lnTo>
                  <a:pt x="4717" y="2418"/>
                </a:lnTo>
                <a:lnTo>
                  <a:pt x="4714" y="2438"/>
                </a:lnTo>
                <a:lnTo>
                  <a:pt x="4709" y="2459"/>
                </a:lnTo>
                <a:lnTo>
                  <a:pt x="4703" y="2479"/>
                </a:lnTo>
                <a:lnTo>
                  <a:pt x="4694" y="2498"/>
                </a:lnTo>
                <a:lnTo>
                  <a:pt x="4682" y="2515"/>
                </a:lnTo>
                <a:lnTo>
                  <a:pt x="4670" y="2533"/>
                </a:lnTo>
                <a:lnTo>
                  <a:pt x="4656" y="2551"/>
                </a:lnTo>
                <a:lnTo>
                  <a:pt x="4640" y="2568"/>
                </a:lnTo>
                <a:lnTo>
                  <a:pt x="4623" y="2583"/>
                </a:lnTo>
                <a:lnTo>
                  <a:pt x="4604" y="2598"/>
                </a:lnTo>
                <a:lnTo>
                  <a:pt x="4585" y="2612"/>
                </a:lnTo>
                <a:lnTo>
                  <a:pt x="4564" y="2626"/>
                </a:lnTo>
                <a:lnTo>
                  <a:pt x="4541" y="2638"/>
                </a:lnTo>
                <a:lnTo>
                  <a:pt x="4517" y="2649"/>
                </a:lnTo>
                <a:lnTo>
                  <a:pt x="4493" y="2660"/>
                </a:lnTo>
                <a:lnTo>
                  <a:pt x="4517" y="2666"/>
                </a:lnTo>
                <a:lnTo>
                  <a:pt x="4543" y="2670"/>
                </a:lnTo>
                <a:lnTo>
                  <a:pt x="4569" y="2675"/>
                </a:lnTo>
                <a:lnTo>
                  <a:pt x="4597" y="2678"/>
                </a:lnTo>
                <a:lnTo>
                  <a:pt x="4624" y="2680"/>
                </a:lnTo>
                <a:lnTo>
                  <a:pt x="4653" y="2683"/>
                </a:lnTo>
                <a:lnTo>
                  <a:pt x="4685" y="2684"/>
                </a:lnTo>
                <a:lnTo>
                  <a:pt x="4716" y="2684"/>
                </a:lnTo>
                <a:lnTo>
                  <a:pt x="4776" y="2683"/>
                </a:lnTo>
                <a:lnTo>
                  <a:pt x="4835" y="2678"/>
                </a:lnTo>
                <a:lnTo>
                  <a:pt x="4892" y="2671"/>
                </a:lnTo>
                <a:lnTo>
                  <a:pt x="4948" y="2662"/>
                </a:lnTo>
                <a:lnTo>
                  <a:pt x="5001" y="2652"/>
                </a:lnTo>
                <a:lnTo>
                  <a:pt x="5053" y="2640"/>
                </a:lnTo>
                <a:lnTo>
                  <a:pt x="5104" y="2626"/>
                </a:lnTo>
                <a:lnTo>
                  <a:pt x="5152" y="2610"/>
                </a:lnTo>
                <a:lnTo>
                  <a:pt x="5199" y="2593"/>
                </a:lnTo>
                <a:lnTo>
                  <a:pt x="5244" y="2576"/>
                </a:lnTo>
                <a:lnTo>
                  <a:pt x="5287" y="2557"/>
                </a:lnTo>
                <a:lnTo>
                  <a:pt x="5329" y="2537"/>
                </a:lnTo>
                <a:lnTo>
                  <a:pt x="5368" y="2515"/>
                </a:lnTo>
                <a:lnTo>
                  <a:pt x="5406" y="2495"/>
                </a:lnTo>
                <a:lnTo>
                  <a:pt x="5442" y="2474"/>
                </a:lnTo>
                <a:lnTo>
                  <a:pt x="5476" y="2452"/>
                </a:lnTo>
                <a:lnTo>
                  <a:pt x="5507" y="2431"/>
                </a:lnTo>
                <a:lnTo>
                  <a:pt x="5539" y="2409"/>
                </a:lnTo>
                <a:lnTo>
                  <a:pt x="5566" y="2388"/>
                </a:lnTo>
                <a:lnTo>
                  <a:pt x="5592" y="2368"/>
                </a:lnTo>
                <a:lnTo>
                  <a:pt x="5617" y="2348"/>
                </a:lnTo>
                <a:lnTo>
                  <a:pt x="5639" y="2329"/>
                </a:lnTo>
                <a:lnTo>
                  <a:pt x="5678" y="2295"/>
                </a:lnTo>
                <a:lnTo>
                  <a:pt x="5708" y="2266"/>
                </a:lnTo>
                <a:lnTo>
                  <a:pt x="5729" y="2243"/>
                </a:lnTo>
                <a:lnTo>
                  <a:pt x="5747" y="2223"/>
                </a:lnTo>
                <a:lnTo>
                  <a:pt x="5754" y="2216"/>
                </a:lnTo>
                <a:lnTo>
                  <a:pt x="5762" y="2210"/>
                </a:lnTo>
                <a:lnTo>
                  <a:pt x="5769" y="2204"/>
                </a:lnTo>
                <a:lnTo>
                  <a:pt x="5777" y="2200"/>
                </a:lnTo>
                <a:lnTo>
                  <a:pt x="5785" y="2195"/>
                </a:lnTo>
                <a:lnTo>
                  <a:pt x="5794" y="2193"/>
                </a:lnTo>
                <a:lnTo>
                  <a:pt x="5803" y="2191"/>
                </a:lnTo>
                <a:lnTo>
                  <a:pt x="5812" y="2190"/>
                </a:lnTo>
                <a:lnTo>
                  <a:pt x="5821" y="2189"/>
                </a:lnTo>
                <a:lnTo>
                  <a:pt x="5830" y="2190"/>
                </a:lnTo>
                <a:lnTo>
                  <a:pt x="5840" y="2191"/>
                </a:lnTo>
                <a:lnTo>
                  <a:pt x="5848" y="2193"/>
                </a:lnTo>
                <a:lnTo>
                  <a:pt x="5856" y="2197"/>
                </a:lnTo>
                <a:lnTo>
                  <a:pt x="5865" y="2200"/>
                </a:lnTo>
                <a:lnTo>
                  <a:pt x="5873" y="2206"/>
                </a:lnTo>
                <a:lnTo>
                  <a:pt x="5881" y="2211"/>
                </a:lnTo>
                <a:lnTo>
                  <a:pt x="5889" y="2218"/>
                </a:lnTo>
                <a:lnTo>
                  <a:pt x="5894" y="2224"/>
                </a:lnTo>
                <a:lnTo>
                  <a:pt x="5900" y="2232"/>
                </a:lnTo>
                <a:lnTo>
                  <a:pt x="5904" y="2241"/>
                </a:lnTo>
                <a:lnTo>
                  <a:pt x="5909" y="2249"/>
                </a:lnTo>
                <a:lnTo>
                  <a:pt x="5912" y="2258"/>
                </a:lnTo>
                <a:lnTo>
                  <a:pt x="5913" y="2267"/>
                </a:lnTo>
                <a:lnTo>
                  <a:pt x="5914" y="2276"/>
                </a:lnTo>
                <a:lnTo>
                  <a:pt x="5915" y="2285"/>
                </a:lnTo>
                <a:lnTo>
                  <a:pt x="5914" y="2294"/>
                </a:lnTo>
                <a:lnTo>
                  <a:pt x="5913" y="2302"/>
                </a:lnTo>
                <a:lnTo>
                  <a:pt x="5911" y="2311"/>
                </a:lnTo>
                <a:lnTo>
                  <a:pt x="5908" y="2320"/>
                </a:lnTo>
                <a:lnTo>
                  <a:pt x="5904" y="2329"/>
                </a:lnTo>
                <a:lnTo>
                  <a:pt x="5899" y="2337"/>
                </a:lnTo>
                <a:lnTo>
                  <a:pt x="5893" y="2345"/>
                </a:lnTo>
                <a:lnTo>
                  <a:pt x="5873" y="2368"/>
                </a:lnTo>
                <a:lnTo>
                  <a:pt x="5847" y="2394"/>
                </a:lnTo>
                <a:lnTo>
                  <a:pt x="5813" y="2427"/>
                </a:lnTo>
                <a:lnTo>
                  <a:pt x="5769" y="2467"/>
                </a:lnTo>
                <a:lnTo>
                  <a:pt x="5744" y="2489"/>
                </a:lnTo>
                <a:lnTo>
                  <a:pt x="5716" y="2511"/>
                </a:lnTo>
                <a:lnTo>
                  <a:pt x="5686" y="2534"/>
                </a:lnTo>
                <a:lnTo>
                  <a:pt x="5653" y="2559"/>
                </a:lnTo>
                <a:lnTo>
                  <a:pt x="5619" y="2583"/>
                </a:lnTo>
                <a:lnTo>
                  <a:pt x="5582" y="2608"/>
                </a:lnTo>
                <a:lnTo>
                  <a:pt x="5544" y="2632"/>
                </a:lnTo>
                <a:lnTo>
                  <a:pt x="5503" y="2657"/>
                </a:lnTo>
                <a:lnTo>
                  <a:pt x="5459" y="2680"/>
                </a:lnTo>
                <a:lnTo>
                  <a:pt x="5415" y="2704"/>
                </a:lnTo>
                <a:lnTo>
                  <a:pt x="5367" y="2727"/>
                </a:lnTo>
                <a:lnTo>
                  <a:pt x="5318" y="2748"/>
                </a:lnTo>
                <a:lnTo>
                  <a:pt x="5267" y="2769"/>
                </a:lnTo>
                <a:lnTo>
                  <a:pt x="5213" y="2788"/>
                </a:lnTo>
                <a:lnTo>
                  <a:pt x="5157" y="2806"/>
                </a:lnTo>
                <a:lnTo>
                  <a:pt x="5100" y="2823"/>
                </a:lnTo>
                <a:lnTo>
                  <a:pt x="5041" y="2836"/>
                </a:lnTo>
                <a:lnTo>
                  <a:pt x="4980" y="2849"/>
                </a:lnTo>
                <a:lnTo>
                  <a:pt x="4917" y="2859"/>
                </a:lnTo>
                <a:lnTo>
                  <a:pt x="4884" y="2863"/>
                </a:lnTo>
                <a:lnTo>
                  <a:pt x="4852" y="2866"/>
                </a:lnTo>
                <a:lnTo>
                  <a:pt x="4818" y="2869"/>
                </a:lnTo>
                <a:lnTo>
                  <a:pt x="4785" y="2871"/>
                </a:lnTo>
                <a:lnTo>
                  <a:pt x="4750" y="2872"/>
                </a:lnTo>
                <a:lnTo>
                  <a:pt x="4716" y="2873"/>
                </a:lnTo>
                <a:lnTo>
                  <a:pt x="4666" y="2873"/>
                </a:lnTo>
                <a:lnTo>
                  <a:pt x="4618" y="2871"/>
                </a:lnTo>
                <a:lnTo>
                  <a:pt x="4572" y="2866"/>
                </a:lnTo>
                <a:lnTo>
                  <a:pt x="4529" y="2862"/>
                </a:lnTo>
                <a:lnTo>
                  <a:pt x="4487" y="2855"/>
                </a:lnTo>
                <a:lnTo>
                  <a:pt x="4447" y="2846"/>
                </a:lnTo>
                <a:lnTo>
                  <a:pt x="4410" y="2836"/>
                </a:lnTo>
                <a:lnTo>
                  <a:pt x="4374" y="2825"/>
                </a:lnTo>
                <a:lnTo>
                  <a:pt x="4339" y="2813"/>
                </a:lnTo>
                <a:lnTo>
                  <a:pt x="4306" y="2800"/>
                </a:lnTo>
                <a:lnTo>
                  <a:pt x="4273" y="2784"/>
                </a:lnTo>
                <a:lnTo>
                  <a:pt x="4242" y="2767"/>
                </a:lnTo>
                <a:lnTo>
                  <a:pt x="4212" y="2749"/>
                </a:lnTo>
                <a:lnTo>
                  <a:pt x="4182" y="2729"/>
                </a:lnTo>
                <a:lnTo>
                  <a:pt x="4153" y="2709"/>
                </a:lnTo>
                <a:lnTo>
                  <a:pt x="4124" y="2687"/>
                </a:lnTo>
                <a:lnTo>
                  <a:pt x="4089" y="2679"/>
                </a:lnTo>
                <a:lnTo>
                  <a:pt x="4057" y="2669"/>
                </a:lnTo>
                <a:lnTo>
                  <a:pt x="4026" y="2658"/>
                </a:lnTo>
                <a:lnTo>
                  <a:pt x="3996" y="2645"/>
                </a:lnTo>
                <a:lnTo>
                  <a:pt x="3968" y="2630"/>
                </a:lnTo>
                <a:lnTo>
                  <a:pt x="3942" y="2615"/>
                </a:lnTo>
                <a:lnTo>
                  <a:pt x="3918" y="2597"/>
                </a:lnTo>
                <a:lnTo>
                  <a:pt x="3895" y="2579"/>
                </a:lnTo>
                <a:lnTo>
                  <a:pt x="3875" y="2559"/>
                </a:lnTo>
                <a:lnTo>
                  <a:pt x="3858" y="2539"/>
                </a:lnTo>
                <a:lnTo>
                  <a:pt x="3843" y="2518"/>
                </a:lnTo>
                <a:lnTo>
                  <a:pt x="3836" y="2506"/>
                </a:lnTo>
                <a:lnTo>
                  <a:pt x="3830" y="2494"/>
                </a:lnTo>
                <a:lnTo>
                  <a:pt x="3824" y="2483"/>
                </a:lnTo>
                <a:lnTo>
                  <a:pt x="3820" y="2472"/>
                </a:lnTo>
                <a:lnTo>
                  <a:pt x="3815" y="2460"/>
                </a:lnTo>
                <a:lnTo>
                  <a:pt x="3812" y="2447"/>
                </a:lnTo>
                <a:lnTo>
                  <a:pt x="3810" y="2435"/>
                </a:lnTo>
                <a:lnTo>
                  <a:pt x="3807" y="2423"/>
                </a:lnTo>
                <a:lnTo>
                  <a:pt x="3806" y="2411"/>
                </a:lnTo>
                <a:lnTo>
                  <a:pt x="3806" y="2397"/>
                </a:lnTo>
                <a:lnTo>
                  <a:pt x="3742" y="2337"/>
                </a:lnTo>
                <a:lnTo>
                  <a:pt x="3671" y="2275"/>
                </a:lnTo>
                <a:lnTo>
                  <a:pt x="3633" y="2243"/>
                </a:lnTo>
                <a:lnTo>
                  <a:pt x="3594" y="2210"/>
                </a:lnTo>
                <a:lnTo>
                  <a:pt x="3553" y="2177"/>
                </a:lnTo>
                <a:lnTo>
                  <a:pt x="3510" y="2143"/>
                </a:lnTo>
                <a:close/>
                <a:moveTo>
                  <a:pt x="1226" y="3231"/>
                </a:moveTo>
                <a:lnTo>
                  <a:pt x="1226" y="3231"/>
                </a:lnTo>
                <a:lnTo>
                  <a:pt x="1232" y="3216"/>
                </a:lnTo>
                <a:lnTo>
                  <a:pt x="1239" y="3201"/>
                </a:lnTo>
                <a:lnTo>
                  <a:pt x="1245" y="3184"/>
                </a:lnTo>
                <a:lnTo>
                  <a:pt x="1250" y="3167"/>
                </a:lnTo>
                <a:lnTo>
                  <a:pt x="1253" y="3151"/>
                </a:lnTo>
                <a:lnTo>
                  <a:pt x="1256" y="3134"/>
                </a:lnTo>
                <a:lnTo>
                  <a:pt x="1258" y="3116"/>
                </a:lnTo>
                <a:lnTo>
                  <a:pt x="1258" y="3098"/>
                </a:lnTo>
                <a:lnTo>
                  <a:pt x="1258" y="3084"/>
                </a:lnTo>
                <a:lnTo>
                  <a:pt x="1257" y="3069"/>
                </a:lnTo>
                <a:lnTo>
                  <a:pt x="1255" y="3055"/>
                </a:lnTo>
                <a:lnTo>
                  <a:pt x="1252" y="3041"/>
                </a:lnTo>
                <a:lnTo>
                  <a:pt x="1249" y="3027"/>
                </a:lnTo>
                <a:lnTo>
                  <a:pt x="1246" y="3014"/>
                </a:lnTo>
                <a:lnTo>
                  <a:pt x="1241" y="3000"/>
                </a:lnTo>
                <a:lnTo>
                  <a:pt x="1236" y="2988"/>
                </a:lnTo>
                <a:lnTo>
                  <a:pt x="1230" y="2975"/>
                </a:lnTo>
                <a:lnTo>
                  <a:pt x="1224" y="2962"/>
                </a:lnTo>
                <a:lnTo>
                  <a:pt x="1210" y="2939"/>
                </a:lnTo>
                <a:lnTo>
                  <a:pt x="1193" y="2918"/>
                </a:lnTo>
                <a:lnTo>
                  <a:pt x="1175" y="2898"/>
                </a:lnTo>
                <a:lnTo>
                  <a:pt x="1154" y="2879"/>
                </a:lnTo>
                <a:lnTo>
                  <a:pt x="1133" y="2862"/>
                </a:lnTo>
                <a:lnTo>
                  <a:pt x="1110" y="2849"/>
                </a:lnTo>
                <a:lnTo>
                  <a:pt x="1097" y="2842"/>
                </a:lnTo>
                <a:lnTo>
                  <a:pt x="1085" y="2836"/>
                </a:lnTo>
                <a:lnTo>
                  <a:pt x="1072" y="2831"/>
                </a:lnTo>
                <a:lnTo>
                  <a:pt x="1058" y="2826"/>
                </a:lnTo>
                <a:lnTo>
                  <a:pt x="1045" y="2823"/>
                </a:lnTo>
                <a:lnTo>
                  <a:pt x="1032" y="2820"/>
                </a:lnTo>
                <a:lnTo>
                  <a:pt x="1017" y="2817"/>
                </a:lnTo>
                <a:lnTo>
                  <a:pt x="1003" y="2815"/>
                </a:lnTo>
                <a:lnTo>
                  <a:pt x="988" y="2814"/>
                </a:lnTo>
                <a:lnTo>
                  <a:pt x="974" y="2814"/>
                </a:lnTo>
                <a:lnTo>
                  <a:pt x="959" y="2814"/>
                </a:lnTo>
                <a:lnTo>
                  <a:pt x="945" y="2815"/>
                </a:lnTo>
                <a:lnTo>
                  <a:pt x="930" y="2817"/>
                </a:lnTo>
                <a:lnTo>
                  <a:pt x="917" y="2820"/>
                </a:lnTo>
                <a:lnTo>
                  <a:pt x="902" y="2823"/>
                </a:lnTo>
                <a:lnTo>
                  <a:pt x="889" y="2826"/>
                </a:lnTo>
                <a:lnTo>
                  <a:pt x="877" y="2831"/>
                </a:lnTo>
                <a:lnTo>
                  <a:pt x="863" y="2836"/>
                </a:lnTo>
                <a:lnTo>
                  <a:pt x="851" y="2842"/>
                </a:lnTo>
                <a:lnTo>
                  <a:pt x="839" y="2849"/>
                </a:lnTo>
                <a:lnTo>
                  <a:pt x="815" y="2862"/>
                </a:lnTo>
                <a:lnTo>
                  <a:pt x="793" y="2879"/>
                </a:lnTo>
                <a:lnTo>
                  <a:pt x="773" y="2898"/>
                </a:lnTo>
                <a:lnTo>
                  <a:pt x="754" y="2918"/>
                </a:lnTo>
                <a:lnTo>
                  <a:pt x="738" y="2939"/>
                </a:lnTo>
                <a:lnTo>
                  <a:pt x="724" y="2962"/>
                </a:lnTo>
                <a:lnTo>
                  <a:pt x="717" y="2975"/>
                </a:lnTo>
                <a:lnTo>
                  <a:pt x="712" y="2988"/>
                </a:lnTo>
                <a:lnTo>
                  <a:pt x="707" y="3000"/>
                </a:lnTo>
                <a:lnTo>
                  <a:pt x="703" y="3014"/>
                </a:lnTo>
                <a:lnTo>
                  <a:pt x="698" y="3027"/>
                </a:lnTo>
                <a:lnTo>
                  <a:pt x="695" y="3041"/>
                </a:lnTo>
                <a:lnTo>
                  <a:pt x="693" y="3055"/>
                </a:lnTo>
                <a:lnTo>
                  <a:pt x="691" y="3069"/>
                </a:lnTo>
                <a:lnTo>
                  <a:pt x="689" y="3084"/>
                </a:lnTo>
                <a:lnTo>
                  <a:pt x="689" y="3098"/>
                </a:lnTo>
                <a:lnTo>
                  <a:pt x="691" y="3123"/>
                </a:lnTo>
                <a:lnTo>
                  <a:pt x="682" y="3124"/>
                </a:lnTo>
                <a:lnTo>
                  <a:pt x="684" y="3153"/>
                </a:lnTo>
                <a:lnTo>
                  <a:pt x="687" y="3181"/>
                </a:lnTo>
                <a:lnTo>
                  <a:pt x="692" y="3209"/>
                </a:lnTo>
                <a:lnTo>
                  <a:pt x="698" y="3235"/>
                </a:lnTo>
                <a:lnTo>
                  <a:pt x="706" y="3261"/>
                </a:lnTo>
                <a:lnTo>
                  <a:pt x="715" y="3287"/>
                </a:lnTo>
                <a:lnTo>
                  <a:pt x="726" y="3311"/>
                </a:lnTo>
                <a:lnTo>
                  <a:pt x="738" y="3335"/>
                </a:lnTo>
                <a:lnTo>
                  <a:pt x="753" y="3357"/>
                </a:lnTo>
                <a:lnTo>
                  <a:pt x="769" y="3379"/>
                </a:lnTo>
                <a:lnTo>
                  <a:pt x="785" y="3399"/>
                </a:lnTo>
                <a:lnTo>
                  <a:pt x="804" y="3419"/>
                </a:lnTo>
                <a:lnTo>
                  <a:pt x="823" y="3437"/>
                </a:lnTo>
                <a:lnTo>
                  <a:pt x="845" y="3454"/>
                </a:lnTo>
                <a:lnTo>
                  <a:pt x="868" y="3468"/>
                </a:lnTo>
                <a:lnTo>
                  <a:pt x="892" y="3483"/>
                </a:lnTo>
                <a:lnTo>
                  <a:pt x="918" y="3495"/>
                </a:lnTo>
                <a:lnTo>
                  <a:pt x="938" y="3503"/>
                </a:lnTo>
                <a:lnTo>
                  <a:pt x="959" y="3510"/>
                </a:lnTo>
                <a:lnTo>
                  <a:pt x="980" y="3515"/>
                </a:lnTo>
                <a:lnTo>
                  <a:pt x="1002" y="3520"/>
                </a:lnTo>
                <a:lnTo>
                  <a:pt x="1023" y="3523"/>
                </a:lnTo>
                <a:lnTo>
                  <a:pt x="1044" y="3525"/>
                </a:lnTo>
                <a:lnTo>
                  <a:pt x="1066" y="3525"/>
                </a:lnTo>
                <a:lnTo>
                  <a:pt x="1087" y="3525"/>
                </a:lnTo>
                <a:lnTo>
                  <a:pt x="1111" y="3523"/>
                </a:lnTo>
                <a:lnTo>
                  <a:pt x="1132" y="3520"/>
                </a:lnTo>
                <a:lnTo>
                  <a:pt x="1154" y="3515"/>
                </a:lnTo>
                <a:lnTo>
                  <a:pt x="1175" y="3510"/>
                </a:lnTo>
                <a:lnTo>
                  <a:pt x="1197" y="3503"/>
                </a:lnTo>
                <a:lnTo>
                  <a:pt x="1218" y="3494"/>
                </a:lnTo>
                <a:lnTo>
                  <a:pt x="1238" y="3485"/>
                </a:lnTo>
                <a:lnTo>
                  <a:pt x="1258" y="3474"/>
                </a:lnTo>
                <a:lnTo>
                  <a:pt x="1272" y="3465"/>
                </a:lnTo>
                <a:lnTo>
                  <a:pt x="1286" y="3456"/>
                </a:lnTo>
                <a:lnTo>
                  <a:pt x="1300" y="3446"/>
                </a:lnTo>
                <a:lnTo>
                  <a:pt x="1313" y="3435"/>
                </a:lnTo>
                <a:lnTo>
                  <a:pt x="1325" y="3425"/>
                </a:lnTo>
                <a:lnTo>
                  <a:pt x="1337" y="3414"/>
                </a:lnTo>
                <a:lnTo>
                  <a:pt x="1359" y="3389"/>
                </a:lnTo>
                <a:lnTo>
                  <a:pt x="1378" y="3365"/>
                </a:lnTo>
                <a:lnTo>
                  <a:pt x="1396" y="3338"/>
                </a:lnTo>
                <a:lnTo>
                  <a:pt x="1412" y="3310"/>
                </a:lnTo>
                <a:lnTo>
                  <a:pt x="1426" y="3281"/>
                </a:lnTo>
                <a:lnTo>
                  <a:pt x="1439" y="3251"/>
                </a:lnTo>
                <a:lnTo>
                  <a:pt x="1449" y="3221"/>
                </a:lnTo>
                <a:lnTo>
                  <a:pt x="1456" y="3189"/>
                </a:lnTo>
                <a:lnTo>
                  <a:pt x="1463" y="3157"/>
                </a:lnTo>
                <a:lnTo>
                  <a:pt x="1469" y="3125"/>
                </a:lnTo>
                <a:lnTo>
                  <a:pt x="1472" y="3092"/>
                </a:lnTo>
                <a:lnTo>
                  <a:pt x="1474" y="3059"/>
                </a:lnTo>
                <a:lnTo>
                  <a:pt x="1474" y="3026"/>
                </a:lnTo>
                <a:lnTo>
                  <a:pt x="1473" y="2680"/>
                </a:lnTo>
                <a:lnTo>
                  <a:pt x="1505" y="2674"/>
                </a:lnTo>
                <a:lnTo>
                  <a:pt x="1539" y="2667"/>
                </a:lnTo>
                <a:lnTo>
                  <a:pt x="1571" y="2658"/>
                </a:lnTo>
                <a:lnTo>
                  <a:pt x="1604" y="2648"/>
                </a:lnTo>
                <a:lnTo>
                  <a:pt x="1635" y="2636"/>
                </a:lnTo>
                <a:lnTo>
                  <a:pt x="1665" y="2622"/>
                </a:lnTo>
                <a:lnTo>
                  <a:pt x="1695" y="2607"/>
                </a:lnTo>
                <a:lnTo>
                  <a:pt x="1724" y="2590"/>
                </a:lnTo>
                <a:lnTo>
                  <a:pt x="1743" y="2578"/>
                </a:lnTo>
                <a:lnTo>
                  <a:pt x="1761" y="2566"/>
                </a:lnTo>
                <a:lnTo>
                  <a:pt x="1779" y="2552"/>
                </a:lnTo>
                <a:lnTo>
                  <a:pt x="1794" y="2538"/>
                </a:lnTo>
                <a:lnTo>
                  <a:pt x="1811" y="2523"/>
                </a:lnTo>
                <a:lnTo>
                  <a:pt x="1825" y="2508"/>
                </a:lnTo>
                <a:lnTo>
                  <a:pt x="1841" y="2492"/>
                </a:lnTo>
                <a:lnTo>
                  <a:pt x="1854" y="2476"/>
                </a:lnTo>
                <a:lnTo>
                  <a:pt x="1868" y="2459"/>
                </a:lnTo>
                <a:lnTo>
                  <a:pt x="1880" y="2442"/>
                </a:lnTo>
                <a:lnTo>
                  <a:pt x="1891" y="2423"/>
                </a:lnTo>
                <a:lnTo>
                  <a:pt x="1902" y="2405"/>
                </a:lnTo>
                <a:lnTo>
                  <a:pt x="1912" y="2385"/>
                </a:lnTo>
                <a:lnTo>
                  <a:pt x="1922" y="2366"/>
                </a:lnTo>
                <a:lnTo>
                  <a:pt x="1930" y="2345"/>
                </a:lnTo>
                <a:lnTo>
                  <a:pt x="1938" y="2325"/>
                </a:lnTo>
                <a:lnTo>
                  <a:pt x="1949" y="2291"/>
                </a:lnTo>
                <a:lnTo>
                  <a:pt x="1957" y="2258"/>
                </a:lnTo>
                <a:lnTo>
                  <a:pt x="1964" y="2223"/>
                </a:lnTo>
                <a:lnTo>
                  <a:pt x="1968" y="2189"/>
                </a:lnTo>
                <a:lnTo>
                  <a:pt x="1970" y="2154"/>
                </a:lnTo>
                <a:lnTo>
                  <a:pt x="1971" y="2120"/>
                </a:lnTo>
                <a:lnTo>
                  <a:pt x="1971" y="2085"/>
                </a:lnTo>
                <a:lnTo>
                  <a:pt x="1969" y="2051"/>
                </a:lnTo>
                <a:lnTo>
                  <a:pt x="1967" y="2027"/>
                </a:lnTo>
                <a:lnTo>
                  <a:pt x="1964" y="2004"/>
                </a:lnTo>
                <a:lnTo>
                  <a:pt x="1959" y="1981"/>
                </a:lnTo>
                <a:lnTo>
                  <a:pt x="1954" y="1959"/>
                </a:lnTo>
                <a:lnTo>
                  <a:pt x="1947" y="1936"/>
                </a:lnTo>
                <a:lnTo>
                  <a:pt x="1939" y="1915"/>
                </a:lnTo>
                <a:lnTo>
                  <a:pt x="1930" y="1892"/>
                </a:lnTo>
                <a:lnTo>
                  <a:pt x="1921" y="1871"/>
                </a:lnTo>
                <a:lnTo>
                  <a:pt x="1910" y="1850"/>
                </a:lnTo>
                <a:lnTo>
                  <a:pt x="1899" y="1830"/>
                </a:lnTo>
                <a:lnTo>
                  <a:pt x="1887" y="1810"/>
                </a:lnTo>
                <a:lnTo>
                  <a:pt x="1873" y="1791"/>
                </a:lnTo>
                <a:lnTo>
                  <a:pt x="1859" y="1772"/>
                </a:lnTo>
                <a:lnTo>
                  <a:pt x="1844" y="1754"/>
                </a:lnTo>
                <a:lnTo>
                  <a:pt x="1829" y="1737"/>
                </a:lnTo>
                <a:lnTo>
                  <a:pt x="1812" y="1721"/>
                </a:lnTo>
                <a:lnTo>
                  <a:pt x="1793" y="1704"/>
                </a:lnTo>
                <a:lnTo>
                  <a:pt x="1774" y="1688"/>
                </a:lnTo>
                <a:lnTo>
                  <a:pt x="1755" y="1674"/>
                </a:lnTo>
                <a:lnTo>
                  <a:pt x="1734" y="1661"/>
                </a:lnTo>
                <a:lnTo>
                  <a:pt x="1714" y="1647"/>
                </a:lnTo>
                <a:lnTo>
                  <a:pt x="1692" y="1636"/>
                </a:lnTo>
                <a:lnTo>
                  <a:pt x="1669" y="1626"/>
                </a:lnTo>
                <a:lnTo>
                  <a:pt x="1647" y="1617"/>
                </a:lnTo>
                <a:lnTo>
                  <a:pt x="1625" y="1609"/>
                </a:lnTo>
                <a:lnTo>
                  <a:pt x="1604" y="1603"/>
                </a:lnTo>
                <a:lnTo>
                  <a:pt x="1581" y="1597"/>
                </a:lnTo>
                <a:lnTo>
                  <a:pt x="1559" y="1593"/>
                </a:lnTo>
                <a:lnTo>
                  <a:pt x="1536" y="1590"/>
                </a:lnTo>
                <a:lnTo>
                  <a:pt x="1513" y="1588"/>
                </a:lnTo>
                <a:lnTo>
                  <a:pt x="1490" y="1587"/>
                </a:lnTo>
                <a:lnTo>
                  <a:pt x="1468" y="1587"/>
                </a:lnTo>
                <a:lnTo>
                  <a:pt x="1465" y="1158"/>
                </a:lnTo>
                <a:lnTo>
                  <a:pt x="1498" y="1123"/>
                </a:lnTo>
                <a:lnTo>
                  <a:pt x="1530" y="1089"/>
                </a:lnTo>
                <a:lnTo>
                  <a:pt x="1562" y="1053"/>
                </a:lnTo>
                <a:lnTo>
                  <a:pt x="1592" y="1016"/>
                </a:lnTo>
                <a:lnTo>
                  <a:pt x="1622" y="978"/>
                </a:lnTo>
                <a:lnTo>
                  <a:pt x="1651" y="941"/>
                </a:lnTo>
                <a:lnTo>
                  <a:pt x="1679" y="901"/>
                </a:lnTo>
                <a:lnTo>
                  <a:pt x="1705" y="862"/>
                </a:lnTo>
                <a:lnTo>
                  <a:pt x="1728" y="821"/>
                </a:lnTo>
                <a:lnTo>
                  <a:pt x="1751" y="780"/>
                </a:lnTo>
                <a:lnTo>
                  <a:pt x="1771" y="738"/>
                </a:lnTo>
                <a:lnTo>
                  <a:pt x="1780" y="715"/>
                </a:lnTo>
                <a:lnTo>
                  <a:pt x="1789" y="693"/>
                </a:lnTo>
                <a:lnTo>
                  <a:pt x="1796" y="672"/>
                </a:lnTo>
                <a:lnTo>
                  <a:pt x="1803" y="648"/>
                </a:lnTo>
                <a:lnTo>
                  <a:pt x="1810" y="626"/>
                </a:lnTo>
                <a:lnTo>
                  <a:pt x="1815" y="603"/>
                </a:lnTo>
                <a:lnTo>
                  <a:pt x="1821" y="579"/>
                </a:lnTo>
                <a:lnTo>
                  <a:pt x="1825" y="556"/>
                </a:lnTo>
                <a:lnTo>
                  <a:pt x="1829" y="533"/>
                </a:lnTo>
                <a:lnTo>
                  <a:pt x="1831" y="508"/>
                </a:lnTo>
                <a:lnTo>
                  <a:pt x="1834" y="463"/>
                </a:lnTo>
                <a:lnTo>
                  <a:pt x="1835" y="418"/>
                </a:lnTo>
                <a:lnTo>
                  <a:pt x="1834" y="372"/>
                </a:lnTo>
                <a:lnTo>
                  <a:pt x="1833" y="349"/>
                </a:lnTo>
                <a:lnTo>
                  <a:pt x="1831" y="325"/>
                </a:lnTo>
                <a:lnTo>
                  <a:pt x="1829" y="302"/>
                </a:lnTo>
                <a:lnTo>
                  <a:pt x="1824" y="280"/>
                </a:lnTo>
                <a:lnTo>
                  <a:pt x="1820" y="257"/>
                </a:lnTo>
                <a:lnTo>
                  <a:pt x="1815" y="235"/>
                </a:lnTo>
                <a:lnTo>
                  <a:pt x="1809" y="213"/>
                </a:lnTo>
                <a:lnTo>
                  <a:pt x="1802" y="192"/>
                </a:lnTo>
                <a:lnTo>
                  <a:pt x="1793" y="170"/>
                </a:lnTo>
                <a:lnTo>
                  <a:pt x="1784" y="149"/>
                </a:lnTo>
                <a:lnTo>
                  <a:pt x="1770" y="122"/>
                </a:lnTo>
                <a:lnTo>
                  <a:pt x="1762" y="109"/>
                </a:lnTo>
                <a:lnTo>
                  <a:pt x="1753" y="97"/>
                </a:lnTo>
                <a:lnTo>
                  <a:pt x="1743" y="85"/>
                </a:lnTo>
                <a:lnTo>
                  <a:pt x="1733" y="73"/>
                </a:lnTo>
                <a:lnTo>
                  <a:pt x="1723" y="62"/>
                </a:lnTo>
                <a:lnTo>
                  <a:pt x="1712" y="51"/>
                </a:lnTo>
                <a:lnTo>
                  <a:pt x="1700" y="42"/>
                </a:lnTo>
                <a:lnTo>
                  <a:pt x="1688" y="33"/>
                </a:lnTo>
                <a:lnTo>
                  <a:pt x="1675" y="25"/>
                </a:lnTo>
                <a:lnTo>
                  <a:pt x="1661" y="18"/>
                </a:lnTo>
                <a:lnTo>
                  <a:pt x="1648" y="12"/>
                </a:lnTo>
                <a:lnTo>
                  <a:pt x="1634" y="7"/>
                </a:lnTo>
                <a:lnTo>
                  <a:pt x="1618" y="3"/>
                </a:lnTo>
                <a:lnTo>
                  <a:pt x="1602" y="1"/>
                </a:lnTo>
                <a:lnTo>
                  <a:pt x="1587" y="0"/>
                </a:lnTo>
                <a:lnTo>
                  <a:pt x="1571" y="0"/>
                </a:lnTo>
                <a:lnTo>
                  <a:pt x="1556" y="1"/>
                </a:lnTo>
                <a:lnTo>
                  <a:pt x="1541" y="3"/>
                </a:lnTo>
                <a:lnTo>
                  <a:pt x="1527" y="7"/>
                </a:lnTo>
                <a:lnTo>
                  <a:pt x="1512" y="11"/>
                </a:lnTo>
                <a:lnTo>
                  <a:pt x="1499" y="17"/>
                </a:lnTo>
                <a:lnTo>
                  <a:pt x="1485" y="22"/>
                </a:lnTo>
                <a:lnTo>
                  <a:pt x="1473" y="30"/>
                </a:lnTo>
                <a:lnTo>
                  <a:pt x="1461" y="38"/>
                </a:lnTo>
                <a:lnTo>
                  <a:pt x="1449" y="47"/>
                </a:lnTo>
                <a:lnTo>
                  <a:pt x="1437" y="57"/>
                </a:lnTo>
                <a:lnTo>
                  <a:pt x="1426" y="67"/>
                </a:lnTo>
                <a:lnTo>
                  <a:pt x="1415" y="78"/>
                </a:lnTo>
                <a:lnTo>
                  <a:pt x="1395" y="101"/>
                </a:lnTo>
                <a:lnTo>
                  <a:pt x="1376" y="126"/>
                </a:lnTo>
                <a:lnTo>
                  <a:pt x="1358" y="153"/>
                </a:lnTo>
                <a:lnTo>
                  <a:pt x="1343" y="180"/>
                </a:lnTo>
                <a:lnTo>
                  <a:pt x="1328" y="208"/>
                </a:lnTo>
                <a:lnTo>
                  <a:pt x="1316" y="237"/>
                </a:lnTo>
                <a:lnTo>
                  <a:pt x="1305" y="265"/>
                </a:lnTo>
                <a:lnTo>
                  <a:pt x="1296" y="293"/>
                </a:lnTo>
                <a:lnTo>
                  <a:pt x="1287" y="320"/>
                </a:lnTo>
                <a:lnTo>
                  <a:pt x="1278" y="355"/>
                </a:lnTo>
                <a:lnTo>
                  <a:pt x="1271" y="391"/>
                </a:lnTo>
                <a:lnTo>
                  <a:pt x="1267" y="428"/>
                </a:lnTo>
                <a:lnTo>
                  <a:pt x="1264" y="465"/>
                </a:lnTo>
                <a:lnTo>
                  <a:pt x="1261" y="501"/>
                </a:lnTo>
                <a:lnTo>
                  <a:pt x="1260" y="539"/>
                </a:lnTo>
                <a:lnTo>
                  <a:pt x="1260" y="613"/>
                </a:lnTo>
                <a:lnTo>
                  <a:pt x="1261" y="723"/>
                </a:lnTo>
                <a:lnTo>
                  <a:pt x="1264" y="1075"/>
                </a:lnTo>
                <a:lnTo>
                  <a:pt x="1200" y="1137"/>
                </a:lnTo>
                <a:lnTo>
                  <a:pt x="1138" y="1198"/>
                </a:lnTo>
                <a:lnTo>
                  <a:pt x="1024" y="1308"/>
                </a:lnTo>
                <a:lnTo>
                  <a:pt x="967" y="1364"/>
                </a:lnTo>
                <a:lnTo>
                  <a:pt x="912" y="1422"/>
                </a:lnTo>
                <a:lnTo>
                  <a:pt x="859" y="1481"/>
                </a:lnTo>
                <a:lnTo>
                  <a:pt x="833" y="1511"/>
                </a:lnTo>
                <a:lnTo>
                  <a:pt x="808" y="1541"/>
                </a:lnTo>
                <a:lnTo>
                  <a:pt x="783" y="1572"/>
                </a:lnTo>
                <a:lnTo>
                  <a:pt x="759" y="1604"/>
                </a:lnTo>
                <a:lnTo>
                  <a:pt x="735" y="1636"/>
                </a:lnTo>
                <a:lnTo>
                  <a:pt x="713" y="1668"/>
                </a:lnTo>
                <a:lnTo>
                  <a:pt x="701" y="1687"/>
                </a:lnTo>
                <a:lnTo>
                  <a:pt x="689" y="1706"/>
                </a:lnTo>
                <a:lnTo>
                  <a:pt x="678" y="1726"/>
                </a:lnTo>
                <a:lnTo>
                  <a:pt x="667" y="1746"/>
                </a:lnTo>
                <a:lnTo>
                  <a:pt x="657" y="1767"/>
                </a:lnTo>
                <a:lnTo>
                  <a:pt x="648" y="1788"/>
                </a:lnTo>
                <a:lnTo>
                  <a:pt x="639" y="1809"/>
                </a:lnTo>
                <a:lnTo>
                  <a:pt x="631" y="1830"/>
                </a:lnTo>
                <a:lnTo>
                  <a:pt x="624" y="1856"/>
                </a:lnTo>
                <a:lnTo>
                  <a:pt x="616" y="1880"/>
                </a:lnTo>
                <a:lnTo>
                  <a:pt x="610" y="1906"/>
                </a:lnTo>
                <a:lnTo>
                  <a:pt x="605" y="1931"/>
                </a:lnTo>
                <a:lnTo>
                  <a:pt x="601" y="1957"/>
                </a:lnTo>
                <a:lnTo>
                  <a:pt x="598" y="1983"/>
                </a:lnTo>
                <a:lnTo>
                  <a:pt x="596" y="2009"/>
                </a:lnTo>
                <a:lnTo>
                  <a:pt x="595" y="2035"/>
                </a:lnTo>
                <a:lnTo>
                  <a:pt x="596" y="2061"/>
                </a:lnTo>
                <a:lnTo>
                  <a:pt x="597" y="2086"/>
                </a:lnTo>
                <a:lnTo>
                  <a:pt x="599" y="2112"/>
                </a:lnTo>
                <a:lnTo>
                  <a:pt x="602" y="2138"/>
                </a:lnTo>
                <a:lnTo>
                  <a:pt x="608" y="2163"/>
                </a:lnTo>
                <a:lnTo>
                  <a:pt x="614" y="2189"/>
                </a:lnTo>
                <a:lnTo>
                  <a:pt x="620" y="2214"/>
                </a:lnTo>
                <a:lnTo>
                  <a:pt x="629" y="2239"/>
                </a:lnTo>
                <a:lnTo>
                  <a:pt x="638" y="2263"/>
                </a:lnTo>
                <a:lnTo>
                  <a:pt x="648" y="2288"/>
                </a:lnTo>
                <a:lnTo>
                  <a:pt x="659" y="2311"/>
                </a:lnTo>
                <a:lnTo>
                  <a:pt x="672" y="2334"/>
                </a:lnTo>
                <a:lnTo>
                  <a:pt x="685" y="2356"/>
                </a:lnTo>
                <a:lnTo>
                  <a:pt x="698" y="2377"/>
                </a:lnTo>
                <a:lnTo>
                  <a:pt x="713" y="2398"/>
                </a:lnTo>
                <a:lnTo>
                  <a:pt x="728" y="2420"/>
                </a:lnTo>
                <a:lnTo>
                  <a:pt x="745" y="2438"/>
                </a:lnTo>
                <a:lnTo>
                  <a:pt x="762" y="2457"/>
                </a:lnTo>
                <a:lnTo>
                  <a:pt x="780" y="2476"/>
                </a:lnTo>
                <a:lnTo>
                  <a:pt x="799" y="2494"/>
                </a:lnTo>
                <a:lnTo>
                  <a:pt x="819" y="2511"/>
                </a:lnTo>
                <a:lnTo>
                  <a:pt x="839" y="2528"/>
                </a:lnTo>
                <a:lnTo>
                  <a:pt x="859" y="2543"/>
                </a:lnTo>
                <a:lnTo>
                  <a:pt x="880" y="2558"/>
                </a:lnTo>
                <a:lnTo>
                  <a:pt x="900" y="2570"/>
                </a:lnTo>
                <a:lnTo>
                  <a:pt x="920" y="2582"/>
                </a:lnTo>
                <a:lnTo>
                  <a:pt x="940" y="2593"/>
                </a:lnTo>
                <a:lnTo>
                  <a:pt x="960" y="2603"/>
                </a:lnTo>
                <a:lnTo>
                  <a:pt x="981" y="2613"/>
                </a:lnTo>
                <a:lnTo>
                  <a:pt x="1003" y="2622"/>
                </a:lnTo>
                <a:lnTo>
                  <a:pt x="1024" y="2631"/>
                </a:lnTo>
                <a:lnTo>
                  <a:pt x="1045" y="2639"/>
                </a:lnTo>
                <a:lnTo>
                  <a:pt x="1073" y="2648"/>
                </a:lnTo>
                <a:lnTo>
                  <a:pt x="1101" y="2657"/>
                </a:lnTo>
                <a:lnTo>
                  <a:pt x="1129" y="2664"/>
                </a:lnTo>
                <a:lnTo>
                  <a:pt x="1156" y="2670"/>
                </a:lnTo>
                <a:lnTo>
                  <a:pt x="1185" y="2676"/>
                </a:lnTo>
                <a:lnTo>
                  <a:pt x="1214" y="2680"/>
                </a:lnTo>
                <a:lnTo>
                  <a:pt x="1242" y="2684"/>
                </a:lnTo>
                <a:lnTo>
                  <a:pt x="1271" y="2687"/>
                </a:lnTo>
                <a:lnTo>
                  <a:pt x="1274" y="3027"/>
                </a:lnTo>
                <a:lnTo>
                  <a:pt x="1272" y="3053"/>
                </a:lnTo>
                <a:lnTo>
                  <a:pt x="1271" y="3079"/>
                </a:lnTo>
                <a:lnTo>
                  <a:pt x="1268" y="3105"/>
                </a:lnTo>
                <a:lnTo>
                  <a:pt x="1264" y="3132"/>
                </a:lnTo>
                <a:lnTo>
                  <a:pt x="1257" y="3158"/>
                </a:lnTo>
                <a:lnTo>
                  <a:pt x="1248" y="3183"/>
                </a:lnTo>
                <a:lnTo>
                  <a:pt x="1238" y="3207"/>
                </a:lnTo>
                <a:lnTo>
                  <a:pt x="1232" y="3220"/>
                </a:lnTo>
                <a:lnTo>
                  <a:pt x="1226" y="3231"/>
                </a:lnTo>
                <a:close/>
                <a:moveTo>
                  <a:pt x="1266" y="1636"/>
                </a:moveTo>
                <a:lnTo>
                  <a:pt x="1266" y="1636"/>
                </a:lnTo>
                <a:lnTo>
                  <a:pt x="1236" y="1652"/>
                </a:lnTo>
                <a:lnTo>
                  <a:pt x="1206" y="1668"/>
                </a:lnTo>
                <a:lnTo>
                  <a:pt x="1177" y="1687"/>
                </a:lnTo>
                <a:lnTo>
                  <a:pt x="1149" y="1707"/>
                </a:lnTo>
                <a:lnTo>
                  <a:pt x="1121" y="1728"/>
                </a:lnTo>
                <a:lnTo>
                  <a:pt x="1095" y="1751"/>
                </a:lnTo>
                <a:lnTo>
                  <a:pt x="1070" y="1774"/>
                </a:lnTo>
                <a:lnTo>
                  <a:pt x="1046" y="1799"/>
                </a:lnTo>
                <a:lnTo>
                  <a:pt x="1026" y="1820"/>
                </a:lnTo>
                <a:lnTo>
                  <a:pt x="1172" y="1958"/>
                </a:lnTo>
                <a:lnTo>
                  <a:pt x="1192" y="1938"/>
                </a:lnTo>
                <a:lnTo>
                  <a:pt x="1210" y="1920"/>
                </a:lnTo>
                <a:lnTo>
                  <a:pt x="1228" y="1902"/>
                </a:lnTo>
                <a:lnTo>
                  <a:pt x="1248" y="1886"/>
                </a:lnTo>
                <a:lnTo>
                  <a:pt x="1268" y="1870"/>
                </a:lnTo>
                <a:lnTo>
                  <a:pt x="1270" y="2484"/>
                </a:lnTo>
                <a:lnTo>
                  <a:pt x="1230" y="2479"/>
                </a:lnTo>
                <a:lnTo>
                  <a:pt x="1190" y="2471"/>
                </a:lnTo>
                <a:lnTo>
                  <a:pt x="1151" y="2461"/>
                </a:lnTo>
                <a:lnTo>
                  <a:pt x="1112" y="2448"/>
                </a:lnTo>
                <a:lnTo>
                  <a:pt x="1081" y="2437"/>
                </a:lnTo>
                <a:lnTo>
                  <a:pt x="1049" y="2423"/>
                </a:lnTo>
                <a:lnTo>
                  <a:pt x="1020" y="2407"/>
                </a:lnTo>
                <a:lnTo>
                  <a:pt x="992" y="2389"/>
                </a:lnTo>
                <a:lnTo>
                  <a:pt x="964" y="2369"/>
                </a:lnTo>
                <a:lnTo>
                  <a:pt x="936" y="2346"/>
                </a:lnTo>
                <a:lnTo>
                  <a:pt x="924" y="2335"/>
                </a:lnTo>
                <a:lnTo>
                  <a:pt x="911" y="2321"/>
                </a:lnTo>
                <a:lnTo>
                  <a:pt x="899" y="2309"/>
                </a:lnTo>
                <a:lnTo>
                  <a:pt x="888" y="2296"/>
                </a:lnTo>
                <a:lnTo>
                  <a:pt x="877" y="2281"/>
                </a:lnTo>
                <a:lnTo>
                  <a:pt x="867" y="2268"/>
                </a:lnTo>
                <a:lnTo>
                  <a:pt x="858" y="2252"/>
                </a:lnTo>
                <a:lnTo>
                  <a:pt x="849" y="2238"/>
                </a:lnTo>
                <a:lnTo>
                  <a:pt x="840" y="2222"/>
                </a:lnTo>
                <a:lnTo>
                  <a:pt x="832" y="2207"/>
                </a:lnTo>
                <a:lnTo>
                  <a:pt x="825" y="2190"/>
                </a:lnTo>
                <a:lnTo>
                  <a:pt x="820" y="2173"/>
                </a:lnTo>
                <a:lnTo>
                  <a:pt x="814" y="2156"/>
                </a:lnTo>
                <a:lnTo>
                  <a:pt x="809" y="2139"/>
                </a:lnTo>
                <a:lnTo>
                  <a:pt x="805" y="2122"/>
                </a:lnTo>
                <a:lnTo>
                  <a:pt x="802" y="2104"/>
                </a:lnTo>
                <a:lnTo>
                  <a:pt x="800" y="2087"/>
                </a:lnTo>
                <a:lnTo>
                  <a:pt x="798" y="2070"/>
                </a:lnTo>
                <a:lnTo>
                  <a:pt x="796" y="2052"/>
                </a:lnTo>
                <a:lnTo>
                  <a:pt x="796" y="2035"/>
                </a:lnTo>
                <a:lnTo>
                  <a:pt x="798" y="2017"/>
                </a:lnTo>
                <a:lnTo>
                  <a:pt x="799" y="1999"/>
                </a:lnTo>
                <a:lnTo>
                  <a:pt x="801" y="1983"/>
                </a:lnTo>
                <a:lnTo>
                  <a:pt x="803" y="1965"/>
                </a:lnTo>
                <a:lnTo>
                  <a:pt x="808" y="1948"/>
                </a:lnTo>
                <a:lnTo>
                  <a:pt x="811" y="1930"/>
                </a:lnTo>
                <a:lnTo>
                  <a:pt x="816" y="1914"/>
                </a:lnTo>
                <a:lnTo>
                  <a:pt x="822" y="1897"/>
                </a:lnTo>
                <a:lnTo>
                  <a:pt x="834" y="1866"/>
                </a:lnTo>
                <a:lnTo>
                  <a:pt x="848" y="1837"/>
                </a:lnTo>
                <a:lnTo>
                  <a:pt x="863" y="1808"/>
                </a:lnTo>
                <a:lnTo>
                  <a:pt x="881" y="1780"/>
                </a:lnTo>
                <a:lnTo>
                  <a:pt x="901" y="1751"/>
                </a:lnTo>
                <a:lnTo>
                  <a:pt x="922" y="1722"/>
                </a:lnTo>
                <a:lnTo>
                  <a:pt x="944" y="1693"/>
                </a:lnTo>
                <a:lnTo>
                  <a:pt x="966" y="1665"/>
                </a:lnTo>
                <a:lnTo>
                  <a:pt x="989" y="1638"/>
                </a:lnTo>
                <a:lnTo>
                  <a:pt x="1013" y="1610"/>
                </a:lnTo>
                <a:lnTo>
                  <a:pt x="1062" y="1557"/>
                </a:lnTo>
                <a:lnTo>
                  <a:pt x="1112" y="1506"/>
                </a:lnTo>
                <a:lnTo>
                  <a:pt x="1162" y="1454"/>
                </a:lnTo>
                <a:lnTo>
                  <a:pt x="1265" y="1355"/>
                </a:lnTo>
                <a:lnTo>
                  <a:pt x="1266" y="1636"/>
                </a:lnTo>
                <a:close/>
                <a:moveTo>
                  <a:pt x="1469" y="1789"/>
                </a:moveTo>
                <a:lnTo>
                  <a:pt x="1472" y="2475"/>
                </a:lnTo>
                <a:lnTo>
                  <a:pt x="1491" y="2471"/>
                </a:lnTo>
                <a:lnTo>
                  <a:pt x="1510" y="2466"/>
                </a:lnTo>
                <a:lnTo>
                  <a:pt x="1529" y="2460"/>
                </a:lnTo>
                <a:lnTo>
                  <a:pt x="1548" y="2453"/>
                </a:lnTo>
                <a:lnTo>
                  <a:pt x="1566" y="2446"/>
                </a:lnTo>
                <a:lnTo>
                  <a:pt x="1583" y="2437"/>
                </a:lnTo>
                <a:lnTo>
                  <a:pt x="1601" y="2428"/>
                </a:lnTo>
                <a:lnTo>
                  <a:pt x="1618" y="2418"/>
                </a:lnTo>
                <a:lnTo>
                  <a:pt x="1640" y="2404"/>
                </a:lnTo>
                <a:lnTo>
                  <a:pt x="1660" y="2387"/>
                </a:lnTo>
                <a:lnTo>
                  <a:pt x="1679" y="2369"/>
                </a:lnTo>
                <a:lnTo>
                  <a:pt x="1697" y="2349"/>
                </a:lnTo>
                <a:lnTo>
                  <a:pt x="1713" y="2329"/>
                </a:lnTo>
                <a:lnTo>
                  <a:pt x="1726" y="2307"/>
                </a:lnTo>
                <a:lnTo>
                  <a:pt x="1738" y="2282"/>
                </a:lnTo>
                <a:lnTo>
                  <a:pt x="1748" y="2258"/>
                </a:lnTo>
                <a:lnTo>
                  <a:pt x="1755" y="2234"/>
                </a:lnTo>
                <a:lnTo>
                  <a:pt x="1761" y="2211"/>
                </a:lnTo>
                <a:lnTo>
                  <a:pt x="1765" y="2188"/>
                </a:lnTo>
                <a:lnTo>
                  <a:pt x="1768" y="2163"/>
                </a:lnTo>
                <a:lnTo>
                  <a:pt x="1770" y="2139"/>
                </a:lnTo>
                <a:lnTo>
                  <a:pt x="1770" y="2115"/>
                </a:lnTo>
                <a:lnTo>
                  <a:pt x="1770" y="2091"/>
                </a:lnTo>
                <a:lnTo>
                  <a:pt x="1768" y="2066"/>
                </a:lnTo>
                <a:lnTo>
                  <a:pt x="1764" y="2038"/>
                </a:lnTo>
                <a:lnTo>
                  <a:pt x="1758" y="2010"/>
                </a:lnTo>
                <a:lnTo>
                  <a:pt x="1750" y="1984"/>
                </a:lnTo>
                <a:lnTo>
                  <a:pt x="1738" y="1958"/>
                </a:lnTo>
                <a:lnTo>
                  <a:pt x="1725" y="1932"/>
                </a:lnTo>
                <a:lnTo>
                  <a:pt x="1709" y="1909"/>
                </a:lnTo>
                <a:lnTo>
                  <a:pt x="1693" y="1887"/>
                </a:lnTo>
                <a:lnTo>
                  <a:pt x="1673" y="1867"/>
                </a:lnTo>
                <a:lnTo>
                  <a:pt x="1663" y="1857"/>
                </a:lnTo>
                <a:lnTo>
                  <a:pt x="1651" y="1848"/>
                </a:lnTo>
                <a:lnTo>
                  <a:pt x="1639" y="1839"/>
                </a:lnTo>
                <a:lnTo>
                  <a:pt x="1628" y="1831"/>
                </a:lnTo>
                <a:lnTo>
                  <a:pt x="1616" y="1823"/>
                </a:lnTo>
                <a:lnTo>
                  <a:pt x="1602" y="1817"/>
                </a:lnTo>
                <a:lnTo>
                  <a:pt x="1590" y="1811"/>
                </a:lnTo>
                <a:lnTo>
                  <a:pt x="1577" y="1805"/>
                </a:lnTo>
                <a:lnTo>
                  <a:pt x="1563" y="1801"/>
                </a:lnTo>
                <a:lnTo>
                  <a:pt x="1550" y="1796"/>
                </a:lnTo>
                <a:lnTo>
                  <a:pt x="1537" y="1794"/>
                </a:lnTo>
                <a:lnTo>
                  <a:pt x="1523" y="1791"/>
                </a:lnTo>
                <a:lnTo>
                  <a:pt x="1510" y="1790"/>
                </a:lnTo>
                <a:lnTo>
                  <a:pt x="1495" y="1789"/>
                </a:lnTo>
                <a:lnTo>
                  <a:pt x="1482" y="1789"/>
                </a:lnTo>
                <a:lnTo>
                  <a:pt x="1469" y="1789"/>
                </a:lnTo>
                <a:close/>
                <a:moveTo>
                  <a:pt x="1464" y="851"/>
                </a:moveTo>
                <a:lnTo>
                  <a:pt x="1463" y="723"/>
                </a:lnTo>
                <a:lnTo>
                  <a:pt x="1462" y="611"/>
                </a:lnTo>
                <a:lnTo>
                  <a:pt x="1461" y="557"/>
                </a:lnTo>
                <a:lnTo>
                  <a:pt x="1462" y="504"/>
                </a:lnTo>
                <a:lnTo>
                  <a:pt x="1463" y="476"/>
                </a:lnTo>
                <a:lnTo>
                  <a:pt x="1465" y="449"/>
                </a:lnTo>
                <a:lnTo>
                  <a:pt x="1469" y="423"/>
                </a:lnTo>
                <a:lnTo>
                  <a:pt x="1474" y="398"/>
                </a:lnTo>
                <a:lnTo>
                  <a:pt x="1485" y="359"/>
                </a:lnTo>
                <a:lnTo>
                  <a:pt x="1494" y="329"/>
                </a:lnTo>
                <a:lnTo>
                  <a:pt x="1507" y="297"/>
                </a:lnTo>
                <a:lnTo>
                  <a:pt x="1513" y="282"/>
                </a:lnTo>
                <a:lnTo>
                  <a:pt x="1520" y="267"/>
                </a:lnTo>
                <a:lnTo>
                  <a:pt x="1527" y="254"/>
                </a:lnTo>
                <a:lnTo>
                  <a:pt x="1534" y="242"/>
                </a:lnTo>
                <a:lnTo>
                  <a:pt x="1542" y="232"/>
                </a:lnTo>
                <a:lnTo>
                  <a:pt x="1550" y="225"/>
                </a:lnTo>
                <a:lnTo>
                  <a:pt x="1553" y="223"/>
                </a:lnTo>
                <a:lnTo>
                  <a:pt x="1558" y="221"/>
                </a:lnTo>
                <a:lnTo>
                  <a:pt x="1562" y="219"/>
                </a:lnTo>
                <a:lnTo>
                  <a:pt x="1566" y="219"/>
                </a:lnTo>
                <a:lnTo>
                  <a:pt x="1570" y="221"/>
                </a:lnTo>
                <a:lnTo>
                  <a:pt x="1573" y="223"/>
                </a:lnTo>
                <a:lnTo>
                  <a:pt x="1581" y="228"/>
                </a:lnTo>
                <a:lnTo>
                  <a:pt x="1588" y="237"/>
                </a:lnTo>
                <a:lnTo>
                  <a:pt x="1595" y="248"/>
                </a:lnTo>
                <a:lnTo>
                  <a:pt x="1600" y="258"/>
                </a:lnTo>
                <a:lnTo>
                  <a:pt x="1605" y="270"/>
                </a:lnTo>
                <a:lnTo>
                  <a:pt x="1610" y="286"/>
                </a:lnTo>
                <a:lnTo>
                  <a:pt x="1617" y="310"/>
                </a:lnTo>
                <a:lnTo>
                  <a:pt x="1621" y="332"/>
                </a:lnTo>
                <a:lnTo>
                  <a:pt x="1626" y="356"/>
                </a:lnTo>
                <a:lnTo>
                  <a:pt x="1628" y="380"/>
                </a:lnTo>
                <a:lnTo>
                  <a:pt x="1629" y="404"/>
                </a:lnTo>
                <a:lnTo>
                  <a:pt x="1629" y="429"/>
                </a:lnTo>
                <a:lnTo>
                  <a:pt x="1628" y="452"/>
                </a:lnTo>
                <a:lnTo>
                  <a:pt x="1627" y="476"/>
                </a:lnTo>
                <a:lnTo>
                  <a:pt x="1624" y="502"/>
                </a:lnTo>
                <a:lnTo>
                  <a:pt x="1619" y="528"/>
                </a:lnTo>
                <a:lnTo>
                  <a:pt x="1615" y="554"/>
                </a:lnTo>
                <a:lnTo>
                  <a:pt x="1608" y="578"/>
                </a:lnTo>
                <a:lnTo>
                  <a:pt x="1600" y="603"/>
                </a:lnTo>
                <a:lnTo>
                  <a:pt x="1592" y="627"/>
                </a:lnTo>
                <a:lnTo>
                  <a:pt x="1582" y="652"/>
                </a:lnTo>
                <a:lnTo>
                  <a:pt x="1572" y="675"/>
                </a:lnTo>
                <a:lnTo>
                  <a:pt x="1561" y="699"/>
                </a:lnTo>
                <a:lnTo>
                  <a:pt x="1549" y="721"/>
                </a:lnTo>
                <a:lnTo>
                  <a:pt x="1537" y="744"/>
                </a:lnTo>
                <a:lnTo>
                  <a:pt x="1523" y="766"/>
                </a:lnTo>
                <a:lnTo>
                  <a:pt x="1509" y="788"/>
                </a:lnTo>
                <a:lnTo>
                  <a:pt x="1494" y="809"/>
                </a:lnTo>
                <a:lnTo>
                  <a:pt x="1464" y="851"/>
                </a:lnTo>
                <a:close/>
                <a:moveTo>
                  <a:pt x="154" y="3429"/>
                </a:moveTo>
                <a:lnTo>
                  <a:pt x="154" y="3429"/>
                </a:lnTo>
                <a:lnTo>
                  <a:pt x="147" y="3435"/>
                </a:lnTo>
                <a:lnTo>
                  <a:pt x="138" y="3439"/>
                </a:lnTo>
                <a:lnTo>
                  <a:pt x="130" y="3443"/>
                </a:lnTo>
                <a:lnTo>
                  <a:pt x="121" y="3446"/>
                </a:lnTo>
                <a:lnTo>
                  <a:pt x="112" y="3448"/>
                </a:lnTo>
                <a:lnTo>
                  <a:pt x="103" y="3449"/>
                </a:lnTo>
                <a:lnTo>
                  <a:pt x="93" y="3449"/>
                </a:lnTo>
                <a:lnTo>
                  <a:pt x="84" y="3448"/>
                </a:lnTo>
                <a:lnTo>
                  <a:pt x="75" y="3447"/>
                </a:lnTo>
                <a:lnTo>
                  <a:pt x="66" y="3445"/>
                </a:lnTo>
                <a:lnTo>
                  <a:pt x="58" y="3442"/>
                </a:lnTo>
                <a:lnTo>
                  <a:pt x="50" y="3438"/>
                </a:lnTo>
                <a:lnTo>
                  <a:pt x="42" y="3433"/>
                </a:lnTo>
                <a:lnTo>
                  <a:pt x="35" y="3427"/>
                </a:lnTo>
                <a:lnTo>
                  <a:pt x="27" y="3420"/>
                </a:lnTo>
                <a:lnTo>
                  <a:pt x="22" y="3414"/>
                </a:lnTo>
                <a:lnTo>
                  <a:pt x="16" y="3406"/>
                </a:lnTo>
                <a:lnTo>
                  <a:pt x="11" y="3397"/>
                </a:lnTo>
                <a:lnTo>
                  <a:pt x="7" y="3389"/>
                </a:lnTo>
                <a:lnTo>
                  <a:pt x="4" y="3380"/>
                </a:lnTo>
                <a:lnTo>
                  <a:pt x="2" y="3371"/>
                </a:lnTo>
                <a:lnTo>
                  <a:pt x="0" y="3361"/>
                </a:lnTo>
                <a:lnTo>
                  <a:pt x="0" y="3352"/>
                </a:lnTo>
                <a:lnTo>
                  <a:pt x="2" y="3343"/>
                </a:lnTo>
                <a:lnTo>
                  <a:pt x="3" y="3335"/>
                </a:lnTo>
                <a:lnTo>
                  <a:pt x="5" y="3326"/>
                </a:lnTo>
                <a:lnTo>
                  <a:pt x="8" y="3318"/>
                </a:lnTo>
                <a:lnTo>
                  <a:pt x="13" y="3309"/>
                </a:lnTo>
                <a:lnTo>
                  <a:pt x="17" y="3301"/>
                </a:lnTo>
                <a:lnTo>
                  <a:pt x="23" y="3293"/>
                </a:lnTo>
                <a:lnTo>
                  <a:pt x="29" y="3287"/>
                </a:lnTo>
                <a:lnTo>
                  <a:pt x="37" y="3280"/>
                </a:lnTo>
                <a:lnTo>
                  <a:pt x="76" y="3250"/>
                </a:lnTo>
                <a:lnTo>
                  <a:pt x="123" y="3215"/>
                </a:lnTo>
                <a:lnTo>
                  <a:pt x="187" y="3168"/>
                </a:lnTo>
                <a:lnTo>
                  <a:pt x="265" y="3114"/>
                </a:lnTo>
                <a:lnTo>
                  <a:pt x="357" y="3050"/>
                </a:lnTo>
                <a:lnTo>
                  <a:pt x="463" y="2981"/>
                </a:lnTo>
                <a:lnTo>
                  <a:pt x="520" y="2946"/>
                </a:lnTo>
                <a:lnTo>
                  <a:pt x="581" y="2908"/>
                </a:lnTo>
                <a:lnTo>
                  <a:pt x="572" y="2926"/>
                </a:lnTo>
                <a:lnTo>
                  <a:pt x="566" y="2943"/>
                </a:lnTo>
                <a:lnTo>
                  <a:pt x="559" y="2962"/>
                </a:lnTo>
                <a:lnTo>
                  <a:pt x="553" y="2981"/>
                </a:lnTo>
                <a:lnTo>
                  <a:pt x="519" y="2983"/>
                </a:lnTo>
                <a:lnTo>
                  <a:pt x="532" y="3162"/>
                </a:lnTo>
                <a:lnTo>
                  <a:pt x="450" y="3216"/>
                </a:lnTo>
                <a:lnTo>
                  <a:pt x="375" y="3267"/>
                </a:lnTo>
                <a:lnTo>
                  <a:pt x="312" y="3312"/>
                </a:lnTo>
                <a:lnTo>
                  <a:pt x="257" y="3351"/>
                </a:lnTo>
                <a:lnTo>
                  <a:pt x="181" y="3408"/>
                </a:lnTo>
                <a:lnTo>
                  <a:pt x="154" y="3429"/>
                </a:lnTo>
                <a:close/>
                <a:moveTo>
                  <a:pt x="140" y="1124"/>
                </a:moveTo>
                <a:lnTo>
                  <a:pt x="140" y="1124"/>
                </a:lnTo>
                <a:lnTo>
                  <a:pt x="131" y="1129"/>
                </a:lnTo>
                <a:lnTo>
                  <a:pt x="122" y="1131"/>
                </a:lnTo>
                <a:lnTo>
                  <a:pt x="113" y="1133"/>
                </a:lnTo>
                <a:lnTo>
                  <a:pt x="103" y="1134"/>
                </a:lnTo>
                <a:lnTo>
                  <a:pt x="94" y="1136"/>
                </a:lnTo>
                <a:lnTo>
                  <a:pt x="85" y="1134"/>
                </a:lnTo>
                <a:lnTo>
                  <a:pt x="76" y="1133"/>
                </a:lnTo>
                <a:lnTo>
                  <a:pt x="67" y="1131"/>
                </a:lnTo>
                <a:lnTo>
                  <a:pt x="58" y="1128"/>
                </a:lnTo>
                <a:lnTo>
                  <a:pt x="51" y="1124"/>
                </a:lnTo>
                <a:lnTo>
                  <a:pt x="43" y="1119"/>
                </a:lnTo>
                <a:lnTo>
                  <a:pt x="35" y="1113"/>
                </a:lnTo>
                <a:lnTo>
                  <a:pt x="28" y="1108"/>
                </a:lnTo>
                <a:lnTo>
                  <a:pt x="22" y="1101"/>
                </a:lnTo>
                <a:lnTo>
                  <a:pt x="16" y="1093"/>
                </a:lnTo>
                <a:lnTo>
                  <a:pt x="12" y="1084"/>
                </a:lnTo>
                <a:lnTo>
                  <a:pt x="7" y="1075"/>
                </a:lnTo>
                <a:lnTo>
                  <a:pt x="4" y="1066"/>
                </a:lnTo>
                <a:lnTo>
                  <a:pt x="2" y="1058"/>
                </a:lnTo>
                <a:lnTo>
                  <a:pt x="0" y="1049"/>
                </a:lnTo>
                <a:lnTo>
                  <a:pt x="0" y="1040"/>
                </a:lnTo>
                <a:lnTo>
                  <a:pt x="2" y="1030"/>
                </a:lnTo>
                <a:lnTo>
                  <a:pt x="3" y="1021"/>
                </a:lnTo>
                <a:lnTo>
                  <a:pt x="5" y="1012"/>
                </a:lnTo>
                <a:lnTo>
                  <a:pt x="8" y="1004"/>
                </a:lnTo>
                <a:lnTo>
                  <a:pt x="12" y="995"/>
                </a:lnTo>
                <a:lnTo>
                  <a:pt x="16" y="987"/>
                </a:lnTo>
                <a:lnTo>
                  <a:pt x="22" y="981"/>
                </a:lnTo>
                <a:lnTo>
                  <a:pt x="28" y="973"/>
                </a:lnTo>
                <a:lnTo>
                  <a:pt x="35" y="967"/>
                </a:lnTo>
                <a:lnTo>
                  <a:pt x="43" y="962"/>
                </a:lnTo>
                <a:lnTo>
                  <a:pt x="51" y="956"/>
                </a:lnTo>
                <a:lnTo>
                  <a:pt x="73" y="945"/>
                </a:lnTo>
                <a:lnTo>
                  <a:pt x="133" y="916"/>
                </a:lnTo>
                <a:lnTo>
                  <a:pt x="177" y="895"/>
                </a:lnTo>
                <a:lnTo>
                  <a:pt x="228" y="871"/>
                </a:lnTo>
                <a:lnTo>
                  <a:pt x="288" y="846"/>
                </a:lnTo>
                <a:lnTo>
                  <a:pt x="355" y="818"/>
                </a:lnTo>
                <a:lnTo>
                  <a:pt x="429" y="789"/>
                </a:lnTo>
                <a:lnTo>
                  <a:pt x="510" y="758"/>
                </a:lnTo>
                <a:lnTo>
                  <a:pt x="597" y="727"/>
                </a:lnTo>
                <a:lnTo>
                  <a:pt x="689" y="695"/>
                </a:lnTo>
                <a:lnTo>
                  <a:pt x="788" y="665"/>
                </a:lnTo>
                <a:lnTo>
                  <a:pt x="890" y="636"/>
                </a:lnTo>
                <a:lnTo>
                  <a:pt x="942" y="622"/>
                </a:lnTo>
                <a:lnTo>
                  <a:pt x="997" y="608"/>
                </a:lnTo>
                <a:lnTo>
                  <a:pt x="1052" y="595"/>
                </a:lnTo>
                <a:lnTo>
                  <a:pt x="1107" y="582"/>
                </a:lnTo>
                <a:lnTo>
                  <a:pt x="1109" y="614"/>
                </a:lnTo>
                <a:lnTo>
                  <a:pt x="1110" y="724"/>
                </a:lnTo>
                <a:lnTo>
                  <a:pt x="1110" y="774"/>
                </a:lnTo>
                <a:lnTo>
                  <a:pt x="1058" y="787"/>
                </a:lnTo>
                <a:lnTo>
                  <a:pt x="1007" y="799"/>
                </a:lnTo>
                <a:lnTo>
                  <a:pt x="909" y="826"/>
                </a:lnTo>
                <a:lnTo>
                  <a:pt x="815" y="854"/>
                </a:lnTo>
                <a:lnTo>
                  <a:pt x="725" y="883"/>
                </a:lnTo>
                <a:lnTo>
                  <a:pt x="640" y="912"/>
                </a:lnTo>
                <a:lnTo>
                  <a:pt x="560" y="941"/>
                </a:lnTo>
                <a:lnTo>
                  <a:pt x="487" y="969"/>
                </a:lnTo>
                <a:lnTo>
                  <a:pt x="419" y="996"/>
                </a:lnTo>
                <a:lnTo>
                  <a:pt x="356" y="1023"/>
                </a:lnTo>
                <a:lnTo>
                  <a:pt x="301" y="1046"/>
                </a:lnTo>
                <a:lnTo>
                  <a:pt x="255" y="1069"/>
                </a:lnTo>
                <a:lnTo>
                  <a:pt x="215" y="1087"/>
                </a:lnTo>
                <a:lnTo>
                  <a:pt x="159" y="1114"/>
                </a:lnTo>
                <a:lnTo>
                  <a:pt x="140" y="11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" name="KSO_Shape"/>
          <p:cNvSpPr/>
          <p:nvPr/>
        </p:nvSpPr>
        <p:spPr bwMode="auto">
          <a:xfrm>
            <a:off x="5510785" y="4607813"/>
            <a:ext cx="973107" cy="903368"/>
          </a:xfrm>
          <a:custGeom>
            <a:avLst/>
            <a:gdLst>
              <a:gd name="T0" fmla="*/ 0 w 99"/>
              <a:gd name="T1" fmla="*/ 2147483646 h 92"/>
              <a:gd name="T2" fmla="*/ 0 w 99"/>
              <a:gd name="T3" fmla="*/ 2147483646 h 92"/>
              <a:gd name="T4" fmla="*/ 2147483646 w 99"/>
              <a:gd name="T5" fmla="*/ 2147483646 h 92"/>
              <a:gd name="T6" fmla="*/ 2147483646 w 99"/>
              <a:gd name="T7" fmla="*/ 2147483646 h 92"/>
              <a:gd name="T8" fmla="*/ 2147483646 w 99"/>
              <a:gd name="T9" fmla="*/ 2147483646 h 92"/>
              <a:gd name="T10" fmla="*/ 2147483646 w 99"/>
              <a:gd name="T11" fmla="*/ 2147483646 h 92"/>
              <a:gd name="T12" fmla="*/ 2147483646 w 99"/>
              <a:gd name="T13" fmla="*/ 2147483646 h 92"/>
              <a:gd name="T14" fmla="*/ 2147483646 w 99"/>
              <a:gd name="T15" fmla="*/ 2147483646 h 92"/>
              <a:gd name="T16" fmla="*/ 2147483646 w 99"/>
              <a:gd name="T17" fmla="*/ 2147483646 h 92"/>
              <a:gd name="T18" fmla="*/ 2147483646 w 99"/>
              <a:gd name="T19" fmla="*/ 2147483646 h 92"/>
              <a:gd name="T20" fmla="*/ 2147483646 w 99"/>
              <a:gd name="T21" fmla="*/ 2147483646 h 92"/>
              <a:gd name="T22" fmla="*/ 0 w 99"/>
              <a:gd name="T23" fmla="*/ 2147483646 h 92"/>
              <a:gd name="T24" fmla="*/ 2147483646 w 99"/>
              <a:gd name="T25" fmla="*/ 2147483646 h 92"/>
              <a:gd name="T26" fmla="*/ 2147483646 w 99"/>
              <a:gd name="T27" fmla="*/ 2147483646 h 92"/>
              <a:gd name="T28" fmla="*/ 2147483646 w 99"/>
              <a:gd name="T29" fmla="*/ 2147483646 h 92"/>
              <a:gd name="T30" fmla="*/ 2147483646 w 99"/>
              <a:gd name="T31" fmla="*/ 2147483646 h 92"/>
              <a:gd name="T32" fmla="*/ 2147483646 w 99"/>
              <a:gd name="T33" fmla="*/ 2147483646 h 92"/>
              <a:gd name="T34" fmla="*/ 2147483646 w 99"/>
              <a:gd name="T35" fmla="*/ 2147483646 h 92"/>
              <a:gd name="T36" fmla="*/ 2147483646 w 99"/>
              <a:gd name="T37" fmla="*/ 2147483646 h 92"/>
              <a:gd name="T38" fmla="*/ 2147483646 w 99"/>
              <a:gd name="T39" fmla="*/ 2147483646 h 92"/>
              <a:gd name="T40" fmla="*/ 2147483646 w 99"/>
              <a:gd name="T41" fmla="*/ 2147483646 h 92"/>
              <a:gd name="T42" fmla="*/ 2147483646 w 99"/>
              <a:gd name="T43" fmla="*/ 2147483646 h 92"/>
              <a:gd name="T44" fmla="*/ 2147483646 w 99"/>
              <a:gd name="T45" fmla="*/ 2147483646 h 92"/>
              <a:gd name="T46" fmla="*/ 2147483646 w 99"/>
              <a:gd name="T47" fmla="*/ 2147483646 h 92"/>
              <a:gd name="T48" fmla="*/ 2147483646 w 99"/>
              <a:gd name="T49" fmla="*/ 2147483646 h 92"/>
              <a:gd name="T50" fmla="*/ 2147483646 w 99"/>
              <a:gd name="T51" fmla="*/ 2147483646 h 92"/>
              <a:gd name="T52" fmla="*/ 2147483646 w 99"/>
              <a:gd name="T53" fmla="*/ 2147483646 h 92"/>
              <a:gd name="T54" fmla="*/ 2147483646 w 99"/>
              <a:gd name="T55" fmla="*/ 2147483646 h 92"/>
              <a:gd name="T56" fmla="*/ 2147483646 w 99"/>
              <a:gd name="T57" fmla="*/ 2147483646 h 92"/>
              <a:gd name="T58" fmla="*/ 2147483646 w 99"/>
              <a:gd name="T59" fmla="*/ 2147483646 h 92"/>
              <a:gd name="T60" fmla="*/ 2147483646 w 99"/>
              <a:gd name="T61" fmla="*/ 2147483646 h 92"/>
              <a:gd name="T62" fmla="*/ 2147483646 w 99"/>
              <a:gd name="T63" fmla="*/ 2147483646 h 92"/>
              <a:gd name="T64" fmla="*/ 2147483646 w 99"/>
              <a:gd name="T65" fmla="*/ 2147483646 h 92"/>
              <a:gd name="T66" fmla="*/ 2147483646 w 99"/>
              <a:gd name="T67" fmla="*/ 2147483646 h 92"/>
              <a:gd name="T68" fmla="*/ 2147483646 w 99"/>
              <a:gd name="T69" fmla="*/ 2147483646 h 92"/>
              <a:gd name="T70" fmla="*/ 2147483646 w 99"/>
              <a:gd name="T71" fmla="*/ 2147483646 h 92"/>
              <a:gd name="T72" fmla="*/ 2147483646 w 99"/>
              <a:gd name="T73" fmla="*/ 2147483646 h 92"/>
              <a:gd name="T74" fmla="*/ 2147483646 w 99"/>
              <a:gd name="T75" fmla="*/ 2147483646 h 92"/>
              <a:gd name="T76" fmla="*/ 2147483646 w 99"/>
              <a:gd name="T77" fmla="*/ 2147483646 h 92"/>
              <a:gd name="T78" fmla="*/ 2147483646 w 99"/>
              <a:gd name="T79" fmla="*/ 2147483646 h 92"/>
              <a:gd name="T80" fmla="*/ 2147483646 w 99"/>
              <a:gd name="T81" fmla="*/ 2147483646 h 92"/>
              <a:gd name="T82" fmla="*/ 2147483646 w 99"/>
              <a:gd name="T83" fmla="*/ 2147483646 h 92"/>
              <a:gd name="T84" fmla="*/ 2147483646 w 99"/>
              <a:gd name="T85" fmla="*/ 2147483646 h 92"/>
              <a:gd name="T86" fmla="*/ 2147483646 w 99"/>
              <a:gd name="T87" fmla="*/ 2147483646 h 92"/>
              <a:gd name="T88" fmla="*/ 2147483646 w 99"/>
              <a:gd name="T89" fmla="*/ 2147483646 h 92"/>
              <a:gd name="T90" fmla="*/ 2147483646 w 99"/>
              <a:gd name="T91" fmla="*/ 2147483646 h 92"/>
              <a:gd name="T92" fmla="*/ 2147483646 w 99"/>
              <a:gd name="T93" fmla="*/ 2147483646 h 92"/>
              <a:gd name="T94" fmla="*/ 2147483646 w 99"/>
              <a:gd name="T95" fmla="*/ 2147483646 h 92"/>
              <a:gd name="T96" fmla="*/ 2147483646 w 99"/>
              <a:gd name="T97" fmla="*/ 2147483646 h 92"/>
              <a:gd name="T98" fmla="*/ 2147483646 w 99"/>
              <a:gd name="T99" fmla="*/ 2147483646 h 92"/>
              <a:gd name="T100" fmla="*/ 2147483646 w 99"/>
              <a:gd name="T101" fmla="*/ 2147483646 h 92"/>
              <a:gd name="T102" fmla="*/ 2147483646 w 99"/>
              <a:gd name="T103" fmla="*/ 2147483646 h 92"/>
              <a:gd name="T104" fmla="*/ 2147483646 w 99"/>
              <a:gd name="T105" fmla="*/ 2147483646 h 92"/>
              <a:gd name="T106" fmla="*/ 2147483646 w 99"/>
              <a:gd name="T107" fmla="*/ 2147483646 h 92"/>
              <a:gd name="T108" fmla="*/ 2147483646 w 99"/>
              <a:gd name="T109" fmla="*/ 2147483646 h 92"/>
              <a:gd name="T110" fmla="*/ 2147483646 w 99"/>
              <a:gd name="T111" fmla="*/ 2147483646 h 92"/>
              <a:gd name="T112" fmla="*/ 2147483646 w 99"/>
              <a:gd name="T113" fmla="*/ 2147483646 h 9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99" h="92">
                <a:moveTo>
                  <a:pt x="0" y="89"/>
                </a:moveTo>
                <a:cubicBezTo>
                  <a:pt x="0" y="92"/>
                  <a:pt x="0" y="92"/>
                  <a:pt x="0" y="92"/>
                </a:cubicBezTo>
                <a:cubicBezTo>
                  <a:pt x="3" y="92"/>
                  <a:pt x="3" y="92"/>
                  <a:pt x="3" y="92"/>
                </a:cubicBezTo>
                <a:cubicBezTo>
                  <a:pt x="96" y="92"/>
                  <a:pt x="96" y="92"/>
                  <a:pt x="96" y="92"/>
                </a:cubicBezTo>
                <a:cubicBezTo>
                  <a:pt x="99" y="92"/>
                  <a:pt x="99" y="92"/>
                  <a:pt x="99" y="92"/>
                </a:cubicBezTo>
                <a:cubicBezTo>
                  <a:pt x="99" y="89"/>
                  <a:pt x="99" y="89"/>
                  <a:pt x="99" y="89"/>
                </a:cubicBezTo>
                <a:cubicBezTo>
                  <a:pt x="99" y="52"/>
                  <a:pt x="99" y="52"/>
                  <a:pt x="99" y="52"/>
                </a:cubicBezTo>
                <a:cubicBezTo>
                  <a:pt x="99" y="46"/>
                  <a:pt x="94" y="42"/>
                  <a:pt x="89" y="41"/>
                </a:cubicBezTo>
                <a:cubicBezTo>
                  <a:pt x="75" y="38"/>
                  <a:pt x="64" y="42"/>
                  <a:pt x="55" y="31"/>
                </a:cubicBezTo>
                <a:cubicBezTo>
                  <a:pt x="52" y="28"/>
                  <a:pt x="49" y="23"/>
                  <a:pt x="45" y="19"/>
                </a:cubicBezTo>
                <a:cubicBezTo>
                  <a:pt x="29" y="0"/>
                  <a:pt x="1" y="13"/>
                  <a:pt x="1" y="32"/>
                </a:cubicBezTo>
                <a:cubicBezTo>
                  <a:pt x="0" y="89"/>
                  <a:pt x="0" y="89"/>
                  <a:pt x="0" y="89"/>
                </a:cubicBezTo>
                <a:close/>
                <a:moveTo>
                  <a:pt x="88" y="73"/>
                </a:moveTo>
                <a:cubicBezTo>
                  <a:pt x="93" y="73"/>
                  <a:pt x="93" y="73"/>
                  <a:pt x="93" y="73"/>
                </a:cubicBezTo>
                <a:cubicBezTo>
                  <a:pt x="93" y="87"/>
                  <a:pt x="93" y="87"/>
                  <a:pt x="93" y="87"/>
                </a:cubicBezTo>
                <a:cubicBezTo>
                  <a:pt x="6" y="87"/>
                  <a:pt x="6" y="87"/>
                  <a:pt x="6" y="87"/>
                </a:cubicBezTo>
                <a:cubicBezTo>
                  <a:pt x="6" y="73"/>
                  <a:pt x="6" y="73"/>
                  <a:pt x="6" y="73"/>
                </a:cubicBezTo>
                <a:cubicBezTo>
                  <a:pt x="12" y="73"/>
                  <a:pt x="12" y="73"/>
                  <a:pt x="12" y="73"/>
                </a:cubicBezTo>
                <a:cubicBezTo>
                  <a:pt x="12" y="81"/>
                  <a:pt x="12" y="81"/>
                  <a:pt x="12" y="81"/>
                </a:cubicBezTo>
                <a:cubicBezTo>
                  <a:pt x="16" y="81"/>
                  <a:pt x="16" y="81"/>
                  <a:pt x="16" y="81"/>
                </a:cubicBezTo>
                <a:cubicBezTo>
                  <a:pt x="16" y="73"/>
                  <a:pt x="16" y="73"/>
                  <a:pt x="16" y="73"/>
                </a:cubicBezTo>
                <a:cubicBezTo>
                  <a:pt x="18" y="73"/>
                  <a:pt x="18" y="73"/>
                  <a:pt x="18" y="73"/>
                </a:cubicBezTo>
                <a:cubicBezTo>
                  <a:pt x="18" y="81"/>
                  <a:pt x="18" y="81"/>
                  <a:pt x="18" y="81"/>
                </a:cubicBezTo>
                <a:cubicBezTo>
                  <a:pt x="22" y="81"/>
                  <a:pt x="22" y="81"/>
                  <a:pt x="22" y="81"/>
                </a:cubicBezTo>
                <a:cubicBezTo>
                  <a:pt x="22" y="73"/>
                  <a:pt x="22" y="73"/>
                  <a:pt x="22" y="73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81"/>
                  <a:pt x="29" y="81"/>
                  <a:pt x="29" y="81"/>
                </a:cubicBezTo>
                <a:cubicBezTo>
                  <a:pt x="33" y="81"/>
                  <a:pt x="33" y="81"/>
                  <a:pt x="33" y="81"/>
                </a:cubicBezTo>
                <a:cubicBezTo>
                  <a:pt x="33" y="73"/>
                  <a:pt x="33" y="73"/>
                  <a:pt x="33" y="73"/>
                </a:cubicBezTo>
                <a:cubicBezTo>
                  <a:pt x="35" y="73"/>
                  <a:pt x="35" y="73"/>
                  <a:pt x="35" y="73"/>
                </a:cubicBezTo>
                <a:cubicBezTo>
                  <a:pt x="35" y="81"/>
                  <a:pt x="35" y="81"/>
                  <a:pt x="35" y="81"/>
                </a:cubicBezTo>
                <a:cubicBezTo>
                  <a:pt x="39" y="81"/>
                  <a:pt x="39" y="81"/>
                  <a:pt x="39" y="81"/>
                </a:cubicBezTo>
                <a:cubicBezTo>
                  <a:pt x="39" y="73"/>
                  <a:pt x="39" y="73"/>
                  <a:pt x="39" y="73"/>
                </a:cubicBezTo>
                <a:cubicBezTo>
                  <a:pt x="41" y="73"/>
                  <a:pt x="41" y="73"/>
                  <a:pt x="41" y="73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73"/>
                  <a:pt x="45" y="73"/>
                  <a:pt x="45" y="73"/>
                </a:cubicBezTo>
                <a:cubicBezTo>
                  <a:pt x="55" y="73"/>
                  <a:pt x="55" y="73"/>
                  <a:pt x="55" y="73"/>
                </a:cubicBezTo>
                <a:cubicBezTo>
                  <a:pt x="55" y="81"/>
                  <a:pt x="55" y="81"/>
                  <a:pt x="55" y="81"/>
                </a:cubicBezTo>
                <a:cubicBezTo>
                  <a:pt x="59" y="81"/>
                  <a:pt x="59" y="81"/>
                  <a:pt x="59" y="81"/>
                </a:cubicBezTo>
                <a:cubicBezTo>
                  <a:pt x="59" y="73"/>
                  <a:pt x="59" y="73"/>
                  <a:pt x="59" y="73"/>
                </a:cubicBezTo>
                <a:cubicBezTo>
                  <a:pt x="61" y="73"/>
                  <a:pt x="61" y="73"/>
                  <a:pt x="61" y="73"/>
                </a:cubicBezTo>
                <a:cubicBezTo>
                  <a:pt x="61" y="81"/>
                  <a:pt x="61" y="81"/>
                  <a:pt x="61" y="81"/>
                </a:cubicBezTo>
                <a:cubicBezTo>
                  <a:pt x="65" y="81"/>
                  <a:pt x="65" y="81"/>
                  <a:pt x="65" y="81"/>
                </a:cubicBezTo>
                <a:cubicBezTo>
                  <a:pt x="65" y="73"/>
                  <a:pt x="65" y="73"/>
                  <a:pt x="65" y="73"/>
                </a:cubicBezTo>
                <a:cubicBezTo>
                  <a:pt x="72" y="73"/>
                  <a:pt x="72" y="73"/>
                  <a:pt x="72" y="73"/>
                </a:cubicBezTo>
                <a:cubicBezTo>
                  <a:pt x="72" y="81"/>
                  <a:pt x="72" y="81"/>
                  <a:pt x="72" y="81"/>
                </a:cubicBezTo>
                <a:cubicBezTo>
                  <a:pt x="75" y="81"/>
                  <a:pt x="75" y="81"/>
                  <a:pt x="75" y="81"/>
                </a:cubicBezTo>
                <a:cubicBezTo>
                  <a:pt x="75" y="73"/>
                  <a:pt x="75" y="73"/>
                  <a:pt x="75" y="73"/>
                </a:cubicBezTo>
                <a:cubicBezTo>
                  <a:pt x="78" y="73"/>
                  <a:pt x="78" y="73"/>
                  <a:pt x="78" y="73"/>
                </a:cubicBezTo>
                <a:cubicBezTo>
                  <a:pt x="78" y="81"/>
                  <a:pt x="78" y="81"/>
                  <a:pt x="78" y="81"/>
                </a:cubicBezTo>
                <a:cubicBezTo>
                  <a:pt x="82" y="81"/>
                  <a:pt x="82" y="81"/>
                  <a:pt x="82" y="81"/>
                </a:cubicBezTo>
                <a:cubicBezTo>
                  <a:pt x="82" y="73"/>
                  <a:pt x="82" y="73"/>
                  <a:pt x="82" y="73"/>
                </a:cubicBezTo>
                <a:cubicBezTo>
                  <a:pt x="84" y="73"/>
                  <a:pt x="84" y="73"/>
                  <a:pt x="84" y="73"/>
                </a:cubicBezTo>
                <a:cubicBezTo>
                  <a:pt x="84" y="81"/>
                  <a:pt x="84" y="81"/>
                  <a:pt x="84" y="81"/>
                </a:cubicBezTo>
                <a:cubicBezTo>
                  <a:pt x="88" y="81"/>
                  <a:pt x="88" y="81"/>
                  <a:pt x="88" y="81"/>
                </a:cubicBezTo>
                <a:lnTo>
                  <a:pt x="88" y="7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" name="KSO_Shape"/>
          <p:cNvSpPr/>
          <p:nvPr/>
        </p:nvSpPr>
        <p:spPr>
          <a:xfrm>
            <a:off x="9175161" y="4612629"/>
            <a:ext cx="766008" cy="1005701"/>
          </a:xfrm>
          <a:custGeom>
            <a:avLst/>
            <a:gdLst>
              <a:gd name="connsiteX0" fmla="*/ 306323 w 328394"/>
              <a:gd name="connsiteY0" fmla="*/ 0 h 431419"/>
              <a:gd name="connsiteX1" fmla="*/ 306331 w 328394"/>
              <a:gd name="connsiteY1" fmla="*/ 36 h 431419"/>
              <a:gd name="connsiteX2" fmla="*/ 325544 w 328394"/>
              <a:gd name="connsiteY2" fmla="*/ 36 h 431419"/>
              <a:gd name="connsiteX3" fmla="*/ 325544 w 328394"/>
              <a:gd name="connsiteY3" fmla="*/ 317821 h 431419"/>
              <a:gd name="connsiteX4" fmla="*/ 328111 w 328394"/>
              <a:gd name="connsiteY4" fmla="*/ 323780 h 431419"/>
              <a:gd name="connsiteX5" fmla="*/ 325545 w 328394"/>
              <a:gd name="connsiteY5" fmla="*/ 340266 h 431419"/>
              <a:gd name="connsiteX6" fmla="*/ 325544 w 328394"/>
              <a:gd name="connsiteY6" fmla="*/ 346202 h 431419"/>
              <a:gd name="connsiteX7" fmla="*/ 321479 w 328394"/>
              <a:gd name="connsiteY7" fmla="*/ 346202 h 431419"/>
              <a:gd name="connsiteX8" fmla="*/ 281040 w 328394"/>
              <a:gd name="connsiteY8" fmla="*/ 369925 h 431419"/>
              <a:gd name="connsiteX9" fmla="*/ 223073 w 328394"/>
              <a:gd name="connsiteY9" fmla="*/ 338542 h 431419"/>
              <a:gd name="connsiteX10" fmla="*/ 270144 w 328394"/>
              <a:gd name="connsiteY10" fmla="*/ 292398 h 431419"/>
              <a:gd name="connsiteX11" fmla="*/ 299582 w 328394"/>
              <a:gd name="connsiteY11" fmla="*/ 295430 h 431419"/>
              <a:gd name="connsiteX12" fmla="*/ 299582 w 328394"/>
              <a:gd name="connsiteY12" fmla="*/ 87758 h 431419"/>
              <a:gd name="connsiteX13" fmla="*/ 128591 w 328394"/>
              <a:gd name="connsiteY13" fmla="*/ 125907 h 431419"/>
              <a:gd name="connsiteX14" fmla="*/ 128590 w 328394"/>
              <a:gd name="connsiteY14" fmla="*/ 398933 h 431419"/>
              <a:gd name="connsiteX15" fmla="*/ 121924 w 328394"/>
              <a:gd name="connsiteY15" fmla="*/ 398933 h 431419"/>
              <a:gd name="connsiteX16" fmla="*/ 70841 w 328394"/>
              <a:gd name="connsiteY16" fmla="*/ 430564 h 431419"/>
              <a:gd name="connsiteX17" fmla="*/ 348 w 328394"/>
              <a:gd name="connsiteY17" fmla="*/ 392399 h 431419"/>
              <a:gd name="connsiteX18" fmla="*/ 57591 w 328394"/>
              <a:gd name="connsiteY18" fmla="*/ 336282 h 431419"/>
              <a:gd name="connsiteX19" fmla="*/ 93974 w 328394"/>
              <a:gd name="connsiteY19" fmla="*/ 340165 h 431419"/>
              <a:gd name="connsiteX20" fmla="*/ 93974 w 328394"/>
              <a:gd name="connsiteY20" fmla="*/ 48639 h 431419"/>
              <a:gd name="connsiteX21" fmla="*/ 104368 w 328394"/>
              <a:gd name="connsiteY21" fmla="*/ 48639 h 431419"/>
              <a:gd name="connsiteX22" fmla="*/ 103607 w 328394"/>
              <a:gd name="connsiteY22" fmla="*/ 45227 h 431419"/>
              <a:gd name="connsiteX23" fmla="*/ 299582 w 328394"/>
              <a:gd name="connsiteY23" fmla="*/ 1504 h 431419"/>
              <a:gd name="connsiteX24" fmla="*/ 299582 w 328394"/>
              <a:gd name="connsiteY24" fmla="*/ 36 h 431419"/>
              <a:gd name="connsiteX25" fmla="*/ 306163 w 328394"/>
              <a:gd name="connsiteY25" fmla="*/ 36 h 431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28394" h="431419">
                <a:moveTo>
                  <a:pt x="306323" y="0"/>
                </a:moveTo>
                <a:lnTo>
                  <a:pt x="306331" y="36"/>
                </a:lnTo>
                <a:lnTo>
                  <a:pt x="325544" y="36"/>
                </a:lnTo>
                <a:lnTo>
                  <a:pt x="325544" y="317821"/>
                </a:lnTo>
                <a:cubicBezTo>
                  <a:pt x="327257" y="319484"/>
                  <a:pt x="327803" y="321594"/>
                  <a:pt x="328111" y="323780"/>
                </a:cubicBezTo>
                <a:cubicBezTo>
                  <a:pt x="328908" y="329453"/>
                  <a:pt x="328014" y="335074"/>
                  <a:pt x="325545" y="340266"/>
                </a:cubicBezTo>
                <a:lnTo>
                  <a:pt x="325544" y="346202"/>
                </a:lnTo>
                <a:lnTo>
                  <a:pt x="321479" y="346202"/>
                </a:lnTo>
                <a:cubicBezTo>
                  <a:pt x="314214" y="358342"/>
                  <a:pt x="299178" y="367376"/>
                  <a:pt x="281040" y="369925"/>
                </a:cubicBezTo>
                <a:cubicBezTo>
                  <a:pt x="252034" y="374002"/>
                  <a:pt x="226082" y="359951"/>
                  <a:pt x="223073" y="338542"/>
                </a:cubicBezTo>
                <a:cubicBezTo>
                  <a:pt x="220064" y="317134"/>
                  <a:pt x="241139" y="296474"/>
                  <a:pt x="270144" y="292398"/>
                </a:cubicBezTo>
                <a:cubicBezTo>
                  <a:pt x="280773" y="290904"/>
                  <a:pt x="290991" y="291844"/>
                  <a:pt x="299582" y="295430"/>
                </a:cubicBezTo>
                <a:lnTo>
                  <a:pt x="299582" y="87758"/>
                </a:lnTo>
                <a:lnTo>
                  <a:pt x="128591" y="125907"/>
                </a:lnTo>
                <a:lnTo>
                  <a:pt x="128590" y="398933"/>
                </a:lnTo>
                <a:lnTo>
                  <a:pt x="121924" y="398933"/>
                </a:lnTo>
                <a:cubicBezTo>
                  <a:pt x="113631" y="414962"/>
                  <a:pt x="94384" y="427255"/>
                  <a:pt x="70841" y="430564"/>
                </a:cubicBezTo>
                <a:cubicBezTo>
                  <a:pt x="35568" y="435521"/>
                  <a:pt x="4007" y="418434"/>
                  <a:pt x="348" y="392399"/>
                </a:cubicBezTo>
                <a:cubicBezTo>
                  <a:pt x="-3311" y="366364"/>
                  <a:pt x="22318" y="341240"/>
                  <a:pt x="57591" y="336282"/>
                </a:cubicBezTo>
                <a:cubicBezTo>
                  <a:pt x="70754" y="334432"/>
                  <a:pt x="83402" y="335653"/>
                  <a:pt x="93974" y="340165"/>
                </a:cubicBezTo>
                <a:lnTo>
                  <a:pt x="93974" y="48639"/>
                </a:lnTo>
                <a:lnTo>
                  <a:pt x="104368" y="48639"/>
                </a:lnTo>
                <a:lnTo>
                  <a:pt x="103607" y="45227"/>
                </a:lnTo>
                <a:lnTo>
                  <a:pt x="299582" y="1504"/>
                </a:lnTo>
                <a:lnTo>
                  <a:pt x="299582" y="36"/>
                </a:lnTo>
                <a:lnTo>
                  <a:pt x="306163" y="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chemeClr val="tx1"/>
              </a:solidFill>
              <a:latin typeface="Calibri" panose="020F0502020204030204" charset="0"/>
              <a:ea typeface="幼圆" panose="020105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73935" y="1391920"/>
            <a:ext cx="8337550" cy="996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/>
              <a:t>什么是科学？</a:t>
            </a:r>
            <a:endParaRPr lang="zh-CN" altLang="en-US" sz="3200"/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4982845" y="2388235"/>
            <a:ext cx="2995295" cy="168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 algn="l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2800" dirty="0">
                <a:solidFill>
                  <a:schemeClr val="tx1"/>
                </a:solidFill>
                <a:latin typeface="+mj-ea"/>
                <a:ea typeface="+mj-ea"/>
                <a:cs typeface="+mj-ea"/>
              </a:rPr>
              <a:t>阅读评论</a:t>
            </a:r>
            <a:r>
              <a:rPr lang="en-US" altLang="zh-CN" sz="2800" dirty="0">
                <a:solidFill>
                  <a:schemeClr val="tx1"/>
                </a:solidFill>
                <a:latin typeface="+mj-ea"/>
                <a:ea typeface="+mj-ea"/>
                <a:cs typeface="+mj-ea"/>
              </a:rPr>
              <a:t>15m'</a:t>
            </a:r>
            <a:r>
              <a:rPr lang="zh-CN" altLang="en-US" sz="2800" dirty="0">
                <a:solidFill>
                  <a:schemeClr val="tx1"/>
                </a:solidFill>
                <a:latin typeface="+mj-ea"/>
                <a:ea typeface="+mj-ea"/>
                <a:cs typeface="+mj-ea"/>
              </a:rPr>
              <a:t>：</a:t>
            </a:r>
            <a:endParaRPr lang="zh-CN" altLang="en-US" sz="2800" dirty="0">
              <a:solidFill>
                <a:schemeClr val="tx1"/>
              </a:solidFill>
              <a:latin typeface="+mj-ea"/>
              <a:ea typeface="+mj-ea"/>
              <a:cs typeface="+mj-ea"/>
            </a:endParaRPr>
          </a:p>
          <a:p>
            <a:pPr algn="l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2800" dirty="0">
                <a:solidFill>
                  <a:schemeClr val="tx1"/>
                </a:solidFill>
                <a:latin typeface="+mj-ea"/>
                <a:ea typeface="+mj-ea"/>
                <a:cs typeface="+mj-ea"/>
              </a:rPr>
              <a:t>翟天临、李文亮</a:t>
            </a:r>
            <a:endParaRPr lang="zh-CN" altLang="en-US" sz="2800" dirty="0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568055" y="2388235"/>
            <a:ext cx="2995295" cy="168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sz="2800">
                <a:solidFill>
                  <a:srgbClr val="00B050"/>
                </a:solidFill>
                <a:sym typeface="+mn-ea"/>
              </a:rPr>
              <a:t>学生回答总结</a:t>
            </a:r>
            <a:endParaRPr lang="zh-CN" altLang="en-US" sz="2800" dirty="0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3"/>
          <p:cNvSpPr>
            <a:spLocks noGrp="1"/>
          </p:cNvSpPr>
          <p:nvPr>
            <p:ph type="title"/>
          </p:nvPr>
        </p:nvSpPr>
        <p:spPr>
          <a:xfrm>
            <a:off x="-60325" y="181610"/>
            <a:ext cx="12313285" cy="765175"/>
          </a:xfrm>
        </p:spPr>
        <p:txBody>
          <a:bodyPr/>
          <a:lstStyle/>
          <a:p>
            <a:pPr algn="ctr"/>
            <a:r>
              <a:rPr lang="zh-CN" altLang="en-US" dirty="0"/>
              <a:t>思考</a:t>
            </a:r>
            <a:endParaRPr lang="zh-CN" altLang="en-US" dirty="0"/>
          </a:p>
        </p:txBody>
      </p:sp>
      <p:sp>
        <p:nvSpPr>
          <p:cNvPr id="19" name="任意多边形 10"/>
          <p:cNvSpPr/>
          <p:nvPr/>
        </p:nvSpPr>
        <p:spPr>
          <a:xfrm>
            <a:off x="1124806" y="3273727"/>
            <a:ext cx="1311707" cy="2988387"/>
          </a:xfrm>
          <a:custGeom>
            <a:avLst/>
            <a:gdLst>
              <a:gd name="connsiteX0" fmla="*/ 0 w 879400"/>
              <a:gd name="connsiteY0" fmla="*/ 0 h 2003487"/>
              <a:gd name="connsiteX1" fmla="*/ 26376 w 879400"/>
              <a:gd name="connsiteY1" fmla="*/ 0 h 2003487"/>
              <a:gd name="connsiteX2" fmla="*/ 26376 w 879400"/>
              <a:gd name="connsiteY2" fmla="*/ 1125415 h 2003487"/>
              <a:gd name="connsiteX3" fmla="*/ 26064 w 879400"/>
              <a:gd name="connsiteY3" fmla="*/ 1125415 h 2003487"/>
              <a:gd name="connsiteX4" fmla="*/ 29875 w 879400"/>
              <a:gd name="connsiteY4" fmla="*/ 1200872 h 2003487"/>
              <a:gd name="connsiteX5" fmla="*/ 809241 w 879400"/>
              <a:gd name="connsiteY5" fmla="*/ 1975307 h 2003487"/>
              <a:gd name="connsiteX6" fmla="*/ 879400 w 879400"/>
              <a:gd name="connsiteY6" fmla="*/ 1978629 h 2003487"/>
              <a:gd name="connsiteX7" fmla="*/ 868002 w 879400"/>
              <a:gd name="connsiteY7" fmla="*/ 2003487 h 2003487"/>
              <a:gd name="connsiteX8" fmla="*/ 806805 w 879400"/>
              <a:gd name="connsiteY8" fmla="*/ 2000590 h 2003487"/>
              <a:gd name="connsiteX9" fmla="*/ 4608 w 879400"/>
              <a:gd name="connsiteY9" fmla="*/ 1203469 h 2003487"/>
              <a:gd name="connsiteX10" fmla="*/ 666 w 879400"/>
              <a:gd name="connsiteY10" fmla="*/ 1125415 h 2003487"/>
              <a:gd name="connsiteX11" fmla="*/ 0 w 879400"/>
              <a:gd name="connsiteY11" fmla="*/ 1125415 h 2003487"/>
              <a:gd name="connsiteX12" fmla="*/ 0 w 879400"/>
              <a:gd name="connsiteY12" fmla="*/ 1112224 h 200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9400" h="2003487">
                <a:moveTo>
                  <a:pt x="0" y="0"/>
                </a:moveTo>
                <a:lnTo>
                  <a:pt x="26376" y="0"/>
                </a:lnTo>
                <a:lnTo>
                  <a:pt x="26376" y="1125415"/>
                </a:lnTo>
                <a:lnTo>
                  <a:pt x="26064" y="1125415"/>
                </a:lnTo>
                <a:lnTo>
                  <a:pt x="29875" y="1200872"/>
                </a:lnTo>
                <a:cubicBezTo>
                  <a:pt x="71500" y="1610747"/>
                  <a:pt x="398620" y="1936224"/>
                  <a:pt x="809241" y="1975307"/>
                </a:cubicBezTo>
                <a:lnTo>
                  <a:pt x="879400" y="1978629"/>
                </a:lnTo>
                <a:lnTo>
                  <a:pt x="868002" y="2003487"/>
                </a:lnTo>
                <a:lnTo>
                  <a:pt x="806805" y="2000590"/>
                </a:lnTo>
                <a:cubicBezTo>
                  <a:pt x="384155" y="1960361"/>
                  <a:pt x="47453" y="1625351"/>
                  <a:pt x="4608" y="1203469"/>
                </a:cubicBezTo>
                <a:lnTo>
                  <a:pt x="666" y="1125415"/>
                </a:lnTo>
                <a:lnTo>
                  <a:pt x="0" y="1125415"/>
                </a:lnTo>
                <a:lnTo>
                  <a:pt x="0" y="1112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880346" y="2675436"/>
            <a:ext cx="541375" cy="54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EFFFF"/>
                </a:solidFill>
              </a:rPr>
              <a:t>A</a:t>
            </a:r>
            <a:endParaRPr lang="zh-CN" altLang="en-US" dirty="0">
              <a:solidFill>
                <a:srgbClr val="FEFFFF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446644" y="4069628"/>
            <a:ext cx="1979736" cy="1979736"/>
          </a:xfrm>
          <a:prstGeom prst="ellipse">
            <a:avLst/>
          </a:prstGeom>
          <a:ln w="57150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1672891" y="1894127"/>
            <a:ext cx="2517111" cy="21755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dirty="0">
                <a:solidFill>
                  <a:schemeClr val="tx1"/>
                </a:solidFill>
                <a:latin typeface="+mj-ea"/>
                <a:ea typeface="+mj-ea"/>
              </a:rPr>
              <a:t>是什么</a:t>
            </a:r>
            <a:endParaRPr lang="zh-CN" altLang="en-US" sz="4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0" name="任意多边形 10"/>
          <p:cNvSpPr/>
          <p:nvPr/>
        </p:nvSpPr>
        <p:spPr>
          <a:xfrm>
            <a:off x="4685632" y="3273727"/>
            <a:ext cx="1311707" cy="2988387"/>
          </a:xfrm>
          <a:custGeom>
            <a:avLst/>
            <a:gdLst>
              <a:gd name="connsiteX0" fmla="*/ 0 w 879400"/>
              <a:gd name="connsiteY0" fmla="*/ 0 h 2003487"/>
              <a:gd name="connsiteX1" fmla="*/ 26376 w 879400"/>
              <a:gd name="connsiteY1" fmla="*/ 0 h 2003487"/>
              <a:gd name="connsiteX2" fmla="*/ 26376 w 879400"/>
              <a:gd name="connsiteY2" fmla="*/ 1125415 h 2003487"/>
              <a:gd name="connsiteX3" fmla="*/ 26064 w 879400"/>
              <a:gd name="connsiteY3" fmla="*/ 1125415 h 2003487"/>
              <a:gd name="connsiteX4" fmla="*/ 29875 w 879400"/>
              <a:gd name="connsiteY4" fmla="*/ 1200872 h 2003487"/>
              <a:gd name="connsiteX5" fmla="*/ 809241 w 879400"/>
              <a:gd name="connsiteY5" fmla="*/ 1975307 h 2003487"/>
              <a:gd name="connsiteX6" fmla="*/ 879400 w 879400"/>
              <a:gd name="connsiteY6" fmla="*/ 1978629 h 2003487"/>
              <a:gd name="connsiteX7" fmla="*/ 868002 w 879400"/>
              <a:gd name="connsiteY7" fmla="*/ 2003487 h 2003487"/>
              <a:gd name="connsiteX8" fmla="*/ 806805 w 879400"/>
              <a:gd name="connsiteY8" fmla="*/ 2000590 h 2003487"/>
              <a:gd name="connsiteX9" fmla="*/ 4608 w 879400"/>
              <a:gd name="connsiteY9" fmla="*/ 1203469 h 2003487"/>
              <a:gd name="connsiteX10" fmla="*/ 666 w 879400"/>
              <a:gd name="connsiteY10" fmla="*/ 1125415 h 2003487"/>
              <a:gd name="connsiteX11" fmla="*/ 0 w 879400"/>
              <a:gd name="connsiteY11" fmla="*/ 1125415 h 2003487"/>
              <a:gd name="connsiteX12" fmla="*/ 0 w 879400"/>
              <a:gd name="connsiteY12" fmla="*/ 1112224 h 200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9400" h="2003487">
                <a:moveTo>
                  <a:pt x="0" y="0"/>
                </a:moveTo>
                <a:lnTo>
                  <a:pt x="26376" y="0"/>
                </a:lnTo>
                <a:lnTo>
                  <a:pt x="26376" y="1125415"/>
                </a:lnTo>
                <a:lnTo>
                  <a:pt x="26064" y="1125415"/>
                </a:lnTo>
                <a:lnTo>
                  <a:pt x="29875" y="1200872"/>
                </a:lnTo>
                <a:cubicBezTo>
                  <a:pt x="71500" y="1610747"/>
                  <a:pt x="398620" y="1936224"/>
                  <a:pt x="809241" y="1975307"/>
                </a:cubicBezTo>
                <a:lnTo>
                  <a:pt x="879400" y="1978629"/>
                </a:lnTo>
                <a:lnTo>
                  <a:pt x="868002" y="2003487"/>
                </a:lnTo>
                <a:lnTo>
                  <a:pt x="806805" y="2000590"/>
                </a:lnTo>
                <a:cubicBezTo>
                  <a:pt x="384155" y="1960361"/>
                  <a:pt x="47453" y="1625351"/>
                  <a:pt x="4608" y="1203469"/>
                </a:cubicBezTo>
                <a:lnTo>
                  <a:pt x="666" y="1125415"/>
                </a:lnTo>
                <a:lnTo>
                  <a:pt x="0" y="1125415"/>
                </a:lnTo>
                <a:lnTo>
                  <a:pt x="0" y="1112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4441172" y="2675436"/>
            <a:ext cx="541375" cy="54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EFFFF"/>
                </a:solidFill>
              </a:rPr>
              <a:t>B</a:t>
            </a:r>
            <a:endParaRPr lang="zh-CN" altLang="en-US" dirty="0">
              <a:solidFill>
                <a:srgbClr val="FEFFFF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5007470" y="4069628"/>
            <a:ext cx="1979736" cy="1979736"/>
          </a:xfrm>
          <a:prstGeom prst="ellipse">
            <a:avLst/>
          </a:prstGeom>
          <a:ln w="57150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5233717" y="1894127"/>
            <a:ext cx="2517111" cy="21755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dirty="0">
                <a:solidFill>
                  <a:schemeClr val="tx1"/>
                </a:solidFill>
                <a:latin typeface="+mj-ea"/>
                <a:ea typeface="+mj-ea"/>
              </a:rPr>
              <a:t>为什么</a:t>
            </a:r>
            <a:endParaRPr lang="zh-CN" altLang="zh-CN" sz="1800" dirty="0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34" name="任意多边形 10"/>
          <p:cNvSpPr/>
          <p:nvPr/>
        </p:nvSpPr>
        <p:spPr>
          <a:xfrm>
            <a:off x="8246458" y="3273727"/>
            <a:ext cx="1311707" cy="2988387"/>
          </a:xfrm>
          <a:custGeom>
            <a:avLst/>
            <a:gdLst>
              <a:gd name="connsiteX0" fmla="*/ 0 w 879400"/>
              <a:gd name="connsiteY0" fmla="*/ 0 h 2003487"/>
              <a:gd name="connsiteX1" fmla="*/ 26376 w 879400"/>
              <a:gd name="connsiteY1" fmla="*/ 0 h 2003487"/>
              <a:gd name="connsiteX2" fmla="*/ 26376 w 879400"/>
              <a:gd name="connsiteY2" fmla="*/ 1125415 h 2003487"/>
              <a:gd name="connsiteX3" fmla="*/ 26064 w 879400"/>
              <a:gd name="connsiteY3" fmla="*/ 1125415 h 2003487"/>
              <a:gd name="connsiteX4" fmla="*/ 29875 w 879400"/>
              <a:gd name="connsiteY4" fmla="*/ 1200872 h 2003487"/>
              <a:gd name="connsiteX5" fmla="*/ 809241 w 879400"/>
              <a:gd name="connsiteY5" fmla="*/ 1975307 h 2003487"/>
              <a:gd name="connsiteX6" fmla="*/ 879400 w 879400"/>
              <a:gd name="connsiteY6" fmla="*/ 1978629 h 2003487"/>
              <a:gd name="connsiteX7" fmla="*/ 868002 w 879400"/>
              <a:gd name="connsiteY7" fmla="*/ 2003487 h 2003487"/>
              <a:gd name="connsiteX8" fmla="*/ 806805 w 879400"/>
              <a:gd name="connsiteY8" fmla="*/ 2000590 h 2003487"/>
              <a:gd name="connsiteX9" fmla="*/ 4608 w 879400"/>
              <a:gd name="connsiteY9" fmla="*/ 1203469 h 2003487"/>
              <a:gd name="connsiteX10" fmla="*/ 666 w 879400"/>
              <a:gd name="connsiteY10" fmla="*/ 1125415 h 2003487"/>
              <a:gd name="connsiteX11" fmla="*/ 0 w 879400"/>
              <a:gd name="connsiteY11" fmla="*/ 1125415 h 2003487"/>
              <a:gd name="connsiteX12" fmla="*/ 0 w 879400"/>
              <a:gd name="connsiteY12" fmla="*/ 1112224 h 200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9400" h="2003487">
                <a:moveTo>
                  <a:pt x="0" y="0"/>
                </a:moveTo>
                <a:lnTo>
                  <a:pt x="26376" y="0"/>
                </a:lnTo>
                <a:lnTo>
                  <a:pt x="26376" y="1125415"/>
                </a:lnTo>
                <a:lnTo>
                  <a:pt x="26064" y="1125415"/>
                </a:lnTo>
                <a:lnTo>
                  <a:pt x="29875" y="1200872"/>
                </a:lnTo>
                <a:cubicBezTo>
                  <a:pt x="71500" y="1610747"/>
                  <a:pt x="398620" y="1936224"/>
                  <a:pt x="809241" y="1975307"/>
                </a:cubicBezTo>
                <a:lnTo>
                  <a:pt x="879400" y="1978629"/>
                </a:lnTo>
                <a:lnTo>
                  <a:pt x="868002" y="2003487"/>
                </a:lnTo>
                <a:lnTo>
                  <a:pt x="806805" y="2000590"/>
                </a:lnTo>
                <a:cubicBezTo>
                  <a:pt x="384155" y="1960361"/>
                  <a:pt x="47453" y="1625351"/>
                  <a:pt x="4608" y="1203469"/>
                </a:cubicBezTo>
                <a:lnTo>
                  <a:pt x="666" y="1125415"/>
                </a:lnTo>
                <a:lnTo>
                  <a:pt x="0" y="1125415"/>
                </a:lnTo>
                <a:lnTo>
                  <a:pt x="0" y="1112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8001998" y="2675436"/>
            <a:ext cx="541375" cy="54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EFFFF"/>
                </a:solidFill>
              </a:rPr>
              <a:t>C</a:t>
            </a:r>
            <a:endParaRPr lang="en-US" altLang="zh-CN" dirty="0">
              <a:solidFill>
                <a:srgbClr val="FEFFFF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8568296" y="4069628"/>
            <a:ext cx="1979736" cy="1979736"/>
          </a:xfrm>
          <a:prstGeom prst="ellipse">
            <a:avLst/>
          </a:prstGeom>
          <a:ln w="57150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8794543" y="1894127"/>
            <a:ext cx="2517111" cy="21755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dirty="0">
                <a:solidFill>
                  <a:schemeClr val="tx1"/>
                </a:solidFill>
                <a:latin typeface="+mj-ea"/>
                <a:ea typeface="+mj-ea"/>
              </a:rPr>
              <a:t>怎么做</a:t>
            </a:r>
            <a:endParaRPr lang="zh-CN" altLang="en-US" sz="4000" dirty="0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0" name="KSO_Shape"/>
          <p:cNvSpPr/>
          <p:nvPr/>
        </p:nvSpPr>
        <p:spPr bwMode="auto">
          <a:xfrm>
            <a:off x="1855776" y="4712991"/>
            <a:ext cx="1161473" cy="693012"/>
          </a:xfrm>
          <a:custGeom>
            <a:avLst/>
            <a:gdLst>
              <a:gd name="T0" fmla="*/ 0 w 5915"/>
              <a:gd name="T1" fmla="*/ 708054 h 3525"/>
              <a:gd name="T2" fmla="*/ 142674 w 5915"/>
              <a:gd name="T3" fmla="*/ 659390 h 3525"/>
              <a:gd name="T4" fmla="*/ 1350730 w 5915"/>
              <a:gd name="T5" fmla="*/ 604602 h 3525"/>
              <a:gd name="T6" fmla="*/ 1307574 w 5915"/>
              <a:gd name="T7" fmla="*/ 647787 h 3525"/>
              <a:gd name="T8" fmla="*/ 1130440 w 5915"/>
              <a:gd name="T9" fmla="*/ 614592 h 3525"/>
              <a:gd name="T10" fmla="*/ 1355239 w 5915"/>
              <a:gd name="T11" fmla="*/ 1009388 h 3525"/>
              <a:gd name="T12" fmla="*/ 1590023 w 5915"/>
              <a:gd name="T13" fmla="*/ 1024858 h 3525"/>
              <a:gd name="T14" fmla="*/ 1856691 w 5915"/>
              <a:gd name="T15" fmla="*/ 840512 h 3525"/>
              <a:gd name="T16" fmla="*/ 1904678 w 5915"/>
              <a:gd name="T17" fmla="*/ 869840 h 3525"/>
              <a:gd name="T18" fmla="*/ 1664097 w 5915"/>
              <a:gd name="T19" fmla="*/ 1062242 h 3525"/>
              <a:gd name="T20" fmla="*/ 1385513 w 5915"/>
              <a:gd name="T21" fmla="*/ 1094148 h 3525"/>
              <a:gd name="T22" fmla="*/ 1084385 w 5915"/>
              <a:gd name="T23" fmla="*/ 894978 h 3525"/>
              <a:gd name="T24" fmla="*/ 919811 w 5915"/>
              <a:gd name="T25" fmla="*/ 912381 h 3525"/>
              <a:gd name="T26" fmla="*/ 837041 w 5915"/>
              <a:gd name="T27" fmla="*/ 816986 h 3525"/>
              <a:gd name="T28" fmla="*/ 674399 w 5915"/>
              <a:gd name="T29" fmla="*/ 752851 h 3525"/>
              <a:gd name="T30" fmla="*/ 959746 w 5915"/>
              <a:gd name="T31" fmla="*/ 727391 h 3525"/>
              <a:gd name="T32" fmla="*/ 1019006 w 5915"/>
              <a:gd name="T33" fmla="*/ 614915 h 3525"/>
              <a:gd name="T34" fmla="*/ 615784 w 5915"/>
              <a:gd name="T35" fmla="*/ 517585 h 3525"/>
              <a:gd name="T36" fmla="*/ 735913 w 5915"/>
              <a:gd name="T37" fmla="*/ 453451 h 3525"/>
              <a:gd name="T38" fmla="*/ 1075689 w 5915"/>
              <a:gd name="T39" fmla="*/ 577852 h 3525"/>
              <a:gd name="T40" fmla="*/ 706283 w 5915"/>
              <a:gd name="T41" fmla="*/ 230110 h 3525"/>
              <a:gd name="T42" fmla="*/ 925930 w 5915"/>
              <a:gd name="T43" fmla="*/ 239778 h 3525"/>
              <a:gd name="T44" fmla="*/ 1478589 w 5915"/>
              <a:gd name="T45" fmla="*/ 279096 h 3525"/>
              <a:gd name="T46" fmla="*/ 1630603 w 5915"/>
              <a:gd name="T47" fmla="*/ 689039 h 3525"/>
              <a:gd name="T48" fmla="*/ 1862166 w 5915"/>
              <a:gd name="T49" fmla="*/ 578819 h 3525"/>
              <a:gd name="T50" fmla="*/ 1903068 w 5915"/>
              <a:gd name="T51" fmla="*/ 617493 h 3525"/>
              <a:gd name="T52" fmla="*/ 1642197 w 5915"/>
              <a:gd name="T53" fmla="*/ 749306 h 3525"/>
              <a:gd name="T54" fmla="*/ 1462486 w 5915"/>
              <a:gd name="T55" fmla="*/ 850181 h 3525"/>
              <a:gd name="T56" fmla="*/ 1728832 w 5915"/>
              <a:gd name="T57" fmla="*/ 810540 h 3525"/>
              <a:gd name="T58" fmla="*/ 1880845 w 5915"/>
              <a:gd name="T59" fmla="*/ 706120 h 3525"/>
              <a:gd name="T60" fmla="*/ 1883100 w 5915"/>
              <a:gd name="T61" fmla="*/ 771544 h 3525"/>
              <a:gd name="T62" fmla="*/ 1541069 w 5915"/>
              <a:gd name="T63" fmla="*/ 925272 h 3525"/>
              <a:gd name="T64" fmla="*/ 1277944 w 5915"/>
              <a:gd name="T65" fmla="*/ 847602 h 3525"/>
              <a:gd name="T66" fmla="*/ 1130440 w 5915"/>
              <a:gd name="T67" fmla="*/ 690651 h 3525"/>
              <a:gd name="T68" fmla="*/ 371660 w 5915"/>
              <a:gd name="T69" fmla="*/ 927851 h 3525"/>
              <a:gd name="T70" fmla="*/ 255396 w 5915"/>
              <a:gd name="T71" fmla="*/ 927851 h 3525"/>
              <a:gd name="T72" fmla="*/ 233817 w 5915"/>
              <a:gd name="T73" fmla="*/ 1067077 h 3525"/>
              <a:gd name="T74" fmla="*/ 385509 w 5915"/>
              <a:gd name="T75" fmla="*/ 1128955 h 3525"/>
              <a:gd name="T76" fmla="*/ 474398 w 5915"/>
              <a:gd name="T77" fmla="*/ 863716 h 3525"/>
              <a:gd name="T78" fmla="*/ 624157 w 5915"/>
              <a:gd name="T79" fmla="*/ 749306 h 3525"/>
              <a:gd name="T80" fmla="*/ 589052 w 5915"/>
              <a:gd name="T81" fmla="*/ 559804 h 3525"/>
              <a:gd name="T82" fmla="*/ 512724 w 5915"/>
              <a:gd name="T83" fmla="*/ 327439 h 3525"/>
              <a:gd name="T84" fmla="*/ 587442 w 5915"/>
              <a:gd name="T85" fmla="*/ 90239 h 3525"/>
              <a:gd name="T86" fmla="*/ 505960 w 5915"/>
              <a:gd name="T87" fmla="*/ 0 h 3525"/>
              <a:gd name="T88" fmla="*/ 408053 w 5915"/>
              <a:gd name="T89" fmla="*/ 137937 h 3525"/>
              <a:gd name="T90" fmla="*/ 218358 w 5915"/>
              <a:gd name="T91" fmla="*/ 556259 h 3525"/>
              <a:gd name="T92" fmla="*/ 208697 w 5915"/>
              <a:gd name="T93" fmla="*/ 737382 h 3525"/>
              <a:gd name="T94" fmla="*/ 345573 w 5915"/>
              <a:gd name="T95" fmla="*/ 853403 h 3525"/>
              <a:gd name="T96" fmla="*/ 370050 w 5915"/>
              <a:gd name="T97" fmla="*/ 550136 h 3525"/>
              <a:gd name="T98" fmla="*/ 310468 w 5915"/>
              <a:gd name="T99" fmla="*/ 763487 h 3525"/>
              <a:gd name="T100" fmla="*/ 257972 w 5915"/>
              <a:gd name="T101" fmla="*/ 639086 h 3525"/>
              <a:gd name="T102" fmla="*/ 474076 w 5915"/>
              <a:gd name="T103" fmla="*/ 797649 h 3525"/>
              <a:gd name="T104" fmla="*/ 570051 w 5915"/>
              <a:gd name="T105" fmla="*/ 681627 h 3525"/>
              <a:gd name="T106" fmla="*/ 490501 w 5915"/>
              <a:gd name="T107" fmla="*/ 577208 h 3525"/>
              <a:gd name="T108" fmla="*/ 494044 w 5915"/>
              <a:gd name="T109" fmla="*/ 77992 h 3525"/>
              <a:gd name="T110" fmla="*/ 523996 w 5915"/>
              <a:gd name="T111" fmla="*/ 153406 h 3525"/>
              <a:gd name="T112" fmla="*/ 29952 w 5915"/>
              <a:gd name="T113" fmla="*/ 1111552 h 3525"/>
              <a:gd name="T114" fmla="*/ 9340 w 5915"/>
              <a:gd name="T115" fmla="*/ 1059342 h 3525"/>
              <a:gd name="T116" fmla="*/ 49598 w 5915"/>
              <a:gd name="T117" fmla="*/ 1105106 h 3525"/>
              <a:gd name="T118" fmla="*/ 644 w 5915"/>
              <a:gd name="T119" fmla="*/ 331951 h 3525"/>
              <a:gd name="T120" fmla="*/ 321096 w 5915"/>
              <a:gd name="T121" fmla="*/ 195948 h 352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5915" h="3525">
                <a:moveTo>
                  <a:pt x="148" y="2277"/>
                </a:moveTo>
                <a:lnTo>
                  <a:pt x="148" y="2277"/>
                </a:lnTo>
                <a:lnTo>
                  <a:pt x="139" y="2282"/>
                </a:lnTo>
                <a:lnTo>
                  <a:pt x="131" y="2286"/>
                </a:lnTo>
                <a:lnTo>
                  <a:pt x="122" y="2289"/>
                </a:lnTo>
                <a:lnTo>
                  <a:pt x="112" y="2291"/>
                </a:lnTo>
                <a:lnTo>
                  <a:pt x="103" y="2292"/>
                </a:lnTo>
                <a:lnTo>
                  <a:pt x="94" y="2292"/>
                </a:lnTo>
                <a:lnTo>
                  <a:pt x="85" y="2292"/>
                </a:lnTo>
                <a:lnTo>
                  <a:pt x="76" y="2290"/>
                </a:lnTo>
                <a:lnTo>
                  <a:pt x="67" y="2288"/>
                </a:lnTo>
                <a:lnTo>
                  <a:pt x="58" y="2285"/>
                </a:lnTo>
                <a:lnTo>
                  <a:pt x="51" y="2281"/>
                </a:lnTo>
                <a:lnTo>
                  <a:pt x="43" y="2276"/>
                </a:lnTo>
                <a:lnTo>
                  <a:pt x="35" y="2270"/>
                </a:lnTo>
                <a:lnTo>
                  <a:pt x="28" y="2265"/>
                </a:lnTo>
                <a:lnTo>
                  <a:pt x="22" y="2257"/>
                </a:lnTo>
                <a:lnTo>
                  <a:pt x="16" y="2249"/>
                </a:lnTo>
                <a:lnTo>
                  <a:pt x="12" y="2241"/>
                </a:lnTo>
                <a:lnTo>
                  <a:pt x="7" y="2232"/>
                </a:lnTo>
                <a:lnTo>
                  <a:pt x="4" y="2223"/>
                </a:lnTo>
                <a:lnTo>
                  <a:pt x="2" y="2214"/>
                </a:lnTo>
                <a:lnTo>
                  <a:pt x="0" y="2206"/>
                </a:lnTo>
                <a:lnTo>
                  <a:pt x="0" y="2197"/>
                </a:lnTo>
                <a:lnTo>
                  <a:pt x="0" y="2187"/>
                </a:lnTo>
                <a:lnTo>
                  <a:pt x="3" y="2178"/>
                </a:lnTo>
                <a:lnTo>
                  <a:pt x="5" y="2169"/>
                </a:lnTo>
                <a:lnTo>
                  <a:pt x="8" y="2161"/>
                </a:lnTo>
                <a:lnTo>
                  <a:pt x="12" y="2152"/>
                </a:lnTo>
                <a:lnTo>
                  <a:pt x="16" y="2144"/>
                </a:lnTo>
                <a:lnTo>
                  <a:pt x="22" y="2136"/>
                </a:lnTo>
                <a:lnTo>
                  <a:pt x="28" y="2130"/>
                </a:lnTo>
                <a:lnTo>
                  <a:pt x="35" y="2124"/>
                </a:lnTo>
                <a:lnTo>
                  <a:pt x="44" y="2117"/>
                </a:lnTo>
                <a:lnTo>
                  <a:pt x="73" y="2099"/>
                </a:lnTo>
                <a:lnTo>
                  <a:pt x="109" y="2076"/>
                </a:lnTo>
                <a:lnTo>
                  <a:pt x="157" y="2047"/>
                </a:lnTo>
                <a:lnTo>
                  <a:pt x="217" y="2013"/>
                </a:lnTo>
                <a:lnTo>
                  <a:pt x="287" y="1973"/>
                </a:lnTo>
                <a:lnTo>
                  <a:pt x="368" y="1928"/>
                </a:lnTo>
                <a:lnTo>
                  <a:pt x="460" y="1880"/>
                </a:lnTo>
                <a:lnTo>
                  <a:pt x="454" y="1908"/>
                </a:lnTo>
                <a:lnTo>
                  <a:pt x="450" y="1936"/>
                </a:lnTo>
                <a:lnTo>
                  <a:pt x="446" y="1964"/>
                </a:lnTo>
                <a:lnTo>
                  <a:pt x="444" y="1990"/>
                </a:lnTo>
                <a:lnTo>
                  <a:pt x="443" y="2018"/>
                </a:lnTo>
                <a:lnTo>
                  <a:pt x="443" y="2046"/>
                </a:lnTo>
                <a:lnTo>
                  <a:pt x="444" y="2074"/>
                </a:lnTo>
                <a:lnTo>
                  <a:pt x="445" y="2102"/>
                </a:lnTo>
                <a:lnTo>
                  <a:pt x="380" y="2138"/>
                </a:lnTo>
                <a:lnTo>
                  <a:pt x="322" y="2171"/>
                </a:lnTo>
                <a:lnTo>
                  <a:pt x="270" y="2201"/>
                </a:lnTo>
                <a:lnTo>
                  <a:pt x="228" y="2227"/>
                </a:lnTo>
                <a:lnTo>
                  <a:pt x="169" y="2263"/>
                </a:lnTo>
                <a:lnTo>
                  <a:pt x="148" y="2277"/>
                </a:lnTo>
                <a:close/>
                <a:moveTo>
                  <a:pt x="4592" y="2112"/>
                </a:moveTo>
                <a:lnTo>
                  <a:pt x="4592" y="1225"/>
                </a:lnTo>
                <a:lnTo>
                  <a:pt x="3694" y="1356"/>
                </a:lnTo>
                <a:lnTo>
                  <a:pt x="3744" y="1404"/>
                </a:lnTo>
                <a:lnTo>
                  <a:pt x="3792" y="1451"/>
                </a:lnTo>
                <a:lnTo>
                  <a:pt x="3836" y="1496"/>
                </a:lnTo>
                <a:lnTo>
                  <a:pt x="3879" y="1540"/>
                </a:lnTo>
                <a:lnTo>
                  <a:pt x="3958" y="1624"/>
                </a:lnTo>
                <a:lnTo>
                  <a:pt x="4030" y="1702"/>
                </a:lnTo>
                <a:lnTo>
                  <a:pt x="4098" y="1776"/>
                </a:lnTo>
                <a:lnTo>
                  <a:pt x="4131" y="1811"/>
                </a:lnTo>
                <a:lnTo>
                  <a:pt x="4163" y="1844"/>
                </a:lnTo>
                <a:lnTo>
                  <a:pt x="4194" y="1876"/>
                </a:lnTo>
                <a:lnTo>
                  <a:pt x="4227" y="1906"/>
                </a:lnTo>
                <a:lnTo>
                  <a:pt x="4258" y="1934"/>
                </a:lnTo>
                <a:lnTo>
                  <a:pt x="4290" y="1960"/>
                </a:lnTo>
                <a:lnTo>
                  <a:pt x="4322" y="1985"/>
                </a:lnTo>
                <a:lnTo>
                  <a:pt x="4356" y="2008"/>
                </a:lnTo>
                <a:lnTo>
                  <a:pt x="4392" y="2031"/>
                </a:lnTo>
                <a:lnTo>
                  <a:pt x="4427" y="2049"/>
                </a:lnTo>
                <a:lnTo>
                  <a:pt x="4465" y="2068"/>
                </a:lnTo>
                <a:lnTo>
                  <a:pt x="4505" y="2084"/>
                </a:lnTo>
                <a:lnTo>
                  <a:pt x="4548" y="2099"/>
                </a:lnTo>
                <a:lnTo>
                  <a:pt x="4592" y="2112"/>
                </a:lnTo>
                <a:close/>
                <a:moveTo>
                  <a:pt x="3510" y="1444"/>
                </a:moveTo>
                <a:lnTo>
                  <a:pt x="3510" y="1444"/>
                </a:lnTo>
                <a:lnTo>
                  <a:pt x="3568" y="1499"/>
                </a:lnTo>
                <a:lnTo>
                  <a:pt x="3622" y="1550"/>
                </a:lnTo>
                <a:lnTo>
                  <a:pt x="3674" y="1601"/>
                </a:lnTo>
                <a:lnTo>
                  <a:pt x="3723" y="1650"/>
                </a:lnTo>
                <a:lnTo>
                  <a:pt x="3767" y="1697"/>
                </a:lnTo>
                <a:lnTo>
                  <a:pt x="3811" y="1743"/>
                </a:lnTo>
                <a:lnTo>
                  <a:pt x="3890" y="1830"/>
                </a:lnTo>
                <a:lnTo>
                  <a:pt x="3961" y="1907"/>
                </a:lnTo>
                <a:lnTo>
                  <a:pt x="4028" y="1978"/>
                </a:lnTo>
                <a:lnTo>
                  <a:pt x="4060" y="2010"/>
                </a:lnTo>
                <a:lnTo>
                  <a:pt x="4094" y="2043"/>
                </a:lnTo>
                <a:lnTo>
                  <a:pt x="4126" y="2073"/>
                </a:lnTo>
                <a:lnTo>
                  <a:pt x="4160" y="2102"/>
                </a:lnTo>
                <a:lnTo>
                  <a:pt x="4120" y="2109"/>
                </a:lnTo>
                <a:lnTo>
                  <a:pt x="4082" y="2119"/>
                </a:lnTo>
                <a:lnTo>
                  <a:pt x="4045" y="2131"/>
                </a:lnTo>
                <a:lnTo>
                  <a:pt x="4009" y="2144"/>
                </a:lnTo>
                <a:lnTo>
                  <a:pt x="3994" y="2152"/>
                </a:lnTo>
                <a:lnTo>
                  <a:pt x="3977" y="2161"/>
                </a:lnTo>
                <a:lnTo>
                  <a:pt x="3961" y="2169"/>
                </a:lnTo>
                <a:lnTo>
                  <a:pt x="3947" y="2179"/>
                </a:lnTo>
                <a:lnTo>
                  <a:pt x="3932" y="2188"/>
                </a:lnTo>
                <a:lnTo>
                  <a:pt x="3919" y="2198"/>
                </a:lnTo>
                <a:lnTo>
                  <a:pt x="3905" y="2208"/>
                </a:lnTo>
                <a:lnTo>
                  <a:pt x="3893" y="2219"/>
                </a:lnTo>
                <a:lnTo>
                  <a:pt x="3854" y="2183"/>
                </a:lnTo>
                <a:lnTo>
                  <a:pt x="3812" y="2146"/>
                </a:lnTo>
                <a:lnTo>
                  <a:pt x="3768" y="2109"/>
                </a:lnTo>
                <a:lnTo>
                  <a:pt x="3723" y="2070"/>
                </a:lnTo>
                <a:lnTo>
                  <a:pt x="3674" y="2029"/>
                </a:lnTo>
                <a:lnTo>
                  <a:pt x="3622" y="1989"/>
                </a:lnTo>
                <a:lnTo>
                  <a:pt x="3568" y="1949"/>
                </a:lnTo>
                <a:lnTo>
                  <a:pt x="3510" y="1907"/>
                </a:lnTo>
                <a:lnTo>
                  <a:pt x="3510" y="1444"/>
                </a:lnTo>
                <a:close/>
                <a:moveTo>
                  <a:pt x="3510" y="2143"/>
                </a:moveTo>
                <a:lnTo>
                  <a:pt x="3510" y="2557"/>
                </a:lnTo>
                <a:lnTo>
                  <a:pt x="3510" y="2572"/>
                </a:lnTo>
                <a:lnTo>
                  <a:pt x="3508" y="2587"/>
                </a:lnTo>
                <a:lnTo>
                  <a:pt x="3505" y="2601"/>
                </a:lnTo>
                <a:lnTo>
                  <a:pt x="3501" y="2616"/>
                </a:lnTo>
                <a:lnTo>
                  <a:pt x="3544" y="2640"/>
                </a:lnTo>
                <a:lnTo>
                  <a:pt x="3586" y="2666"/>
                </a:lnTo>
                <a:lnTo>
                  <a:pt x="3625" y="2690"/>
                </a:lnTo>
                <a:lnTo>
                  <a:pt x="3662" y="2715"/>
                </a:lnTo>
                <a:lnTo>
                  <a:pt x="3734" y="2764"/>
                </a:lnTo>
                <a:lnTo>
                  <a:pt x="3800" y="2811"/>
                </a:lnTo>
                <a:lnTo>
                  <a:pt x="3861" y="2858"/>
                </a:lnTo>
                <a:lnTo>
                  <a:pt x="3918" y="2902"/>
                </a:lnTo>
                <a:lnTo>
                  <a:pt x="3971" y="2946"/>
                </a:lnTo>
                <a:lnTo>
                  <a:pt x="4021" y="2987"/>
                </a:lnTo>
                <a:lnTo>
                  <a:pt x="4098" y="3050"/>
                </a:lnTo>
                <a:lnTo>
                  <a:pt x="4135" y="3079"/>
                </a:lnTo>
                <a:lnTo>
                  <a:pt x="4172" y="3106"/>
                </a:lnTo>
                <a:lnTo>
                  <a:pt x="4208" y="3132"/>
                </a:lnTo>
                <a:lnTo>
                  <a:pt x="4244" y="3154"/>
                </a:lnTo>
                <a:lnTo>
                  <a:pt x="4281" y="3175"/>
                </a:lnTo>
                <a:lnTo>
                  <a:pt x="4299" y="3184"/>
                </a:lnTo>
                <a:lnTo>
                  <a:pt x="4318" y="3193"/>
                </a:lnTo>
                <a:lnTo>
                  <a:pt x="4338" y="3201"/>
                </a:lnTo>
                <a:lnTo>
                  <a:pt x="4358" y="3209"/>
                </a:lnTo>
                <a:lnTo>
                  <a:pt x="4378" y="3215"/>
                </a:lnTo>
                <a:lnTo>
                  <a:pt x="4398" y="3221"/>
                </a:lnTo>
                <a:lnTo>
                  <a:pt x="4419" y="3226"/>
                </a:lnTo>
                <a:lnTo>
                  <a:pt x="4442" y="3231"/>
                </a:lnTo>
                <a:lnTo>
                  <a:pt x="4464" y="3234"/>
                </a:lnTo>
                <a:lnTo>
                  <a:pt x="4487" y="3238"/>
                </a:lnTo>
                <a:lnTo>
                  <a:pt x="4511" y="3240"/>
                </a:lnTo>
                <a:lnTo>
                  <a:pt x="4535" y="3241"/>
                </a:lnTo>
                <a:lnTo>
                  <a:pt x="4561" y="3242"/>
                </a:lnTo>
                <a:lnTo>
                  <a:pt x="4588" y="3241"/>
                </a:lnTo>
                <a:lnTo>
                  <a:pt x="4614" y="3240"/>
                </a:lnTo>
                <a:lnTo>
                  <a:pt x="4643" y="3239"/>
                </a:lnTo>
                <a:lnTo>
                  <a:pt x="4672" y="3235"/>
                </a:lnTo>
                <a:lnTo>
                  <a:pt x="4703" y="3232"/>
                </a:lnTo>
                <a:lnTo>
                  <a:pt x="4764" y="3222"/>
                </a:lnTo>
                <a:lnTo>
                  <a:pt x="4823" y="3210"/>
                </a:lnTo>
                <a:lnTo>
                  <a:pt x="4881" y="3195"/>
                </a:lnTo>
                <a:lnTo>
                  <a:pt x="4937" y="3180"/>
                </a:lnTo>
                <a:lnTo>
                  <a:pt x="4991" y="3162"/>
                </a:lnTo>
                <a:lnTo>
                  <a:pt x="5044" y="3142"/>
                </a:lnTo>
                <a:lnTo>
                  <a:pt x="5094" y="3121"/>
                </a:lnTo>
                <a:lnTo>
                  <a:pt x="5143" y="3098"/>
                </a:lnTo>
                <a:lnTo>
                  <a:pt x="5191" y="3076"/>
                </a:lnTo>
                <a:lnTo>
                  <a:pt x="5235" y="3051"/>
                </a:lnTo>
                <a:lnTo>
                  <a:pt x="5280" y="3026"/>
                </a:lnTo>
                <a:lnTo>
                  <a:pt x="5321" y="3000"/>
                </a:lnTo>
                <a:lnTo>
                  <a:pt x="5361" y="2975"/>
                </a:lnTo>
                <a:lnTo>
                  <a:pt x="5399" y="2949"/>
                </a:lnTo>
                <a:lnTo>
                  <a:pt x="5436" y="2922"/>
                </a:lnTo>
                <a:lnTo>
                  <a:pt x="5469" y="2897"/>
                </a:lnTo>
                <a:lnTo>
                  <a:pt x="5503" y="2870"/>
                </a:lnTo>
                <a:lnTo>
                  <a:pt x="5533" y="2844"/>
                </a:lnTo>
                <a:lnTo>
                  <a:pt x="5561" y="2820"/>
                </a:lnTo>
                <a:lnTo>
                  <a:pt x="5588" y="2795"/>
                </a:lnTo>
                <a:lnTo>
                  <a:pt x="5634" y="2751"/>
                </a:lnTo>
                <a:lnTo>
                  <a:pt x="5673" y="2710"/>
                </a:lnTo>
                <a:lnTo>
                  <a:pt x="5705" y="2676"/>
                </a:lnTo>
                <a:lnTo>
                  <a:pt x="5726" y="2650"/>
                </a:lnTo>
                <a:lnTo>
                  <a:pt x="5745" y="2628"/>
                </a:lnTo>
                <a:lnTo>
                  <a:pt x="5750" y="2620"/>
                </a:lnTo>
                <a:lnTo>
                  <a:pt x="5757" y="2613"/>
                </a:lnTo>
                <a:lnTo>
                  <a:pt x="5765" y="2608"/>
                </a:lnTo>
                <a:lnTo>
                  <a:pt x="5773" y="2603"/>
                </a:lnTo>
                <a:lnTo>
                  <a:pt x="5780" y="2599"/>
                </a:lnTo>
                <a:lnTo>
                  <a:pt x="5789" y="2596"/>
                </a:lnTo>
                <a:lnTo>
                  <a:pt x="5798" y="2593"/>
                </a:lnTo>
                <a:lnTo>
                  <a:pt x="5807" y="2591"/>
                </a:lnTo>
                <a:lnTo>
                  <a:pt x="5816" y="2590"/>
                </a:lnTo>
                <a:lnTo>
                  <a:pt x="5825" y="2590"/>
                </a:lnTo>
                <a:lnTo>
                  <a:pt x="5834" y="2591"/>
                </a:lnTo>
                <a:lnTo>
                  <a:pt x="5843" y="2593"/>
                </a:lnTo>
                <a:lnTo>
                  <a:pt x="5852" y="2596"/>
                </a:lnTo>
                <a:lnTo>
                  <a:pt x="5861" y="2600"/>
                </a:lnTo>
                <a:lnTo>
                  <a:pt x="5870" y="2605"/>
                </a:lnTo>
                <a:lnTo>
                  <a:pt x="5877" y="2609"/>
                </a:lnTo>
                <a:lnTo>
                  <a:pt x="5885" y="2616"/>
                </a:lnTo>
                <a:lnTo>
                  <a:pt x="5892" y="2622"/>
                </a:lnTo>
                <a:lnTo>
                  <a:pt x="5898" y="2630"/>
                </a:lnTo>
                <a:lnTo>
                  <a:pt x="5902" y="2638"/>
                </a:lnTo>
                <a:lnTo>
                  <a:pt x="5906" y="2646"/>
                </a:lnTo>
                <a:lnTo>
                  <a:pt x="5910" y="2655"/>
                </a:lnTo>
                <a:lnTo>
                  <a:pt x="5912" y="2664"/>
                </a:lnTo>
                <a:lnTo>
                  <a:pt x="5914" y="2673"/>
                </a:lnTo>
                <a:lnTo>
                  <a:pt x="5915" y="2681"/>
                </a:lnTo>
                <a:lnTo>
                  <a:pt x="5915" y="2690"/>
                </a:lnTo>
                <a:lnTo>
                  <a:pt x="5914" y="2699"/>
                </a:lnTo>
                <a:lnTo>
                  <a:pt x="5912" y="2708"/>
                </a:lnTo>
                <a:lnTo>
                  <a:pt x="5910" y="2717"/>
                </a:lnTo>
                <a:lnTo>
                  <a:pt x="5906" y="2726"/>
                </a:lnTo>
                <a:lnTo>
                  <a:pt x="5901" y="2735"/>
                </a:lnTo>
                <a:lnTo>
                  <a:pt x="5896" y="2743"/>
                </a:lnTo>
                <a:lnTo>
                  <a:pt x="5875" y="2767"/>
                </a:lnTo>
                <a:lnTo>
                  <a:pt x="5851" y="2796"/>
                </a:lnTo>
                <a:lnTo>
                  <a:pt x="5817" y="2834"/>
                </a:lnTo>
                <a:lnTo>
                  <a:pt x="5773" y="2880"/>
                </a:lnTo>
                <a:lnTo>
                  <a:pt x="5748" y="2904"/>
                </a:lnTo>
                <a:lnTo>
                  <a:pt x="5720" y="2930"/>
                </a:lnTo>
                <a:lnTo>
                  <a:pt x="5690" y="2958"/>
                </a:lnTo>
                <a:lnTo>
                  <a:pt x="5659" y="2986"/>
                </a:lnTo>
                <a:lnTo>
                  <a:pt x="5624" y="3014"/>
                </a:lnTo>
                <a:lnTo>
                  <a:pt x="5589" y="3044"/>
                </a:lnTo>
                <a:lnTo>
                  <a:pt x="5550" y="3073"/>
                </a:lnTo>
                <a:lnTo>
                  <a:pt x="5510" y="3102"/>
                </a:lnTo>
                <a:lnTo>
                  <a:pt x="5466" y="3132"/>
                </a:lnTo>
                <a:lnTo>
                  <a:pt x="5422" y="3161"/>
                </a:lnTo>
                <a:lnTo>
                  <a:pt x="5375" y="3190"/>
                </a:lnTo>
                <a:lnTo>
                  <a:pt x="5326" y="3218"/>
                </a:lnTo>
                <a:lnTo>
                  <a:pt x="5274" y="3244"/>
                </a:lnTo>
                <a:lnTo>
                  <a:pt x="5222" y="3271"/>
                </a:lnTo>
                <a:lnTo>
                  <a:pt x="5167" y="3296"/>
                </a:lnTo>
                <a:lnTo>
                  <a:pt x="5111" y="3319"/>
                </a:lnTo>
                <a:lnTo>
                  <a:pt x="5051" y="3341"/>
                </a:lnTo>
                <a:lnTo>
                  <a:pt x="4990" y="3361"/>
                </a:lnTo>
                <a:lnTo>
                  <a:pt x="4928" y="3379"/>
                </a:lnTo>
                <a:lnTo>
                  <a:pt x="4896" y="3388"/>
                </a:lnTo>
                <a:lnTo>
                  <a:pt x="4863" y="3395"/>
                </a:lnTo>
                <a:lnTo>
                  <a:pt x="4831" y="3403"/>
                </a:lnTo>
                <a:lnTo>
                  <a:pt x="4797" y="3409"/>
                </a:lnTo>
                <a:lnTo>
                  <a:pt x="4764" y="3415"/>
                </a:lnTo>
                <a:lnTo>
                  <a:pt x="4729" y="3419"/>
                </a:lnTo>
                <a:lnTo>
                  <a:pt x="4691" y="3425"/>
                </a:lnTo>
                <a:lnTo>
                  <a:pt x="4655" y="3428"/>
                </a:lnTo>
                <a:lnTo>
                  <a:pt x="4619" y="3430"/>
                </a:lnTo>
                <a:lnTo>
                  <a:pt x="4585" y="3433"/>
                </a:lnTo>
                <a:lnTo>
                  <a:pt x="4552" y="3433"/>
                </a:lnTo>
                <a:lnTo>
                  <a:pt x="4521" y="3433"/>
                </a:lnTo>
                <a:lnTo>
                  <a:pt x="4490" y="3432"/>
                </a:lnTo>
                <a:lnTo>
                  <a:pt x="4461" y="3429"/>
                </a:lnTo>
                <a:lnTo>
                  <a:pt x="4432" y="3425"/>
                </a:lnTo>
                <a:lnTo>
                  <a:pt x="4405" y="3421"/>
                </a:lnTo>
                <a:lnTo>
                  <a:pt x="4378" y="3416"/>
                </a:lnTo>
                <a:lnTo>
                  <a:pt x="4351" y="3409"/>
                </a:lnTo>
                <a:lnTo>
                  <a:pt x="4327" y="3403"/>
                </a:lnTo>
                <a:lnTo>
                  <a:pt x="4302" y="3395"/>
                </a:lnTo>
                <a:lnTo>
                  <a:pt x="4278" y="3386"/>
                </a:lnTo>
                <a:lnTo>
                  <a:pt x="4254" y="3377"/>
                </a:lnTo>
                <a:lnTo>
                  <a:pt x="4231" y="3367"/>
                </a:lnTo>
                <a:lnTo>
                  <a:pt x="4209" y="3356"/>
                </a:lnTo>
                <a:lnTo>
                  <a:pt x="4186" y="3343"/>
                </a:lnTo>
                <a:lnTo>
                  <a:pt x="4165" y="3331"/>
                </a:lnTo>
                <a:lnTo>
                  <a:pt x="4143" y="3318"/>
                </a:lnTo>
                <a:lnTo>
                  <a:pt x="4122" y="3304"/>
                </a:lnTo>
                <a:lnTo>
                  <a:pt x="4078" y="3274"/>
                </a:lnTo>
                <a:lnTo>
                  <a:pt x="4035" y="3243"/>
                </a:lnTo>
                <a:lnTo>
                  <a:pt x="3991" y="3209"/>
                </a:lnTo>
                <a:lnTo>
                  <a:pt x="3900" y="3133"/>
                </a:lnTo>
                <a:lnTo>
                  <a:pt x="3850" y="3093"/>
                </a:lnTo>
                <a:lnTo>
                  <a:pt x="3797" y="3049"/>
                </a:lnTo>
                <a:lnTo>
                  <a:pt x="3742" y="3006"/>
                </a:lnTo>
                <a:lnTo>
                  <a:pt x="3681" y="2960"/>
                </a:lnTo>
                <a:lnTo>
                  <a:pt x="3616" y="2913"/>
                </a:lnTo>
                <a:lnTo>
                  <a:pt x="3544" y="2865"/>
                </a:lnTo>
                <a:lnTo>
                  <a:pt x="3506" y="2841"/>
                </a:lnTo>
                <a:lnTo>
                  <a:pt x="3467" y="2816"/>
                </a:lnTo>
                <a:lnTo>
                  <a:pt x="3426" y="2792"/>
                </a:lnTo>
                <a:lnTo>
                  <a:pt x="3384" y="2767"/>
                </a:lnTo>
                <a:lnTo>
                  <a:pt x="3367" y="2777"/>
                </a:lnTo>
                <a:lnTo>
                  <a:pt x="3350" y="2787"/>
                </a:lnTo>
                <a:lnTo>
                  <a:pt x="3334" y="2797"/>
                </a:lnTo>
                <a:lnTo>
                  <a:pt x="3315" y="2806"/>
                </a:lnTo>
                <a:lnTo>
                  <a:pt x="3296" y="2814"/>
                </a:lnTo>
                <a:lnTo>
                  <a:pt x="3277" y="2822"/>
                </a:lnTo>
                <a:lnTo>
                  <a:pt x="3257" y="2830"/>
                </a:lnTo>
                <a:lnTo>
                  <a:pt x="3236" y="2835"/>
                </a:lnTo>
                <a:lnTo>
                  <a:pt x="3214" y="2842"/>
                </a:lnTo>
                <a:lnTo>
                  <a:pt x="3193" y="2846"/>
                </a:lnTo>
                <a:lnTo>
                  <a:pt x="3171" y="2851"/>
                </a:lnTo>
                <a:lnTo>
                  <a:pt x="3149" y="2854"/>
                </a:lnTo>
                <a:lnTo>
                  <a:pt x="3125" y="2858"/>
                </a:lnTo>
                <a:lnTo>
                  <a:pt x="3102" y="2860"/>
                </a:lnTo>
                <a:lnTo>
                  <a:pt x="3078" y="2861"/>
                </a:lnTo>
                <a:lnTo>
                  <a:pt x="3054" y="2861"/>
                </a:lnTo>
                <a:lnTo>
                  <a:pt x="3030" y="2861"/>
                </a:lnTo>
                <a:lnTo>
                  <a:pt x="3007" y="2860"/>
                </a:lnTo>
                <a:lnTo>
                  <a:pt x="2985" y="2858"/>
                </a:lnTo>
                <a:lnTo>
                  <a:pt x="2961" y="2855"/>
                </a:lnTo>
                <a:lnTo>
                  <a:pt x="2940" y="2852"/>
                </a:lnTo>
                <a:lnTo>
                  <a:pt x="2918" y="2847"/>
                </a:lnTo>
                <a:lnTo>
                  <a:pt x="2897" y="2843"/>
                </a:lnTo>
                <a:lnTo>
                  <a:pt x="2877" y="2837"/>
                </a:lnTo>
                <a:lnTo>
                  <a:pt x="2856" y="2831"/>
                </a:lnTo>
                <a:lnTo>
                  <a:pt x="2836" y="2824"/>
                </a:lnTo>
                <a:lnTo>
                  <a:pt x="2817" y="2817"/>
                </a:lnTo>
                <a:lnTo>
                  <a:pt x="2799" y="2810"/>
                </a:lnTo>
                <a:lnTo>
                  <a:pt x="2781" y="2801"/>
                </a:lnTo>
                <a:lnTo>
                  <a:pt x="2764" y="2792"/>
                </a:lnTo>
                <a:lnTo>
                  <a:pt x="2747" y="2782"/>
                </a:lnTo>
                <a:lnTo>
                  <a:pt x="2732" y="2772"/>
                </a:lnTo>
                <a:lnTo>
                  <a:pt x="2716" y="2762"/>
                </a:lnTo>
                <a:lnTo>
                  <a:pt x="2702" y="2751"/>
                </a:lnTo>
                <a:lnTo>
                  <a:pt x="2688" y="2739"/>
                </a:lnTo>
                <a:lnTo>
                  <a:pt x="2676" y="2727"/>
                </a:lnTo>
                <a:lnTo>
                  <a:pt x="2664" y="2715"/>
                </a:lnTo>
                <a:lnTo>
                  <a:pt x="2652" y="2701"/>
                </a:lnTo>
                <a:lnTo>
                  <a:pt x="2642" y="2689"/>
                </a:lnTo>
                <a:lnTo>
                  <a:pt x="2634" y="2675"/>
                </a:lnTo>
                <a:lnTo>
                  <a:pt x="2626" y="2661"/>
                </a:lnTo>
                <a:lnTo>
                  <a:pt x="2618" y="2647"/>
                </a:lnTo>
                <a:lnTo>
                  <a:pt x="2612" y="2632"/>
                </a:lnTo>
                <a:lnTo>
                  <a:pt x="2607" y="2618"/>
                </a:lnTo>
                <a:lnTo>
                  <a:pt x="2602" y="2603"/>
                </a:lnTo>
                <a:lnTo>
                  <a:pt x="2600" y="2588"/>
                </a:lnTo>
                <a:lnTo>
                  <a:pt x="2598" y="2572"/>
                </a:lnTo>
                <a:lnTo>
                  <a:pt x="2598" y="2557"/>
                </a:lnTo>
                <a:lnTo>
                  <a:pt x="2599" y="2535"/>
                </a:lnTo>
                <a:lnTo>
                  <a:pt x="2602" y="2513"/>
                </a:lnTo>
                <a:lnTo>
                  <a:pt x="2608" y="2493"/>
                </a:lnTo>
                <a:lnTo>
                  <a:pt x="2616" y="2472"/>
                </a:lnTo>
                <a:lnTo>
                  <a:pt x="2580" y="2467"/>
                </a:lnTo>
                <a:lnTo>
                  <a:pt x="2543" y="2464"/>
                </a:lnTo>
                <a:lnTo>
                  <a:pt x="2506" y="2462"/>
                </a:lnTo>
                <a:lnTo>
                  <a:pt x="2471" y="2461"/>
                </a:lnTo>
                <a:lnTo>
                  <a:pt x="2434" y="2460"/>
                </a:lnTo>
                <a:lnTo>
                  <a:pt x="2397" y="2460"/>
                </a:lnTo>
                <a:lnTo>
                  <a:pt x="2359" y="2461"/>
                </a:lnTo>
                <a:lnTo>
                  <a:pt x="2323" y="2462"/>
                </a:lnTo>
                <a:lnTo>
                  <a:pt x="2286" y="2464"/>
                </a:lnTo>
                <a:lnTo>
                  <a:pt x="2248" y="2467"/>
                </a:lnTo>
                <a:lnTo>
                  <a:pt x="2211" y="2471"/>
                </a:lnTo>
                <a:lnTo>
                  <a:pt x="2173" y="2475"/>
                </a:lnTo>
                <a:lnTo>
                  <a:pt x="2098" y="2486"/>
                </a:lnTo>
                <a:lnTo>
                  <a:pt x="2023" y="2500"/>
                </a:lnTo>
                <a:lnTo>
                  <a:pt x="2040" y="2470"/>
                </a:lnTo>
                <a:lnTo>
                  <a:pt x="2055" y="2440"/>
                </a:lnTo>
                <a:lnTo>
                  <a:pt x="2069" y="2407"/>
                </a:lnTo>
                <a:lnTo>
                  <a:pt x="2082" y="2375"/>
                </a:lnTo>
                <a:lnTo>
                  <a:pt x="2094" y="2336"/>
                </a:lnTo>
                <a:lnTo>
                  <a:pt x="2104" y="2297"/>
                </a:lnTo>
                <a:lnTo>
                  <a:pt x="2148" y="2290"/>
                </a:lnTo>
                <a:lnTo>
                  <a:pt x="2191" y="2286"/>
                </a:lnTo>
                <a:lnTo>
                  <a:pt x="2234" y="2281"/>
                </a:lnTo>
                <a:lnTo>
                  <a:pt x="2278" y="2277"/>
                </a:lnTo>
                <a:lnTo>
                  <a:pt x="2321" y="2275"/>
                </a:lnTo>
                <a:lnTo>
                  <a:pt x="2364" y="2272"/>
                </a:lnTo>
                <a:lnTo>
                  <a:pt x="2407" y="2272"/>
                </a:lnTo>
                <a:lnTo>
                  <a:pt x="2450" y="2272"/>
                </a:lnTo>
                <a:lnTo>
                  <a:pt x="2493" y="2274"/>
                </a:lnTo>
                <a:lnTo>
                  <a:pt x="2535" y="2276"/>
                </a:lnTo>
                <a:lnTo>
                  <a:pt x="2578" y="2278"/>
                </a:lnTo>
                <a:lnTo>
                  <a:pt x="2620" y="2282"/>
                </a:lnTo>
                <a:lnTo>
                  <a:pt x="2661" y="2288"/>
                </a:lnTo>
                <a:lnTo>
                  <a:pt x="2704" y="2295"/>
                </a:lnTo>
                <a:lnTo>
                  <a:pt x="2745" y="2302"/>
                </a:lnTo>
                <a:lnTo>
                  <a:pt x="2786" y="2310"/>
                </a:lnTo>
                <a:lnTo>
                  <a:pt x="2815" y="2298"/>
                </a:lnTo>
                <a:lnTo>
                  <a:pt x="2845" y="2287"/>
                </a:lnTo>
                <a:lnTo>
                  <a:pt x="2878" y="2277"/>
                </a:lnTo>
                <a:lnTo>
                  <a:pt x="2911" y="2268"/>
                </a:lnTo>
                <a:lnTo>
                  <a:pt x="2945" y="2261"/>
                </a:lnTo>
                <a:lnTo>
                  <a:pt x="2980" y="2257"/>
                </a:lnTo>
                <a:lnTo>
                  <a:pt x="3017" y="2253"/>
                </a:lnTo>
                <a:lnTo>
                  <a:pt x="3054" y="2253"/>
                </a:lnTo>
                <a:lnTo>
                  <a:pt x="3078" y="2253"/>
                </a:lnTo>
                <a:lnTo>
                  <a:pt x="3102" y="2255"/>
                </a:lnTo>
                <a:lnTo>
                  <a:pt x="3125" y="2257"/>
                </a:lnTo>
                <a:lnTo>
                  <a:pt x="3149" y="2259"/>
                </a:lnTo>
                <a:lnTo>
                  <a:pt x="3171" y="2263"/>
                </a:lnTo>
                <a:lnTo>
                  <a:pt x="3193" y="2268"/>
                </a:lnTo>
                <a:lnTo>
                  <a:pt x="3214" y="2272"/>
                </a:lnTo>
                <a:lnTo>
                  <a:pt x="3236" y="2278"/>
                </a:lnTo>
                <a:lnTo>
                  <a:pt x="3257" y="2285"/>
                </a:lnTo>
                <a:lnTo>
                  <a:pt x="3277" y="2291"/>
                </a:lnTo>
                <a:lnTo>
                  <a:pt x="3296" y="2299"/>
                </a:lnTo>
                <a:lnTo>
                  <a:pt x="3315" y="2308"/>
                </a:lnTo>
                <a:lnTo>
                  <a:pt x="3334" y="2317"/>
                </a:lnTo>
                <a:lnTo>
                  <a:pt x="3350" y="2326"/>
                </a:lnTo>
                <a:lnTo>
                  <a:pt x="3367" y="2336"/>
                </a:lnTo>
                <a:lnTo>
                  <a:pt x="3384" y="2347"/>
                </a:lnTo>
                <a:lnTo>
                  <a:pt x="3384" y="2051"/>
                </a:lnTo>
                <a:lnTo>
                  <a:pt x="3332" y="2016"/>
                </a:lnTo>
                <a:lnTo>
                  <a:pt x="3279" y="1980"/>
                </a:lnTo>
                <a:lnTo>
                  <a:pt x="3223" y="1945"/>
                </a:lnTo>
                <a:lnTo>
                  <a:pt x="3164" y="1908"/>
                </a:lnTo>
                <a:lnTo>
                  <a:pt x="3103" y="1872"/>
                </a:lnTo>
                <a:lnTo>
                  <a:pt x="3038" y="1835"/>
                </a:lnTo>
                <a:lnTo>
                  <a:pt x="2970" y="1798"/>
                </a:lnTo>
                <a:lnTo>
                  <a:pt x="2900" y="1761"/>
                </a:lnTo>
                <a:lnTo>
                  <a:pt x="2871" y="1746"/>
                </a:lnTo>
                <a:lnTo>
                  <a:pt x="2842" y="1733"/>
                </a:lnTo>
                <a:lnTo>
                  <a:pt x="2813" y="1720"/>
                </a:lnTo>
                <a:lnTo>
                  <a:pt x="2784" y="1707"/>
                </a:lnTo>
                <a:lnTo>
                  <a:pt x="2754" y="1695"/>
                </a:lnTo>
                <a:lnTo>
                  <a:pt x="2725" y="1685"/>
                </a:lnTo>
                <a:lnTo>
                  <a:pt x="2695" y="1674"/>
                </a:lnTo>
                <a:lnTo>
                  <a:pt x="2665" y="1665"/>
                </a:lnTo>
                <a:lnTo>
                  <a:pt x="2603" y="1647"/>
                </a:lnTo>
                <a:lnTo>
                  <a:pt x="2542" y="1633"/>
                </a:lnTo>
                <a:lnTo>
                  <a:pt x="2481" y="1620"/>
                </a:lnTo>
                <a:lnTo>
                  <a:pt x="2418" y="1610"/>
                </a:lnTo>
                <a:lnTo>
                  <a:pt x="2356" y="1603"/>
                </a:lnTo>
                <a:lnTo>
                  <a:pt x="2294" y="1597"/>
                </a:lnTo>
                <a:lnTo>
                  <a:pt x="2230" y="1594"/>
                </a:lnTo>
                <a:lnTo>
                  <a:pt x="2166" y="1593"/>
                </a:lnTo>
                <a:lnTo>
                  <a:pt x="2103" y="1594"/>
                </a:lnTo>
                <a:lnTo>
                  <a:pt x="2039" y="1596"/>
                </a:lnTo>
                <a:lnTo>
                  <a:pt x="1976" y="1600"/>
                </a:lnTo>
                <a:lnTo>
                  <a:pt x="1912" y="1606"/>
                </a:lnTo>
                <a:lnTo>
                  <a:pt x="1889" y="1585"/>
                </a:lnTo>
                <a:lnTo>
                  <a:pt x="1864" y="1565"/>
                </a:lnTo>
                <a:lnTo>
                  <a:pt x="1839" y="1547"/>
                </a:lnTo>
                <a:lnTo>
                  <a:pt x="1813" y="1529"/>
                </a:lnTo>
                <a:lnTo>
                  <a:pt x="1785" y="1513"/>
                </a:lnTo>
                <a:lnTo>
                  <a:pt x="1757" y="1499"/>
                </a:lnTo>
                <a:lnTo>
                  <a:pt x="1729" y="1486"/>
                </a:lnTo>
                <a:lnTo>
                  <a:pt x="1700" y="1474"/>
                </a:lnTo>
                <a:lnTo>
                  <a:pt x="1673" y="1464"/>
                </a:lnTo>
                <a:lnTo>
                  <a:pt x="1645" y="1457"/>
                </a:lnTo>
                <a:lnTo>
                  <a:pt x="1728" y="1441"/>
                </a:lnTo>
                <a:lnTo>
                  <a:pt x="1814" y="1429"/>
                </a:lnTo>
                <a:lnTo>
                  <a:pt x="1899" y="1419"/>
                </a:lnTo>
                <a:lnTo>
                  <a:pt x="1941" y="1414"/>
                </a:lnTo>
                <a:lnTo>
                  <a:pt x="1985" y="1411"/>
                </a:lnTo>
                <a:lnTo>
                  <a:pt x="2027" y="1407"/>
                </a:lnTo>
                <a:lnTo>
                  <a:pt x="2071" y="1406"/>
                </a:lnTo>
                <a:lnTo>
                  <a:pt x="2113" y="1405"/>
                </a:lnTo>
                <a:lnTo>
                  <a:pt x="2156" y="1404"/>
                </a:lnTo>
                <a:lnTo>
                  <a:pt x="2199" y="1404"/>
                </a:lnTo>
                <a:lnTo>
                  <a:pt x="2242" y="1406"/>
                </a:lnTo>
                <a:lnTo>
                  <a:pt x="2285" y="1407"/>
                </a:lnTo>
                <a:lnTo>
                  <a:pt x="2327" y="1411"/>
                </a:lnTo>
                <a:lnTo>
                  <a:pt x="2369" y="1414"/>
                </a:lnTo>
                <a:lnTo>
                  <a:pt x="2413" y="1419"/>
                </a:lnTo>
                <a:lnTo>
                  <a:pt x="2455" y="1424"/>
                </a:lnTo>
                <a:lnTo>
                  <a:pt x="2496" y="1431"/>
                </a:lnTo>
                <a:lnTo>
                  <a:pt x="2539" y="1439"/>
                </a:lnTo>
                <a:lnTo>
                  <a:pt x="2581" y="1448"/>
                </a:lnTo>
                <a:lnTo>
                  <a:pt x="2622" y="1457"/>
                </a:lnTo>
                <a:lnTo>
                  <a:pt x="2664" y="1468"/>
                </a:lnTo>
                <a:lnTo>
                  <a:pt x="2705" y="1479"/>
                </a:lnTo>
                <a:lnTo>
                  <a:pt x="2746" y="1491"/>
                </a:lnTo>
                <a:lnTo>
                  <a:pt x="2787" y="1506"/>
                </a:lnTo>
                <a:lnTo>
                  <a:pt x="2828" y="1520"/>
                </a:lnTo>
                <a:lnTo>
                  <a:pt x="2868" y="1537"/>
                </a:lnTo>
                <a:lnTo>
                  <a:pt x="2908" y="1554"/>
                </a:lnTo>
                <a:lnTo>
                  <a:pt x="2948" y="1572"/>
                </a:lnTo>
                <a:lnTo>
                  <a:pt x="2987" y="1591"/>
                </a:lnTo>
                <a:lnTo>
                  <a:pt x="3043" y="1621"/>
                </a:lnTo>
                <a:lnTo>
                  <a:pt x="3096" y="1650"/>
                </a:lnTo>
                <a:lnTo>
                  <a:pt x="3149" y="1679"/>
                </a:lnTo>
                <a:lnTo>
                  <a:pt x="3199" y="1708"/>
                </a:lnTo>
                <a:lnTo>
                  <a:pt x="3248" y="1736"/>
                </a:lnTo>
                <a:lnTo>
                  <a:pt x="3295" y="1765"/>
                </a:lnTo>
                <a:lnTo>
                  <a:pt x="3340" y="1793"/>
                </a:lnTo>
                <a:lnTo>
                  <a:pt x="3384" y="1821"/>
                </a:lnTo>
                <a:lnTo>
                  <a:pt x="3384" y="1357"/>
                </a:lnTo>
                <a:lnTo>
                  <a:pt x="3384" y="1335"/>
                </a:lnTo>
                <a:lnTo>
                  <a:pt x="3331" y="1293"/>
                </a:lnTo>
                <a:lnTo>
                  <a:pt x="3278" y="1249"/>
                </a:lnTo>
                <a:lnTo>
                  <a:pt x="3221" y="1206"/>
                </a:lnTo>
                <a:lnTo>
                  <a:pt x="3161" y="1161"/>
                </a:lnTo>
                <a:lnTo>
                  <a:pt x="3098" y="1115"/>
                </a:lnTo>
                <a:lnTo>
                  <a:pt x="3033" y="1069"/>
                </a:lnTo>
                <a:lnTo>
                  <a:pt x="2964" y="1022"/>
                </a:lnTo>
                <a:lnTo>
                  <a:pt x="2892" y="974"/>
                </a:lnTo>
                <a:lnTo>
                  <a:pt x="2836" y="941"/>
                </a:lnTo>
                <a:lnTo>
                  <a:pt x="2781" y="908"/>
                </a:lnTo>
                <a:lnTo>
                  <a:pt x="2724" y="879"/>
                </a:lnTo>
                <a:lnTo>
                  <a:pt x="2667" y="852"/>
                </a:lnTo>
                <a:lnTo>
                  <a:pt x="2609" y="828"/>
                </a:lnTo>
                <a:lnTo>
                  <a:pt x="2551" y="806"/>
                </a:lnTo>
                <a:lnTo>
                  <a:pt x="2492" y="784"/>
                </a:lnTo>
                <a:lnTo>
                  <a:pt x="2433" y="767"/>
                </a:lnTo>
                <a:lnTo>
                  <a:pt x="2374" y="751"/>
                </a:lnTo>
                <a:lnTo>
                  <a:pt x="2314" y="737"/>
                </a:lnTo>
                <a:lnTo>
                  <a:pt x="2253" y="724"/>
                </a:lnTo>
                <a:lnTo>
                  <a:pt x="2193" y="714"/>
                </a:lnTo>
                <a:lnTo>
                  <a:pt x="2132" y="705"/>
                </a:lnTo>
                <a:lnTo>
                  <a:pt x="2072" y="699"/>
                </a:lnTo>
                <a:lnTo>
                  <a:pt x="2010" y="693"/>
                </a:lnTo>
                <a:lnTo>
                  <a:pt x="1950" y="690"/>
                </a:lnTo>
                <a:lnTo>
                  <a:pt x="1961" y="648"/>
                </a:lnTo>
                <a:lnTo>
                  <a:pt x="1970" y="607"/>
                </a:lnTo>
                <a:lnTo>
                  <a:pt x="1977" y="565"/>
                </a:lnTo>
                <a:lnTo>
                  <a:pt x="1983" y="523"/>
                </a:lnTo>
                <a:lnTo>
                  <a:pt x="1985" y="502"/>
                </a:lnTo>
                <a:lnTo>
                  <a:pt x="2049" y="507"/>
                </a:lnTo>
                <a:lnTo>
                  <a:pt x="2114" y="514"/>
                </a:lnTo>
                <a:lnTo>
                  <a:pt x="2179" y="521"/>
                </a:lnTo>
                <a:lnTo>
                  <a:pt x="2243" y="531"/>
                </a:lnTo>
                <a:lnTo>
                  <a:pt x="2308" y="543"/>
                </a:lnTo>
                <a:lnTo>
                  <a:pt x="2373" y="556"/>
                </a:lnTo>
                <a:lnTo>
                  <a:pt x="2437" y="572"/>
                </a:lnTo>
                <a:lnTo>
                  <a:pt x="2501" y="589"/>
                </a:lnTo>
                <a:lnTo>
                  <a:pt x="2564" y="609"/>
                </a:lnTo>
                <a:lnTo>
                  <a:pt x="2628" y="632"/>
                </a:lnTo>
                <a:lnTo>
                  <a:pt x="2690" y="656"/>
                </a:lnTo>
                <a:lnTo>
                  <a:pt x="2753" y="683"/>
                </a:lnTo>
                <a:lnTo>
                  <a:pt x="2814" y="712"/>
                </a:lnTo>
                <a:lnTo>
                  <a:pt x="2875" y="744"/>
                </a:lnTo>
                <a:lnTo>
                  <a:pt x="2936" y="779"/>
                </a:lnTo>
                <a:lnTo>
                  <a:pt x="2966" y="797"/>
                </a:lnTo>
                <a:lnTo>
                  <a:pt x="2995" y="816"/>
                </a:lnTo>
                <a:lnTo>
                  <a:pt x="3053" y="854"/>
                </a:lnTo>
                <a:lnTo>
                  <a:pt x="3107" y="890"/>
                </a:lnTo>
                <a:lnTo>
                  <a:pt x="3161" y="927"/>
                </a:lnTo>
                <a:lnTo>
                  <a:pt x="3212" y="964"/>
                </a:lnTo>
                <a:lnTo>
                  <a:pt x="3262" y="1000"/>
                </a:lnTo>
                <a:lnTo>
                  <a:pt x="3309" y="1035"/>
                </a:lnTo>
                <a:lnTo>
                  <a:pt x="3400" y="1104"/>
                </a:lnTo>
                <a:lnTo>
                  <a:pt x="3409" y="1089"/>
                </a:lnTo>
                <a:lnTo>
                  <a:pt x="3421" y="1074"/>
                </a:lnTo>
                <a:lnTo>
                  <a:pt x="3434" y="1061"/>
                </a:lnTo>
                <a:lnTo>
                  <a:pt x="3451" y="1050"/>
                </a:lnTo>
                <a:lnTo>
                  <a:pt x="3470" y="1039"/>
                </a:lnTo>
                <a:lnTo>
                  <a:pt x="3491" y="1030"/>
                </a:lnTo>
                <a:lnTo>
                  <a:pt x="3515" y="1022"/>
                </a:lnTo>
                <a:lnTo>
                  <a:pt x="3542" y="1016"/>
                </a:lnTo>
                <a:lnTo>
                  <a:pt x="4544" y="869"/>
                </a:lnTo>
                <a:lnTo>
                  <a:pt x="4569" y="867"/>
                </a:lnTo>
                <a:lnTo>
                  <a:pt x="4591" y="866"/>
                </a:lnTo>
                <a:lnTo>
                  <a:pt x="4611" y="867"/>
                </a:lnTo>
                <a:lnTo>
                  <a:pt x="4629" y="871"/>
                </a:lnTo>
                <a:lnTo>
                  <a:pt x="4645" y="877"/>
                </a:lnTo>
                <a:lnTo>
                  <a:pt x="4659" y="885"/>
                </a:lnTo>
                <a:lnTo>
                  <a:pt x="4671" y="894"/>
                </a:lnTo>
                <a:lnTo>
                  <a:pt x="4681" y="905"/>
                </a:lnTo>
                <a:lnTo>
                  <a:pt x="4690" y="917"/>
                </a:lnTo>
                <a:lnTo>
                  <a:pt x="4698" y="932"/>
                </a:lnTo>
                <a:lnTo>
                  <a:pt x="4704" y="946"/>
                </a:lnTo>
                <a:lnTo>
                  <a:pt x="4709" y="963"/>
                </a:lnTo>
                <a:lnTo>
                  <a:pt x="4713" y="981"/>
                </a:lnTo>
                <a:lnTo>
                  <a:pt x="4715" y="1000"/>
                </a:lnTo>
                <a:lnTo>
                  <a:pt x="4717" y="1019"/>
                </a:lnTo>
                <a:lnTo>
                  <a:pt x="4718" y="1040"/>
                </a:lnTo>
                <a:lnTo>
                  <a:pt x="4718" y="1162"/>
                </a:lnTo>
                <a:lnTo>
                  <a:pt x="4718" y="2136"/>
                </a:lnTo>
                <a:lnTo>
                  <a:pt x="4727" y="2138"/>
                </a:lnTo>
                <a:lnTo>
                  <a:pt x="4787" y="2143"/>
                </a:lnTo>
                <a:lnTo>
                  <a:pt x="4846" y="2146"/>
                </a:lnTo>
                <a:lnTo>
                  <a:pt x="4903" y="2148"/>
                </a:lnTo>
                <a:lnTo>
                  <a:pt x="4958" y="2146"/>
                </a:lnTo>
                <a:lnTo>
                  <a:pt x="5011" y="2143"/>
                </a:lnTo>
                <a:lnTo>
                  <a:pt x="5063" y="2138"/>
                </a:lnTo>
                <a:lnTo>
                  <a:pt x="5113" y="2131"/>
                </a:lnTo>
                <a:lnTo>
                  <a:pt x="5162" y="2122"/>
                </a:lnTo>
                <a:lnTo>
                  <a:pt x="5208" y="2111"/>
                </a:lnTo>
                <a:lnTo>
                  <a:pt x="5252" y="2100"/>
                </a:lnTo>
                <a:lnTo>
                  <a:pt x="5296" y="2086"/>
                </a:lnTo>
                <a:lnTo>
                  <a:pt x="5337" y="2072"/>
                </a:lnTo>
                <a:lnTo>
                  <a:pt x="5376" y="2057"/>
                </a:lnTo>
                <a:lnTo>
                  <a:pt x="5414" y="2042"/>
                </a:lnTo>
                <a:lnTo>
                  <a:pt x="5448" y="2025"/>
                </a:lnTo>
                <a:lnTo>
                  <a:pt x="5483" y="2008"/>
                </a:lnTo>
                <a:lnTo>
                  <a:pt x="5514" y="1992"/>
                </a:lnTo>
                <a:lnTo>
                  <a:pt x="5544" y="1975"/>
                </a:lnTo>
                <a:lnTo>
                  <a:pt x="5572" y="1957"/>
                </a:lnTo>
                <a:lnTo>
                  <a:pt x="5598" y="1940"/>
                </a:lnTo>
                <a:lnTo>
                  <a:pt x="5622" y="1925"/>
                </a:lnTo>
                <a:lnTo>
                  <a:pt x="5644" y="1909"/>
                </a:lnTo>
                <a:lnTo>
                  <a:pt x="5682" y="1880"/>
                </a:lnTo>
                <a:lnTo>
                  <a:pt x="5711" y="1854"/>
                </a:lnTo>
                <a:lnTo>
                  <a:pt x="5734" y="1835"/>
                </a:lnTo>
                <a:lnTo>
                  <a:pt x="5752" y="1818"/>
                </a:lnTo>
                <a:lnTo>
                  <a:pt x="5758" y="1811"/>
                </a:lnTo>
                <a:lnTo>
                  <a:pt x="5766" y="1805"/>
                </a:lnTo>
                <a:lnTo>
                  <a:pt x="5774" y="1800"/>
                </a:lnTo>
                <a:lnTo>
                  <a:pt x="5782" y="1796"/>
                </a:lnTo>
                <a:lnTo>
                  <a:pt x="5791" y="1793"/>
                </a:lnTo>
                <a:lnTo>
                  <a:pt x="5799" y="1790"/>
                </a:lnTo>
                <a:lnTo>
                  <a:pt x="5808" y="1789"/>
                </a:lnTo>
                <a:lnTo>
                  <a:pt x="5817" y="1788"/>
                </a:lnTo>
                <a:lnTo>
                  <a:pt x="5826" y="1788"/>
                </a:lnTo>
                <a:lnTo>
                  <a:pt x="5835" y="1789"/>
                </a:lnTo>
                <a:lnTo>
                  <a:pt x="5844" y="1791"/>
                </a:lnTo>
                <a:lnTo>
                  <a:pt x="5853" y="1794"/>
                </a:lnTo>
                <a:lnTo>
                  <a:pt x="5862" y="1798"/>
                </a:lnTo>
                <a:lnTo>
                  <a:pt x="5870" y="1802"/>
                </a:lnTo>
                <a:lnTo>
                  <a:pt x="5877" y="1808"/>
                </a:lnTo>
                <a:lnTo>
                  <a:pt x="5885" y="1814"/>
                </a:lnTo>
                <a:lnTo>
                  <a:pt x="5892" y="1821"/>
                </a:lnTo>
                <a:lnTo>
                  <a:pt x="5898" y="1829"/>
                </a:lnTo>
                <a:lnTo>
                  <a:pt x="5903" y="1837"/>
                </a:lnTo>
                <a:lnTo>
                  <a:pt x="5906" y="1844"/>
                </a:lnTo>
                <a:lnTo>
                  <a:pt x="5910" y="1853"/>
                </a:lnTo>
                <a:lnTo>
                  <a:pt x="5913" y="1862"/>
                </a:lnTo>
                <a:lnTo>
                  <a:pt x="5914" y="1871"/>
                </a:lnTo>
                <a:lnTo>
                  <a:pt x="5915" y="1880"/>
                </a:lnTo>
                <a:lnTo>
                  <a:pt x="5915" y="1889"/>
                </a:lnTo>
                <a:lnTo>
                  <a:pt x="5914" y="1898"/>
                </a:lnTo>
                <a:lnTo>
                  <a:pt x="5912" y="1907"/>
                </a:lnTo>
                <a:lnTo>
                  <a:pt x="5909" y="1916"/>
                </a:lnTo>
                <a:lnTo>
                  <a:pt x="5905" y="1925"/>
                </a:lnTo>
                <a:lnTo>
                  <a:pt x="5901" y="1932"/>
                </a:lnTo>
                <a:lnTo>
                  <a:pt x="5895" y="1940"/>
                </a:lnTo>
                <a:lnTo>
                  <a:pt x="5890" y="1948"/>
                </a:lnTo>
                <a:lnTo>
                  <a:pt x="5869" y="1968"/>
                </a:lnTo>
                <a:lnTo>
                  <a:pt x="5844" y="1990"/>
                </a:lnTo>
                <a:lnTo>
                  <a:pt x="5809" y="2019"/>
                </a:lnTo>
                <a:lnTo>
                  <a:pt x="5766" y="2054"/>
                </a:lnTo>
                <a:lnTo>
                  <a:pt x="5740" y="2072"/>
                </a:lnTo>
                <a:lnTo>
                  <a:pt x="5712" y="2091"/>
                </a:lnTo>
                <a:lnTo>
                  <a:pt x="5682" y="2111"/>
                </a:lnTo>
                <a:lnTo>
                  <a:pt x="5650" y="2131"/>
                </a:lnTo>
                <a:lnTo>
                  <a:pt x="5616" y="2151"/>
                </a:lnTo>
                <a:lnTo>
                  <a:pt x="5580" y="2170"/>
                </a:lnTo>
                <a:lnTo>
                  <a:pt x="5541" y="2190"/>
                </a:lnTo>
                <a:lnTo>
                  <a:pt x="5500" y="2209"/>
                </a:lnTo>
                <a:lnTo>
                  <a:pt x="5457" y="2228"/>
                </a:lnTo>
                <a:lnTo>
                  <a:pt x="5413" y="2246"/>
                </a:lnTo>
                <a:lnTo>
                  <a:pt x="5365" y="2262"/>
                </a:lnTo>
                <a:lnTo>
                  <a:pt x="5316" y="2278"/>
                </a:lnTo>
                <a:lnTo>
                  <a:pt x="5264" y="2291"/>
                </a:lnTo>
                <a:lnTo>
                  <a:pt x="5212" y="2305"/>
                </a:lnTo>
                <a:lnTo>
                  <a:pt x="5156" y="2316"/>
                </a:lnTo>
                <a:lnTo>
                  <a:pt x="5099" y="2325"/>
                </a:lnTo>
                <a:lnTo>
                  <a:pt x="5040" y="2331"/>
                </a:lnTo>
                <a:lnTo>
                  <a:pt x="4980" y="2336"/>
                </a:lnTo>
                <a:lnTo>
                  <a:pt x="4918" y="2338"/>
                </a:lnTo>
                <a:lnTo>
                  <a:pt x="4885" y="2338"/>
                </a:lnTo>
                <a:lnTo>
                  <a:pt x="4853" y="2337"/>
                </a:lnTo>
                <a:lnTo>
                  <a:pt x="4820" y="2336"/>
                </a:lnTo>
                <a:lnTo>
                  <a:pt x="4786" y="2334"/>
                </a:lnTo>
                <a:lnTo>
                  <a:pt x="4753" y="2331"/>
                </a:lnTo>
                <a:lnTo>
                  <a:pt x="4718" y="2327"/>
                </a:lnTo>
                <a:lnTo>
                  <a:pt x="4718" y="2397"/>
                </a:lnTo>
                <a:lnTo>
                  <a:pt x="4717" y="2418"/>
                </a:lnTo>
                <a:lnTo>
                  <a:pt x="4714" y="2438"/>
                </a:lnTo>
                <a:lnTo>
                  <a:pt x="4709" y="2459"/>
                </a:lnTo>
                <a:lnTo>
                  <a:pt x="4703" y="2479"/>
                </a:lnTo>
                <a:lnTo>
                  <a:pt x="4694" y="2498"/>
                </a:lnTo>
                <a:lnTo>
                  <a:pt x="4682" y="2515"/>
                </a:lnTo>
                <a:lnTo>
                  <a:pt x="4670" y="2533"/>
                </a:lnTo>
                <a:lnTo>
                  <a:pt x="4656" y="2551"/>
                </a:lnTo>
                <a:lnTo>
                  <a:pt x="4640" y="2568"/>
                </a:lnTo>
                <a:lnTo>
                  <a:pt x="4623" y="2583"/>
                </a:lnTo>
                <a:lnTo>
                  <a:pt x="4604" y="2598"/>
                </a:lnTo>
                <a:lnTo>
                  <a:pt x="4585" y="2612"/>
                </a:lnTo>
                <a:lnTo>
                  <a:pt x="4564" y="2626"/>
                </a:lnTo>
                <a:lnTo>
                  <a:pt x="4541" y="2638"/>
                </a:lnTo>
                <a:lnTo>
                  <a:pt x="4517" y="2649"/>
                </a:lnTo>
                <a:lnTo>
                  <a:pt x="4493" y="2660"/>
                </a:lnTo>
                <a:lnTo>
                  <a:pt x="4517" y="2666"/>
                </a:lnTo>
                <a:lnTo>
                  <a:pt x="4543" y="2670"/>
                </a:lnTo>
                <a:lnTo>
                  <a:pt x="4569" y="2675"/>
                </a:lnTo>
                <a:lnTo>
                  <a:pt x="4597" y="2678"/>
                </a:lnTo>
                <a:lnTo>
                  <a:pt x="4624" y="2680"/>
                </a:lnTo>
                <a:lnTo>
                  <a:pt x="4653" y="2683"/>
                </a:lnTo>
                <a:lnTo>
                  <a:pt x="4685" y="2684"/>
                </a:lnTo>
                <a:lnTo>
                  <a:pt x="4716" y="2684"/>
                </a:lnTo>
                <a:lnTo>
                  <a:pt x="4776" y="2683"/>
                </a:lnTo>
                <a:lnTo>
                  <a:pt x="4835" y="2678"/>
                </a:lnTo>
                <a:lnTo>
                  <a:pt x="4892" y="2671"/>
                </a:lnTo>
                <a:lnTo>
                  <a:pt x="4948" y="2662"/>
                </a:lnTo>
                <a:lnTo>
                  <a:pt x="5001" y="2652"/>
                </a:lnTo>
                <a:lnTo>
                  <a:pt x="5053" y="2640"/>
                </a:lnTo>
                <a:lnTo>
                  <a:pt x="5104" y="2626"/>
                </a:lnTo>
                <a:lnTo>
                  <a:pt x="5152" y="2610"/>
                </a:lnTo>
                <a:lnTo>
                  <a:pt x="5199" y="2593"/>
                </a:lnTo>
                <a:lnTo>
                  <a:pt x="5244" y="2576"/>
                </a:lnTo>
                <a:lnTo>
                  <a:pt x="5287" y="2557"/>
                </a:lnTo>
                <a:lnTo>
                  <a:pt x="5329" y="2537"/>
                </a:lnTo>
                <a:lnTo>
                  <a:pt x="5368" y="2515"/>
                </a:lnTo>
                <a:lnTo>
                  <a:pt x="5406" y="2495"/>
                </a:lnTo>
                <a:lnTo>
                  <a:pt x="5442" y="2474"/>
                </a:lnTo>
                <a:lnTo>
                  <a:pt x="5476" y="2452"/>
                </a:lnTo>
                <a:lnTo>
                  <a:pt x="5507" y="2431"/>
                </a:lnTo>
                <a:lnTo>
                  <a:pt x="5539" y="2409"/>
                </a:lnTo>
                <a:lnTo>
                  <a:pt x="5566" y="2388"/>
                </a:lnTo>
                <a:lnTo>
                  <a:pt x="5592" y="2368"/>
                </a:lnTo>
                <a:lnTo>
                  <a:pt x="5617" y="2348"/>
                </a:lnTo>
                <a:lnTo>
                  <a:pt x="5639" y="2329"/>
                </a:lnTo>
                <a:lnTo>
                  <a:pt x="5678" y="2295"/>
                </a:lnTo>
                <a:lnTo>
                  <a:pt x="5708" y="2266"/>
                </a:lnTo>
                <a:lnTo>
                  <a:pt x="5729" y="2243"/>
                </a:lnTo>
                <a:lnTo>
                  <a:pt x="5747" y="2223"/>
                </a:lnTo>
                <a:lnTo>
                  <a:pt x="5754" y="2216"/>
                </a:lnTo>
                <a:lnTo>
                  <a:pt x="5762" y="2210"/>
                </a:lnTo>
                <a:lnTo>
                  <a:pt x="5769" y="2204"/>
                </a:lnTo>
                <a:lnTo>
                  <a:pt x="5777" y="2200"/>
                </a:lnTo>
                <a:lnTo>
                  <a:pt x="5785" y="2195"/>
                </a:lnTo>
                <a:lnTo>
                  <a:pt x="5794" y="2193"/>
                </a:lnTo>
                <a:lnTo>
                  <a:pt x="5803" y="2191"/>
                </a:lnTo>
                <a:lnTo>
                  <a:pt x="5812" y="2190"/>
                </a:lnTo>
                <a:lnTo>
                  <a:pt x="5821" y="2189"/>
                </a:lnTo>
                <a:lnTo>
                  <a:pt x="5830" y="2190"/>
                </a:lnTo>
                <a:lnTo>
                  <a:pt x="5840" y="2191"/>
                </a:lnTo>
                <a:lnTo>
                  <a:pt x="5848" y="2193"/>
                </a:lnTo>
                <a:lnTo>
                  <a:pt x="5856" y="2197"/>
                </a:lnTo>
                <a:lnTo>
                  <a:pt x="5865" y="2200"/>
                </a:lnTo>
                <a:lnTo>
                  <a:pt x="5873" y="2206"/>
                </a:lnTo>
                <a:lnTo>
                  <a:pt x="5881" y="2211"/>
                </a:lnTo>
                <a:lnTo>
                  <a:pt x="5889" y="2218"/>
                </a:lnTo>
                <a:lnTo>
                  <a:pt x="5894" y="2224"/>
                </a:lnTo>
                <a:lnTo>
                  <a:pt x="5900" y="2232"/>
                </a:lnTo>
                <a:lnTo>
                  <a:pt x="5904" y="2241"/>
                </a:lnTo>
                <a:lnTo>
                  <a:pt x="5909" y="2249"/>
                </a:lnTo>
                <a:lnTo>
                  <a:pt x="5912" y="2258"/>
                </a:lnTo>
                <a:lnTo>
                  <a:pt x="5913" y="2267"/>
                </a:lnTo>
                <a:lnTo>
                  <a:pt x="5914" y="2276"/>
                </a:lnTo>
                <a:lnTo>
                  <a:pt x="5915" y="2285"/>
                </a:lnTo>
                <a:lnTo>
                  <a:pt x="5914" y="2294"/>
                </a:lnTo>
                <a:lnTo>
                  <a:pt x="5913" y="2302"/>
                </a:lnTo>
                <a:lnTo>
                  <a:pt x="5911" y="2311"/>
                </a:lnTo>
                <a:lnTo>
                  <a:pt x="5908" y="2320"/>
                </a:lnTo>
                <a:lnTo>
                  <a:pt x="5904" y="2329"/>
                </a:lnTo>
                <a:lnTo>
                  <a:pt x="5899" y="2337"/>
                </a:lnTo>
                <a:lnTo>
                  <a:pt x="5893" y="2345"/>
                </a:lnTo>
                <a:lnTo>
                  <a:pt x="5873" y="2368"/>
                </a:lnTo>
                <a:lnTo>
                  <a:pt x="5847" y="2394"/>
                </a:lnTo>
                <a:lnTo>
                  <a:pt x="5813" y="2427"/>
                </a:lnTo>
                <a:lnTo>
                  <a:pt x="5769" y="2467"/>
                </a:lnTo>
                <a:lnTo>
                  <a:pt x="5744" y="2489"/>
                </a:lnTo>
                <a:lnTo>
                  <a:pt x="5716" y="2511"/>
                </a:lnTo>
                <a:lnTo>
                  <a:pt x="5686" y="2534"/>
                </a:lnTo>
                <a:lnTo>
                  <a:pt x="5653" y="2559"/>
                </a:lnTo>
                <a:lnTo>
                  <a:pt x="5619" y="2583"/>
                </a:lnTo>
                <a:lnTo>
                  <a:pt x="5582" y="2608"/>
                </a:lnTo>
                <a:lnTo>
                  <a:pt x="5544" y="2632"/>
                </a:lnTo>
                <a:lnTo>
                  <a:pt x="5503" y="2657"/>
                </a:lnTo>
                <a:lnTo>
                  <a:pt x="5459" y="2680"/>
                </a:lnTo>
                <a:lnTo>
                  <a:pt x="5415" y="2704"/>
                </a:lnTo>
                <a:lnTo>
                  <a:pt x="5367" y="2727"/>
                </a:lnTo>
                <a:lnTo>
                  <a:pt x="5318" y="2748"/>
                </a:lnTo>
                <a:lnTo>
                  <a:pt x="5267" y="2769"/>
                </a:lnTo>
                <a:lnTo>
                  <a:pt x="5213" y="2788"/>
                </a:lnTo>
                <a:lnTo>
                  <a:pt x="5157" y="2806"/>
                </a:lnTo>
                <a:lnTo>
                  <a:pt x="5100" y="2823"/>
                </a:lnTo>
                <a:lnTo>
                  <a:pt x="5041" y="2836"/>
                </a:lnTo>
                <a:lnTo>
                  <a:pt x="4980" y="2849"/>
                </a:lnTo>
                <a:lnTo>
                  <a:pt x="4917" y="2859"/>
                </a:lnTo>
                <a:lnTo>
                  <a:pt x="4884" y="2863"/>
                </a:lnTo>
                <a:lnTo>
                  <a:pt x="4852" y="2866"/>
                </a:lnTo>
                <a:lnTo>
                  <a:pt x="4818" y="2869"/>
                </a:lnTo>
                <a:lnTo>
                  <a:pt x="4785" y="2871"/>
                </a:lnTo>
                <a:lnTo>
                  <a:pt x="4750" y="2872"/>
                </a:lnTo>
                <a:lnTo>
                  <a:pt x="4716" y="2873"/>
                </a:lnTo>
                <a:lnTo>
                  <a:pt x="4666" y="2873"/>
                </a:lnTo>
                <a:lnTo>
                  <a:pt x="4618" y="2871"/>
                </a:lnTo>
                <a:lnTo>
                  <a:pt x="4572" y="2866"/>
                </a:lnTo>
                <a:lnTo>
                  <a:pt x="4529" y="2862"/>
                </a:lnTo>
                <a:lnTo>
                  <a:pt x="4487" y="2855"/>
                </a:lnTo>
                <a:lnTo>
                  <a:pt x="4447" y="2846"/>
                </a:lnTo>
                <a:lnTo>
                  <a:pt x="4410" y="2836"/>
                </a:lnTo>
                <a:lnTo>
                  <a:pt x="4374" y="2825"/>
                </a:lnTo>
                <a:lnTo>
                  <a:pt x="4339" y="2813"/>
                </a:lnTo>
                <a:lnTo>
                  <a:pt x="4306" y="2800"/>
                </a:lnTo>
                <a:lnTo>
                  <a:pt x="4273" y="2784"/>
                </a:lnTo>
                <a:lnTo>
                  <a:pt x="4242" y="2767"/>
                </a:lnTo>
                <a:lnTo>
                  <a:pt x="4212" y="2749"/>
                </a:lnTo>
                <a:lnTo>
                  <a:pt x="4182" y="2729"/>
                </a:lnTo>
                <a:lnTo>
                  <a:pt x="4153" y="2709"/>
                </a:lnTo>
                <a:lnTo>
                  <a:pt x="4124" y="2687"/>
                </a:lnTo>
                <a:lnTo>
                  <a:pt x="4089" y="2679"/>
                </a:lnTo>
                <a:lnTo>
                  <a:pt x="4057" y="2669"/>
                </a:lnTo>
                <a:lnTo>
                  <a:pt x="4026" y="2658"/>
                </a:lnTo>
                <a:lnTo>
                  <a:pt x="3996" y="2645"/>
                </a:lnTo>
                <a:lnTo>
                  <a:pt x="3968" y="2630"/>
                </a:lnTo>
                <a:lnTo>
                  <a:pt x="3942" y="2615"/>
                </a:lnTo>
                <a:lnTo>
                  <a:pt x="3918" y="2597"/>
                </a:lnTo>
                <a:lnTo>
                  <a:pt x="3895" y="2579"/>
                </a:lnTo>
                <a:lnTo>
                  <a:pt x="3875" y="2559"/>
                </a:lnTo>
                <a:lnTo>
                  <a:pt x="3858" y="2539"/>
                </a:lnTo>
                <a:lnTo>
                  <a:pt x="3843" y="2518"/>
                </a:lnTo>
                <a:lnTo>
                  <a:pt x="3836" y="2506"/>
                </a:lnTo>
                <a:lnTo>
                  <a:pt x="3830" y="2494"/>
                </a:lnTo>
                <a:lnTo>
                  <a:pt x="3824" y="2483"/>
                </a:lnTo>
                <a:lnTo>
                  <a:pt x="3820" y="2472"/>
                </a:lnTo>
                <a:lnTo>
                  <a:pt x="3815" y="2460"/>
                </a:lnTo>
                <a:lnTo>
                  <a:pt x="3812" y="2447"/>
                </a:lnTo>
                <a:lnTo>
                  <a:pt x="3810" y="2435"/>
                </a:lnTo>
                <a:lnTo>
                  <a:pt x="3807" y="2423"/>
                </a:lnTo>
                <a:lnTo>
                  <a:pt x="3806" y="2411"/>
                </a:lnTo>
                <a:lnTo>
                  <a:pt x="3806" y="2397"/>
                </a:lnTo>
                <a:lnTo>
                  <a:pt x="3742" y="2337"/>
                </a:lnTo>
                <a:lnTo>
                  <a:pt x="3671" y="2275"/>
                </a:lnTo>
                <a:lnTo>
                  <a:pt x="3633" y="2243"/>
                </a:lnTo>
                <a:lnTo>
                  <a:pt x="3594" y="2210"/>
                </a:lnTo>
                <a:lnTo>
                  <a:pt x="3553" y="2177"/>
                </a:lnTo>
                <a:lnTo>
                  <a:pt x="3510" y="2143"/>
                </a:lnTo>
                <a:close/>
                <a:moveTo>
                  <a:pt x="1226" y="3231"/>
                </a:moveTo>
                <a:lnTo>
                  <a:pt x="1226" y="3231"/>
                </a:lnTo>
                <a:lnTo>
                  <a:pt x="1232" y="3216"/>
                </a:lnTo>
                <a:lnTo>
                  <a:pt x="1239" y="3201"/>
                </a:lnTo>
                <a:lnTo>
                  <a:pt x="1245" y="3184"/>
                </a:lnTo>
                <a:lnTo>
                  <a:pt x="1250" y="3167"/>
                </a:lnTo>
                <a:lnTo>
                  <a:pt x="1253" y="3151"/>
                </a:lnTo>
                <a:lnTo>
                  <a:pt x="1256" y="3134"/>
                </a:lnTo>
                <a:lnTo>
                  <a:pt x="1258" y="3116"/>
                </a:lnTo>
                <a:lnTo>
                  <a:pt x="1258" y="3098"/>
                </a:lnTo>
                <a:lnTo>
                  <a:pt x="1258" y="3084"/>
                </a:lnTo>
                <a:lnTo>
                  <a:pt x="1257" y="3069"/>
                </a:lnTo>
                <a:lnTo>
                  <a:pt x="1255" y="3055"/>
                </a:lnTo>
                <a:lnTo>
                  <a:pt x="1252" y="3041"/>
                </a:lnTo>
                <a:lnTo>
                  <a:pt x="1249" y="3027"/>
                </a:lnTo>
                <a:lnTo>
                  <a:pt x="1246" y="3014"/>
                </a:lnTo>
                <a:lnTo>
                  <a:pt x="1241" y="3000"/>
                </a:lnTo>
                <a:lnTo>
                  <a:pt x="1236" y="2988"/>
                </a:lnTo>
                <a:lnTo>
                  <a:pt x="1230" y="2975"/>
                </a:lnTo>
                <a:lnTo>
                  <a:pt x="1224" y="2962"/>
                </a:lnTo>
                <a:lnTo>
                  <a:pt x="1210" y="2939"/>
                </a:lnTo>
                <a:lnTo>
                  <a:pt x="1193" y="2918"/>
                </a:lnTo>
                <a:lnTo>
                  <a:pt x="1175" y="2898"/>
                </a:lnTo>
                <a:lnTo>
                  <a:pt x="1154" y="2879"/>
                </a:lnTo>
                <a:lnTo>
                  <a:pt x="1133" y="2862"/>
                </a:lnTo>
                <a:lnTo>
                  <a:pt x="1110" y="2849"/>
                </a:lnTo>
                <a:lnTo>
                  <a:pt x="1097" y="2842"/>
                </a:lnTo>
                <a:lnTo>
                  <a:pt x="1085" y="2836"/>
                </a:lnTo>
                <a:lnTo>
                  <a:pt x="1072" y="2831"/>
                </a:lnTo>
                <a:lnTo>
                  <a:pt x="1058" y="2826"/>
                </a:lnTo>
                <a:lnTo>
                  <a:pt x="1045" y="2823"/>
                </a:lnTo>
                <a:lnTo>
                  <a:pt x="1032" y="2820"/>
                </a:lnTo>
                <a:lnTo>
                  <a:pt x="1017" y="2817"/>
                </a:lnTo>
                <a:lnTo>
                  <a:pt x="1003" y="2815"/>
                </a:lnTo>
                <a:lnTo>
                  <a:pt x="988" y="2814"/>
                </a:lnTo>
                <a:lnTo>
                  <a:pt x="974" y="2814"/>
                </a:lnTo>
                <a:lnTo>
                  <a:pt x="959" y="2814"/>
                </a:lnTo>
                <a:lnTo>
                  <a:pt x="945" y="2815"/>
                </a:lnTo>
                <a:lnTo>
                  <a:pt x="930" y="2817"/>
                </a:lnTo>
                <a:lnTo>
                  <a:pt x="917" y="2820"/>
                </a:lnTo>
                <a:lnTo>
                  <a:pt x="902" y="2823"/>
                </a:lnTo>
                <a:lnTo>
                  <a:pt x="889" y="2826"/>
                </a:lnTo>
                <a:lnTo>
                  <a:pt x="877" y="2831"/>
                </a:lnTo>
                <a:lnTo>
                  <a:pt x="863" y="2836"/>
                </a:lnTo>
                <a:lnTo>
                  <a:pt x="851" y="2842"/>
                </a:lnTo>
                <a:lnTo>
                  <a:pt x="839" y="2849"/>
                </a:lnTo>
                <a:lnTo>
                  <a:pt x="815" y="2862"/>
                </a:lnTo>
                <a:lnTo>
                  <a:pt x="793" y="2879"/>
                </a:lnTo>
                <a:lnTo>
                  <a:pt x="773" y="2898"/>
                </a:lnTo>
                <a:lnTo>
                  <a:pt x="754" y="2918"/>
                </a:lnTo>
                <a:lnTo>
                  <a:pt x="738" y="2939"/>
                </a:lnTo>
                <a:lnTo>
                  <a:pt x="724" y="2962"/>
                </a:lnTo>
                <a:lnTo>
                  <a:pt x="717" y="2975"/>
                </a:lnTo>
                <a:lnTo>
                  <a:pt x="712" y="2988"/>
                </a:lnTo>
                <a:lnTo>
                  <a:pt x="707" y="3000"/>
                </a:lnTo>
                <a:lnTo>
                  <a:pt x="703" y="3014"/>
                </a:lnTo>
                <a:lnTo>
                  <a:pt x="698" y="3027"/>
                </a:lnTo>
                <a:lnTo>
                  <a:pt x="695" y="3041"/>
                </a:lnTo>
                <a:lnTo>
                  <a:pt x="693" y="3055"/>
                </a:lnTo>
                <a:lnTo>
                  <a:pt x="691" y="3069"/>
                </a:lnTo>
                <a:lnTo>
                  <a:pt x="689" y="3084"/>
                </a:lnTo>
                <a:lnTo>
                  <a:pt x="689" y="3098"/>
                </a:lnTo>
                <a:lnTo>
                  <a:pt x="691" y="3123"/>
                </a:lnTo>
                <a:lnTo>
                  <a:pt x="682" y="3124"/>
                </a:lnTo>
                <a:lnTo>
                  <a:pt x="684" y="3153"/>
                </a:lnTo>
                <a:lnTo>
                  <a:pt x="687" y="3181"/>
                </a:lnTo>
                <a:lnTo>
                  <a:pt x="692" y="3209"/>
                </a:lnTo>
                <a:lnTo>
                  <a:pt x="698" y="3235"/>
                </a:lnTo>
                <a:lnTo>
                  <a:pt x="706" y="3261"/>
                </a:lnTo>
                <a:lnTo>
                  <a:pt x="715" y="3287"/>
                </a:lnTo>
                <a:lnTo>
                  <a:pt x="726" y="3311"/>
                </a:lnTo>
                <a:lnTo>
                  <a:pt x="738" y="3335"/>
                </a:lnTo>
                <a:lnTo>
                  <a:pt x="753" y="3357"/>
                </a:lnTo>
                <a:lnTo>
                  <a:pt x="769" y="3379"/>
                </a:lnTo>
                <a:lnTo>
                  <a:pt x="785" y="3399"/>
                </a:lnTo>
                <a:lnTo>
                  <a:pt x="804" y="3419"/>
                </a:lnTo>
                <a:lnTo>
                  <a:pt x="823" y="3437"/>
                </a:lnTo>
                <a:lnTo>
                  <a:pt x="845" y="3454"/>
                </a:lnTo>
                <a:lnTo>
                  <a:pt x="868" y="3468"/>
                </a:lnTo>
                <a:lnTo>
                  <a:pt x="892" y="3483"/>
                </a:lnTo>
                <a:lnTo>
                  <a:pt x="918" y="3495"/>
                </a:lnTo>
                <a:lnTo>
                  <a:pt x="938" y="3503"/>
                </a:lnTo>
                <a:lnTo>
                  <a:pt x="959" y="3510"/>
                </a:lnTo>
                <a:lnTo>
                  <a:pt x="980" y="3515"/>
                </a:lnTo>
                <a:lnTo>
                  <a:pt x="1002" y="3520"/>
                </a:lnTo>
                <a:lnTo>
                  <a:pt x="1023" y="3523"/>
                </a:lnTo>
                <a:lnTo>
                  <a:pt x="1044" y="3525"/>
                </a:lnTo>
                <a:lnTo>
                  <a:pt x="1066" y="3525"/>
                </a:lnTo>
                <a:lnTo>
                  <a:pt x="1087" y="3525"/>
                </a:lnTo>
                <a:lnTo>
                  <a:pt x="1111" y="3523"/>
                </a:lnTo>
                <a:lnTo>
                  <a:pt x="1132" y="3520"/>
                </a:lnTo>
                <a:lnTo>
                  <a:pt x="1154" y="3515"/>
                </a:lnTo>
                <a:lnTo>
                  <a:pt x="1175" y="3510"/>
                </a:lnTo>
                <a:lnTo>
                  <a:pt x="1197" y="3503"/>
                </a:lnTo>
                <a:lnTo>
                  <a:pt x="1218" y="3494"/>
                </a:lnTo>
                <a:lnTo>
                  <a:pt x="1238" y="3485"/>
                </a:lnTo>
                <a:lnTo>
                  <a:pt x="1258" y="3474"/>
                </a:lnTo>
                <a:lnTo>
                  <a:pt x="1272" y="3465"/>
                </a:lnTo>
                <a:lnTo>
                  <a:pt x="1286" y="3456"/>
                </a:lnTo>
                <a:lnTo>
                  <a:pt x="1300" y="3446"/>
                </a:lnTo>
                <a:lnTo>
                  <a:pt x="1313" y="3435"/>
                </a:lnTo>
                <a:lnTo>
                  <a:pt x="1325" y="3425"/>
                </a:lnTo>
                <a:lnTo>
                  <a:pt x="1337" y="3414"/>
                </a:lnTo>
                <a:lnTo>
                  <a:pt x="1359" y="3389"/>
                </a:lnTo>
                <a:lnTo>
                  <a:pt x="1378" y="3365"/>
                </a:lnTo>
                <a:lnTo>
                  <a:pt x="1396" y="3338"/>
                </a:lnTo>
                <a:lnTo>
                  <a:pt x="1412" y="3310"/>
                </a:lnTo>
                <a:lnTo>
                  <a:pt x="1426" y="3281"/>
                </a:lnTo>
                <a:lnTo>
                  <a:pt x="1439" y="3251"/>
                </a:lnTo>
                <a:lnTo>
                  <a:pt x="1449" y="3221"/>
                </a:lnTo>
                <a:lnTo>
                  <a:pt x="1456" y="3189"/>
                </a:lnTo>
                <a:lnTo>
                  <a:pt x="1463" y="3157"/>
                </a:lnTo>
                <a:lnTo>
                  <a:pt x="1469" y="3125"/>
                </a:lnTo>
                <a:lnTo>
                  <a:pt x="1472" y="3092"/>
                </a:lnTo>
                <a:lnTo>
                  <a:pt x="1474" y="3059"/>
                </a:lnTo>
                <a:lnTo>
                  <a:pt x="1474" y="3026"/>
                </a:lnTo>
                <a:lnTo>
                  <a:pt x="1473" y="2680"/>
                </a:lnTo>
                <a:lnTo>
                  <a:pt x="1505" y="2674"/>
                </a:lnTo>
                <a:lnTo>
                  <a:pt x="1539" y="2667"/>
                </a:lnTo>
                <a:lnTo>
                  <a:pt x="1571" y="2658"/>
                </a:lnTo>
                <a:lnTo>
                  <a:pt x="1604" y="2648"/>
                </a:lnTo>
                <a:lnTo>
                  <a:pt x="1635" y="2636"/>
                </a:lnTo>
                <a:lnTo>
                  <a:pt x="1665" y="2622"/>
                </a:lnTo>
                <a:lnTo>
                  <a:pt x="1695" y="2607"/>
                </a:lnTo>
                <a:lnTo>
                  <a:pt x="1724" y="2590"/>
                </a:lnTo>
                <a:lnTo>
                  <a:pt x="1743" y="2578"/>
                </a:lnTo>
                <a:lnTo>
                  <a:pt x="1761" y="2566"/>
                </a:lnTo>
                <a:lnTo>
                  <a:pt x="1779" y="2552"/>
                </a:lnTo>
                <a:lnTo>
                  <a:pt x="1794" y="2538"/>
                </a:lnTo>
                <a:lnTo>
                  <a:pt x="1811" y="2523"/>
                </a:lnTo>
                <a:lnTo>
                  <a:pt x="1825" y="2508"/>
                </a:lnTo>
                <a:lnTo>
                  <a:pt x="1841" y="2492"/>
                </a:lnTo>
                <a:lnTo>
                  <a:pt x="1854" y="2476"/>
                </a:lnTo>
                <a:lnTo>
                  <a:pt x="1868" y="2459"/>
                </a:lnTo>
                <a:lnTo>
                  <a:pt x="1880" y="2442"/>
                </a:lnTo>
                <a:lnTo>
                  <a:pt x="1891" y="2423"/>
                </a:lnTo>
                <a:lnTo>
                  <a:pt x="1902" y="2405"/>
                </a:lnTo>
                <a:lnTo>
                  <a:pt x="1912" y="2385"/>
                </a:lnTo>
                <a:lnTo>
                  <a:pt x="1922" y="2366"/>
                </a:lnTo>
                <a:lnTo>
                  <a:pt x="1930" y="2345"/>
                </a:lnTo>
                <a:lnTo>
                  <a:pt x="1938" y="2325"/>
                </a:lnTo>
                <a:lnTo>
                  <a:pt x="1949" y="2291"/>
                </a:lnTo>
                <a:lnTo>
                  <a:pt x="1957" y="2258"/>
                </a:lnTo>
                <a:lnTo>
                  <a:pt x="1964" y="2223"/>
                </a:lnTo>
                <a:lnTo>
                  <a:pt x="1968" y="2189"/>
                </a:lnTo>
                <a:lnTo>
                  <a:pt x="1970" y="2154"/>
                </a:lnTo>
                <a:lnTo>
                  <a:pt x="1971" y="2120"/>
                </a:lnTo>
                <a:lnTo>
                  <a:pt x="1971" y="2085"/>
                </a:lnTo>
                <a:lnTo>
                  <a:pt x="1969" y="2051"/>
                </a:lnTo>
                <a:lnTo>
                  <a:pt x="1967" y="2027"/>
                </a:lnTo>
                <a:lnTo>
                  <a:pt x="1964" y="2004"/>
                </a:lnTo>
                <a:lnTo>
                  <a:pt x="1959" y="1981"/>
                </a:lnTo>
                <a:lnTo>
                  <a:pt x="1954" y="1959"/>
                </a:lnTo>
                <a:lnTo>
                  <a:pt x="1947" y="1936"/>
                </a:lnTo>
                <a:lnTo>
                  <a:pt x="1939" y="1915"/>
                </a:lnTo>
                <a:lnTo>
                  <a:pt x="1930" y="1892"/>
                </a:lnTo>
                <a:lnTo>
                  <a:pt x="1921" y="1871"/>
                </a:lnTo>
                <a:lnTo>
                  <a:pt x="1910" y="1850"/>
                </a:lnTo>
                <a:lnTo>
                  <a:pt x="1899" y="1830"/>
                </a:lnTo>
                <a:lnTo>
                  <a:pt x="1887" y="1810"/>
                </a:lnTo>
                <a:lnTo>
                  <a:pt x="1873" y="1791"/>
                </a:lnTo>
                <a:lnTo>
                  <a:pt x="1859" y="1772"/>
                </a:lnTo>
                <a:lnTo>
                  <a:pt x="1844" y="1754"/>
                </a:lnTo>
                <a:lnTo>
                  <a:pt x="1829" y="1737"/>
                </a:lnTo>
                <a:lnTo>
                  <a:pt x="1812" y="1721"/>
                </a:lnTo>
                <a:lnTo>
                  <a:pt x="1793" y="1704"/>
                </a:lnTo>
                <a:lnTo>
                  <a:pt x="1774" y="1688"/>
                </a:lnTo>
                <a:lnTo>
                  <a:pt x="1755" y="1674"/>
                </a:lnTo>
                <a:lnTo>
                  <a:pt x="1734" y="1661"/>
                </a:lnTo>
                <a:lnTo>
                  <a:pt x="1714" y="1647"/>
                </a:lnTo>
                <a:lnTo>
                  <a:pt x="1692" y="1636"/>
                </a:lnTo>
                <a:lnTo>
                  <a:pt x="1669" y="1626"/>
                </a:lnTo>
                <a:lnTo>
                  <a:pt x="1647" y="1617"/>
                </a:lnTo>
                <a:lnTo>
                  <a:pt x="1625" y="1609"/>
                </a:lnTo>
                <a:lnTo>
                  <a:pt x="1604" y="1603"/>
                </a:lnTo>
                <a:lnTo>
                  <a:pt x="1581" y="1597"/>
                </a:lnTo>
                <a:lnTo>
                  <a:pt x="1559" y="1593"/>
                </a:lnTo>
                <a:lnTo>
                  <a:pt x="1536" y="1590"/>
                </a:lnTo>
                <a:lnTo>
                  <a:pt x="1513" y="1588"/>
                </a:lnTo>
                <a:lnTo>
                  <a:pt x="1490" y="1587"/>
                </a:lnTo>
                <a:lnTo>
                  <a:pt x="1468" y="1587"/>
                </a:lnTo>
                <a:lnTo>
                  <a:pt x="1465" y="1158"/>
                </a:lnTo>
                <a:lnTo>
                  <a:pt x="1498" y="1123"/>
                </a:lnTo>
                <a:lnTo>
                  <a:pt x="1530" y="1089"/>
                </a:lnTo>
                <a:lnTo>
                  <a:pt x="1562" y="1053"/>
                </a:lnTo>
                <a:lnTo>
                  <a:pt x="1592" y="1016"/>
                </a:lnTo>
                <a:lnTo>
                  <a:pt x="1622" y="978"/>
                </a:lnTo>
                <a:lnTo>
                  <a:pt x="1651" y="941"/>
                </a:lnTo>
                <a:lnTo>
                  <a:pt x="1679" y="901"/>
                </a:lnTo>
                <a:lnTo>
                  <a:pt x="1705" y="862"/>
                </a:lnTo>
                <a:lnTo>
                  <a:pt x="1728" y="821"/>
                </a:lnTo>
                <a:lnTo>
                  <a:pt x="1751" y="780"/>
                </a:lnTo>
                <a:lnTo>
                  <a:pt x="1771" y="738"/>
                </a:lnTo>
                <a:lnTo>
                  <a:pt x="1780" y="715"/>
                </a:lnTo>
                <a:lnTo>
                  <a:pt x="1789" y="693"/>
                </a:lnTo>
                <a:lnTo>
                  <a:pt x="1796" y="672"/>
                </a:lnTo>
                <a:lnTo>
                  <a:pt x="1803" y="648"/>
                </a:lnTo>
                <a:lnTo>
                  <a:pt x="1810" y="626"/>
                </a:lnTo>
                <a:lnTo>
                  <a:pt x="1815" y="603"/>
                </a:lnTo>
                <a:lnTo>
                  <a:pt x="1821" y="579"/>
                </a:lnTo>
                <a:lnTo>
                  <a:pt x="1825" y="556"/>
                </a:lnTo>
                <a:lnTo>
                  <a:pt x="1829" y="533"/>
                </a:lnTo>
                <a:lnTo>
                  <a:pt x="1831" y="508"/>
                </a:lnTo>
                <a:lnTo>
                  <a:pt x="1834" y="463"/>
                </a:lnTo>
                <a:lnTo>
                  <a:pt x="1835" y="418"/>
                </a:lnTo>
                <a:lnTo>
                  <a:pt x="1834" y="372"/>
                </a:lnTo>
                <a:lnTo>
                  <a:pt x="1833" y="349"/>
                </a:lnTo>
                <a:lnTo>
                  <a:pt x="1831" y="325"/>
                </a:lnTo>
                <a:lnTo>
                  <a:pt x="1829" y="302"/>
                </a:lnTo>
                <a:lnTo>
                  <a:pt x="1824" y="280"/>
                </a:lnTo>
                <a:lnTo>
                  <a:pt x="1820" y="257"/>
                </a:lnTo>
                <a:lnTo>
                  <a:pt x="1815" y="235"/>
                </a:lnTo>
                <a:lnTo>
                  <a:pt x="1809" y="213"/>
                </a:lnTo>
                <a:lnTo>
                  <a:pt x="1802" y="192"/>
                </a:lnTo>
                <a:lnTo>
                  <a:pt x="1793" y="170"/>
                </a:lnTo>
                <a:lnTo>
                  <a:pt x="1784" y="149"/>
                </a:lnTo>
                <a:lnTo>
                  <a:pt x="1770" y="122"/>
                </a:lnTo>
                <a:lnTo>
                  <a:pt x="1762" y="109"/>
                </a:lnTo>
                <a:lnTo>
                  <a:pt x="1753" y="97"/>
                </a:lnTo>
                <a:lnTo>
                  <a:pt x="1743" y="85"/>
                </a:lnTo>
                <a:lnTo>
                  <a:pt x="1733" y="73"/>
                </a:lnTo>
                <a:lnTo>
                  <a:pt x="1723" y="62"/>
                </a:lnTo>
                <a:lnTo>
                  <a:pt x="1712" y="51"/>
                </a:lnTo>
                <a:lnTo>
                  <a:pt x="1700" y="42"/>
                </a:lnTo>
                <a:lnTo>
                  <a:pt x="1688" y="33"/>
                </a:lnTo>
                <a:lnTo>
                  <a:pt x="1675" y="25"/>
                </a:lnTo>
                <a:lnTo>
                  <a:pt x="1661" y="18"/>
                </a:lnTo>
                <a:lnTo>
                  <a:pt x="1648" y="12"/>
                </a:lnTo>
                <a:lnTo>
                  <a:pt x="1634" y="7"/>
                </a:lnTo>
                <a:lnTo>
                  <a:pt x="1618" y="3"/>
                </a:lnTo>
                <a:lnTo>
                  <a:pt x="1602" y="1"/>
                </a:lnTo>
                <a:lnTo>
                  <a:pt x="1587" y="0"/>
                </a:lnTo>
                <a:lnTo>
                  <a:pt x="1571" y="0"/>
                </a:lnTo>
                <a:lnTo>
                  <a:pt x="1556" y="1"/>
                </a:lnTo>
                <a:lnTo>
                  <a:pt x="1541" y="3"/>
                </a:lnTo>
                <a:lnTo>
                  <a:pt x="1527" y="7"/>
                </a:lnTo>
                <a:lnTo>
                  <a:pt x="1512" y="11"/>
                </a:lnTo>
                <a:lnTo>
                  <a:pt x="1499" y="17"/>
                </a:lnTo>
                <a:lnTo>
                  <a:pt x="1485" y="22"/>
                </a:lnTo>
                <a:lnTo>
                  <a:pt x="1473" y="30"/>
                </a:lnTo>
                <a:lnTo>
                  <a:pt x="1461" y="38"/>
                </a:lnTo>
                <a:lnTo>
                  <a:pt x="1449" y="47"/>
                </a:lnTo>
                <a:lnTo>
                  <a:pt x="1437" y="57"/>
                </a:lnTo>
                <a:lnTo>
                  <a:pt x="1426" y="67"/>
                </a:lnTo>
                <a:lnTo>
                  <a:pt x="1415" y="78"/>
                </a:lnTo>
                <a:lnTo>
                  <a:pt x="1395" y="101"/>
                </a:lnTo>
                <a:lnTo>
                  <a:pt x="1376" y="126"/>
                </a:lnTo>
                <a:lnTo>
                  <a:pt x="1358" y="153"/>
                </a:lnTo>
                <a:lnTo>
                  <a:pt x="1343" y="180"/>
                </a:lnTo>
                <a:lnTo>
                  <a:pt x="1328" y="208"/>
                </a:lnTo>
                <a:lnTo>
                  <a:pt x="1316" y="237"/>
                </a:lnTo>
                <a:lnTo>
                  <a:pt x="1305" y="265"/>
                </a:lnTo>
                <a:lnTo>
                  <a:pt x="1296" y="293"/>
                </a:lnTo>
                <a:lnTo>
                  <a:pt x="1287" y="320"/>
                </a:lnTo>
                <a:lnTo>
                  <a:pt x="1278" y="355"/>
                </a:lnTo>
                <a:lnTo>
                  <a:pt x="1271" y="391"/>
                </a:lnTo>
                <a:lnTo>
                  <a:pt x="1267" y="428"/>
                </a:lnTo>
                <a:lnTo>
                  <a:pt x="1264" y="465"/>
                </a:lnTo>
                <a:lnTo>
                  <a:pt x="1261" y="501"/>
                </a:lnTo>
                <a:lnTo>
                  <a:pt x="1260" y="539"/>
                </a:lnTo>
                <a:lnTo>
                  <a:pt x="1260" y="613"/>
                </a:lnTo>
                <a:lnTo>
                  <a:pt x="1261" y="723"/>
                </a:lnTo>
                <a:lnTo>
                  <a:pt x="1264" y="1075"/>
                </a:lnTo>
                <a:lnTo>
                  <a:pt x="1200" y="1137"/>
                </a:lnTo>
                <a:lnTo>
                  <a:pt x="1138" y="1198"/>
                </a:lnTo>
                <a:lnTo>
                  <a:pt x="1024" y="1308"/>
                </a:lnTo>
                <a:lnTo>
                  <a:pt x="967" y="1364"/>
                </a:lnTo>
                <a:lnTo>
                  <a:pt x="912" y="1422"/>
                </a:lnTo>
                <a:lnTo>
                  <a:pt x="859" y="1481"/>
                </a:lnTo>
                <a:lnTo>
                  <a:pt x="833" y="1511"/>
                </a:lnTo>
                <a:lnTo>
                  <a:pt x="808" y="1541"/>
                </a:lnTo>
                <a:lnTo>
                  <a:pt x="783" y="1572"/>
                </a:lnTo>
                <a:lnTo>
                  <a:pt x="759" y="1604"/>
                </a:lnTo>
                <a:lnTo>
                  <a:pt x="735" y="1636"/>
                </a:lnTo>
                <a:lnTo>
                  <a:pt x="713" y="1668"/>
                </a:lnTo>
                <a:lnTo>
                  <a:pt x="701" y="1687"/>
                </a:lnTo>
                <a:lnTo>
                  <a:pt x="689" y="1706"/>
                </a:lnTo>
                <a:lnTo>
                  <a:pt x="678" y="1726"/>
                </a:lnTo>
                <a:lnTo>
                  <a:pt x="667" y="1746"/>
                </a:lnTo>
                <a:lnTo>
                  <a:pt x="657" y="1767"/>
                </a:lnTo>
                <a:lnTo>
                  <a:pt x="648" y="1788"/>
                </a:lnTo>
                <a:lnTo>
                  <a:pt x="639" y="1809"/>
                </a:lnTo>
                <a:lnTo>
                  <a:pt x="631" y="1830"/>
                </a:lnTo>
                <a:lnTo>
                  <a:pt x="624" y="1856"/>
                </a:lnTo>
                <a:lnTo>
                  <a:pt x="616" y="1880"/>
                </a:lnTo>
                <a:lnTo>
                  <a:pt x="610" y="1906"/>
                </a:lnTo>
                <a:lnTo>
                  <a:pt x="605" y="1931"/>
                </a:lnTo>
                <a:lnTo>
                  <a:pt x="601" y="1957"/>
                </a:lnTo>
                <a:lnTo>
                  <a:pt x="598" y="1983"/>
                </a:lnTo>
                <a:lnTo>
                  <a:pt x="596" y="2009"/>
                </a:lnTo>
                <a:lnTo>
                  <a:pt x="595" y="2035"/>
                </a:lnTo>
                <a:lnTo>
                  <a:pt x="596" y="2061"/>
                </a:lnTo>
                <a:lnTo>
                  <a:pt x="597" y="2086"/>
                </a:lnTo>
                <a:lnTo>
                  <a:pt x="599" y="2112"/>
                </a:lnTo>
                <a:lnTo>
                  <a:pt x="602" y="2138"/>
                </a:lnTo>
                <a:lnTo>
                  <a:pt x="608" y="2163"/>
                </a:lnTo>
                <a:lnTo>
                  <a:pt x="614" y="2189"/>
                </a:lnTo>
                <a:lnTo>
                  <a:pt x="620" y="2214"/>
                </a:lnTo>
                <a:lnTo>
                  <a:pt x="629" y="2239"/>
                </a:lnTo>
                <a:lnTo>
                  <a:pt x="638" y="2263"/>
                </a:lnTo>
                <a:lnTo>
                  <a:pt x="648" y="2288"/>
                </a:lnTo>
                <a:lnTo>
                  <a:pt x="659" y="2311"/>
                </a:lnTo>
                <a:lnTo>
                  <a:pt x="672" y="2334"/>
                </a:lnTo>
                <a:lnTo>
                  <a:pt x="685" y="2356"/>
                </a:lnTo>
                <a:lnTo>
                  <a:pt x="698" y="2377"/>
                </a:lnTo>
                <a:lnTo>
                  <a:pt x="713" y="2398"/>
                </a:lnTo>
                <a:lnTo>
                  <a:pt x="728" y="2420"/>
                </a:lnTo>
                <a:lnTo>
                  <a:pt x="745" y="2438"/>
                </a:lnTo>
                <a:lnTo>
                  <a:pt x="762" y="2457"/>
                </a:lnTo>
                <a:lnTo>
                  <a:pt x="780" y="2476"/>
                </a:lnTo>
                <a:lnTo>
                  <a:pt x="799" y="2494"/>
                </a:lnTo>
                <a:lnTo>
                  <a:pt x="819" y="2511"/>
                </a:lnTo>
                <a:lnTo>
                  <a:pt x="839" y="2528"/>
                </a:lnTo>
                <a:lnTo>
                  <a:pt x="859" y="2543"/>
                </a:lnTo>
                <a:lnTo>
                  <a:pt x="880" y="2558"/>
                </a:lnTo>
                <a:lnTo>
                  <a:pt x="900" y="2570"/>
                </a:lnTo>
                <a:lnTo>
                  <a:pt x="920" y="2582"/>
                </a:lnTo>
                <a:lnTo>
                  <a:pt x="940" y="2593"/>
                </a:lnTo>
                <a:lnTo>
                  <a:pt x="960" y="2603"/>
                </a:lnTo>
                <a:lnTo>
                  <a:pt x="981" y="2613"/>
                </a:lnTo>
                <a:lnTo>
                  <a:pt x="1003" y="2622"/>
                </a:lnTo>
                <a:lnTo>
                  <a:pt x="1024" y="2631"/>
                </a:lnTo>
                <a:lnTo>
                  <a:pt x="1045" y="2639"/>
                </a:lnTo>
                <a:lnTo>
                  <a:pt x="1073" y="2648"/>
                </a:lnTo>
                <a:lnTo>
                  <a:pt x="1101" y="2657"/>
                </a:lnTo>
                <a:lnTo>
                  <a:pt x="1129" y="2664"/>
                </a:lnTo>
                <a:lnTo>
                  <a:pt x="1156" y="2670"/>
                </a:lnTo>
                <a:lnTo>
                  <a:pt x="1185" y="2676"/>
                </a:lnTo>
                <a:lnTo>
                  <a:pt x="1214" y="2680"/>
                </a:lnTo>
                <a:lnTo>
                  <a:pt x="1242" y="2684"/>
                </a:lnTo>
                <a:lnTo>
                  <a:pt x="1271" y="2687"/>
                </a:lnTo>
                <a:lnTo>
                  <a:pt x="1274" y="3027"/>
                </a:lnTo>
                <a:lnTo>
                  <a:pt x="1272" y="3053"/>
                </a:lnTo>
                <a:lnTo>
                  <a:pt x="1271" y="3079"/>
                </a:lnTo>
                <a:lnTo>
                  <a:pt x="1268" y="3105"/>
                </a:lnTo>
                <a:lnTo>
                  <a:pt x="1264" y="3132"/>
                </a:lnTo>
                <a:lnTo>
                  <a:pt x="1257" y="3158"/>
                </a:lnTo>
                <a:lnTo>
                  <a:pt x="1248" y="3183"/>
                </a:lnTo>
                <a:lnTo>
                  <a:pt x="1238" y="3207"/>
                </a:lnTo>
                <a:lnTo>
                  <a:pt x="1232" y="3220"/>
                </a:lnTo>
                <a:lnTo>
                  <a:pt x="1226" y="3231"/>
                </a:lnTo>
                <a:close/>
                <a:moveTo>
                  <a:pt x="1266" y="1636"/>
                </a:moveTo>
                <a:lnTo>
                  <a:pt x="1266" y="1636"/>
                </a:lnTo>
                <a:lnTo>
                  <a:pt x="1236" y="1652"/>
                </a:lnTo>
                <a:lnTo>
                  <a:pt x="1206" y="1668"/>
                </a:lnTo>
                <a:lnTo>
                  <a:pt x="1177" y="1687"/>
                </a:lnTo>
                <a:lnTo>
                  <a:pt x="1149" y="1707"/>
                </a:lnTo>
                <a:lnTo>
                  <a:pt x="1121" y="1728"/>
                </a:lnTo>
                <a:lnTo>
                  <a:pt x="1095" y="1751"/>
                </a:lnTo>
                <a:lnTo>
                  <a:pt x="1070" y="1774"/>
                </a:lnTo>
                <a:lnTo>
                  <a:pt x="1046" y="1799"/>
                </a:lnTo>
                <a:lnTo>
                  <a:pt x="1026" y="1820"/>
                </a:lnTo>
                <a:lnTo>
                  <a:pt x="1172" y="1958"/>
                </a:lnTo>
                <a:lnTo>
                  <a:pt x="1192" y="1938"/>
                </a:lnTo>
                <a:lnTo>
                  <a:pt x="1210" y="1920"/>
                </a:lnTo>
                <a:lnTo>
                  <a:pt x="1228" y="1902"/>
                </a:lnTo>
                <a:lnTo>
                  <a:pt x="1248" y="1886"/>
                </a:lnTo>
                <a:lnTo>
                  <a:pt x="1268" y="1870"/>
                </a:lnTo>
                <a:lnTo>
                  <a:pt x="1270" y="2484"/>
                </a:lnTo>
                <a:lnTo>
                  <a:pt x="1230" y="2479"/>
                </a:lnTo>
                <a:lnTo>
                  <a:pt x="1190" y="2471"/>
                </a:lnTo>
                <a:lnTo>
                  <a:pt x="1151" y="2461"/>
                </a:lnTo>
                <a:lnTo>
                  <a:pt x="1112" y="2448"/>
                </a:lnTo>
                <a:lnTo>
                  <a:pt x="1081" y="2437"/>
                </a:lnTo>
                <a:lnTo>
                  <a:pt x="1049" y="2423"/>
                </a:lnTo>
                <a:lnTo>
                  <a:pt x="1020" y="2407"/>
                </a:lnTo>
                <a:lnTo>
                  <a:pt x="992" y="2389"/>
                </a:lnTo>
                <a:lnTo>
                  <a:pt x="964" y="2369"/>
                </a:lnTo>
                <a:lnTo>
                  <a:pt x="936" y="2346"/>
                </a:lnTo>
                <a:lnTo>
                  <a:pt x="924" y="2335"/>
                </a:lnTo>
                <a:lnTo>
                  <a:pt x="911" y="2321"/>
                </a:lnTo>
                <a:lnTo>
                  <a:pt x="899" y="2309"/>
                </a:lnTo>
                <a:lnTo>
                  <a:pt x="888" y="2296"/>
                </a:lnTo>
                <a:lnTo>
                  <a:pt x="877" y="2281"/>
                </a:lnTo>
                <a:lnTo>
                  <a:pt x="867" y="2268"/>
                </a:lnTo>
                <a:lnTo>
                  <a:pt x="858" y="2252"/>
                </a:lnTo>
                <a:lnTo>
                  <a:pt x="849" y="2238"/>
                </a:lnTo>
                <a:lnTo>
                  <a:pt x="840" y="2222"/>
                </a:lnTo>
                <a:lnTo>
                  <a:pt x="832" y="2207"/>
                </a:lnTo>
                <a:lnTo>
                  <a:pt x="825" y="2190"/>
                </a:lnTo>
                <a:lnTo>
                  <a:pt x="820" y="2173"/>
                </a:lnTo>
                <a:lnTo>
                  <a:pt x="814" y="2156"/>
                </a:lnTo>
                <a:lnTo>
                  <a:pt x="809" y="2139"/>
                </a:lnTo>
                <a:lnTo>
                  <a:pt x="805" y="2122"/>
                </a:lnTo>
                <a:lnTo>
                  <a:pt x="802" y="2104"/>
                </a:lnTo>
                <a:lnTo>
                  <a:pt x="800" y="2087"/>
                </a:lnTo>
                <a:lnTo>
                  <a:pt x="798" y="2070"/>
                </a:lnTo>
                <a:lnTo>
                  <a:pt x="796" y="2052"/>
                </a:lnTo>
                <a:lnTo>
                  <a:pt x="796" y="2035"/>
                </a:lnTo>
                <a:lnTo>
                  <a:pt x="798" y="2017"/>
                </a:lnTo>
                <a:lnTo>
                  <a:pt x="799" y="1999"/>
                </a:lnTo>
                <a:lnTo>
                  <a:pt x="801" y="1983"/>
                </a:lnTo>
                <a:lnTo>
                  <a:pt x="803" y="1965"/>
                </a:lnTo>
                <a:lnTo>
                  <a:pt x="808" y="1948"/>
                </a:lnTo>
                <a:lnTo>
                  <a:pt x="811" y="1930"/>
                </a:lnTo>
                <a:lnTo>
                  <a:pt x="816" y="1914"/>
                </a:lnTo>
                <a:lnTo>
                  <a:pt x="822" y="1897"/>
                </a:lnTo>
                <a:lnTo>
                  <a:pt x="834" y="1866"/>
                </a:lnTo>
                <a:lnTo>
                  <a:pt x="848" y="1837"/>
                </a:lnTo>
                <a:lnTo>
                  <a:pt x="863" y="1808"/>
                </a:lnTo>
                <a:lnTo>
                  <a:pt x="881" y="1780"/>
                </a:lnTo>
                <a:lnTo>
                  <a:pt x="901" y="1751"/>
                </a:lnTo>
                <a:lnTo>
                  <a:pt x="922" y="1722"/>
                </a:lnTo>
                <a:lnTo>
                  <a:pt x="944" y="1693"/>
                </a:lnTo>
                <a:lnTo>
                  <a:pt x="966" y="1665"/>
                </a:lnTo>
                <a:lnTo>
                  <a:pt x="989" y="1638"/>
                </a:lnTo>
                <a:lnTo>
                  <a:pt x="1013" y="1610"/>
                </a:lnTo>
                <a:lnTo>
                  <a:pt x="1062" y="1557"/>
                </a:lnTo>
                <a:lnTo>
                  <a:pt x="1112" y="1506"/>
                </a:lnTo>
                <a:lnTo>
                  <a:pt x="1162" y="1454"/>
                </a:lnTo>
                <a:lnTo>
                  <a:pt x="1265" y="1355"/>
                </a:lnTo>
                <a:lnTo>
                  <a:pt x="1266" y="1636"/>
                </a:lnTo>
                <a:close/>
                <a:moveTo>
                  <a:pt x="1469" y="1789"/>
                </a:moveTo>
                <a:lnTo>
                  <a:pt x="1472" y="2475"/>
                </a:lnTo>
                <a:lnTo>
                  <a:pt x="1491" y="2471"/>
                </a:lnTo>
                <a:lnTo>
                  <a:pt x="1510" y="2466"/>
                </a:lnTo>
                <a:lnTo>
                  <a:pt x="1529" y="2460"/>
                </a:lnTo>
                <a:lnTo>
                  <a:pt x="1548" y="2453"/>
                </a:lnTo>
                <a:lnTo>
                  <a:pt x="1566" y="2446"/>
                </a:lnTo>
                <a:lnTo>
                  <a:pt x="1583" y="2437"/>
                </a:lnTo>
                <a:lnTo>
                  <a:pt x="1601" y="2428"/>
                </a:lnTo>
                <a:lnTo>
                  <a:pt x="1618" y="2418"/>
                </a:lnTo>
                <a:lnTo>
                  <a:pt x="1640" y="2404"/>
                </a:lnTo>
                <a:lnTo>
                  <a:pt x="1660" y="2387"/>
                </a:lnTo>
                <a:lnTo>
                  <a:pt x="1679" y="2369"/>
                </a:lnTo>
                <a:lnTo>
                  <a:pt x="1697" y="2349"/>
                </a:lnTo>
                <a:lnTo>
                  <a:pt x="1713" y="2329"/>
                </a:lnTo>
                <a:lnTo>
                  <a:pt x="1726" y="2307"/>
                </a:lnTo>
                <a:lnTo>
                  <a:pt x="1738" y="2282"/>
                </a:lnTo>
                <a:lnTo>
                  <a:pt x="1748" y="2258"/>
                </a:lnTo>
                <a:lnTo>
                  <a:pt x="1755" y="2234"/>
                </a:lnTo>
                <a:lnTo>
                  <a:pt x="1761" y="2211"/>
                </a:lnTo>
                <a:lnTo>
                  <a:pt x="1765" y="2188"/>
                </a:lnTo>
                <a:lnTo>
                  <a:pt x="1768" y="2163"/>
                </a:lnTo>
                <a:lnTo>
                  <a:pt x="1770" y="2139"/>
                </a:lnTo>
                <a:lnTo>
                  <a:pt x="1770" y="2115"/>
                </a:lnTo>
                <a:lnTo>
                  <a:pt x="1770" y="2091"/>
                </a:lnTo>
                <a:lnTo>
                  <a:pt x="1768" y="2066"/>
                </a:lnTo>
                <a:lnTo>
                  <a:pt x="1764" y="2038"/>
                </a:lnTo>
                <a:lnTo>
                  <a:pt x="1758" y="2010"/>
                </a:lnTo>
                <a:lnTo>
                  <a:pt x="1750" y="1984"/>
                </a:lnTo>
                <a:lnTo>
                  <a:pt x="1738" y="1958"/>
                </a:lnTo>
                <a:lnTo>
                  <a:pt x="1725" y="1932"/>
                </a:lnTo>
                <a:lnTo>
                  <a:pt x="1709" y="1909"/>
                </a:lnTo>
                <a:lnTo>
                  <a:pt x="1693" y="1887"/>
                </a:lnTo>
                <a:lnTo>
                  <a:pt x="1673" y="1867"/>
                </a:lnTo>
                <a:lnTo>
                  <a:pt x="1663" y="1857"/>
                </a:lnTo>
                <a:lnTo>
                  <a:pt x="1651" y="1848"/>
                </a:lnTo>
                <a:lnTo>
                  <a:pt x="1639" y="1839"/>
                </a:lnTo>
                <a:lnTo>
                  <a:pt x="1628" y="1831"/>
                </a:lnTo>
                <a:lnTo>
                  <a:pt x="1616" y="1823"/>
                </a:lnTo>
                <a:lnTo>
                  <a:pt x="1602" y="1817"/>
                </a:lnTo>
                <a:lnTo>
                  <a:pt x="1590" y="1811"/>
                </a:lnTo>
                <a:lnTo>
                  <a:pt x="1577" y="1805"/>
                </a:lnTo>
                <a:lnTo>
                  <a:pt x="1563" y="1801"/>
                </a:lnTo>
                <a:lnTo>
                  <a:pt x="1550" y="1796"/>
                </a:lnTo>
                <a:lnTo>
                  <a:pt x="1537" y="1794"/>
                </a:lnTo>
                <a:lnTo>
                  <a:pt x="1523" y="1791"/>
                </a:lnTo>
                <a:lnTo>
                  <a:pt x="1510" y="1790"/>
                </a:lnTo>
                <a:lnTo>
                  <a:pt x="1495" y="1789"/>
                </a:lnTo>
                <a:lnTo>
                  <a:pt x="1482" y="1789"/>
                </a:lnTo>
                <a:lnTo>
                  <a:pt x="1469" y="1789"/>
                </a:lnTo>
                <a:close/>
                <a:moveTo>
                  <a:pt x="1464" y="851"/>
                </a:moveTo>
                <a:lnTo>
                  <a:pt x="1463" y="723"/>
                </a:lnTo>
                <a:lnTo>
                  <a:pt x="1462" y="611"/>
                </a:lnTo>
                <a:lnTo>
                  <a:pt x="1461" y="557"/>
                </a:lnTo>
                <a:lnTo>
                  <a:pt x="1462" y="504"/>
                </a:lnTo>
                <a:lnTo>
                  <a:pt x="1463" y="476"/>
                </a:lnTo>
                <a:lnTo>
                  <a:pt x="1465" y="449"/>
                </a:lnTo>
                <a:lnTo>
                  <a:pt x="1469" y="423"/>
                </a:lnTo>
                <a:lnTo>
                  <a:pt x="1474" y="398"/>
                </a:lnTo>
                <a:lnTo>
                  <a:pt x="1485" y="359"/>
                </a:lnTo>
                <a:lnTo>
                  <a:pt x="1494" y="329"/>
                </a:lnTo>
                <a:lnTo>
                  <a:pt x="1507" y="297"/>
                </a:lnTo>
                <a:lnTo>
                  <a:pt x="1513" y="282"/>
                </a:lnTo>
                <a:lnTo>
                  <a:pt x="1520" y="267"/>
                </a:lnTo>
                <a:lnTo>
                  <a:pt x="1527" y="254"/>
                </a:lnTo>
                <a:lnTo>
                  <a:pt x="1534" y="242"/>
                </a:lnTo>
                <a:lnTo>
                  <a:pt x="1542" y="232"/>
                </a:lnTo>
                <a:lnTo>
                  <a:pt x="1550" y="225"/>
                </a:lnTo>
                <a:lnTo>
                  <a:pt x="1553" y="223"/>
                </a:lnTo>
                <a:lnTo>
                  <a:pt x="1558" y="221"/>
                </a:lnTo>
                <a:lnTo>
                  <a:pt x="1562" y="219"/>
                </a:lnTo>
                <a:lnTo>
                  <a:pt x="1566" y="219"/>
                </a:lnTo>
                <a:lnTo>
                  <a:pt x="1570" y="221"/>
                </a:lnTo>
                <a:lnTo>
                  <a:pt x="1573" y="223"/>
                </a:lnTo>
                <a:lnTo>
                  <a:pt x="1581" y="228"/>
                </a:lnTo>
                <a:lnTo>
                  <a:pt x="1588" y="237"/>
                </a:lnTo>
                <a:lnTo>
                  <a:pt x="1595" y="248"/>
                </a:lnTo>
                <a:lnTo>
                  <a:pt x="1600" y="258"/>
                </a:lnTo>
                <a:lnTo>
                  <a:pt x="1605" y="270"/>
                </a:lnTo>
                <a:lnTo>
                  <a:pt x="1610" y="286"/>
                </a:lnTo>
                <a:lnTo>
                  <a:pt x="1617" y="310"/>
                </a:lnTo>
                <a:lnTo>
                  <a:pt x="1621" y="332"/>
                </a:lnTo>
                <a:lnTo>
                  <a:pt x="1626" y="356"/>
                </a:lnTo>
                <a:lnTo>
                  <a:pt x="1628" y="380"/>
                </a:lnTo>
                <a:lnTo>
                  <a:pt x="1629" y="404"/>
                </a:lnTo>
                <a:lnTo>
                  <a:pt x="1629" y="429"/>
                </a:lnTo>
                <a:lnTo>
                  <a:pt x="1628" y="452"/>
                </a:lnTo>
                <a:lnTo>
                  <a:pt x="1627" y="476"/>
                </a:lnTo>
                <a:lnTo>
                  <a:pt x="1624" y="502"/>
                </a:lnTo>
                <a:lnTo>
                  <a:pt x="1619" y="528"/>
                </a:lnTo>
                <a:lnTo>
                  <a:pt x="1615" y="554"/>
                </a:lnTo>
                <a:lnTo>
                  <a:pt x="1608" y="578"/>
                </a:lnTo>
                <a:lnTo>
                  <a:pt x="1600" y="603"/>
                </a:lnTo>
                <a:lnTo>
                  <a:pt x="1592" y="627"/>
                </a:lnTo>
                <a:lnTo>
                  <a:pt x="1582" y="652"/>
                </a:lnTo>
                <a:lnTo>
                  <a:pt x="1572" y="675"/>
                </a:lnTo>
                <a:lnTo>
                  <a:pt x="1561" y="699"/>
                </a:lnTo>
                <a:lnTo>
                  <a:pt x="1549" y="721"/>
                </a:lnTo>
                <a:lnTo>
                  <a:pt x="1537" y="744"/>
                </a:lnTo>
                <a:lnTo>
                  <a:pt x="1523" y="766"/>
                </a:lnTo>
                <a:lnTo>
                  <a:pt x="1509" y="788"/>
                </a:lnTo>
                <a:lnTo>
                  <a:pt x="1494" y="809"/>
                </a:lnTo>
                <a:lnTo>
                  <a:pt x="1464" y="851"/>
                </a:lnTo>
                <a:close/>
                <a:moveTo>
                  <a:pt x="154" y="3429"/>
                </a:moveTo>
                <a:lnTo>
                  <a:pt x="154" y="3429"/>
                </a:lnTo>
                <a:lnTo>
                  <a:pt x="147" y="3435"/>
                </a:lnTo>
                <a:lnTo>
                  <a:pt x="138" y="3439"/>
                </a:lnTo>
                <a:lnTo>
                  <a:pt x="130" y="3443"/>
                </a:lnTo>
                <a:lnTo>
                  <a:pt x="121" y="3446"/>
                </a:lnTo>
                <a:lnTo>
                  <a:pt x="112" y="3448"/>
                </a:lnTo>
                <a:lnTo>
                  <a:pt x="103" y="3449"/>
                </a:lnTo>
                <a:lnTo>
                  <a:pt x="93" y="3449"/>
                </a:lnTo>
                <a:lnTo>
                  <a:pt x="84" y="3448"/>
                </a:lnTo>
                <a:lnTo>
                  <a:pt x="75" y="3447"/>
                </a:lnTo>
                <a:lnTo>
                  <a:pt x="66" y="3445"/>
                </a:lnTo>
                <a:lnTo>
                  <a:pt x="58" y="3442"/>
                </a:lnTo>
                <a:lnTo>
                  <a:pt x="50" y="3438"/>
                </a:lnTo>
                <a:lnTo>
                  <a:pt x="42" y="3433"/>
                </a:lnTo>
                <a:lnTo>
                  <a:pt x="35" y="3427"/>
                </a:lnTo>
                <a:lnTo>
                  <a:pt x="27" y="3420"/>
                </a:lnTo>
                <a:lnTo>
                  <a:pt x="22" y="3414"/>
                </a:lnTo>
                <a:lnTo>
                  <a:pt x="16" y="3406"/>
                </a:lnTo>
                <a:lnTo>
                  <a:pt x="11" y="3397"/>
                </a:lnTo>
                <a:lnTo>
                  <a:pt x="7" y="3389"/>
                </a:lnTo>
                <a:lnTo>
                  <a:pt x="4" y="3380"/>
                </a:lnTo>
                <a:lnTo>
                  <a:pt x="2" y="3371"/>
                </a:lnTo>
                <a:lnTo>
                  <a:pt x="0" y="3361"/>
                </a:lnTo>
                <a:lnTo>
                  <a:pt x="0" y="3352"/>
                </a:lnTo>
                <a:lnTo>
                  <a:pt x="2" y="3343"/>
                </a:lnTo>
                <a:lnTo>
                  <a:pt x="3" y="3335"/>
                </a:lnTo>
                <a:lnTo>
                  <a:pt x="5" y="3326"/>
                </a:lnTo>
                <a:lnTo>
                  <a:pt x="8" y="3318"/>
                </a:lnTo>
                <a:lnTo>
                  <a:pt x="13" y="3309"/>
                </a:lnTo>
                <a:lnTo>
                  <a:pt x="17" y="3301"/>
                </a:lnTo>
                <a:lnTo>
                  <a:pt x="23" y="3293"/>
                </a:lnTo>
                <a:lnTo>
                  <a:pt x="29" y="3287"/>
                </a:lnTo>
                <a:lnTo>
                  <a:pt x="37" y="3280"/>
                </a:lnTo>
                <a:lnTo>
                  <a:pt x="76" y="3250"/>
                </a:lnTo>
                <a:lnTo>
                  <a:pt x="123" y="3215"/>
                </a:lnTo>
                <a:lnTo>
                  <a:pt x="187" y="3168"/>
                </a:lnTo>
                <a:lnTo>
                  <a:pt x="265" y="3114"/>
                </a:lnTo>
                <a:lnTo>
                  <a:pt x="357" y="3050"/>
                </a:lnTo>
                <a:lnTo>
                  <a:pt x="463" y="2981"/>
                </a:lnTo>
                <a:lnTo>
                  <a:pt x="520" y="2946"/>
                </a:lnTo>
                <a:lnTo>
                  <a:pt x="581" y="2908"/>
                </a:lnTo>
                <a:lnTo>
                  <a:pt x="572" y="2926"/>
                </a:lnTo>
                <a:lnTo>
                  <a:pt x="566" y="2943"/>
                </a:lnTo>
                <a:lnTo>
                  <a:pt x="559" y="2962"/>
                </a:lnTo>
                <a:lnTo>
                  <a:pt x="553" y="2981"/>
                </a:lnTo>
                <a:lnTo>
                  <a:pt x="519" y="2983"/>
                </a:lnTo>
                <a:lnTo>
                  <a:pt x="532" y="3162"/>
                </a:lnTo>
                <a:lnTo>
                  <a:pt x="450" y="3216"/>
                </a:lnTo>
                <a:lnTo>
                  <a:pt x="375" y="3267"/>
                </a:lnTo>
                <a:lnTo>
                  <a:pt x="312" y="3312"/>
                </a:lnTo>
                <a:lnTo>
                  <a:pt x="257" y="3351"/>
                </a:lnTo>
                <a:lnTo>
                  <a:pt x="181" y="3408"/>
                </a:lnTo>
                <a:lnTo>
                  <a:pt x="154" y="3429"/>
                </a:lnTo>
                <a:close/>
                <a:moveTo>
                  <a:pt x="140" y="1124"/>
                </a:moveTo>
                <a:lnTo>
                  <a:pt x="140" y="1124"/>
                </a:lnTo>
                <a:lnTo>
                  <a:pt x="131" y="1129"/>
                </a:lnTo>
                <a:lnTo>
                  <a:pt x="122" y="1131"/>
                </a:lnTo>
                <a:lnTo>
                  <a:pt x="113" y="1133"/>
                </a:lnTo>
                <a:lnTo>
                  <a:pt x="103" y="1134"/>
                </a:lnTo>
                <a:lnTo>
                  <a:pt x="94" y="1136"/>
                </a:lnTo>
                <a:lnTo>
                  <a:pt x="85" y="1134"/>
                </a:lnTo>
                <a:lnTo>
                  <a:pt x="76" y="1133"/>
                </a:lnTo>
                <a:lnTo>
                  <a:pt x="67" y="1131"/>
                </a:lnTo>
                <a:lnTo>
                  <a:pt x="58" y="1128"/>
                </a:lnTo>
                <a:lnTo>
                  <a:pt x="51" y="1124"/>
                </a:lnTo>
                <a:lnTo>
                  <a:pt x="43" y="1119"/>
                </a:lnTo>
                <a:lnTo>
                  <a:pt x="35" y="1113"/>
                </a:lnTo>
                <a:lnTo>
                  <a:pt x="28" y="1108"/>
                </a:lnTo>
                <a:lnTo>
                  <a:pt x="22" y="1101"/>
                </a:lnTo>
                <a:lnTo>
                  <a:pt x="16" y="1093"/>
                </a:lnTo>
                <a:lnTo>
                  <a:pt x="12" y="1084"/>
                </a:lnTo>
                <a:lnTo>
                  <a:pt x="7" y="1075"/>
                </a:lnTo>
                <a:lnTo>
                  <a:pt x="4" y="1066"/>
                </a:lnTo>
                <a:lnTo>
                  <a:pt x="2" y="1058"/>
                </a:lnTo>
                <a:lnTo>
                  <a:pt x="0" y="1049"/>
                </a:lnTo>
                <a:lnTo>
                  <a:pt x="0" y="1040"/>
                </a:lnTo>
                <a:lnTo>
                  <a:pt x="2" y="1030"/>
                </a:lnTo>
                <a:lnTo>
                  <a:pt x="3" y="1021"/>
                </a:lnTo>
                <a:lnTo>
                  <a:pt x="5" y="1012"/>
                </a:lnTo>
                <a:lnTo>
                  <a:pt x="8" y="1004"/>
                </a:lnTo>
                <a:lnTo>
                  <a:pt x="12" y="995"/>
                </a:lnTo>
                <a:lnTo>
                  <a:pt x="16" y="987"/>
                </a:lnTo>
                <a:lnTo>
                  <a:pt x="22" y="981"/>
                </a:lnTo>
                <a:lnTo>
                  <a:pt x="28" y="973"/>
                </a:lnTo>
                <a:lnTo>
                  <a:pt x="35" y="967"/>
                </a:lnTo>
                <a:lnTo>
                  <a:pt x="43" y="962"/>
                </a:lnTo>
                <a:lnTo>
                  <a:pt x="51" y="956"/>
                </a:lnTo>
                <a:lnTo>
                  <a:pt x="73" y="945"/>
                </a:lnTo>
                <a:lnTo>
                  <a:pt x="133" y="916"/>
                </a:lnTo>
                <a:lnTo>
                  <a:pt x="177" y="895"/>
                </a:lnTo>
                <a:lnTo>
                  <a:pt x="228" y="871"/>
                </a:lnTo>
                <a:lnTo>
                  <a:pt x="288" y="846"/>
                </a:lnTo>
                <a:lnTo>
                  <a:pt x="355" y="818"/>
                </a:lnTo>
                <a:lnTo>
                  <a:pt x="429" y="789"/>
                </a:lnTo>
                <a:lnTo>
                  <a:pt x="510" y="758"/>
                </a:lnTo>
                <a:lnTo>
                  <a:pt x="597" y="727"/>
                </a:lnTo>
                <a:lnTo>
                  <a:pt x="689" y="695"/>
                </a:lnTo>
                <a:lnTo>
                  <a:pt x="788" y="665"/>
                </a:lnTo>
                <a:lnTo>
                  <a:pt x="890" y="636"/>
                </a:lnTo>
                <a:lnTo>
                  <a:pt x="942" y="622"/>
                </a:lnTo>
                <a:lnTo>
                  <a:pt x="997" y="608"/>
                </a:lnTo>
                <a:lnTo>
                  <a:pt x="1052" y="595"/>
                </a:lnTo>
                <a:lnTo>
                  <a:pt x="1107" y="582"/>
                </a:lnTo>
                <a:lnTo>
                  <a:pt x="1109" y="614"/>
                </a:lnTo>
                <a:lnTo>
                  <a:pt x="1110" y="724"/>
                </a:lnTo>
                <a:lnTo>
                  <a:pt x="1110" y="774"/>
                </a:lnTo>
                <a:lnTo>
                  <a:pt x="1058" y="787"/>
                </a:lnTo>
                <a:lnTo>
                  <a:pt x="1007" y="799"/>
                </a:lnTo>
                <a:lnTo>
                  <a:pt x="909" y="826"/>
                </a:lnTo>
                <a:lnTo>
                  <a:pt x="815" y="854"/>
                </a:lnTo>
                <a:lnTo>
                  <a:pt x="725" y="883"/>
                </a:lnTo>
                <a:lnTo>
                  <a:pt x="640" y="912"/>
                </a:lnTo>
                <a:lnTo>
                  <a:pt x="560" y="941"/>
                </a:lnTo>
                <a:lnTo>
                  <a:pt x="487" y="969"/>
                </a:lnTo>
                <a:lnTo>
                  <a:pt x="419" y="996"/>
                </a:lnTo>
                <a:lnTo>
                  <a:pt x="356" y="1023"/>
                </a:lnTo>
                <a:lnTo>
                  <a:pt x="301" y="1046"/>
                </a:lnTo>
                <a:lnTo>
                  <a:pt x="255" y="1069"/>
                </a:lnTo>
                <a:lnTo>
                  <a:pt x="215" y="1087"/>
                </a:lnTo>
                <a:lnTo>
                  <a:pt x="159" y="1114"/>
                </a:lnTo>
                <a:lnTo>
                  <a:pt x="140" y="11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" name="KSO_Shape"/>
          <p:cNvSpPr/>
          <p:nvPr/>
        </p:nvSpPr>
        <p:spPr bwMode="auto">
          <a:xfrm>
            <a:off x="5510785" y="4607813"/>
            <a:ext cx="973107" cy="903368"/>
          </a:xfrm>
          <a:custGeom>
            <a:avLst/>
            <a:gdLst>
              <a:gd name="T0" fmla="*/ 0 w 99"/>
              <a:gd name="T1" fmla="*/ 2147483646 h 92"/>
              <a:gd name="T2" fmla="*/ 0 w 99"/>
              <a:gd name="T3" fmla="*/ 2147483646 h 92"/>
              <a:gd name="T4" fmla="*/ 2147483646 w 99"/>
              <a:gd name="T5" fmla="*/ 2147483646 h 92"/>
              <a:gd name="T6" fmla="*/ 2147483646 w 99"/>
              <a:gd name="T7" fmla="*/ 2147483646 h 92"/>
              <a:gd name="T8" fmla="*/ 2147483646 w 99"/>
              <a:gd name="T9" fmla="*/ 2147483646 h 92"/>
              <a:gd name="T10" fmla="*/ 2147483646 w 99"/>
              <a:gd name="T11" fmla="*/ 2147483646 h 92"/>
              <a:gd name="T12" fmla="*/ 2147483646 w 99"/>
              <a:gd name="T13" fmla="*/ 2147483646 h 92"/>
              <a:gd name="T14" fmla="*/ 2147483646 w 99"/>
              <a:gd name="T15" fmla="*/ 2147483646 h 92"/>
              <a:gd name="T16" fmla="*/ 2147483646 w 99"/>
              <a:gd name="T17" fmla="*/ 2147483646 h 92"/>
              <a:gd name="T18" fmla="*/ 2147483646 w 99"/>
              <a:gd name="T19" fmla="*/ 2147483646 h 92"/>
              <a:gd name="T20" fmla="*/ 2147483646 w 99"/>
              <a:gd name="T21" fmla="*/ 2147483646 h 92"/>
              <a:gd name="T22" fmla="*/ 0 w 99"/>
              <a:gd name="T23" fmla="*/ 2147483646 h 92"/>
              <a:gd name="T24" fmla="*/ 2147483646 w 99"/>
              <a:gd name="T25" fmla="*/ 2147483646 h 92"/>
              <a:gd name="T26" fmla="*/ 2147483646 w 99"/>
              <a:gd name="T27" fmla="*/ 2147483646 h 92"/>
              <a:gd name="T28" fmla="*/ 2147483646 w 99"/>
              <a:gd name="T29" fmla="*/ 2147483646 h 92"/>
              <a:gd name="T30" fmla="*/ 2147483646 w 99"/>
              <a:gd name="T31" fmla="*/ 2147483646 h 92"/>
              <a:gd name="T32" fmla="*/ 2147483646 w 99"/>
              <a:gd name="T33" fmla="*/ 2147483646 h 92"/>
              <a:gd name="T34" fmla="*/ 2147483646 w 99"/>
              <a:gd name="T35" fmla="*/ 2147483646 h 92"/>
              <a:gd name="T36" fmla="*/ 2147483646 w 99"/>
              <a:gd name="T37" fmla="*/ 2147483646 h 92"/>
              <a:gd name="T38" fmla="*/ 2147483646 w 99"/>
              <a:gd name="T39" fmla="*/ 2147483646 h 92"/>
              <a:gd name="T40" fmla="*/ 2147483646 w 99"/>
              <a:gd name="T41" fmla="*/ 2147483646 h 92"/>
              <a:gd name="T42" fmla="*/ 2147483646 w 99"/>
              <a:gd name="T43" fmla="*/ 2147483646 h 92"/>
              <a:gd name="T44" fmla="*/ 2147483646 w 99"/>
              <a:gd name="T45" fmla="*/ 2147483646 h 92"/>
              <a:gd name="T46" fmla="*/ 2147483646 w 99"/>
              <a:gd name="T47" fmla="*/ 2147483646 h 92"/>
              <a:gd name="T48" fmla="*/ 2147483646 w 99"/>
              <a:gd name="T49" fmla="*/ 2147483646 h 92"/>
              <a:gd name="T50" fmla="*/ 2147483646 w 99"/>
              <a:gd name="T51" fmla="*/ 2147483646 h 92"/>
              <a:gd name="T52" fmla="*/ 2147483646 w 99"/>
              <a:gd name="T53" fmla="*/ 2147483646 h 92"/>
              <a:gd name="T54" fmla="*/ 2147483646 w 99"/>
              <a:gd name="T55" fmla="*/ 2147483646 h 92"/>
              <a:gd name="T56" fmla="*/ 2147483646 w 99"/>
              <a:gd name="T57" fmla="*/ 2147483646 h 92"/>
              <a:gd name="T58" fmla="*/ 2147483646 w 99"/>
              <a:gd name="T59" fmla="*/ 2147483646 h 92"/>
              <a:gd name="T60" fmla="*/ 2147483646 w 99"/>
              <a:gd name="T61" fmla="*/ 2147483646 h 92"/>
              <a:gd name="T62" fmla="*/ 2147483646 w 99"/>
              <a:gd name="T63" fmla="*/ 2147483646 h 92"/>
              <a:gd name="T64" fmla="*/ 2147483646 w 99"/>
              <a:gd name="T65" fmla="*/ 2147483646 h 92"/>
              <a:gd name="T66" fmla="*/ 2147483646 w 99"/>
              <a:gd name="T67" fmla="*/ 2147483646 h 92"/>
              <a:gd name="T68" fmla="*/ 2147483646 w 99"/>
              <a:gd name="T69" fmla="*/ 2147483646 h 92"/>
              <a:gd name="T70" fmla="*/ 2147483646 w 99"/>
              <a:gd name="T71" fmla="*/ 2147483646 h 92"/>
              <a:gd name="T72" fmla="*/ 2147483646 w 99"/>
              <a:gd name="T73" fmla="*/ 2147483646 h 92"/>
              <a:gd name="T74" fmla="*/ 2147483646 w 99"/>
              <a:gd name="T75" fmla="*/ 2147483646 h 92"/>
              <a:gd name="T76" fmla="*/ 2147483646 w 99"/>
              <a:gd name="T77" fmla="*/ 2147483646 h 92"/>
              <a:gd name="T78" fmla="*/ 2147483646 w 99"/>
              <a:gd name="T79" fmla="*/ 2147483646 h 92"/>
              <a:gd name="T80" fmla="*/ 2147483646 w 99"/>
              <a:gd name="T81" fmla="*/ 2147483646 h 92"/>
              <a:gd name="T82" fmla="*/ 2147483646 w 99"/>
              <a:gd name="T83" fmla="*/ 2147483646 h 92"/>
              <a:gd name="T84" fmla="*/ 2147483646 w 99"/>
              <a:gd name="T85" fmla="*/ 2147483646 h 92"/>
              <a:gd name="T86" fmla="*/ 2147483646 w 99"/>
              <a:gd name="T87" fmla="*/ 2147483646 h 92"/>
              <a:gd name="T88" fmla="*/ 2147483646 w 99"/>
              <a:gd name="T89" fmla="*/ 2147483646 h 92"/>
              <a:gd name="T90" fmla="*/ 2147483646 w 99"/>
              <a:gd name="T91" fmla="*/ 2147483646 h 92"/>
              <a:gd name="T92" fmla="*/ 2147483646 w 99"/>
              <a:gd name="T93" fmla="*/ 2147483646 h 92"/>
              <a:gd name="T94" fmla="*/ 2147483646 w 99"/>
              <a:gd name="T95" fmla="*/ 2147483646 h 92"/>
              <a:gd name="T96" fmla="*/ 2147483646 w 99"/>
              <a:gd name="T97" fmla="*/ 2147483646 h 92"/>
              <a:gd name="T98" fmla="*/ 2147483646 w 99"/>
              <a:gd name="T99" fmla="*/ 2147483646 h 92"/>
              <a:gd name="T100" fmla="*/ 2147483646 w 99"/>
              <a:gd name="T101" fmla="*/ 2147483646 h 92"/>
              <a:gd name="T102" fmla="*/ 2147483646 w 99"/>
              <a:gd name="T103" fmla="*/ 2147483646 h 92"/>
              <a:gd name="T104" fmla="*/ 2147483646 w 99"/>
              <a:gd name="T105" fmla="*/ 2147483646 h 92"/>
              <a:gd name="T106" fmla="*/ 2147483646 w 99"/>
              <a:gd name="T107" fmla="*/ 2147483646 h 92"/>
              <a:gd name="T108" fmla="*/ 2147483646 w 99"/>
              <a:gd name="T109" fmla="*/ 2147483646 h 92"/>
              <a:gd name="T110" fmla="*/ 2147483646 w 99"/>
              <a:gd name="T111" fmla="*/ 2147483646 h 92"/>
              <a:gd name="T112" fmla="*/ 2147483646 w 99"/>
              <a:gd name="T113" fmla="*/ 2147483646 h 9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99" h="92">
                <a:moveTo>
                  <a:pt x="0" y="89"/>
                </a:moveTo>
                <a:cubicBezTo>
                  <a:pt x="0" y="92"/>
                  <a:pt x="0" y="92"/>
                  <a:pt x="0" y="92"/>
                </a:cubicBezTo>
                <a:cubicBezTo>
                  <a:pt x="3" y="92"/>
                  <a:pt x="3" y="92"/>
                  <a:pt x="3" y="92"/>
                </a:cubicBezTo>
                <a:cubicBezTo>
                  <a:pt x="96" y="92"/>
                  <a:pt x="96" y="92"/>
                  <a:pt x="96" y="92"/>
                </a:cubicBezTo>
                <a:cubicBezTo>
                  <a:pt x="99" y="92"/>
                  <a:pt x="99" y="92"/>
                  <a:pt x="99" y="92"/>
                </a:cubicBezTo>
                <a:cubicBezTo>
                  <a:pt x="99" y="89"/>
                  <a:pt x="99" y="89"/>
                  <a:pt x="99" y="89"/>
                </a:cubicBezTo>
                <a:cubicBezTo>
                  <a:pt x="99" y="52"/>
                  <a:pt x="99" y="52"/>
                  <a:pt x="99" y="52"/>
                </a:cubicBezTo>
                <a:cubicBezTo>
                  <a:pt x="99" y="46"/>
                  <a:pt x="94" y="42"/>
                  <a:pt x="89" y="41"/>
                </a:cubicBezTo>
                <a:cubicBezTo>
                  <a:pt x="75" y="38"/>
                  <a:pt x="64" y="42"/>
                  <a:pt x="55" y="31"/>
                </a:cubicBezTo>
                <a:cubicBezTo>
                  <a:pt x="52" y="28"/>
                  <a:pt x="49" y="23"/>
                  <a:pt x="45" y="19"/>
                </a:cubicBezTo>
                <a:cubicBezTo>
                  <a:pt x="29" y="0"/>
                  <a:pt x="1" y="13"/>
                  <a:pt x="1" y="32"/>
                </a:cubicBezTo>
                <a:cubicBezTo>
                  <a:pt x="0" y="89"/>
                  <a:pt x="0" y="89"/>
                  <a:pt x="0" y="89"/>
                </a:cubicBezTo>
                <a:close/>
                <a:moveTo>
                  <a:pt x="88" y="73"/>
                </a:moveTo>
                <a:cubicBezTo>
                  <a:pt x="93" y="73"/>
                  <a:pt x="93" y="73"/>
                  <a:pt x="93" y="73"/>
                </a:cubicBezTo>
                <a:cubicBezTo>
                  <a:pt x="93" y="87"/>
                  <a:pt x="93" y="87"/>
                  <a:pt x="93" y="87"/>
                </a:cubicBezTo>
                <a:cubicBezTo>
                  <a:pt x="6" y="87"/>
                  <a:pt x="6" y="87"/>
                  <a:pt x="6" y="87"/>
                </a:cubicBezTo>
                <a:cubicBezTo>
                  <a:pt x="6" y="73"/>
                  <a:pt x="6" y="73"/>
                  <a:pt x="6" y="73"/>
                </a:cubicBezTo>
                <a:cubicBezTo>
                  <a:pt x="12" y="73"/>
                  <a:pt x="12" y="73"/>
                  <a:pt x="12" y="73"/>
                </a:cubicBezTo>
                <a:cubicBezTo>
                  <a:pt x="12" y="81"/>
                  <a:pt x="12" y="81"/>
                  <a:pt x="12" y="81"/>
                </a:cubicBezTo>
                <a:cubicBezTo>
                  <a:pt x="16" y="81"/>
                  <a:pt x="16" y="81"/>
                  <a:pt x="16" y="81"/>
                </a:cubicBezTo>
                <a:cubicBezTo>
                  <a:pt x="16" y="73"/>
                  <a:pt x="16" y="73"/>
                  <a:pt x="16" y="73"/>
                </a:cubicBezTo>
                <a:cubicBezTo>
                  <a:pt x="18" y="73"/>
                  <a:pt x="18" y="73"/>
                  <a:pt x="18" y="73"/>
                </a:cubicBezTo>
                <a:cubicBezTo>
                  <a:pt x="18" y="81"/>
                  <a:pt x="18" y="81"/>
                  <a:pt x="18" y="81"/>
                </a:cubicBezTo>
                <a:cubicBezTo>
                  <a:pt x="22" y="81"/>
                  <a:pt x="22" y="81"/>
                  <a:pt x="22" y="81"/>
                </a:cubicBezTo>
                <a:cubicBezTo>
                  <a:pt x="22" y="73"/>
                  <a:pt x="22" y="73"/>
                  <a:pt x="22" y="73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81"/>
                  <a:pt x="29" y="81"/>
                  <a:pt x="29" y="81"/>
                </a:cubicBezTo>
                <a:cubicBezTo>
                  <a:pt x="33" y="81"/>
                  <a:pt x="33" y="81"/>
                  <a:pt x="33" y="81"/>
                </a:cubicBezTo>
                <a:cubicBezTo>
                  <a:pt x="33" y="73"/>
                  <a:pt x="33" y="73"/>
                  <a:pt x="33" y="73"/>
                </a:cubicBezTo>
                <a:cubicBezTo>
                  <a:pt x="35" y="73"/>
                  <a:pt x="35" y="73"/>
                  <a:pt x="35" y="73"/>
                </a:cubicBezTo>
                <a:cubicBezTo>
                  <a:pt x="35" y="81"/>
                  <a:pt x="35" y="81"/>
                  <a:pt x="35" y="81"/>
                </a:cubicBezTo>
                <a:cubicBezTo>
                  <a:pt x="39" y="81"/>
                  <a:pt x="39" y="81"/>
                  <a:pt x="39" y="81"/>
                </a:cubicBezTo>
                <a:cubicBezTo>
                  <a:pt x="39" y="73"/>
                  <a:pt x="39" y="73"/>
                  <a:pt x="39" y="73"/>
                </a:cubicBezTo>
                <a:cubicBezTo>
                  <a:pt x="41" y="73"/>
                  <a:pt x="41" y="73"/>
                  <a:pt x="41" y="73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73"/>
                  <a:pt x="45" y="73"/>
                  <a:pt x="45" y="73"/>
                </a:cubicBezTo>
                <a:cubicBezTo>
                  <a:pt x="55" y="73"/>
                  <a:pt x="55" y="73"/>
                  <a:pt x="55" y="73"/>
                </a:cubicBezTo>
                <a:cubicBezTo>
                  <a:pt x="55" y="81"/>
                  <a:pt x="55" y="81"/>
                  <a:pt x="55" y="81"/>
                </a:cubicBezTo>
                <a:cubicBezTo>
                  <a:pt x="59" y="81"/>
                  <a:pt x="59" y="81"/>
                  <a:pt x="59" y="81"/>
                </a:cubicBezTo>
                <a:cubicBezTo>
                  <a:pt x="59" y="73"/>
                  <a:pt x="59" y="73"/>
                  <a:pt x="59" y="73"/>
                </a:cubicBezTo>
                <a:cubicBezTo>
                  <a:pt x="61" y="73"/>
                  <a:pt x="61" y="73"/>
                  <a:pt x="61" y="73"/>
                </a:cubicBezTo>
                <a:cubicBezTo>
                  <a:pt x="61" y="81"/>
                  <a:pt x="61" y="81"/>
                  <a:pt x="61" y="81"/>
                </a:cubicBezTo>
                <a:cubicBezTo>
                  <a:pt x="65" y="81"/>
                  <a:pt x="65" y="81"/>
                  <a:pt x="65" y="81"/>
                </a:cubicBezTo>
                <a:cubicBezTo>
                  <a:pt x="65" y="73"/>
                  <a:pt x="65" y="73"/>
                  <a:pt x="65" y="73"/>
                </a:cubicBezTo>
                <a:cubicBezTo>
                  <a:pt x="72" y="73"/>
                  <a:pt x="72" y="73"/>
                  <a:pt x="72" y="73"/>
                </a:cubicBezTo>
                <a:cubicBezTo>
                  <a:pt x="72" y="81"/>
                  <a:pt x="72" y="81"/>
                  <a:pt x="72" y="81"/>
                </a:cubicBezTo>
                <a:cubicBezTo>
                  <a:pt x="75" y="81"/>
                  <a:pt x="75" y="81"/>
                  <a:pt x="75" y="81"/>
                </a:cubicBezTo>
                <a:cubicBezTo>
                  <a:pt x="75" y="73"/>
                  <a:pt x="75" y="73"/>
                  <a:pt x="75" y="73"/>
                </a:cubicBezTo>
                <a:cubicBezTo>
                  <a:pt x="78" y="73"/>
                  <a:pt x="78" y="73"/>
                  <a:pt x="78" y="73"/>
                </a:cubicBezTo>
                <a:cubicBezTo>
                  <a:pt x="78" y="81"/>
                  <a:pt x="78" y="81"/>
                  <a:pt x="78" y="81"/>
                </a:cubicBezTo>
                <a:cubicBezTo>
                  <a:pt x="82" y="81"/>
                  <a:pt x="82" y="81"/>
                  <a:pt x="82" y="81"/>
                </a:cubicBezTo>
                <a:cubicBezTo>
                  <a:pt x="82" y="73"/>
                  <a:pt x="82" y="73"/>
                  <a:pt x="82" y="73"/>
                </a:cubicBezTo>
                <a:cubicBezTo>
                  <a:pt x="84" y="73"/>
                  <a:pt x="84" y="73"/>
                  <a:pt x="84" y="73"/>
                </a:cubicBezTo>
                <a:cubicBezTo>
                  <a:pt x="84" y="81"/>
                  <a:pt x="84" y="81"/>
                  <a:pt x="84" y="81"/>
                </a:cubicBezTo>
                <a:cubicBezTo>
                  <a:pt x="88" y="81"/>
                  <a:pt x="88" y="81"/>
                  <a:pt x="88" y="81"/>
                </a:cubicBezTo>
                <a:lnTo>
                  <a:pt x="88" y="7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" name="KSO_Shape"/>
          <p:cNvSpPr/>
          <p:nvPr/>
        </p:nvSpPr>
        <p:spPr>
          <a:xfrm>
            <a:off x="9175161" y="4612629"/>
            <a:ext cx="766008" cy="1005701"/>
          </a:xfrm>
          <a:custGeom>
            <a:avLst/>
            <a:gdLst>
              <a:gd name="connsiteX0" fmla="*/ 306323 w 328394"/>
              <a:gd name="connsiteY0" fmla="*/ 0 h 431419"/>
              <a:gd name="connsiteX1" fmla="*/ 306331 w 328394"/>
              <a:gd name="connsiteY1" fmla="*/ 36 h 431419"/>
              <a:gd name="connsiteX2" fmla="*/ 325544 w 328394"/>
              <a:gd name="connsiteY2" fmla="*/ 36 h 431419"/>
              <a:gd name="connsiteX3" fmla="*/ 325544 w 328394"/>
              <a:gd name="connsiteY3" fmla="*/ 317821 h 431419"/>
              <a:gd name="connsiteX4" fmla="*/ 328111 w 328394"/>
              <a:gd name="connsiteY4" fmla="*/ 323780 h 431419"/>
              <a:gd name="connsiteX5" fmla="*/ 325545 w 328394"/>
              <a:gd name="connsiteY5" fmla="*/ 340266 h 431419"/>
              <a:gd name="connsiteX6" fmla="*/ 325544 w 328394"/>
              <a:gd name="connsiteY6" fmla="*/ 346202 h 431419"/>
              <a:gd name="connsiteX7" fmla="*/ 321479 w 328394"/>
              <a:gd name="connsiteY7" fmla="*/ 346202 h 431419"/>
              <a:gd name="connsiteX8" fmla="*/ 281040 w 328394"/>
              <a:gd name="connsiteY8" fmla="*/ 369925 h 431419"/>
              <a:gd name="connsiteX9" fmla="*/ 223073 w 328394"/>
              <a:gd name="connsiteY9" fmla="*/ 338542 h 431419"/>
              <a:gd name="connsiteX10" fmla="*/ 270144 w 328394"/>
              <a:gd name="connsiteY10" fmla="*/ 292398 h 431419"/>
              <a:gd name="connsiteX11" fmla="*/ 299582 w 328394"/>
              <a:gd name="connsiteY11" fmla="*/ 295430 h 431419"/>
              <a:gd name="connsiteX12" fmla="*/ 299582 w 328394"/>
              <a:gd name="connsiteY12" fmla="*/ 87758 h 431419"/>
              <a:gd name="connsiteX13" fmla="*/ 128591 w 328394"/>
              <a:gd name="connsiteY13" fmla="*/ 125907 h 431419"/>
              <a:gd name="connsiteX14" fmla="*/ 128590 w 328394"/>
              <a:gd name="connsiteY14" fmla="*/ 398933 h 431419"/>
              <a:gd name="connsiteX15" fmla="*/ 121924 w 328394"/>
              <a:gd name="connsiteY15" fmla="*/ 398933 h 431419"/>
              <a:gd name="connsiteX16" fmla="*/ 70841 w 328394"/>
              <a:gd name="connsiteY16" fmla="*/ 430564 h 431419"/>
              <a:gd name="connsiteX17" fmla="*/ 348 w 328394"/>
              <a:gd name="connsiteY17" fmla="*/ 392399 h 431419"/>
              <a:gd name="connsiteX18" fmla="*/ 57591 w 328394"/>
              <a:gd name="connsiteY18" fmla="*/ 336282 h 431419"/>
              <a:gd name="connsiteX19" fmla="*/ 93974 w 328394"/>
              <a:gd name="connsiteY19" fmla="*/ 340165 h 431419"/>
              <a:gd name="connsiteX20" fmla="*/ 93974 w 328394"/>
              <a:gd name="connsiteY20" fmla="*/ 48639 h 431419"/>
              <a:gd name="connsiteX21" fmla="*/ 104368 w 328394"/>
              <a:gd name="connsiteY21" fmla="*/ 48639 h 431419"/>
              <a:gd name="connsiteX22" fmla="*/ 103607 w 328394"/>
              <a:gd name="connsiteY22" fmla="*/ 45227 h 431419"/>
              <a:gd name="connsiteX23" fmla="*/ 299582 w 328394"/>
              <a:gd name="connsiteY23" fmla="*/ 1504 h 431419"/>
              <a:gd name="connsiteX24" fmla="*/ 299582 w 328394"/>
              <a:gd name="connsiteY24" fmla="*/ 36 h 431419"/>
              <a:gd name="connsiteX25" fmla="*/ 306163 w 328394"/>
              <a:gd name="connsiteY25" fmla="*/ 36 h 431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28394" h="431419">
                <a:moveTo>
                  <a:pt x="306323" y="0"/>
                </a:moveTo>
                <a:lnTo>
                  <a:pt x="306331" y="36"/>
                </a:lnTo>
                <a:lnTo>
                  <a:pt x="325544" y="36"/>
                </a:lnTo>
                <a:lnTo>
                  <a:pt x="325544" y="317821"/>
                </a:lnTo>
                <a:cubicBezTo>
                  <a:pt x="327257" y="319484"/>
                  <a:pt x="327803" y="321594"/>
                  <a:pt x="328111" y="323780"/>
                </a:cubicBezTo>
                <a:cubicBezTo>
                  <a:pt x="328908" y="329453"/>
                  <a:pt x="328014" y="335074"/>
                  <a:pt x="325545" y="340266"/>
                </a:cubicBezTo>
                <a:lnTo>
                  <a:pt x="325544" y="346202"/>
                </a:lnTo>
                <a:lnTo>
                  <a:pt x="321479" y="346202"/>
                </a:lnTo>
                <a:cubicBezTo>
                  <a:pt x="314214" y="358342"/>
                  <a:pt x="299178" y="367376"/>
                  <a:pt x="281040" y="369925"/>
                </a:cubicBezTo>
                <a:cubicBezTo>
                  <a:pt x="252034" y="374002"/>
                  <a:pt x="226082" y="359951"/>
                  <a:pt x="223073" y="338542"/>
                </a:cubicBezTo>
                <a:cubicBezTo>
                  <a:pt x="220064" y="317134"/>
                  <a:pt x="241139" y="296474"/>
                  <a:pt x="270144" y="292398"/>
                </a:cubicBezTo>
                <a:cubicBezTo>
                  <a:pt x="280773" y="290904"/>
                  <a:pt x="290991" y="291844"/>
                  <a:pt x="299582" y="295430"/>
                </a:cubicBezTo>
                <a:lnTo>
                  <a:pt x="299582" y="87758"/>
                </a:lnTo>
                <a:lnTo>
                  <a:pt x="128591" y="125907"/>
                </a:lnTo>
                <a:lnTo>
                  <a:pt x="128590" y="398933"/>
                </a:lnTo>
                <a:lnTo>
                  <a:pt x="121924" y="398933"/>
                </a:lnTo>
                <a:cubicBezTo>
                  <a:pt x="113631" y="414962"/>
                  <a:pt x="94384" y="427255"/>
                  <a:pt x="70841" y="430564"/>
                </a:cubicBezTo>
                <a:cubicBezTo>
                  <a:pt x="35568" y="435521"/>
                  <a:pt x="4007" y="418434"/>
                  <a:pt x="348" y="392399"/>
                </a:cubicBezTo>
                <a:cubicBezTo>
                  <a:pt x="-3311" y="366364"/>
                  <a:pt x="22318" y="341240"/>
                  <a:pt x="57591" y="336282"/>
                </a:cubicBezTo>
                <a:cubicBezTo>
                  <a:pt x="70754" y="334432"/>
                  <a:pt x="83402" y="335653"/>
                  <a:pt x="93974" y="340165"/>
                </a:cubicBezTo>
                <a:lnTo>
                  <a:pt x="93974" y="48639"/>
                </a:lnTo>
                <a:lnTo>
                  <a:pt x="104368" y="48639"/>
                </a:lnTo>
                <a:lnTo>
                  <a:pt x="103607" y="45227"/>
                </a:lnTo>
                <a:lnTo>
                  <a:pt x="299582" y="1504"/>
                </a:lnTo>
                <a:lnTo>
                  <a:pt x="299582" y="36"/>
                </a:lnTo>
                <a:lnTo>
                  <a:pt x="306163" y="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chemeClr val="tx1"/>
              </a:solidFill>
              <a:latin typeface="Calibri" panose="020F0502020204030204" charset="0"/>
              <a:ea typeface="幼圆" panose="020105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73935" y="1391920"/>
            <a:ext cx="8337550" cy="996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/>
              <a:t>认识学前儿童科学教育</a:t>
            </a:r>
            <a:r>
              <a:rPr lang="zh-CN" altLang="en-US" sz="3200" dirty="0">
                <a:sym typeface="+mn-ea"/>
              </a:rPr>
              <a:t>，需要考虑哪些方面？</a:t>
            </a:r>
            <a:endParaRPr lang="zh-CN" altLang="en-US" sz="3200"/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3"/>
          <p:cNvSpPr>
            <a:spLocks noGrp="1"/>
          </p:cNvSpPr>
          <p:nvPr>
            <p:ph type="title"/>
          </p:nvPr>
        </p:nvSpPr>
        <p:spPr>
          <a:xfrm>
            <a:off x="-60325" y="181610"/>
            <a:ext cx="12313285" cy="765175"/>
          </a:xfrm>
        </p:spPr>
        <p:txBody>
          <a:bodyPr/>
          <a:lstStyle/>
          <a:p>
            <a:pPr algn="ctr"/>
            <a:r>
              <a:rPr lang="zh-CN" altLang="en-US">
                <a:sym typeface="+mn-ea"/>
              </a:rPr>
              <a:t>课程介绍</a:t>
            </a:r>
            <a:endParaRPr lang="zh-CN" altLang="en-US" dirty="0"/>
          </a:p>
        </p:txBody>
      </p:sp>
      <p:sp>
        <p:nvSpPr>
          <p:cNvPr id="19" name="任意多边形 10"/>
          <p:cNvSpPr/>
          <p:nvPr/>
        </p:nvSpPr>
        <p:spPr>
          <a:xfrm>
            <a:off x="1124806" y="3273727"/>
            <a:ext cx="1311707" cy="2988387"/>
          </a:xfrm>
          <a:custGeom>
            <a:avLst/>
            <a:gdLst>
              <a:gd name="connsiteX0" fmla="*/ 0 w 879400"/>
              <a:gd name="connsiteY0" fmla="*/ 0 h 2003487"/>
              <a:gd name="connsiteX1" fmla="*/ 26376 w 879400"/>
              <a:gd name="connsiteY1" fmla="*/ 0 h 2003487"/>
              <a:gd name="connsiteX2" fmla="*/ 26376 w 879400"/>
              <a:gd name="connsiteY2" fmla="*/ 1125415 h 2003487"/>
              <a:gd name="connsiteX3" fmla="*/ 26064 w 879400"/>
              <a:gd name="connsiteY3" fmla="*/ 1125415 h 2003487"/>
              <a:gd name="connsiteX4" fmla="*/ 29875 w 879400"/>
              <a:gd name="connsiteY4" fmla="*/ 1200872 h 2003487"/>
              <a:gd name="connsiteX5" fmla="*/ 809241 w 879400"/>
              <a:gd name="connsiteY5" fmla="*/ 1975307 h 2003487"/>
              <a:gd name="connsiteX6" fmla="*/ 879400 w 879400"/>
              <a:gd name="connsiteY6" fmla="*/ 1978629 h 2003487"/>
              <a:gd name="connsiteX7" fmla="*/ 868002 w 879400"/>
              <a:gd name="connsiteY7" fmla="*/ 2003487 h 2003487"/>
              <a:gd name="connsiteX8" fmla="*/ 806805 w 879400"/>
              <a:gd name="connsiteY8" fmla="*/ 2000590 h 2003487"/>
              <a:gd name="connsiteX9" fmla="*/ 4608 w 879400"/>
              <a:gd name="connsiteY9" fmla="*/ 1203469 h 2003487"/>
              <a:gd name="connsiteX10" fmla="*/ 666 w 879400"/>
              <a:gd name="connsiteY10" fmla="*/ 1125415 h 2003487"/>
              <a:gd name="connsiteX11" fmla="*/ 0 w 879400"/>
              <a:gd name="connsiteY11" fmla="*/ 1125415 h 2003487"/>
              <a:gd name="connsiteX12" fmla="*/ 0 w 879400"/>
              <a:gd name="connsiteY12" fmla="*/ 1112224 h 200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9400" h="2003487">
                <a:moveTo>
                  <a:pt x="0" y="0"/>
                </a:moveTo>
                <a:lnTo>
                  <a:pt x="26376" y="0"/>
                </a:lnTo>
                <a:lnTo>
                  <a:pt x="26376" y="1125415"/>
                </a:lnTo>
                <a:lnTo>
                  <a:pt x="26064" y="1125415"/>
                </a:lnTo>
                <a:lnTo>
                  <a:pt x="29875" y="1200872"/>
                </a:lnTo>
                <a:cubicBezTo>
                  <a:pt x="71500" y="1610747"/>
                  <a:pt x="398620" y="1936224"/>
                  <a:pt x="809241" y="1975307"/>
                </a:cubicBezTo>
                <a:lnTo>
                  <a:pt x="879400" y="1978629"/>
                </a:lnTo>
                <a:lnTo>
                  <a:pt x="868002" y="2003487"/>
                </a:lnTo>
                <a:lnTo>
                  <a:pt x="806805" y="2000590"/>
                </a:lnTo>
                <a:cubicBezTo>
                  <a:pt x="384155" y="1960361"/>
                  <a:pt x="47453" y="1625351"/>
                  <a:pt x="4608" y="1203469"/>
                </a:cubicBezTo>
                <a:lnTo>
                  <a:pt x="666" y="1125415"/>
                </a:lnTo>
                <a:lnTo>
                  <a:pt x="0" y="1125415"/>
                </a:lnTo>
                <a:lnTo>
                  <a:pt x="0" y="1112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880346" y="2675436"/>
            <a:ext cx="541375" cy="54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EFFFF"/>
                </a:solidFill>
              </a:rPr>
              <a:t>A</a:t>
            </a:r>
            <a:endParaRPr lang="zh-CN" altLang="en-US" dirty="0">
              <a:solidFill>
                <a:srgbClr val="FEFFFF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446644" y="4069628"/>
            <a:ext cx="1979736" cy="1979736"/>
          </a:xfrm>
          <a:prstGeom prst="ellipse">
            <a:avLst/>
          </a:prstGeom>
          <a:ln w="57150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1672590" y="2388235"/>
            <a:ext cx="2517140" cy="1201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>
                <a:solidFill>
                  <a:schemeClr val="tx1"/>
                </a:solidFill>
                <a:sym typeface="+mn-ea"/>
              </a:rPr>
              <a:t>课程目标</a:t>
            </a:r>
            <a:endParaRPr lang="zh-CN" altLang="en-US" sz="3200" dirty="0">
              <a:solidFill>
                <a:schemeClr val="tx1"/>
              </a:solidFill>
              <a:latin typeface="+mj-ea"/>
              <a:ea typeface="+mj-ea"/>
              <a:sym typeface="+mn-ea"/>
            </a:endParaRPr>
          </a:p>
        </p:txBody>
      </p:sp>
      <p:sp>
        <p:nvSpPr>
          <p:cNvPr id="30" name="任意多边形 10"/>
          <p:cNvSpPr/>
          <p:nvPr/>
        </p:nvSpPr>
        <p:spPr>
          <a:xfrm>
            <a:off x="4685632" y="3273727"/>
            <a:ext cx="1311707" cy="2988387"/>
          </a:xfrm>
          <a:custGeom>
            <a:avLst/>
            <a:gdLst>
              <a:gd name="connsiteX0" fmla="*/ 0 w 879400"/>
              <a:gd name="connsiteY0" fmla="*/ 0 h 2003487"/>
              <a:gd name="connsiteX1" fmla="*/ 26376 w 879400"/>
              <a:gd name="connsiteY1" fmla="*/ 0 h 2003487"/>
              <a:gd name="connsiteX2" fmla="*/ 26376 w 879400"/>
              <a:gd name="connsiteY2" fmla="*/ 1125415 h 2003487"/>
              <a:gd name="connsiteX3" fmla="*/ 26064 w 879400"/>
              <a:gd name="connsiteY3" fmla="*/ 1125415 h 2003487"/>
              <a:gd name="connsiteX4" fmla="*/ 29875 w 879400"/>
              <a:gd name="connsiteY4" fmla="*/ 1200872 h 2003487"/>
              <a:gd name="connsiteX5" fmla="*/ 809241 w 879400"/>
              <a:gd name="connsiteY5" fmla="*/ 1975307 h 2003487"/>
              <a:gd name="connsiteX6" fmla="*/ 879400 w 879400"/>
              <a:gd name="connsiteY6" fmla="*/ 1978629 h 2003487"/>
              <a:gd name="connsiteX7" fmla="*/ 868002 w 879400"/>
              <a:gd name="connsiteY7" fmla="*/ 2003487 h 2003487"/>
              <a:gd name="connsiteX8" fmla="*/ 806805 w 879400"/>
              <a:gd name="connsiteY8" fmla="*/ 2000590 h 2003487"/>
              <a:gd name="connsiteX9" fmla="*/ 4608 w 879400"/>
              <a:gd name="connsiteY9" fmla="*/ 1203469 h 2003487"/>
              <a:gd name="connsiteX10" fmla="*/ 666 w 879400"/>
              <a:gd name="connsiteY10" fmla="*/ 1125415 h 2003487"/>
              <a:gd name="connsiteX11" fmla="*/ 0 w 879400"/>
              <a:gd name="connsiteY11" fmla="*/ 1125415 h 2003487"/>
              <a:gd name="connsiteX12" fmla="*/ 0 w 879400"/>
              <a:gd name="connsiteY12" fmla="*/ 1112224 h 200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9400" h="2003487">
                <a:moveTo>
                  <a:pt x="0" y="0"/>
                </a:moveTo>
                <a:lnTo>
                  <a:pt x="26376" y="0"/>
                </a:lnTo>
                <a:lnTo>
                  <a:pt x="26376" y="1125415"/>
                </a:lnTo>
                <a:lnTo>
                  <a:pt x="26064" y="1125415"/>
                </a:lnTo>
                <a:lnTo>
                  <a:pt x="29875" y="1200872"/>
                </a:lnTo>
                <a:cubicBezTo>
                  <a:pt x="71500" y="1610747"/>
                  <a:pt x="398620" y="1936224"/>
                  <a:pt x="809241" y="1975307"/>
                </a:cubicBezTo>
                <a:lnTo>
                  <a:pt x="879400" y="1978629"/>
                </a:lnTo>
                <a:lnTo>
                  <a:pt x="868002" y="2003487"/>
                </a:lnTo>
                <a:lnTo>
                  <a:pt x="806805" y="2000590"/>
                </a:lnTo>
                <a:cubicBezTo>
                  <a:pt x="384155" y="1960361"/>
                  <a:pt x="47453" y="1625351"/>
                  <a:pt x="4608" y="1203469"/>
                </a:cubicBezTo>
                <a:lnTo>
                  <a:pt x="666" y="1125415"/>
                </a:lnTo>
                <a:lnTo>
                  <a:pt x="0" y="1125415"/>
                </a:lnTo>
                <a:lnTo>
                  <a:pt x="0" y="1112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4441172" y="2675436"/>
            <a:ext cx="541375" cy="54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EFFFF"/>
                </a:solidFill>
              </a:rPr>
              <a:t>B</a:t>
            </a:r>
            <a:endParaRPr lang="zh-CN" altLang="en-US" dirty="0">
              <a:solidFill>
                <a:srgbClr val="FEFFFF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5007470" y="4069628"/>
            <a:ext cx="1979736" cy="1979736"/>
          </a:xfrm>
          <a:prstGeom prst="ellipse">
            <a:avLst/>
          </a:prstGeom>
          <a:ln w="57150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任意多边形 10"/>
          <p:cNvSpPr/>
          <p:nvPr/>
        </p:nvSpPr>
        <p:spPr>
          <a:xfrm>
            <a:off x="8246458" y="3273727"/>
            <a:ext cx="1311707" cy="2988387"/>
          </a:xfrm>
          <a:custGeom>
            <a:avLst/>
            <a:gdLst>
              <a:gd name="connsiteX0" fmla="*/ 0 w 879400"/>
              <a:gd name="connsiteY0" fmla="*/ 0 h 2003487"/>
              <a:gd name="connsiteX1" fmla="*/ 26376 w 879400"/>
              <a:gd name="connsiteY1" fmla="*/ 0 h 2003487"/>
              <a:gd name="connsiteX2" fmla="*/ 26376 w 879400"/>
              <a:gd name="connsiteY2" fmla="*/ 1125415 h 2003487"/>
              <a:gd name="connsiteX3" fmla="*/ 26064 w 879400"/>
              <a:gd name="connsiteY3" fmla="*/ 1125415 h 2003487"/>
              <a:gd name="connsiteX4" fmla="*/ 29875 w 879400"/>
              <a:gd name="connsiteY4" fmla="*/ 1200872 h 2003487"/>
              <a:gd name="connsiteX5" fmla="*/ 809241 w 879400"/>
              <a:gd name="connsiteY5" fmla="*/ 1975307 h 2003487"/>
              <a:gd name="connsiteX6" fmla="*/ 879400 w 879400"/>
              <a:gd name="connsiteY6" fmla="*/ 1978629 h 2003487"/>
              <a:gd name="connsiteX7" fmla="*/ 868002 w 879400"/>
              <a:gd name="connsiteY7" fmla="*/ 2003487 h 2003487"/>
              <a:gd name="connsiteX8" fmla="*/ 806805 w 879400"/>
              <a:gd name="connsiteY8" fmla="*/ 2000590 h 2003487"/>
              <a:gd name="connsiteX9" fmla="*/ 4608 w 879400"/>
              <a:gd name="connsiteY9" fmla="*/ 1203469 h 2003487"/>
              <a:gd name="connsiteX10" fmla="*/ 666 w 879400"/>
              <a:gd name="connsiteY10" fmla="*/ 1125415 h 2003487"/>
              <a:gd name="connsiteX11" fmla="*/ 0 w 879400"/>
              <a:gd name="connsiteY11" fmla="*/ 1125415 h 2003487"/>
              <a:gd name="connsiteX12" fmla="*/ 0 w 879400"/>
              <a:gd name="connsiteY12" fmla="*/ 1112224 h 200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9400" h="2003487">
                <a:moveTo>
                  <a:pt x="0" y="0"/>
                </a:moveTo>
                <a:lnTo>
                  <a:pt x="26376" y="0"/>
                </a:lnTo>
                <a:lnTo>
                  <a:pt x="26376" y="1125415"/>
                </a:lnTo>
                <a:lnTo>
                  <a:pt x="26064" y="1125415"/>
                </a:lnTo>
                <a:lnTo>
                  <a:pt x="29875" y="1200872"/>
                </a:lnTo>
                <a:cubicBezTo>
                  <a:pt x="71500" y="1610747"/>
                  <a:pt x="398620" y="1936224"/>
                  <a:pt x="809241" y="1975307"/>
                </a:cubicBezTo>
                <a:lnTo>
                  <a:pt x="879400" y="1978629"/>
                </a:lnTo>
                <a:lnTo>
                  <a:pt x="868002" y="2003487"/>
                </a:lnTo>
                <a:lnTo>
                  <a:pt x="806805" y="2000590"/>
                </a:lnTo>
                <a:cubicBezTo>
                  <a:pt x="384155" y="1960361"/>
                  <a:pt x="47453" y="1625351"/>
                  <a:pt x="4608" y="1203469"/>
                </a:cubicBezTo>
                <a:lnTo>
                  <a:pt x="666" y="1125415"/>
                </a:lnTo>
                <a:lnTo>
                  <a:pt x="0" y="1125415"/>
                </a:lnTo>
                <a:lnTo>
                  <a:pt x="0" y="1112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8001998" y="2675436"/>
            <a:ext cx="541375" cy="54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EFFFF"/>
                </a:solidFill>
              </a:rPr>
              <a:t>C</a:t>
            </a:r>
            <a:endParaRPr lang="en-US" altLang="zh-CN" dirty="0">
              <a:solidFill>
                <a:srgbClr val="FEFFFF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8568296" y="4069628"/>
            <a:ext cx="1979736" cy="1979736"/>
          </a:xfrm>
          <a:prstGeom prst="ellipse">
            <a:avLst/>
          </a:prstGeom>
          <a:ln w="57150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KSO_Shape"/>
          <p:cNvSpPr/>
          <p:nvPr/>
        </p:nvSpPr>
        <p:spPr bwMode="auto">
          <a:xfrm>
            <a:off x="1855776" y="4712991"/>
            <a:ext cx="1161473" cy="693012"/>
          </a:xfrm>
          <a:custGeom>
            <a:avLst/>
            <a:gdLst>
              <a:gd name="T0" fmla="*/ 0 w 5915"/>
              <a:gd name="T1" fmla="*/ 708054 h 3525"/>
              <a:gd name="T2" fmla="*/ 142674 w 5915"/>
              <a:gd name="T3" fmla="*/ 659390 h 3525"/>
              <a:gd name="T4" fmla="*/ 1350730 w 5915"/>
              <a:gd name="T5" fmla="*/ 604602 h 3525"/>
              <a:gd name="T6" fmla="*/ 1307574 w 5915"/>
              <a:gd name="T7" fmla="*/ 647787 h 3525"/>
              <a:gd name="T8" fmla="*/ 1130440 w 5915"/>
              <a:gd name="T9" fmla="*/ 614592 h 3525"/>
              <a:gd name="T10" fmla="*/ 1355239 w 5915"/>
              <a:gd name="T11" fmla="*/ 1009388 h 3525"/>
              <a:gd name="T12" fmla="*/ 1590023 w 5915"/>
              <a:gd name="T13" fmla="*/ 1024858 h 3525"/>
              <a:gd name="T14" fmla="*/ 1856691 w 5915"/>
              <a:gd name="T15" fmla="*/ 840512 h 3525"/>
              <a:gd name="T16" fmla="*/ 1904678 w 5915"/>
              <a:gd name="T17" fmla="*/ 869840 h 3525"/>
              <a:gd name="T18" fmla="*/ 1664097 w 5915"/>
              <a:gd name="T19" fmla="*/ 1062242 h 3525"/>
              <a:gd name="T20" fmla="*/ 1385513 w 5915"/>
              <a:gd name="T21" fmla="*/ 1094148 h 3525"/>
              <a:gd name="T22" fmla="*/ 1084385 w 5915"/>
              <a:gd name="T23" fmla="*/ 894978 h 3525"/>
              <a:gd name="T24" fmla="*/ 919811 w 5915"/>
              <a:gd name="T25" fmla="*/ 912381 h 3525"/>
              <a:gd name="T26" fmla="*/ 837041 w 5915"/>
              <a:gd name="T27" fmla="*/ 816986 h 3525"/>
              <a:gd name="T28" fmla="*/ 674399 w 5915"/>
              <a:gd name="T29" fmla="*/ 752851 h 3525"/>
              <a:gd name="T30" fmla="*/ 959746 w 5915"/>
              <a:gd name="T31" fmla="*/ 727391 h 3525"/>
              <a:gd name="T32" fmla="*/ 1019006 w 5915"/>
              <a:gd name="T33" fmla="*/ 614915 h 3525"/>
              <a:gd name="T34" fmla="*/ 615784 w 5915"/>
              <a:gd name="T35" fmla="*/ 517585 h 3525"/>
              <a:gd name="T36" fmla="*/ 735913 w 5915"/>
              <a:gd name="T37" fmla="*/ 453451 h 3525"/>
              <a:gd name="T38" fmla="*/ 1075689 w 5915"/>
              <a:gd name="T39" fmla="*/ 577852 h 3525"/>
              <a:gd name="T40" fmla="*/ 706283 w 5915"/>
              <a:gd name="T41" fmla="*/ 230110 h 3525"/>
              <a:gd name="T42" fmla="*/ 925930 w 5915"/>
              <a:gd name="T43" fmla="*/ 239778 h 3525"/>
              <a:gd name="T44" fmla="*/ 1478589 w 5915"/>
              <a:gd name="T45" fmla="*/ 279096 h 3525"/>
              <a:gd name="T46" fmla="*/ 1630603 w 5915"/>
              <a:gd name="T47" fmla="*/ 689039 h 3525"/>
              <a:gd name="T48" fmla="*/ 1862166 w 5915"/>
              <a:gd name="T49" fmla="*/ 578819 h 3525"/>
              <a:gd name="T50" fmla="*/ 1903068 w 5915"/>
              <a:gd name="T51" fmla="*/ 617493 h 3525"/>
              <a:gd name="T52" fmla="*/ 1642197 w 5915"/>
              <a:gd name="T53" fmla="*/ 749306 h 3525"/>
              <a:gd name="T54" fmla="*/ 1462486 w 5915"/>
              <a:gd name="T55" fmla="*/ 850181 h 3525"/>
              <a:gd name="T56" fmla="*/ 1728832 w 5915"/>
              <a:gd name="T57" fmla="*/ 810540 h 3525"/>
              <a:gd name="T58" fmla="*/ 1880845 w 5915"/>
              <a:gd name="T59" fmla="*/ 706120 h 3525"/>
              <a:gd name="T60" fmla="*/ 1883100 w 5915"/>
              <a:gd name="T61" fmla="*/ 771544 h 3525"/>
              <a:gd name="T62" fmla="*/ 1541069 w 5915"/>
              <a:gd name="T63" fmla="*/ 925272 h 3525"/>
              <a:gd name="T64" fmla="*/ 1277944 w 5915"/>
              <a:gd name="T65" fmla="*/ 847602 h 3525"/>
              <a:gd name="T66" fmla="*/ 1130440 w 5915"/>
              <a:gd name="T67" fmla="*/ 690651 h 3525"/>
              <a:gd name="T68" fmla="*/ 371660 w 5915"/>
              <a:gd name="T69" fmla="*/ 927851 h 3525"/>
              <a:gd name="T70" fmla="*/ 255396 w 5915"/>
              <a:gd name="T71" fmla="*/ 927851 h 3525"/>
              <a:gd name="T72" fmla="*/ 233817 w 5915"/>
              <a:gd name="T73" fmla="*/ 1067077 h 3525"/>
              <a:gd name="T74" fmla="*/ 385509 w 5915"/>
              <a:gd name="T75" fmla="*/ 1128955 h 3525"/>
              <a:gd name="T76" fmla="*/ 474398 w 5915"/>
              <a:gd name="T77" fmla="*/ 863716 h 3525"/>
              <a:gd name="T78" fmla="*/ 624157 w 5915"/>
              <a:gd name="T79" fmla="*/ 749306 h 3525"/>
              <a:gd name="T80" fmla="*/ 589052 w 5915"/>
              <a:gd name="T81" fmla="*/ 559804 h 3525"/>
              <a:gd name="T82" fmla="*/ 512724 w 5915"/>
              <a:gd name="T83" fmla="*/ 327439 h 3525"/>
              <a:gd name="T84" fmla="*/ 587442 w 5915"/>
              <a:gd name="T85" fmla="*/ 90239 h 3525"/>
              <a:gd name="T86" fmla="*/ 505960 w 5915"/>
              <a:gd name="T87" fmla="*/ 0 h 3525"/>
              <a:gd name="T88" fmla="*/ 408053 w 5915"/>
              <a:gd name="T89" fmla="*/ 137937 h 3525"/>
              <a:gd name="T90" fmla="*/ 218358 w 5915"/>
              <a:gd name="T91" fmla="*/ 556259 h 3525"/>
              <a:gd name="T92" fmla="*/ 208697 w 5915"/>
              <a:gd name="T93" fmla="*/ 737382 h 3525"/>
              <a:gd name="T94" fmla="*/ 345573 w 5915"/>
              <a:gd name="T95" fmla="*/ 853403 h 3525"/>
              <a:gd name="T96" fmla="*/ 370050 w 5915"/>
              <a:gd name="T97" fmla="*/ 550136 h 3525"/>
              <a:gd name="T98" fmla="*/ 310468 w 5915"/>
              <a:gd name="T99" fmla="*/ 763487 h 3525"/>
              <a:gd name="T100" fmla="*/ 257972 w 5915"/>
              <a:gd name="T101" fmla="*/ 639086 h 3525"/>
              <a:gd name="T102" fmla="*/ 474076 w 5915"/>
              <a:gd name="T103" fmla="*/ 797649 h 3525"/>
              <a:gd name="T104" fmla="*/ 570051 w 5915"/>
              <a:gd name="T105" fmla="*/ 681627 h 3525"/>
              <a:gd name="T106" fmla="*/ 490501 w 5915"/>
              <a:gd name="T107" fmla="*/ 577208 h 3525"/>
              <a:gd name="T108" fmla="*/ 494044 w 5915"/>
              <a:gd name="T109" fmla="*/ 77992 h 3525"/>
              <a:gd name="T110" fmla="*/ 523996 w 5915"/>
              <a:gd name="T111" fmla="*/ 153406 h 3525"/>
              <a:gd name="T112" fmla="*/ 29952 w 5915"/>
              <a:gd name="T113" fmla="*/ 1111552 h 3525"/>
              <a:gd name="T114" fmla="*/ 9340 w 5915"/>
              <a:gd name="T115" fmla="*/ 1059342 h 3525"/>
              <a:gd name="T116" fmla="*/ 49598 w 5915"/>
              <a:gd name="T117" fmla="*/ 1105106 h 3525"/>
              <a:gd name="T118" fmla="*/ 644 w 5915"/>
              <a:gd name="T119" fmla="*/ 331951 h 3525"/>
              <a:gd name="T120" fmla="*/ 321096 w 5915"/>
              <a:gd name="T121" fmla="*/ 195948 h 352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5915" h="3525">
                <a:moveTo>
                  <a:pt x="148" y="2277"/>
                </a:moveTo>
                <a:lnTo>
                  <a:pt x="148" y="2277"/>
                </a:lnTo>
                <a:lnTo>
                  <a:pt x="139" y="2282"/>
                </a:lnTo>
                <a:lnTo>
                  <a:pt x="131" y="2286"/>
                </a:lnTo>
                <a:lnTo>
                  <a:pt x="122" y="2289"/>
                </a:lnTo>
                <a:lnTo>
                  <a:pt x="112" y="2291"/>
                </a:lnTo>
                <a:lnTo>
                  <a:pt x="103" y="2292"/>
                </a:lnTo>
                <a:lnTo>
                  <a:pt x="94" y="2292"/>
                </a:lnTo>
                <a:lnTo>
                  <a:pt x="85" y="2292"/>
                </a:lnTo>
                <a:lnTo>
                  <a:pt x="76" y="2290"/>
                </a:lnTo>
                <a:lnTo>
                  <a:pt x="67" y="2288"/>
                </a:lnTo>
                <a:lnTo>
                  <a:pt x="58" y="2285"/>
                </a:lnTo>
                <a:lnTo>
                  <a:pt x="51" y="2281"/>
                </a:lnTo>
                <a:lnTo>
                  <a:pt x="43" y="2276"/>
                </a:lnTo>
                <a:lnTo>
                  <a:pt x="35" y="2270"/>
                </a:lnTo>
                <a:lnTo>
                  <a:pt x="28" y="2265"/>
                </a:lnTo>
                <a:lnTo>
                  <a:pt x="22" y="2257"/>
                </a:lnTo>
                <a:lnTo>
                  <a:pt x="16" y="2249"/>
                </a:lnTo>
                <a:lnTo>
                  <a:pt x="12" y="2241"/>
                </a:lnTo>
                <a:lnTo>
                  <a:pt x="7" y="2232"/>
                </a:lnTo>
                <a:lnTo>
                  <a:pt x="4" y="2223"/>
                </a:lnTo>
                <a:lnTo>
                  <a:pt x="2" y="2214"/>
                </a:lnTo>
                <a:lnTo>
                  <a:pt x="0" y="2206"/>
                </a:lnTo>
                <a:lnTo>
                  <a:pt x="0" y="2197"/>
                </a:lnTo>
                <a:lnTo>
                  <a:pt x="0" y="2187"/>
                </a:lnTo>
                <a:lnTo>
                  <a:pt x="3" y="2178"/>
                </a:lnTo>
                <a:lnTo>
                  <a:pt x="5" y="2169"/>
                </a:lnTo>
                <a:lnTo>
                  <a:pt x="8" y="2161"/>
                </a:lnTo>
                <a:lnTo>
                  <a:pt x="12" y="2152"/>
                </a:lnTo>
                <a:lnTo>
                  <a:pt x="16" y="2144"/>
                </a:lnTo>
                <a:lnTo>
                  <a:pt x="22" y="2136"/>
                </a:lnTo>
                <a:lnTo>
                  <a:pt x="28" y="2130"/>
                </a:lnTo>
                <a:lnTo>
                  <a:pt x="35" y="2124"/>
                </a:lnTo>
                <a:lnTo>
                  <a:pt x="44" y="2117"/>
                </a:lnTo>
                <a:lnTo>
                  <a:pt x="73" y="2099"/>
                </a:lnTo>
                <a:lnTo>
                  <a:pt x="109" y="2076"/>
                </a:lnTo>
                <a:lnTo>
                  <a:pt x="157" y="2047"/>
                </a:lnTo>
                <a:lnTo>
                  <a:pt x="217" y="2013"/>
                </a:lnTo>
                <a:lnTo>
                  <a:pt x="287" y="1973"/>
                </a:lnTo>
                <a:lnTo>
                  <a:pt x="368" y="1928"/>
                </a:lnTo>
                <a:lnTo>
                  <a:pt x="460" y="1880"/>
                </a:lnTo>
                <a:lnTo>
                  <a:pt x="454" y="1908"/>
                </a:lnTo>
                <a:lnTo>
                  <a:pt x="450" y="1936"/>
                </a:lnTo>
                <a:lnTo>
                  <a:pt x="446" y="1964"/>
                </a:lnTo>
                <a:lnTo>
                  <a:pt x="444" y="1990"/>
                </a:lnTo>
                <a:lnTo>
                  <a:pt x="443" y="2018"/>
                </a:lnTo>
                <a:lnTo>
                  <a:pt x="443" y="2046"/>
                </a:lnTo>
                <a:lnTo>
                  <a:pt x="444" y="2074"/>
                </a:lnTo>
                <a:lnTo>
                  <a:pt x="445" y="2102"/>
                </a:lnTo>
                <a:lnTo>
                  <a:pt x="380" y="2138"/>
                </a:lnTo>
                <a:lnTo>
                  <a:pt x="322" y="2171"/>
                </a:lnTo>
                <a:lnTo>
                  <a:pt x="270" y="2201"/>
                </a:lnTo>
                <a:lnTo>
                  <a:pt x="228" y="2227"/>
                </a:lnTo>
                <a:lnTo>
                  <a:pt x="169" y="2263"/>
                </a:lnTo>
                <a:lnTo>
                  <a:pt x="148" y="2277"/>
                </a:lnTo>
                <a:close/>
                <a:moveTo>
                  <a:pt x="4592" y="2112"/>
                </a:moveTo>
                <a:lnTo>
                  <a:pt x="4592" y="1225"/>
                </a:lnTo>
                <a:lnTo>
                  <a:pt x="3694" y="1356"/>
                </a:lnTo>
                <a:lnTo>
                  <a:pt x="3744" y="1404"/>
                </a:lnTo>
                <a:lnTo>
                  <a:pt x="3792" y="1451"/>
                </a:lnTo>
                <a:lnTo>
                  <a:pt x="3836" y="1496"/>
                </a:lnTo>
                <a:lnTo>
                  <a:pt x="3879" y="1540"/>
                </a:lnTo>
                <a:lnTo>
                  <a:pt x="3958" y="1624"/>
                </a:lnTo>
                <a:lnTo>
                  <a:pt x="4030" y="1702"/>
                </a:lnTo>
                <a:lnTo>
                  <a:pt x="4098" y="1776"/>
                </a:lnTo>
                <a:lnTo>
                  <a:pt x="4131" y="1811"/>
                </a:lnTo>
                <a:lnTo>
                  <a:pt x="4163" y="1844"/>
                </a:lnTo>
                <a:lnTo>
                  <a:pt x="4194" y="1876"/>
                </a:lnTo>
                <a:lnTo>
                  <a:pt x="4227" y="1906"/>
                </a:lnTo>
                <a:lnTo>
                  <a:pt x="4258" y="1934"/>
                </a:lnTo>
                <a:lnTo>
                  <a:pt x="4290" y="1960"/>
                </a:lnTo>
                <a:lnTo>
                  <a:pt x="4322" y="1985"/>
                </a:lnTo>
                <a:lnTo>
                  <a:pt x="4356" y="2008"/>
                </a:lnTo>
                <a:lnTo>
                  <a:pt x="4392" y="2031"/>
                </a:lnTo>
                <a:lnTo>
                  <a:pt x="4427" y="2049"/>
                </a:lnTo>
                <a:lnTo>
                  <a:pt x="4465" y="2068"/>
                </a:lnTo>
                <a:lnTo>
                  <a:pt x="4505" y="2084"/>
                </a:lnTo>
                <a:lnTo>
                  <a:pt x="4548" y="2099"/>
                </a:lnTo>
                <a:lnTo>
                  <a:pt x="4592" y="2112"/>
                </a:lnTo>
                <a:close/>
                <a:moveTo>
                  <a:pt x="3510" y="1444"/>
                </a:moveTo>
                <a:lnTo>
                  <a:pt x="3510" y="1444"/>
                </a:lnTo>
                <a:lnTo>
                  <a:pt x="3568" y="1499"/>
                </a:lnTo>
                <a:lnTo>
                  <a:pt x="3622" y="1550"/>
                </a:lnTo>
                <a:lnTo>
                  <a:pt x="3674" y="1601"/>
                </a:lnTo>
                <a:lnTo>
                  <a:pt x="3723" y="1650"/>
                </a:lnTo>
                <a:lnTo>
                  <a:pt x="3767" y="1697"/>
                </a:lnTo>
                <a:lnTo>
                  <a:pt x="3811" y="1743"/>
                </a:lnTo>
                <a:lnTo>
                  <a:pt x="3890" y="1830"/>
                </a:lnTo>
                <a:lnTo>
                  <a:pt x="3961" y="1907"/>
                </a:lnTo>
                <a:lnTo>
                  <a:pt x="4028" y="1978"/>
                </a:lnTo>
                <a:lnTo>
                  <a:pt x="4060" y="2010"/>
                </a:lnTo>
                <a:lnTo>
                  <a:pt x="4094" y="2043"/>
                </a:lnTo>
                <a:lnTo>
                  <a:pt x="4126" y="2073"/>
                </a:lnTo>
                <a:lnTo>
                  <a:pt x="4160" y="2102"/>
                </a:lnTo>
                <a:lnTo>
                  <a:pt x="4120" y="2109"/>
                </a:lnTo>
                <a:lnTo>
                  <a:pt x="4082" y="2119"/>
                </a:lnTo>
                <a:lnTo>
                  <a:pt x="4045" y="2131"/>
                </a:lnTo>
                <a:lnTo>
                  <a:pt x="4009" y="2144"/>
                </a:lnTo>
                <a:lnTo>
                  <a:pt x="3994" y="2152"/>
                </a:lnTo>
                <a:lnTo>
                  <a:pt x="3977" y="2161"/>
                </a:lnTo>
                <a:lnTo>
                  <a:pt x="3961" y="2169"/>
                </a:lnTo>
                <a:lnTo>
                  <a:pt x="3947" y="2179"/>
                </a:lnTo>
                <a:lnTo>
                  <a:pt x="3932" y="2188"/>
                </a:lnTo>
                <a:lnTo>
                  <a:pt x="3919" y="2198"/>
                </a:lnTo>
                <a:lnTo>
                  <a:pt x="3905" y="2208"/>
                </a:lnTo>
                <a:lnTo>
                  <a:pt x="3893" y="2219"/>
                </a:lnTo>
                <a:lnTo>
                  <a:pt x="3854" y="2183"/>
                </a:lnTo>
                <a:lnTo>
                  <a:pt x="3812" y="2146"/>
                </a:lnTo>
                <a:lnTo>
                  <a:pt x="3768" y="2109"/>
                </a:lnTo>
                <a:lnTo>
                  <a:pt x="3723" y="2070"/>
                </a:lnTo>
                <a:lnTo>
                  <a:pt x="3674" y="2029"/>
                </a:lnTo>
                <a:lnTo>
                  <a:pt x="3622" y="1989"/>
                </a:lnTo>
                <a:lnTo>
                  <a:pt x="3568" y="1949"/>
                </a:lnTo>
                <a:lnTo>
                  <a:pt x="3510" y="1907"/>
                </a:lnTo>
                <a:lnTo>
                  <a:pt x="3510" y="1444"/>
                </a:lnTo>
                <a:close/>
                <a:moveTo>
                  <a:pt x="3510" y="2143"/>
                </a:moveTo>
                <a:lnTo>
                  <a:pt x="3510" y="2557"/>
                </a:lnTo>
                <a:lnTo>
                  <a:pt x="3510" y="2572"/>
                </a:lnTo>
                <a:lnTo>
                  <a:pt x="3508" y="2587"/>
                </a:lnTo>
                <a:lnTo>
                  <a:pt x="3505" y="2601"/>
                </a:lnTo>
                <a:lnTo>
                  <a:pt x="3501" y="2616"/>
                </a:lnTo>
                <a:lnTo>
                  <a:pt x="3544" y="2640"/>
                </a:lnTo>
                <a:lnTo>
                  <a:pt x="3586" y="2666"/>
                </a:lnTo>
                <a:lnTo>
                  <a:pt x="3625" y="2690"/>
                </a:lnTo>
                <a:lnTo>
                  <a:pt x="3662" y="2715"/>
                </a:lnTo>
                <a:lnTo>
                  <a:pt x="3734" y="2764"/>
                </a:lnTo>
                <a:lnTo>
                  <a:pt x="3800" y="2811"/>
                </a:lnTo>
                <a:lnTo>
                  <a:pt x="3861" y="2858"/>
                </a:lnTo>
                <a:lnTo>
                  <a:pt x="3918" y="2902"/>
                </a:lnTo>
                <a:lnTo>
                  <a:pt x="3971" y="2946"/>
                </a:lnTo>
                <a:lnTo>
                  <a:pt x="4021" y="2987"/>
                </a:lnTo>
                <a:lnTo>
                  <a:pt x="4098" y="3050"/>
                </a:lnTo>
                <a:lnTo>
                  <a:pt x="4135" y="3079"/>
                </a:lnTo>
                <a:lnTo>
                  <a:pt x="4172" y="3106"/>
                </a:lnTo>
                <a:lnTo>
                  <a:pt x="4208" y="3132"/>
                </a:lnTo>
                <a:lnTo>
                  <a:pt x="4244" y="3154"/>
                </a:lnTo>
                <a:lnTo>
                  <a:pt x="4281" y="3175"/>
                </a:lnTo>
                <a:lnTo>
                  <a:pt x="4299" y="3184"/>
                </a:lnTo>
                <a:lnTo>
                  <a:pt x="4318" y="3193"/>
                </a:lnTo>
                <a:lnTo>
                  <a:pt x="4338" y="3201"/>
                </a:lnTo>
                <a:lnTo>
                  <a:pt x="4358" y="3209"/>
                </a:lnTo>
                <a:lnTo>
                  <a:pt x="4378" y="3215"/>
                </a:lnTo>
                <a:lnTo>
                  <a:pt x="4398" y="3221"/>
                </a:lnTo>
                <a:lnTo>
                  <a:pt x="4419" y="3226"/>
                </a:lnTo>
                <a:lnTo>
                  <a:pt x="4442" y="3231"/>
                </a:lnTo>
                <a:lnTo>
                  <a:pt x="4464" y="3234"/>
                </a:lnTo>
                <a:lnTo>
                  <a:pt x="4487" y="3238"/>
                </a:lnTo>
                <a:lnTo>
                  <a:pt x="4511" y="3240"/>
                </a:lnTo>
                <a:lnTo>
                  <a:pt x="4535" y="3241"/>
                </a:lnTo>
                <a:lnTo>
                  <a:pt x="4561" y="3242"/>
                </a:lnTo>
                <a:lnTo>
                  <a:pt x="4588" y="3241"/>
                </a:lnTo>
                <a:lnTo>
                  <a:pt x="4614" y="3240"/>
                </a:lnTo>
                <a:lnTo>
                  <a:pt x="4643" y="3239"/>
                </a:lnTo>
                <a:lnTo>
                  <a:pt x="4672" y="3235"/>
                </a:lnTo>
                <a:lnTo>
                  <a:pt x="4703" y="3232"/>
                </a:lnTo>
                <a:lnTo>
                  <a:pt x="4764" y="3222"/>
                </a:lnTo>
                <a:lnTo>
                  <a:pt x="4823" y="3210"/>
                </a:lnTo>
                <a:lnTo>
                  <a:pt x="4881" y="3195"/>
                </a:lnTo>
                <a:lnTo>
                  <a:pt x="4937" y="3180"/>
                </a:lnTo>
                <a:lnTo>
                  <a:pt x="4991" y="3162"/>
                </a:lnTo>
                <a:lnTo>
                  <a:pt x="5044" y="3142"/>
                </a:lnTo>
                <a:lnTo>
                  <a:pt x="5094" y="3121"/>
                </a:lnTo>
                <a:lnTo>
                  <a:pt x="5143" y="3098"/>
                </a:lnTo>
                <a:lnTo>
                  <a:pt x="5191" y="3076"/>
                </a:lnTo>
                <a:lnTo>
                  <a:pt x="5235" y="3051"/>
                </a:lnTo>
                <a:lnTo>
                  <a:pt x="5280" y="3026"/>
                </a:lnTo>
                <a:lnTo>
                  <a:pt x="5321" y="3000"/>
                </a:lnTo>
                <a:lnTo>
                  <a:pt x="5361" y="2975"/>
                </a:lnTo>
                <a:lnTo>
                  <a:pt x="5399" y="2949"/>
                </a:lnTo>
                <a:lnTo>
                  <a:pt x="5436" y="2922"/>
                </a:lnTo>
                <a:lnTo>
                  <a:pt x="5469" y="2897"/>
                </a:lnTo>
                <a:lnTo>
                  <a:pt x="5503" y="2870"/>
                </a:lnTo>
                <a:lnTo>
                  <a:pt x="5533" y="2844"/>
                </a:lnTo>
                <a:lnTo>
                  <a:pt x="5561" y="2820"/>
                </a:lnTo>
                <a:lnTo>
                  <a:pt x="5588" y="2795"/>
                </a:lnTo>
                <a:lnTo>
                  <a:pt x="5634" y="2751"/>
                </a:lnTo>
                <a:lnTo>
                  <a:pt x="5673" y="2710"/>
                </a:lnTo>
                <a:lnTo>
                  <a:pt x="5705" y="2676"/>
                </a:lnTo>
                <a:lnTo>
                  <a:pt x="5726" y="2650"/>
                </a:lnTo>
                <a:lnTo>
                  <a:pt x="5745" y="2628"/>
                </a:lnTo>
                <a:lnTo>
                  <a:pt x="5750" y="2620"/>
                </a:lnTo>
                <a:lnTo>
                  <a:pt x="5757" y="2613"/>
                </a:lnTo>
                <a:lnTo>
                  <a:pt x="5765" y="2608"/>
                </a:lnTo>
                <a:lnTo>
                  <a:pt x="5773" y="2603"/>
                </a:lnTo>
                <a:lnTo>
                  <a:pt x="5780" y="2599"/>
                </a:lnTo>
                <a:lnTo>
                  <a:pt x="5789" y="2596"/>
                </a:lnTo>
                <a:lnTo>
                  <a:pt x="5798" y="2593"/>
                </a:lnTo>
                <a:lnTo>
                  <a:pt x="5807" y="2591"/>
                </a:lnTo>
                <a:lnTo>
                  <a:pt x="5816" y="2590"/>
                </a:lnTo>
                <a:lnTo>
                  <a:pt x="5825" y="2590"/>
                </a:lnTo>
                <a:lnTo>
                  <a:pt x="5834" y="2591"/>
                </a:lnTo>
                <a:lnTo>
                  <a:pt x="5843" y="2593"/>
                </a:lnTo>
                <a:lnTo>
                  <a:pt x="5852" y="2596"/>
                </a:lnTo>
                <a:lnTo>
                  <a:pt x="5861" y="2600"/>
                </a:lnTo>
                <a:lnTo>
                  <a:pt x="5870" y="2605"/>
                </a:lnTo>
                <a:lnTo>
                  <a:pt x="5877" y="2609"/>
                </a:lnTo>
                <a:lnTo>
                  <a:pt x="5885" y="2616"/>
                </a:lnTo>
                <a:lnTo>
                  <a:pt x="5892" y="2622"/>
                </a:lnTo>
                <a:lnTo>
                  <a:pt x="5898" y="2630"/>
                </a:lnTo>
                <a:lnTo>
                  <a:pt x="5902" y="2638"/>
                </a:lnTo>
                <a:lnTo>
                  <a:pt x="5906" y="2646"/>
                </a:lnTo>
                <a:lnTo>
                  <a:pt x="5910" y="2655"/>
                </a:lnTo>
                <a:lnTo>
                  <a:pt x="5912" y="2664"/>
                </a:lnTo>
                <a:lnTo>
                  <a:pt x="5914" y="2673"/>
                </a:lnTo>
                <a:lnTo>
                  <a:pt x="5915" y="2681"/>
                </a:lnTo>
                <a:lnTo>
                  <a:pt x="5915" y="2690"/>
                </a:lnTo>
                <a:lnTo>
                  <a:pt x="5914" y="2699"/>
                </a:lnTo>
                <a:lnTo>
                  <a:pt x="5912" y="2708"/>
                </a:lnTo>
                <a:lnTo>
                  <a:pt x="5910" y="2717"/>
                </a:lnTo>
                <a:lnTo>
                  <a:pt x="5906" y="2726"/>
                </a:lnTo>
                <a:lnTo>
                  <a:pt x="5901" y="2735"/>
                </a:lnTo>
                <a:lnTo>
                  <a:pt x="5896" y="2743"/>
                </a:lnTo>
                <a:lnTo>
                  <a:pt x="5875" y="2767"/>
                </a:lnTo>
                <a:lnTo>
                  <a:pt x="5851" y="2796"/>
                </a:lnTo>
                <a:lnTo>
                  <a:pt x="5817" y="2834"/>
                </a:lnTo>
                <a:lnTo>
                  <a:pt x="5773" y="2880"/>
                </a:lnTo>
                <a:lnTo>
                  <a:pt x="5748" y="2904"/>
                </a:lnTo>
                <a:lnTo>
                  <a:pt x="5720" y="2930"/>
                </a:lnTo>
                <a:lnTo>
                  <a:pt x="5690" y="2958"/>
                </a:lnTo>
                <a:lnTo>
                  <a:pt x="5659" y="2986"/>
                </a:lnTo>
                <a:lnTo>
                  <a:pt x="5624" y="3014"/>
                </a:lnTo>
                <a:lnTo>
                  <a:pt x="5589" y="3044"/>
                </a:lnTo>
                <a:lnTo>
                  <a:pt x="5550" y="3073"/>
                </a:lnTo>
                <a:lnTo>
                  <a:pt x="5510" y="3102"/>
                </a:lnTo>
                <a:lnTo>
                  <a:pt x="5466" y="3132"/>
                </a:lnTo>
                <a:lnTo>
                  <a:pt x="5422" y="3161"/>
                </a:lnTo>
                <a:lnTo>
                  <a:pt x="5375" y="3190"/>
                </a:lnTo>
                <a:lnTo>
                  <a:pt x="5326" y="3218"/>
                </a:lnTo>
                <a:lnTo>
                  <a:pt x="5274" y="3244"/>
                </a:lnTo>
                <a:lnTo>
                  <a:pt x="5222" y="3271"/>
                </a:lnTo>
                <a:lnTo>
                  <a:pt x="5167" y="3296"/>
                </a:lnTo>
                <a:lnTo>
                  <a:pt x="5111" y="3319"/>
                </a:lnTo>
                <a:lnTo>
                  <a:pt x="5051" y="3341"/>
                </a:lnTo>
                <a:lnTo>
                  <a:pt x="4990" y="3361"/>
                </a:lnTo>
                <a:lnTo>
                  <a:pt x="4928" y="3379"/>
                </a:lnTo>
                <a:lnTo>
                  <a:pt x="4896" y="3388"/>
                </a:lnTo>
                <a:lnTo>
                  <a:pt x="4863" y="3395"/>
                </a:lnTo>
                <a:lnTo>
                  <a:pt x="4831" y="3403"/>
                </a:lnTo>
                <a:lnTo>
                  <a:pt x="4797" y="3409"/>
                </a:lnTo>
                <a:lnTo>
                  <a:pt x="4764" y="3415"/>
                </a:lnTo>
                <a:lnTo>
                  <a:pt x="4729" y="3419"/>
                </a:lnTo>
                <a:lnTo>
                  <a:pt x="4691" y="3425"/>
                </a:lnTo>
                <a:lnTo>
                  <a:pt x="4655" y="3428"/>
                </a:lnTo>
                <a:lnTo>
                  <a:pt x="4619" y="3430"/>
                </a:lnTo>
                <a:lnTo>
                  <a:pt x="4585" y="3433"/>
                </a:lnTo>
                <a:lnTo>
                  <a:pt x="4552" y="3433"/>
                </a:lnTo>
                <a:lnTo>
                  <a:pt x="4521" y="3433"/>
                </a:lnTo>
                <a:lnTo>
                  <a:pt x="4490" y="3432"/>
                </a:lnTo>
                <a:lnTo>
                  <a:pt x="4461" y="3429"/>
                </a:lnTo>
                <a:lnTo>
                  <a:pt x="4432" y="3425"/>
                </a:lnTo>
                <a:lnTo>
                  <a:pt x="4405" y="3421"/>
                </a:lnTo>
                <a:lnTo>
                  <a:pt x="4378" y="3416"/>
                </a:lnTo>
                <a:lnTo>
                  <a:pt x="4351" y="3409"/>
                </a:lnTo>
                <a:lnTo>
                  <a:pt x="4327" y="3403"/>
                </a:lnTo>
                <a:lnTo>
                  <a:pt x="4302" y="3395"/>
                </a:lnTo>
                <a:lnTo>
                  <a:pt x="4278" y="3386"/>
                </a:lnTo>
                <a:lnTo>
                  <a:pt x="4254" y="3377"/>
                </a:lnTo>
                <a:lnTo>
                  <a:pt x="4231" y="3367"/>
                </a:lnTo>
                <a:lnTo>
                  <a:pt x="4209" y="3356"/>
                </a:lnTo>
                <a:lnTo>
                  <a:pt x="4186" y="3343"/>
                </a:lnTo>
                <a:lnTo>
                  <a:pt x="4165" y="3331"/>
                </a:lnTo>
                <a:lnTo>
                  <a:pt x="4143" y="3318"/>
                </a:lnTo>
                <a:lnTo>
                  <a:pt x="4122" y="3304"/>
                </a:lnTo>
                <a:lnTo>
                  <a:pt x="4078" y="3274"/>
                </a:lnTo>
                <a:lnTo>
                  <a:pt x="4035" y="3243"/>
                </a:lnTo>
                <a:lnTo>
                  <a:pt x="3991" y="3209"/>
                </a:lnTo>
                <a:lnTo>
                  <a:pt x="3900" y="3133"/>
                </a:lnTo>
                <a:lnTo>
                  <a:pt x="3850" y="3093"/>
                </a:lnTo>
                <a:lnTo>
                  <a:pt x="3797" y="3049"/>
                </a:lnTo>
                <a:lnTo>
                  <a:pt x="3742" y="3006"/>
                </a:lnTo>
                <a:lnTo>
                  <a:pt x="3681" y="2960"/>
                </a:lnTo>
                <a:lnTo>
                  <a:pt x="3616" y="2913"/>
                </a:lnTo>
                <a:lnTo>
                  <a:pt x="3544" y="2865"/>
                </a:lnTo>
                <a:lnTo>
                  <a:pt x="3506" y="2841"/>
                </a:lnTo>
                <a:lnTo>
                  <a:pt x="3467" y="2816"/>
                </a:lnTo>
                <a:lnTo>
                  <a:pt x="3426" y="2792"/>
                </a:lnTo>
                <a:lnTo>
                  <a:pt x="3384" y="2767"/>
                </a:lnTo>
                <a:lnTo>
                  <a:pt x="3367" y="2777"/>
                </a:lnTo>
                <a:lnTo>
                  <a:pt x="3350" y="2787"/>
                </a:lnTo>
                <a:lnTo>
                  <a:pt x="3334" y="2797"/>
                </a:lnTo>
                <a:lnTo>
                  <a:pt x="3315" y="2806"/>
                </a:lnTo>
                <a:lnTo>
                  <a:pt x="3296" y="2814"/>
                </a:lnTo>
                <a:lnTo>
                  <a:pt x="3277" y="2822"/>
                </a:lnTo>
                <a:lnTo>
                  <a:pt x="3257" y="2830"/>
                </a:lnTo>
                <a:lnTo>
                  <a:pt x="3236" y="2835"/>
                </a:lnTo>
                <a:lnTo>
                  <a:pt x="3214" y="2842"/>
                </a:lnTo>
                <a:lnTo>
                  <a:pt x="3193" y="2846"/>
                </a:lnTo>
                <a:lnTo>
                  <a:pt x="3171" y="2851"/>
                </a:lnTo>
                <a:lnTo>
                  <a:pt x="3149" y="2854"/>
                </a:lnTo>
                <a:lnTo>
                  <a:pt x="3125" y="2858"/>
                </a:lnTo>
                <a:lnTo>
                  <a:pt x="3102" y="2860"/>
                </a:lnTo>
                <a:lnTo>
                  <a:pt x="3078" y="2861"/>
                </a:lnTo>
                <a:lnTo>
                  <a:pt x="3054" y="2861"/>
                </a:lnTo>
                <a:lnTo>
                  <a:pt x="3030" y="2861"/>
                </a:lnTo>
                <a:lnTo>
                  <a:pt x="3007" y="2860"/>
                </a:lnTo>
                <a:lnTo>
                  <a:pt x="2985" y="2858"/>
                </a:lnTo>
                <a:lnTo>
                  <a:pt x="2961" y="2855"/>
                </a:lnTo>
                <a:lnTo>
                  <a:pt x="2940" y="2852"/>
                </a:lnTo>
                <a:lnTo>
                  <a:pt x="2918" y="2847"/>
                </a:lnTo>
                <a:lnTo>
                  <a:pt x="2897" y="2843"/>
                </a:lnTo>
                <a:lnTo>
                  <a:pt x="2877" y="2837"/>
                </a:lnTo>
                <a:lnTo>
                  <a:pt x="2856" y="2831"/>
                </a:lnTo>
                <a:lnTo>
                  <a:pt x="2836" y="2824"/>
                </a:lnTo>
                <a:lnTo>
                  <a:pt x="2817" y="2817"/>
                </a:lnTo>
                <a:lnTo>
                  <a:pt x="2799" y="2810"/>
                </a:lnTo>
                <a:lnTo>
                  <a:pt x="2781" y="2801"/>
                </a:lnTo>
                <a:lnTo>
                  <a:pt x="2764" y="2792"/>
                </a:lnTo>
                <a:lnTo>
                  <a:pt x="2747" y="2782"/>
                </a:lnTo>
                <a:lnTo>
                  <a:pt x="2732" y="2772"/>
                </a:lnTo>
                <a:lnTo>
                  <a:pt x="2716" y="2762"/>
                </a:lnTo>
                <a:lnTo>
                  <a:pt x="2702" y="2751"/>
                </a:lnTo>
                <a:lnTo>
                  <a:pt x="2688" y="2739"/>
                </a:lnTo>
                <a:lnTo>
                  <a:pt x="2676" y="2727"/>
                </a:lnTo>
                <a:lnTo>
                  <a:pt x="2664" y="2715"/>
                </a:lnTo>
                <a:lnTo>
                  <a:pt x="2652" y="2701"/>
                </a:lnTo>
                <a:lnTo>
                  <a:pt x="2642" y="2689"/>
                </a:lnTo>
                <a:lnTo>
                  <a:pt x="2634" y="2675"/>
                </a:lnTo>
                <a:lnTo>
                  <a:pt x="2626" y="2661"/>
                </a:lnTo>
                <a:lnTo>
                  <a:pt x="2618" y="2647"/>
                </a:lnTo>
                <a:lnTo>
                  <a:pt x="2612" y="2632"/>
                </a:lnTo>
                <a:lnTo>
                  <a:pt x="2607" y="2618"/>
                </a:lnTo>
                <a:lnTo>
                  <a:pt x="2602" y="2603"/>
                </a:lnTo>
                <a:lnTo>
                  <a:pt x="2600" y="2588"/>
                </a:lnTo>
                <a:lnTo>
                  <a:pt x="2598" y="2572"/>
                </a:lnTo>
                <a:lnTo>
                  <a:pt x="2598" y="2557"/>
                </a:lnTo>
                <a:lnTo>
                  <a:pt x="2599" y="2535"/>
                </a:lnTo>
                <a:lnTo>
                  <a:pt x="2602" y="2513"/>
                </a:lnTo>
                <a:lnTo>
                  <a:pt x="2608" y="2493"/>
                </a:lnTo>
                <a:lnTo>
                  <a:pt x="2616" y="2472"/>
                </a:lnTo>
                <a:lnTo>
                  <a:pt x="2580" y="2467"/>
                </a:lnTo>
                <a:lnTo>
                  <a:pt x="2543" y="2464"/>
                </a:lnTo>
                <a:lnTo>
                  <a:pt x="2506" y="2462"/>
                </a:lnTo>
                <a:lnTo>
                  <a:pt x="2471" y="2461"/>
                </a:lnTo>
                <a:lnTo>
                  <a:pt x="2434" y="2460"/>
                </a:lnTo>
                <a:lnTo>
                  <a:pt x="2397" y="2460"/>
                </a:lnTo>
                <a:lnTo>
                  <a:pt x="2359" y="2461"/>
                </a:lnTo>
                <a:lnTo>
                  <a:pt x="2323" y="2462"/>
                </a:lnTo>
                <a:lnTo>
                  <a:pt x="2286" y="2464"/>
                </a:lnTo>
                <a:lnTo>
                  <a:pt x="2248" y="2467"/>
                </a:lnTo>
                <a:lnTo>
                  <a:pt x="2211" y="2471"/>
                </a:lnTo>
                <a:lnTo>
                  <a:pt x="2173" y="2475"/>
                </a:lnTo>
                <a:lnTo>
                  <a:pt x="2098" y="2486"/>
                </a:lnTo>
                <a:lnTo>
                  <a:pt x="2023" y="2500"/>
                </a:lnTo>
                <a:lnTo>
                  <a:pt x="2040" y="2470"/>
                </a:lnTo>
                <a:lnTo>
                  <a:pt x="2055" y="2440"/>
                </a:lnTo>
                <a:lnTo>
                  <a:pt x="2069" y="2407"/>
                </a:lnTo>
                <a:lnTo>
                  <a:pt x="2082" y="2375"/>
                </a:lnTo>
                <a:lnTo>
                  <a:pt x="2094" y="2336"/>
                </a:lnTo>
                <a:lnTo>
                  <a:pt x="2104" y="2297"/>
                </a:lnTo>
                <a:lnTo>
                  <a:pt x="2148" y="2290"/>
                </a:lnTo>
                <a:lnTo>
                  <a:pt x="2191" y="2286"/>
                </a:lnTo>
                <a:lnTo>
                  <a:pt x="2234" y="2281"/>
                </a:lnTo>
                <a:lnTo>
                  <a:pt x="2278" y="2277"/>
                </a:lnTo>
                <a:lnTo>
                  <a:pt x="2321" y="2275"/>
                </a:lnTo>
                <a:lnTo>
                  <a:pt x="2364" y="2272"/>
                </a:lnTo>
                <a:lnTo>
                  <a:pt x="2407" y="2272"/>
                </a:lnTo>
                <a:lnTo>
                  <a:pt x="2450" y="2272"/>
                </a:lnTo>
                <a:lnTo>
                  <a:pt x="2493" y="2274"/>
                </a:lnTo>
                <a:lnTo>
                  <a:pt x="2535" y="2276"/>
                </a:lnTo>
                <a:lnTo>
                  <a:pt x="2578" y="2278"/>
                </a:lnTo>
                <a:lnTo>
                  <a:pt x="2620" y="2282"/>
                </a:lnTo>
                <a:lnTo>
                  <a:pt x="2661" y="2288"/>
                </a:lnTo>
                <a:lnTo>
                  <a:pt x="2704" y="2295"/>
                </a:lnTo>
                <a:lnTo>
                  <a:pt x="2745" y="2302"/>
                </a:lnTo>
                <a:lnTo>
                  <a:pt x="2786" y="2310"/>
                </a:lnTo>
                <a:lnTo>
                  <a:pt x="2815" y="2298"/>
                </a:lnTo>
                <a:lnTo>
                  <a:pt x="2845" y="2287"/>
                </a:lnTo>
                <a:lnTo>
                  <a:pt x="2878" y="2277"/>
                </a:lnTo>
                <a:lnTo>
                  <a:pt x="2911" y="2268"/>
                </a:lnTo>
                <a:lnTo>
                  <a:pt x="2945" y="2261"/>
                </a:lnTo>
                <a:lnTo>
                  <a:pt x="2980" y="2257"/>
                </a:lnTo>
                <a:lnTo>
                  <a:pt x="3017" y="2253"/>
                </a:lnTo>
                <a:lnTo>
                  <a:pt x="3054" y="2253"/>
                </a:lnTo>
                <a:lnTo>
                  <a:pt x="3078" y="2253"/>
                </a:lnTo>
                <a:lnTo>
                  <a:pt x="3102" y="2255"/>
                </a:lnTo>
                <a:lnTo>
                  <a:pt x="3125" y="2257"/>
                </a:lnTo>
                <a:lnTo>
                  <a:pt x="3149" y="2259"/>
                </a:lnTo>
                <a:lnTo>
                  <a:pt x="3171" y="2263"/>
                </a:lnTo>
                <a:lnTo>
                  <a:pt x="3193" y="2268"/>
                </a:lnTo>
                <a:lnTo>
                  <a:pt x="3214" y="2272"/>
                </a:lnTo>
                <a:lnTo>
                  <a:pt x="3236" y="2278"/>
                </a:lnTo>
                <a:lnTo>
                  <a:pt x="3257" y="2285"/>
                </a:lnTo>
                <a:lnTo>
                  <a:pt x="3277" y="2291"/>
                </a:lnTo>
                <a:lnTo>
                  <a:pt x="3296" y="2299"/>
                </a:lnTo>
                <a:lnTo>
                  <a:pt x="3315" y="2308"/>
                </a:lnTo>
                <a:lnTo>
                  <a:pt x="3334" y="2317"/>
                </a:lnTo>
                <a:lnTo>
                  <a:pt x="3350" y="2326"/>
                </a:lnTo>
                <a:lnTo>
                  <a:pt x="3367" y="2336"/>
                </a:lnTo>
                <a:lnTo>
                  <a:pt x="3384" y="2347"/>
                </a:lnTo>
                <a:lnTo>
                  <a:pt x="3384" y="2051"/>
                </a:lnTo>
                <a:lnTo>
                  <a:pt x="3332" y="2016"/>
                </a:lnTo>
                <a:lnTo>
                  <a:pt x="3279" y="1980"/>
                </a:lnTo>
                <a:lnTo>
                  <a:pt x="3223" y="1945"/>
                </a:lnTo>
                <a:lnTo>
                  <a:pt x="3164" y="1908"/>
                </a:lnTo>
                <a:lnTo>
                  <a:pt x="3103" y="1872"/>
                </a:lnTo>
                <a:lnTo>
                  <a:pt x="3038" y="1835"/>
                </a:lnTo>
                <a:lnTo>
                  <a:pt x="2970" y="1798"/>
                </a:lnTo>
                <a:lnTo>
                  <a:pt x="2900" y="1761"/>
                </a:lnTo>
                <a:lnTo>
                  <a:pt x="2871" y="1746"/>
                </a:lnTo>
                <a:lnTo>
                  <a:pt x="2842" y="1733"/>
                </a:lnTo>
                <a:lnTo>
                  <a:pt x="2813" y="1720"/>
                </a:lnTo>
                <a:lnTo>
                  <a:pt x="2784" y="1707"/>
                </a:lnTo>
                <a:lnTo>
                  <a:pt x="2754" y="1695"/>
                </a:lnTo>
                <a:lnTo>
                  <a:pt x="2725" y="1685"/>
                </a:lnTo>
                <a:lnTo>
                  <a:pt x="2695" y="1674"/>
                </a:lnTo>
                <a:lnTo>
                  <a:pt x="2665" y="1665"/>
                </a:lnTo>
                <a:lnTo>
                  <a:pt x="2603" y="1647"/>
                </a:lnTo>
                <a:lnTo>
                  <a:pt x="2542" y="1633"/>
                </a:lnTo>
                <a:lnTo>
                  <a:pt x="2481" y="1620"/>
                </a:lnTo>
                <a:lnTo>
                  <a:pt x="2418" y="1610"/>
                </a:lnTo>
                <a:lnTo>
                  <a:pt x="2356" y="1603"/>
                </a:lnTo>
                <a:lnTo>
                  <a:pt x="2294" y="1597"/>
                </a:lnTo>
                <a:lnTo>
                  <a:pt x="2230" y="1594"/>
                </a:lnTo>
                <a:lnTo>
                  <a:pt x="2166" y="1593"/>
                </a:lnTo>
                <a:lnTo>
                  <a:pt x="2103" y="1594"/>
                </a:lnTo>
                <a:lnTo>
                  <a:pt x="2039" y="1596"/>
                </a:lnTo>
                <a:lnTo>
                  <a:pt x="1976" y="1600"/>
                </a:lnTo>
                <a:lnTo>
                  <a:pt x="1912" y="1606"/>
                </a:lnTo>
                <a:lnTo>
                  <a:pt x="1889" y="1585"/>
                </a:lnTo>
                <a:lnTo>
                  <a:pt x="1864" y="1565"/>
                </a:lnTo>
                <a:lnTo>
                  <a:pt x="1839" y="1547"/>
                </a:lnTo>
                <a:lnTo>
                  <a:pt x="1813" y="1529"/>
                </a:lnTo>
                <a:lnTo>
                  <a:pt x="1785" y="1513"/>
                </a:lnTo>
                <a:lnTo>
                  <a:pt x="1757" y="1499"/>
                </a:lnTo>
                <a:lnTo>
                  <a:pt x="1729" y="1486"/>
                </a:lnTo>
                <a:lnTo>
                  <a:pt x="1700" y="1474"/>
                </a:lnTo>
                <a:lnTo>
                  <a:pt x="1673" y="1464"/>
                </a:lnTo>
                <a:lnTo>
                  <a:pt x="1645" y="1457"/>
                </a:lnTo>
                <a:lnTo>
                  <a:pt x="1728" y="1441"/>
                </a:lnTo>
                <a:lnTo>
                  <a:pt x="1814" y="1429"/>
                </a:lnTo>
                <a:lnTo>
                  <a:pt x="1899" y="1419"/>
                </a:lnTo>
                <a:lnTo>
                  <a:pt x="1941" y="1414"/>
                </a:lnTo>
                <a:lnTo>
                  <a:pt x="1985" y="1411"/>
                </a:lnTo>
                <a:lnTo>
                  <a:pt x="2027" y="1407"/>
                </a:lnTo>
                <a:lnTo>
                  <a:pt x="2071" y="1406"/>
                </a:lnTo>
                <a:lnTo>
                  <a:pt x="2113" y="1405"/>
                </a:lnTo>
                <a:lnTo>
                  <a:pt x="2156" y="1404"/>
                </a:lnTo>
                <a:lnTo>
                  <a:pt x="2199" y="1404"/>
                </a:lnTo>
                <a:lnTo>
                  <a:pt x="2242" y="1406"/>
                </a:lnTo>
                <a:lnTo>
                  <a:pt x="2285" y="1407"/>
                </a:lnTo>
                <a:lnTo>
                  <a:pt x="2327" y="1411"/>
                </a:lnTo>
                <a:lnTo>
                  <a:pt x="2369" y="1414"/>
                </a:lnTo>
                <a:lnTo>
                  <a:pt x="2413" y="1419"/>
                </a:lnTo>
                <a:lnTo>
                  <a:pt x="2455" y="1424"/>
                </a:lnTo>
                <a:lnTo>
                  <a:pt x="2496" y="1431"/>
                </a:lnTo>
                <a:lnTo>
                  <a:pt x="2539" y="1439"/>
                </a:lnTo>
                <a:lnTo>
                  <a:pt x="2581" y="1448"/>
                </a:lnTo>
                <a:lnTo>
                  <a:pt x="2622" y="1457"/>
                </a:lnTo>
                <a:lnTo>
                  <a:pt x="2664" y="1468"/>
                </a:lnTo>
                <a:lnTo>
                  <a:pt x="2705" y="1479"/>
                </a:lnTo>
                <a:lnTo>
                  <a:pt x="2746" y="1491"/>
                </a:lnTo>
                <a:lnTo>
                  <a:pt x="2787" y="1506"/>
                </a:lnTo>
                <a:lnTo>
                  <a:pt x="2828" y="1520"/>
                </a:lnTo>
                <a:lnTo>
                  <a:pt x="2868" y="1537"/>
                </a:lnTo>
                <a:lnTo>
                  <a:pt x="2908" y="1554"/>
                </a:lnTo>
                <a:lnTo>
                  <a:pt x="2948" y="1572"/>
                </a:lnTo>
                <a:lnTo>
                  <a:pt x="2987" y="1591"/>
                </a:lnTo>
                <a:lnTo>
                  <a:pt x="3043" y="1621"/>
                </a:lnTo>
                <a:lnTo>
                  <a:pt x="3096" y="1650"/>
                </a:lnTo>
                <a:lnTo>
                  <a:pt x="3149" y="1679"/>
                </a:lnTo>
                <a:lnTo>
                  <a:pt x="3199" y="1708"/>
                </a:lnTo>
                <a:lnTo>
                  <a:pt x="3248" y="1736"/>
                </a:lnTo>
                <a:lnTo>
                  <a:pt x="3295" y="1765"/>
                </a:lnTo>
                <a:lnTo>
                  <a:pt x="3340" y="1793"/>
                </a:lnTo>
                <a:lnTo>
                  <a:pt x="3384" y="1821"/>
                </a:lnTo>
                <a:lnTo>
                  <a:pt x="3384" y="1357"/>
                </a:lnTo>
                <a:lnTo>
                  <a:pt x="3384" y="1335"/>
                </a:lnTo>
                <a:lnTo>
                  <a:pt x="3331" y="1293"/>
                </a:lnTo>
                <a:lnTo>
                  <a:pt x="3278" y="1249"/>
                </a:lnTo>
                <a:lnTo>
                  <a:pt x="3221" y="1206"/>
                </a:lnTo>
                <a:lnTo>
                  <a:pt x="3161" y="1161"/>
                </a:lnTo>
                <a:lnTo>
                  <a:pt x="3098" y="1115"/>
                </a:lnTo>
                <a:lnTo>
                  <a:pt x="3033" y="1069"/>
                </a:lnTo>
                <a:lnTo>
                  <a:pt x="2964" y="1022"/>
                </a:lnTo>
                <a:lnTo>
                  <a:pt x="2892" y="974"/>
                </a:lnTo>
                <a:lnTo>
                  <a:pt x="2836" y="941"/>
                </a:lnTo>
                <a:lnTo>
                  <a:pt x="2781" y="908"/>
                </a:lnTo>
                <a:lnTo>
                  <a:pt x="2724" y="879"/>
                </a:lnTo>
                <a:lnTo>
                  <a:pt x="2667" y="852"/>
                </a:lnTo>
                <a:lnTo>
                  <a:pt x="2609" y="828"/>
                </a:lnTo>
                <a:lnTo>
                  <a:pt x="2551" y="806"/>
                </a:lnTo>
                <a:lnTo>
                  <a:pt x="2492" y="784"/>
                </a:lnTo>
                <a:lnTo>
                  <a:pt x="2433" y="767"/>
                </a:lnTo>
                <a:lnTo>
                  <a:pt x="2374" y="751"/>
                </a:lnTo>
                <a:lnTo>
                  <a:pt x="2314" y="737"/>
                </a:lnTo>
                <a:lnTo>
                  <a:pt x="2253" y="724"/>
                </a:lnTo>
                <a:lnTo>
                  <a:pt x="2193" y="714"/>
                </a:lnTo>
                <a:lnTo>
                  <a:pt x="2132" y="705"/>
                </a:lnTo>
                <a:lnTo>
                  <a:pt x="2072" y="699"/>
                </a:lnTo>
                <a:lnTo>
                  <a:pt x="2010" y="693"/>
                </a:lnTo>
                <a:lnTo>
                  <a:pt x="1950" y="690"/>
                </a:lnTo>
                <a:lnTo>
                  <a:pt x="1961" y="648"/>
                </a:lnTo>
                <a:lnTo>
                  <a:pt x="1970" y="607"/>
                </a:lnTo>
                <a:lnTo>
                  <a:pt x="1977" y="565"/>
                </a:lnTo>
                <a:lnTo>
                  <a:pt x="1983" y="523"/>
                </a:lnTo>
                <a:lnTo>
                  <a:pt x="1985" y="502"/>
                </a:lnTo>
                <a:lnTo>
                  <a:pt x="2049" y="507"/>
                </a:lnTo>
                <a:lnTo>
                  <a:pt x="2114" y="514"/>
                </a:lnTo>
                <a:lnTo>
                  <a:pt x="2179" y="521"/>
                </a:lnTo>
                <a:lnTo>
                  <a:pt x="2243" y="531"/>
                </a:lnTo>
                <a:lnTo>
                  <a:pt x="2308" y="543"/>
                </a:lnTo>
                <a:lnTo>
                  <a:pt x="2373" y="556"/>
                </a:lnTo>
                <a:lnTo>
                  <a:pt x="2437" y="572"/>
                </a:lnTo>
                <a:lnTo>
                  <a:pt x="2501" y="589"/>
                </a:lnTo>
                <a:lnTo>
                  <a:pt x="2564" y="609"/>
                </a:lnTo>
                <a:lnTo>
                  <a:pt x="2628" y="632"/>
                </a:lnTo>
                <a:lnTo>
                  <a:pt x="2690" y="656"/>
                </a:lnTo>
                <a:lnTo>
                  <a:pt x="2753" y="683"/>
                </a:lnTo>
                <a:lnTo>
                  <a:pt x="2814" y="712"/>
                </a:lnTo>
                <a:lnTo>
                  <a:pt x="2875" y="744"/>
                </a:lnTo>
                <a:lnTo>
                  <a:pt x="2936" y="779"/>
                </a:lnTo>
                <a:lnTo>
                  <a:pt x="2966" y="797"/>
                </a:lnTo>
                <a:lnTo>
                  <a:pt x="2995" y="816"/>
                </a:lnTo>
                <a:lnTo>
                  <a:pt x="3053" y="854"/>
                </a:lnTo>
                <a:lnTo>
                  <a:pt x="3107" y="890"/>
                </a:lnTo>
                <a:lnTo>
                  <a:pt x="3161" y="927"/>
                </a:lnTo>
                <a:lnTo>
                  <a:pt x="3212" y="964"/>
                </a:lnTo>
                <a:lnTo>
                  <a:pt x="3262" y="1000"/>
                </a:lnTo>
                <a:lnTo>
                  <a:pt x="3309" y="1035"/>
                </a:lnTo>
                <a:lnTo>
                  <a:pt x="3400" y="1104"/>
                </a:lnTo>
                <a:lnTo>
                  <a:pt x="3409" y="1089"/>
                </a:lnTo>
                <a:lnTo>
                  <a:pt x="3421" y="1074"/>
                </a:lnTo>
                <a:lnTo>
                  <a:pt x="3434" y="1061"/>
                </a:lnTo>
                <a:lnTo>
                  <a:pt x="3451" y="1050"/>
                </a:lnTo>
                <a:lnTo>
                  <a:pt x="3470" y="1039"/>
                </a:lnTo>
                <a:lnTo>
                  <a:pt x="3491" y="1030"/>
                </a:lnTo>
                <a:lnTo>
                  <a:pt x="3515" y="1022"/>
                </a:lnTo>
                <a:lnTo>
                  <a:pt x="3542" y="1016"/>
                </a:lnTo>
                <a:lnTo>
                  <a:pt x="4544" y="869"/>
                </a:lnTo>
                <a:lnTo>
                  <a:pt x="4569" y="867"/>
                </a:lnTo>
                <a:lnTo>
                  <a:pt x="4591" y="866"/>
                </a:lnTo>
                <a:lnTo>
                  <a:pt x="4611" y="867"/>
                </a:lnTo>
                <a:lnTo>
                  <a:pt x="4629" y="871"/>
                </a:lnTo>
                <a:lnTo>
                  <a:pt x="4645" y="877"/>
                </a:lnTo>
                <a:lnTo>
                  <a:pt x="4659" y="885"/>
                </a:lnTo>
                <a:lnTo>
                  <a:pt x="4671" y="894"/>
                </a:lnTo>
                <a:lnTo>
                  <a:pt x="4681" y="905"/>
                </a:lnTo>
                <a:lnTo>
                  <a:pt x="4690" y="917"/>
                </a:lnTo>
                <a:lnTo>
                  <a:pt x="4698" y="932"/>
                </a:lnTo>
                <a:lnTo>
                  <a:pt x="4704" y="946"/>
                </a:lnTo>
                <a:lnTo>
                  <a:pt x="4709" y="963"/>
                </a:lnTo>
                <a:lnTo>
                  <a:pt x="4713" y="981"/>
                </a:lnTo>
                <a:lnTo>
                  <a:pt x="4715" y="1000"/>
                </a:lnTo>
                <a:lnTo>
                  <a:pt x="4717" y="1019"/>
                </a:lnTo>
                <a:lnTo>
                  <a:pt x="4718" y="1040"/>
                </a:lnTo>
                <a:lnTo>
                  <a:pt x="4718" y="1162"/>
                </a:lnTo>
                <a:lnTo>
                  <a:pt x="4718" y="2136"/>
                </a:lnTo>
                <a:lnTo>
                  <a:pt x="4727" y="2138"/>
                </a:lnTo>
                <a:lnTo>
                  <a:pt x="4787" y="2143"/>
                </a:lnTo>
                <a:lnTo>
                  <a:pt x="4846" y="2146"/>
                </a:lnTo>
                <a:lnTo>
                  <a:pt x="4903" y="2148"/>
                </a:lnTo>
                <a:lnTo>
                  <a:pt x="4958" y="2146"/>
                </a:lnTo>
                <a:lnTo>
                  <a:pt x="5011" y="2143"/>
                </a:lnTo>
                <a:lnTo>
                  <a:pt x="5063" y="2138"/>
                </a:lnTo>
                <a:lnTo>
                  <a:pt x="5113" y="2131"/>
                </a:lnTo>
                <a:lnTo>
                  <a:pt x="5162" y="2122"/>
                </a:lnTo>
                <a:lnTo>
                  <a:pt x="5208" y="2111"/>
                </a:lnTo>
                <a:lnTo>
                  <a:pt x="5252" y="2100"/>
                </a:lnTo>
                <a:lnTo>
                  <a:pt x="5296" y="2086"/>
                </a:lnTo>
                <a:lnTo>
                  <a:pt x="5337" y="2072"/>
                </a:lnTo>
                <a:lnTo>
                  <a:pt x="5376" y="2057"/>
                </a:lnTo>
                <a:lnTo>
                  <a:pt x="5414" y="2042"/>
                </a:lnTo>
                <a:lnTo>
                  <a:pt x="5448" y="2025"/>
                </a:lnTo>
                <a:lnTo>
                  <a:pt x="5483" y="2008"/>
                </a:lnTo>
                <a:lnTo>
                  <a:pt x="5514" y="1992"/>
                </a:lnTo>
                <a:lnTo>
                  <a:pt x="5544" y="1975"/>
                </a:lnTo>
                <a:lnTo>
                  <a:pt x="5572" y="1957"/>
                </a:lnTo>
                <a:lnTo>
                  <a:pt x="5598" y="1940"/>
                </a:lnTo>
                <a:lnTo>
                  <a:pt x="5622" y="1925"/>
                </a:lnTo>
                <a:lnTo>
                  <a:pt x="5644" y="1909"/>
                </a:lnTo>
                <a:lnTo>
                  <a:pt x="5682" y="1880"/>
                </a:lnTo>
                <a:lnTo>
                  <a:pt x="5711" y="1854"/>
                </a:lnTo>
                <a:lnTo>
                  <a:pt x="5734" y="1835"/>
                </a:lnTo>
                <a:lnTo>
                  <a:pt x="5752" y="1818"/>
                </a:lnTo>
                <a:lnTo>
                  <a:pt x="5758" y="1811"/>
                </a:lnTo>
                <a:lnTo>
                  <a:pt x="5766" y="1805"/>
                </a:lnTo>
                <a:lnTo>
                  <a:pt x="5774" y="1800"/>
                </a:lnTo>
                <a:lnTo>
                  <a:pt x="5782" y="1796"/>
                </a:lnTo>
                <a:lnTo>
                  <a:pt x="5791" y="1793"/>
                </a:lnTo>
                <a:lnTo>
                  <a:pt x="5799" y="1790"/>
                </a:lnTo>
                <a:lnTo>
                  <a:pt x="5808" y="1789"/>
                </a:lnTo>
                <a:lnTo>
                  <a:pt x="5817" y="1788"/>
                </a:lnTo>
                <a:lnTo>
                  <a:pt x="5826" y="1788"/>
                </a:lnTo>
                <a:lnTo>
                  <a:pt x="5835" y="1789"/>
                </a:lnTo>
                <a:lnTo>
                  <a:pt x="5844" y="1791"/>
                </a:lnTo>
                <a:lnTo>
                  <a:pt x="5853" y="1794"/>
                </a:lnTo>
                <a:lnTo>
                  <a:pt x="5862" y="1798"/>
                </a:lnTo>
                <a:lnTo>
                  <a:pt x="5870" y="1802"/>
                </a:lnTo>
                <a:lnTo>
                  <a:pt x="5877" y="1808"/>
                </a:lnTo>
                <a:lnTo>
                  <a:pt x="5885" y="1814"/>
                </a:lnTo>
                <a:lnTo>
                  <a:pt x="5892" y="1821"/>
                </a:lnTo>
                <a:lnTo>
                  <a:pt x="5898" y="1829"/>
                </a:lnTo>
                <a:lnTo>
                  <a:pt x="5903" y="1837"/>
                </a:lnTo>
                <a:lnTo>
                  <a:pt x="5906" y="1844"/>
                </a:lnTo>
                <a:lnTo>
                  <a:pt x="5910" y="1853"/>
                </a:lnTo>
                <a:lnTo>
                  <a:pt x="5913" y="1862"/>
                </a:lnTo>
                <a:lnTo>
                  <a:pt x="5914" y="1871"/>
                </a:lnTo>
                <a:lnTo>
                  <a:pt x="5915" y="1880"/>
                </a:lnTo>
                <a:lnTo>
                  <a:pt x="5915" y="1889"/>
                </a:lnTo>
                <a:lnTo>
                  <a:pt x="5914" y="1898"/>
                </a:lnTo>
                <a:lnTo>
                  <a:pt x="5912" y="1907"/>
                </a:lnTo>
                <a:lnTo>
                  <a:pt x="5909" y="1916"/>
                </a:lnTo>
                <a:lnTo>
                  <a:pt x="5905" y="1925"/>
                </a:lnTo>
                <a:lnTo>
                  <a:pt x="5901" y="1932"/>
                </a:lnTo>
                <a:lnTo>
                  <a:pt x="5895" y="1940"/>
                </a:lnTo>
                <a:lnTo>
                  <a:pt x="5890" y="1948"/>
                </a:lnTo>
                <a:lnTo>
                  <a:pt x="5869" y="1968"/>
                </a:lnTo>
                <a:lnTo>
                  <a:pt x="5844" y="1990"/>
                </a:lnTo>
                <a:lnTo>
                  <a:pt x="5809" y="2019"/>
                </a:lnTo>
                <a:lnTo>
                  <a:pt x="5766" y="2054"/>
                </a:lnTo>
                <a:lnTo>
                  <a:pt x="5740" y="2072"/>
                </a:lnTo>
                <a:lnTo>
                  <a:pt x="5712" y="2091"/>
                </a:lnTo>
                <a:lnTo>
                  <a:pt x="5682" y="2111"/>
                </a:lnTo>
                <a:lnTo>
                  <a:pt x="5650" y="2131"/>
                </a:lnTo>
                <a:lnTo>
                  <a:pt x="5616" y="2151"/>
                </a:lnTo>
                <a:lnTo>
                  <a:pt x="5580" y="2170"/>
                </a:lnTo>
                <a:lnTo>
                  <a:pt x="5541" y="2190"/>
                </a:lnTo>
                <a:lnTo>
                  <a:pt x="5500" y="2209"/>
                </a:lnTo>
                <a:lnTo>
                  <a:pt x="5457" y="2228"/>
                </a:lnTo>
                <a:lnTo>
                  <a:pt x="5413" y="2246"/>
                </a:lnTo>
                <a:lnTo>
                  <a:pt x="5365" y="2262"/>
                </a:lnTo>
                <a:lnTo>
                  <a:pt x="5316" y="2278"/>
                </a:lnTo>
                <a:lnTo>
                  <a:pt x="5264" y="2291"/>
                </a:lnTo>
                <a:lnTo>
                  <a:pt x="5212" y="2305"/>
                </a:lnTo>
                <a:lnTo>
                  <a:pt x="5156" y="2316"/>
                </a:lnTo>
                <a:lnTo>
                  <a:pt x="5099" y="2325"/>
                </a:lnTo>
                <a:lnTo>
                  <a:pt x="5040" y="2331"/>
                </a:lnTo>
                <a:lnTo>
                  <a:pt x="4980" y="2336"/>
                </a:lnTo>
                <a:lnTo>
                  <a:pt x="4918" y="2338"/>
                </a:lnTo>
                <a:lnTo>
                  <a:pt x="4885" y="2338"/>
                </a:lnTo>
                <a:lnTo>
                  <a:pt x="4853" y="2337"/>
                </a:lnTo>
                <a:lnTo>
                  <a:pt x="4820" y="2336"/>
                </a:lnTo>
                <a:lnTo>
                  <a:pt x="4786" y="2334"/>
                </a:lnTo>
                <a:lnTo>
                  <a:pt x="4753" y="2331"/>
                </a:lnTo>
                <a:lnTo>
                  <a:pt x="4718" y="2327"/>
                </a:lnTo>
                <a:lnTo>
                  <a:pt x="4718" y="2397"/>
                </a:lnTo>
                <a:lnTo>
                  <a:pt x="4717" y="2418"/>
                </a:lnTo>
                <a:lnTo>
                  <a:pt x="4714" y="2438"/>
                </a:lnTo>
                <a:lnTo>
                  <a:pt x="4709" y="2459"/>
                </a:lnTo>
                <a:lnTo>
                  <a:pt x="4703" y="2479"/>
                </a:lnTo>
                <a:lnTo>
                  <a:pt x="4694" y="2498"/>
                </a:lnTo>
                <a:lnTo>
                  <a:pt x="4682" y="2515"/>
                </a:lnTo>
                <a:lnTo>
                  <a:pt x="4670" y="2533"/>
                </a:lnTo>
                <a:lnTo>
                  <a:pt x="4656" y="2551"/>
                </a:lnTo>
                <a:lnTo>
                  <a:pt x="4640" y="2568"/>
                </a:lnTo>
                <a:lnTo>
                  <a:pt x="4623" y="2583"/>
                </a:lnTo>
                <a:lnTo>
                  <a:pt x="4604" y="2598"/>
                </a:lnTo>
                <a:lnTo>
                  <a:pt x="4585" y="2612"/>
                </a:lnTo>
                <a:lnTo>
                  <a:pt x="4564" y="2626"/>
                </a:lnTo>
                <a:lnTo>
                  <a:pt x="4541" y="2638"/>
                </a:lnTo>
                <a:lnTo>
                  <a:pt x="4517" y="2649"/>
                </a:lnTo>
                <a:lnTo>
                  <a:pt x="4493" y="2660"/>
                </a:lnTo>
                <a:lnTo>
                  <a:pt x="4517" y="2666"/>
                </a:lnTo>
                <a:lnTo>
                  <a:pt x="4543" y="2670"/>
                </a:lnTo>
                <a:lnTo>
                  <a:pt x="4569" y="2675"/>
                </a:lnTo>
                <a:lnTo>
                  <a:pt x="4597" y="2678"/>
                </a:lnTo>
                <a:lnTo>
                  <a:pt x="4624" y="2680"/>
                </a:lnTo>
                <a:lnTo>
                  <a:pt x="4653" y="2683"/>
                </a:lnTo>
                <a:lnTo>
                  <a:pt x="4685" y="2684"/>
                </a:lnTo>
                <a:lnTo>
                  <a:pt x="4716" y="2684"/>
                </a:lnTo>
                <a:lnTo>
                  <a:pt x="4776" y="2683"/>
                </a:lnTo>
                <a:lnTo>
                  <a:pt x="4835" y="2678"/>
                </a:lnTo>
                <a:lnTo>
                  <a:pt x="4892" y="2671"/>
                </a:lnTo>
                <a:lnTo>
                  <a:pt x="4948" y="2662"/>
                </a:lnTo>
                <a:lnTo>
                  <a:pt x="5001" y="2652"/>
                </a:lnTo>
                <a:lnTo>
                  <a:pt x="5053" y="2640"/>
                </a:lnTo>
                <a:lnTo>
                  <a:pt x="5104" y="2626"/>
                </a:lnTo>
                <a:lnTo>
                  <a:pt x="5152" y="2610"/>
                </a:lnTo>
                <a:lnTo>
                  <a:pt x="5199" y="2593"/>
                </a:lnTo>
                <a:lnTo>
                  <a:pt x="5244" y="2576"/>
                </a:lnTo>
                <a:lnTo>
                  <a:pt x="5287" y="2557"/>
                </a:lnTo>
                <a:lnTo>
                  <a:pt x="5329" y="2537"/>
                </a:lnTo>
                <a:lnTo>
                  <a:pt x="5368" y="2515"/>
                </a:lnTo>
                <a:lnTo>
                  <a:pt x="5406" y="2495"/>
                </a:lnTo>
                <a:lnTo>
                  <a:pt x="5442" y="2474"/>
                </a:lnTo>
                <a:lnTo>
                  <a:pt x="5476" y="2452"/>
                </a:lnTo>
                <a:lnTo>
                  <a:pt x="5507" y="2431"/>
                </a:lnTo>
                <a:lnTo>
                  <a:pt x="5539" y="2409"/>
                </a:lnTo>
                <a:lnTo>
                  <a:pt x="5566" y="2388"/>
                </a:lnTo>
                <a:lnTo>
                  <a:pt x="5592" y="2368"/>
                </a:lnTo>
                <a:lnTo>
                  <a:pt x="5617" y="2348"/>
                </a:lnTo>
                <a:lnTo>
                  <a:pt x="5639" y="2329"/>
                </a:lnTo>
                <a:lnTo>
                  <a:pt x="5678" y="2295"/>
                </a:lnTo>
                <a:lnTo>
                  <a:pt x="5708" y="2266"/>
                </a:lnTo>
                <a:lnTo>
                  <a:pt x="5729" y="2243"/>
                </a:lnTo>
                <a:lnTo>
                  <a:pt x="5747" y="2223"/>
                </a:lnTo>
                <a:lnTo>
                  <a:pt x="5754" y="2216"/>
                </a:lnTo>
                <a:lnTo>
                  <a:pt x="5762" y="2210"/>
                </a:lnTo>
                <a:lnTo>
                  <a:pt x="5769" y="2204"/>
                </a:lnTo>
                <a:lnTo>
                  <a:pt x="5777" y="2200"/>
                </a:lnTo>
                <a:lnTo>
                  <a:pt x="5785" y="2195"/>
                </a:lnTo>
                <a:lnTo>
                  <a:pt x="5794" y="2193"/>
                </a:lnTo>
                <a:lnTo>
                  <a:pt x="5803" y="2191"/>
                </a:lnTo>
                <a:lnTo>
                  <a:pt x="5812" y="2190"/>
                </a:lnTo>
                <a:lnTo>
                  <a:pt x="5821" y="2189"/>
                </a:lnTo>
                <a:lnTo>
                  <a:pt x="5830" y="2190"/>
                </a:lnTo>
                <a:lnTo>
                  <a:pt x="5840" y="2191"/>
                </a:lnTo>
                <a:lnTo>
                  <a:pt x="5848" y="2193"/>
                </a:lnTo>
                <a:lnTo>
                  <a:pt x="5856" y="2197"/>
                </a:lnTo>
                <a:lnTo>
                  <a:pt x="5865" y="2200"/>
                </a:lnTo>
                <a:lnTo>
                  <a:pt x="5873" y="2206"/>
                </a:lnTo>
                <a:lnTo>
                  <a:pt x="5881" y="2211"/>
                </a:lnTo>
                <a:lnTo>
                  <a:pt x="5889" y="2218"/>
                </a:lnTo>
                <a:lnTo>
                  <a:pt x="5894" y="2224"/>
                </a:lnTo>
                <a:lnTo>
                  <a:pt x="5900" y="2232"/>
                </a:lnTo>
                <a:lnTo>
                  <a:pt x="5904" y="2241"/>
                </a:lnTo>
                <a:lnTo>
                  <a:pt x="5909" y="2249"/>
                </a:lnTo>
                <a:lnTo>
                  <a:pt x="5912" y="2258"/>
                </a:lnTo>
                <a:lnTo>
                  <a:pt x="5913" y="2267"/>
                </a:lnTo>
                <a:lnTo>
                  <a:pt x="5914" y="2276"/>
                </a:lnTo>
                <a:lnTo>
                  <a:pt x="5915" y="2285"/>
                </a:lnTo>
                <a:lnTo>
                  <a:pt x="5914" y="2294"/>
                </a:lnTo>
                <a:lnTo>
                  <a:pt x="5913" y="2302"/>
                </a:lnTo>
                <a:lnTo>
                  <a:pt x="5911" y="2311"/>
                </a:lnTo>
                <a:lnTo>
                  <a:pt x="5908" y="2320"/>
                </a:lnTo>
                <a:lnTo>
                  <a:pt x="5904" y="2329"/>
                </a:lnTo>
                <a:lnTo>
                  <a:pt x="5899" y="2337"/>
                </a:lnTo>
                <a:lnTo>
                  <a:pt x="5893" y="2345"/>
                </a:lnTo>
                <a:lnTo>
                  <a:pt x="5873" y="2368"/>
                </a:lnTo>
                <a:lnTo>
                  <a:pt x="5847" y="2394"/>
                </a:lnTo>
                <a:lnTo>
                  <a:pt x="5813" y="2427"/>
                </a:lnTo>
                <a:lnTo>
                  <a:pt x="5769" y="2467"/>
                </a:lnTo>
                <a:lnTo>
                  <a:pt x="5744" y="2489"/>
                </a:lnTo>
                <a:lnTo>
                  <a:pt x="5716" y="2511"/>
                </a:lnTo>
                <a:lnTo>
                  <a:pt x="5686" y="2534"/>
                </a:lnTo>
                <a:lnTo>
                  <a:pt x="5653" y="2559"/>
                </a:lnTo>
                <a:lnTo>
                  <a:pt x="5619" y="2583"/>
                </a:lnTo>
                <a:lnTo>
                  <a:pt x="5582" y="2608"/>
                </a:lnTo>
                <a:lnTo>
                  <a:pt x="5544" y="2632"/>
                </a:lnTo>
                <a:lnTo>
                  <a:pt x="5503" y="2657"/>
                </a:lnTo>
                <a:lnTo>
                  <a:pt x="5459" y="2680"/>
                </a:lnTo>
                <a:lnTo>
                  <a:pt x="5415" y="2704"/>
                </a:lnTo>
                <a:lnTo>
                  <a:pt x="5367" y="2727"/>
                </a:lnTo>
                <a:lnTo>
                  <a:pt x="5318" y="2748"/>
                </a:lnTo>
                <a:lnTo>
                  <a:pt x="5267" y="2769"/>
                </a:lnTo>
                <a:lnTo>
                  <a:pt x="5213" y="2788"/>
                </a:lnTo>
                <a:lnTo>
                  <a:pt x="5157" y="2806"/>
                </a:lnTo>
                <a:lnTo>
                  <a:pt x="5100" y="2823"/>
                </a:lnTo>
                <a:lnTo>
                  <a:pt x="5041" y="2836"/>
                </a:lnTo>
                <a:lnTo>
                  <a:pt x="4980" y="2849"/>
                </a:lnTo>
                <a:lnTo>
                  <a:pt x="4917" y="2859"/>
                </a:lnTo>
                <a:lnTo>
                  <a:pt x="4884" y="2863"/>
                </a:lnTo>
                <a:lnTo>
                  <a:pt x="4852" y="2866"/>
                </a:lnTo>
                <a:lnTo>
                  <a:pt x="4818" y="2869"/>
                </a:lnTo>
                <a:lnTo>
                  <a:pt x="4785" y="2871"/>
                </a:lnTo>
                <a:lnTo>
                  <a:pt x="4750" y="2872"/>
                </a:lnTo>
                <a:lnTo>
                  <a:pt x="4716" y="2873"/>
                </a:lnTo>
                <a:lnTo>
                  <a:pt x="4666" y="2873"/>
                </a:lnTo>
                <a:lnTo>
                  <a:pt x="4618" y="2871"/>
                </a:lnTo>
                <a:lnTo>
                  <a:pt x="4572" y="2866"/>
                </a:lnTo>
                <a:lnTo>
                  <a:pt x="4529" y="2862"/>
                </a:lnTo>
                <a:lnTo>
                  <a:pt x="4487" y="2855"/>
                </a:lnTo>
                <a:lnTo>
                  <a:pt x="4447" y="2846"/>
                </a:lnTo>
                <a:lnTo>
                  <a:pt x="4410" y="2836"/>
                </a:lnTo>
                <a:lnTo>
                  <a:pt x="4374" y="2825"/>
                </a:lnTo>
                <a:lnTo>
                  <a:pt x="4339" y="2813"/>
                </a:lnTo>
                <a:lnTo>
                  <a:pt x="4306" y="2800"/>
                </a:lnTo>
                <a:lnTo>
                  <a:pt x="4273" y="2784"/>
                </a:lnTo>
                <a:lnTo>
                  <a:pt x="4242" y="2767"/>
                </a:lnTo>
                <a:lnTo>
                  <a:pt x="4212" y="2749"/>
                </a:lnTo>
                <a:lnTo>
                  <a:pt x="4182" y="2729"/>
                </a:lnTo>
                <a:lnTo>
                  <a:pt x="4153" y="2709"/>
                </a:lnTo>
                <a:lnTo>
                  <a:pt x="4124" y="2687"/>
                </a:lnTo>
                <a:lnTo>
                  <a:pt x="4089" y="2679"/>
                </a:lnTo>
                <a:lnTo>
                  <a:pt x="4057" y="2669"/>
                </a:lnTo>
                <a:lnTo>
                  <a:pt x="4026" y="2658"/>
                </a:lnTo>
                <a:lnTo>
                  <a:pt x="3996" y="2645"/>
                </a:lnTo>
                <a:lnTo>
                  <a:pt x="3968" y="2630"/>
                </a:lnTo>
                <a:lnTo>
                  <a:pt x="3942" y="2615"/>
                </a:lnTo>
                <a:lnTo>
                  <a:pt x="3918" y="2597"/>
                </a:lnTo>
                <a:lnTo>
                  <a:pt x="3895" y="2579"/>
                </a:lnTo>
                <a:lnTo>
                  <a:pt x="3875" y="2559"/>
                </a:lnTo>
                <a:lnTo>
                  <a:pt x="3858" y="2539"/>
                </a:lnTo>
                <a:lnTo>
                  <a:pt x="3843" y="2518"/>
                </a:lnTo>
                <a:lnTo>
                  <a:pt x="3836" y="2506"/>
                </a:lnTo>
                <a:lnTo>
                  <a:pt x="3830" y="2494"/>
                </a:lnTo>
                <a:lnTo>
                  <a:pt x="3824" y="2483"/>
                </a:lnTo>
                <a:lnTo>
                  <a:pt x="3820" y="2472"/>
                </a:lnTo>
                <a:lnTo>
                  <a:pt x="3815" y="2460"/>
                </a:lnTo>
                <a:lnTo>
                  <a:pt x="3812" y="2447"/>
                </a:lnTo>
                <a:lnTo>
                  <a:pt x="3810" y="2435"/>
                </a:lnTo>
                <a:lnTo>
                  <a:pt x="3807" y="2423"/>
                </a:lnTo>
                <a:lnTo>
                  <a:pt x="3806" y="2411"/>
                </a:lnTo>
                <a:lnTo>
                  <a:pt x="3806" y="2397"/>
                </a:lnTo>
                <a:lnTo>
                  <a:pt x="3742" y="2337"/>
                </a:lnTo>
                <a:lnTo>
                  <a:pt x="3671" y="2275"/>
                </a:lnTo>
                <a:lnTo>
                  <a:pt x="3633" y="2243"/>
                </a:lnTo>
                <a:lnTo>
                  <a:pt x="3594" y="2210"/>
                </a:lnTo>
                <a:lnTo>
                  <a:pt x="3553" y="2177"/>
                </a:lnTo>
                <a:lnTo>
                  <a:pt x="3510" y="2143"/>
                </a:lnTo>
                <a:close/>
                <a:moveTo>
                  <a:pt x="1226" y="3231"/>
                </a:moveTo>
                <a:lnTo>
                  <a:pt x="1226" y="3231"/>
                </a:lnTo>
                <a:lnTo>
                  <a:pt x="1232" y="3216"/>
                </a:lnTo>
                <a:lnTo>
                  <a:pt x="1239" y="3201"/>
                </a:lnTo>
                <a:lnTo>
                  <a:pt x="1245" y="3184"/>
                </a:lnTo>
                <a:lnTo>
                  <a:pt x="1250" y="3167"/>
                </a:lnTo>
                <a:lnTo>
                  <a:pt x="1253" y="3151"/>
                </a:lnTo>
                <a:lnTo>
                  <a:pt x="1256" y="3134"/>
                </a:lnTo>
                <a:lnTo>
                  <a:pt x="1258" y="3116"/>
                </a:lnTo>
                <a:lnTo>
                  <a:pt x="1258" y="3098"/>
                </a:lnTo>
                <a:lnTo>
                  <a:pt x="1258" y="3084"/>
                </a:lnTo>
                <a:lnTo>
                  <a:pt x="1257" y="3069"/>
                </a:lnTo>
                <a:lnTo>
                  <a:pt x="1255" y="3055"/>
                </a:lnTo>
                <a:lnTo>
                  <a:pt x="1252" y="3041"/>
                </a:lnTo>
                <a:lnTo>
                  <a:pt x="1249" y="3027"/>
                </a:lnTo>
                <a:lnTo>
                  <a:pt x="1246" y="3014"/>
                </a:lnTo>
                <a:lnTo>
                  <a:pt x="1241" y="3000"/>
                </a:lnTo>
                <a:lnTo>
                  <a:pt x="1236" y="2988"/>
                </a:lnTo>
                <a:lnTo>
                  <a:pt x="1230" y="2975"/>
                </a:lnTo>
                <a:lnTo>
                  <a:pt x="1224" y="2962"/>
                </a:lnTo>
                <a:lnTo>
                  <a:pt x="1210" y="2939"/>
                </a:lnTo>
                <a:lnTo>
                  <a:pt x="1193" y="2918"/>
                </a:lnTo>
                <a:lnTo>
                  <a:pt x="1175" y="2898"/>
                </a:lnTo>
                <a:lnTo>
                  <a:pt x="1154" y="2879"/>
                </a:lnTo>
                <a:lnTo>
                  <a:pt x="1133" y="2862"/>
                </a:lnTo>
                <a:lnTo>
                  <a:pt x="1110" y="2849"/>
                </a:lnTo>
                <a:lnTo>
                  <a:pt x="1097" y="2842"/>
                </a:lnTo>
                <a:lnTo>
                  <a:pt x="1085" y="2836"/>
                </a:lnTo>
                <a:lnTo>
                  <a:pt x="1072" y="2831"/>
                </a:lnTo>
                <a:lnTo>
                  <a:pt x="1058" y="2826"/>
                </a:lnTo>
                <a:lnTo>
                  <a:pt x="1045" y="2823"/>
                </a:lnTo>
                <a:lnTo>
                  <a:pt x="1032" y="2820"/>
                </a:lnTo>
                <a:lnTo>
                  <a:pt x="1017" y="2817"/>
                </a:lnTo>
                <a:lnTo>
                  <a:pt x="1003" y="2815"/>
                </a:lnTo>
                <a:lnTo>
                  <a:pt x="988" y="2814"/>
                </a:lnTo>
                <a:lnTo>
                  <a:pt x="974" y="2814"/>
                </a:lnTo>
                <a:lnTo>
                  <a:pt x="959" y="2814"/>
                </a:lnTo>
                <a:lnTo>
                  <a:pt x="945" y="2815"/>
                </a:lnTo>
                <a:lnTo>
                  <a:pt x="930" y="2817"/>
                </a:lnTo>
                <a:lnTo>
                  <a:pt x="917" y="2820"/>
                </a:lnTo>
                <a:lnTo>
                  <a:pt x="902" y="2823"/>
                </a:lnTo>
                <a:lnTo>
                  <a:pt x="889" y="2826"/>
                </a:lnTo>
                <a:lnTo>
                  <a:pt x="877" y="2831"/>
                </a:lnTo>
                <a:lnTo>
                  <a:pt x="863" y="2836"/>
                </a:lnTo>
                <a:lnTo>
                  <a:pt x="851" y="2842"/>
                </a:lnTo>
                <a:lnTo>
                  <a:pt x="839" y="2849"/>
                </a:lnTo>
                <a:lnTo>
                  <a:pt x="815" y="2862"/>
                </a:lnTo>
                <a:lnTo>
                  <a:pt x="793" y="2879"/>
                </a:lnTo>
                <a:lnTo>
                  <a:pt x="773" y="2898"/>
                </a:lnTo>
                <a:lnTo>
                  <a:pt x="754" y="2918"/>
                </a:lnTo>
                <a:lnTo>
                  <a:pt x="738" y="2939"/>
                </a:lnTo>
                <a:lnTo>
                  <a:pt x="724" y="2962"/>
                </a:lnTo>
                <a:lnTo>
                  <a:pt x="717" y="2975"/>
                </a:lnTo>
                <a:lnTo>
                  <a:pt x="712" y="2988"/>
                </a:lnTo>
                <a:lnTo>
                  <a:pt x="707" y="3000"/>
                </a:lnTo>
                <a:lnTo>
                  <a:pt x="703" y="3014"/>
                </a:lnTo>
                <a:lnTo>
                  <a:pt x="698" y="3027"/>
                </a:lnTo>
                <a:lnTo>
                  <a:pt x="695" y="3041"/>
                </a:lnTo>
                <a:lnTo>
                  <a:pt x="693" y="3055"/>
                </a:lnTo>
                <a:lnTo>
                  <a:pt x="691" y="3069"/>
                </a:lnTo>
                <a:lnTo>
                  <a:pt x="689" y="3084"/>
                </a:lnTo>
                <a:lnTo>
                  <a:pt x="689" y="3098"/>
                </a:lnTo>
                <a:lnTo>
                  <a:pt x="691" y="3123"/>
                </a:lnTo>
                <a:lnTo>
                  <a:pt x="682" y="3124"/>
                </a:lnTo>
                <a:lnTo>
                  <a:pt x="684" y="3153"/>
                </a:lnTo>
                <a:lnTo>
                  <a:pt x="687" y="3181"/>
                </a:lnTo>
                <a:lnTo>
                  <a:pt x="692" y="3209"/>
                </a:lnTo>
                <a:lnTo>
                  <a:pt x="698" y="3235"/>
                </a:lnTo>
                <a:lnTo>
                  <a:pt x="706" y="3261"/>
                </a:lnTo>
                <a:lnTo>
                  <a:pt x="715" y="3287"/>
                </a:lnTo>
                <a:lnTo>
                  <a:pt x="726" y="3311"/>
                </a:lnTo>
                <a:lnTo>
                  <a:pt x="738" y="3335"/>
                </a:lnTo>
                <a:lnTo>
                  <a:pt x="753" y="3357"/>
                </a:lnTo>
                <a:lnTo>
                  <a:pt x="769" y="3379"/>
                </a:lnTo>
                <a:lnTo>
                  <a:pt x="785" y="3399"/>
                </a:lnTo>
                <a:lnTo>
                  <a:pt x="804" y="3419"/>
                </a:lnTo>
                <a:lnTo>
                  <a:pt x="823" y="3437"/>
                </a:lnTo>
                <a:lnTo>
                  <a:pt x="845" y="3454"/>
                </a:lnTo>
                <a:lnTo>
                  <a:pt x="868" y="3468"/>
                </a:lnTo>
                <a:lnTo>
                  <a:pt x="892" y="3483"/>
                </a:lnTo>
                <a:lnTo>
                  <a:pt x="918" y="3495"/>
                </a:lnTo>
                <a:lnTo>
                  <a:pt x="938" y="3503"/>
                </a:lnTo>
                <a:lnTo>
                  <a:pt x="959" y="3510"/>
                </a:lnTo>
                <a:lnTo>
                  <a:pt x="980" y="3515"/>
                </a:lnTo>
                <a:lnTo>
                  <a:pt x="1002" y="3520"/>
                </a:lnTo>
                <a:lnTo>
                  <a:pt x="1023" y="3523"/>
                </a:lnTo>
                <a:lnTo>
                  <a:pt x="1044" y="3525"/>
                </a:lnTo>
                <a:lnTo>
                  <a:pt x="1066" y="3525"/>
                </a:lnTo>
                <a:lnTo>
                  <a:pt x="1087" y="3525"/>
                </a:lnTo>
                <a:lnTo>
                  <a:pt x="1111" y="3523"/>
                </a:lnTo>
                <a:lnTo>
                  <a:pt x="1132" y="3520"/>
                </a:lnTo>
                <a:lnTo>
                  <a:pt x="1154" y="3515"/>
                </a:lnTo>
                <a:lnTo>
                  <a:pt x="1175" y="3510"/>
                </a:lnTo>
                <a:lnTo>
                  <a:pt x="1197" y="3503"/>
                </a:lnTo>
                <a:lnTo>
                  <a:pt x="1218" y="3494"/>
                </a:lnTo>
                <a:lnTo>
                  <a:pt x="1238" y="3485"/>
                </a:lnTo>
                <a:lnTo>
                  <a:pt x="1258" y="3474"/>
                </a:lnTo>
                <a:lnTo>
                  <a:pt x="1272" y="3465"/>
                </a:lnTo>
                <a:lnTo>
                  <a:pt x="1286" y="3456"/>
                </a:lnTo>
                <a:lnTo>
                  <a:pt x="1300" y="3446"/>
                </a:lnTo>
                <a:lnTo>
                  <a:pt x="1313" y="3435"/>
                </a:lnTo>
                <a:lnTo>
                  <a:pt x="1325" y="3425"/>
                </a:lnTo>
                <a:lnTo>
                  <a:pt x="1337" y="3414"/>
                </a:lnTo>
                <a:lnTo>
                  <a:pt x="1359" y="3389"/>
                </a:lnTo>
                <a:lnTo>
                  <a:pt x="1378" y="3365"/>
                </a:lnTo>
                <a:lnTo>
                  <a:pt x="1396" y="3338"/>
                </a:lnTo>
                <a:lnTo>
                  <a:pt x="1412" y="3310"/>
                </a:lnTo>
                <a:lnTo>
                  <a:pt x="1426" y="3281"/>
                </a:lnTo>
                <a:lnTo>
                  <a:pt x="1439" y="3251"/>
                </a:lnTo>
                <a:lnTo>
                  <a:pt x="1449" y="3221"/>
                </a:lnTo>
                <a:lnTo>
                  <a:pt x="1456" y="3189"/>
                </a:lnTo>
                <a:lnTo>
                  <a:pt x="1463" y="3157"/>
                </a:lnTo>
                <a:lnTo>
                  <a:pt x="1469" y="3125"/>
                </a:lnTo>
                <a:lnTo>
                  <a:pt x="1472" y="3092"/>
                </a:lnTo>
                <a:lnTo>
                  <a:pt x="1474" y="3059"/>
                </a:lnTo>
                <a:lnTo>
                  <a:pt x="1474" y="3026"/>
                </a:lnTo>
                <a:lnTo>
                  <a:pt x="1473" y="2680"/>
                </a:lnTo>
                <a:lnTo>
                  <a:pt x="1505" y="2674"/>
                </a:lnTo>
                <a:lnTo>
                  <a:pt x="1539" y="2667"/>
                </a:lnTo>
                <a:lnTo>
                  <a:pt x="1571" y="2658"/>
                </a:lnTo>
                <a:lnTo>
                  <a:pt x="1604" y="2648"/>
                </a:lnTo>
                <a:lnTo>
                  <a:pt x="1635" y="2636"/>
                </a:lnTo>
                <a:lnTo>
                  <a:pt x="1665" y="2622"/>
                </a:lnTo>
                <a:lnTo>
                  <a:pt x="1695" y="2607"/>
                </a:lnTo>
                <a:lnTo>
                  <a:pt x="1724" y="2590"/>
                </a:lnTo>
                <a:lnTo>
                  <a:pt x="1743" y="2578"/>
                </a:lnTo>
                <a:lnTo>
                  <a:pt x="1761" y="2566"/>
                </a:lnTo>
                <a:lnTo>
                  <a:pt x="1779" y="2552"/>
                </a:lnTo>
                <a:lnTo>
                  <a:pt x="1794" y="2538"/>
                </a:lnTo>
                <a:lnTo>
                  <a:pt x="1811" y="2523"/>
                </a:lnTo>
                <a:lnTo>
                  <a:pt x="1825" y="2508"/>
                </a:lnTo>
                <a:lnTo>
                  <a:pt x="1841" y="2492"/>
                </a:lnTo>
                <a:lnTo>
                  <a:pt x="1854" y="2476"/>
                </a:lnTo>
                <a:lnTo>
                  <a:pt x="1868" y="2459"/>
                </a:lnTo>
                <a:lnTo>
                  <a:pt x="1880" y="2442"/>
                </a:lnTo>
                <a:lnTo>
                  <a:pt x="1891" y="2423"/>
                </a:lnTo>
                <a:lnTo>
                  <a:pt x="1902" y="2405"/>
                </a:lnTo>
                <a:lnTo>
                  <a:pt x="1912" y="2385"/>
                </a:lnTo>
                <a:lnTo>
                  <a:pt x="1922" y="2366"/>
                </a:lnTo>
                <a:lnTo>
                  <a:pt x="1930" y="2345"/>
                </a:lnTo>
                <a:lnTo>
                  <a:pt x="1938" y="2325"/>
                </a:lnTo>
                <a:lnTo>
                  <a:pt x="1949" y="2291"/>
                </a:lnTo>
                <a:lnTo>
                  <a:pt x="1957" y="2258"/>
                </a:lnTo>
                <a:lnTo>
                  <a:pt x="1964" y="2223"/>
                </a:lnTo>
                <a:lnTo>
                  <a:pt x="1968" y="2189"/>
                </a:lnTo>
                <a:lnTo>
                  <a:pt x="1970" y="2154"/>
                </a:lnTo>
                <a:lnTo>
                  <a:pt x="1971" y="2120"/>
                </a:lnTo>
                <a:lnTo>
                  <a:pt x="1971" y="2085"/>
                </a:lnTo>
                <a:lnTo>
                  <a:pt x="1969" y="2051"/>
                </a:lnTo>
                <a:lnTo>
                  <a:pt x="1967" y="2027"/>
                </a:lnTo>
                <a:lnTo>
                  <a:pt x="1964" y="2004"/>
                </a:lnTo>
                <a:lnTo>
                  <a:pt x="1959" y="1981"/>
                </a:lnTo>
                <a:lnTo>
                  <a:pt x="1954" y="1959"/>
                </a:lnTo>
                <a:lnTo>
                  <a:pt x="1947" y="1936"/>
                </a:lnTo>
                <a:lnTo>
                  <a:pt x="1939" y="1915"/>
                </a:lnTo>
                <a:lnTo>
                  <a:pt x="1930" y="1892"/>
                </a:lnTo>
                <a:lnTo>
                  <a:pt x="1921" y="1871"/>
                </a:lnTo>
                <a:lnTo>
                  <a:pt x="1910" y="1850"/>
                </a:lnTo>
                <a:lnTo>
                  <a:pt x="1899" y="1830"/>
                </a:lnTo>
                <a:lnTo>
                  <a:pt x="1887" y="1810"/>
                </a:lnTo>
                <a:lnTo>
                  <a:pt x="1873" y="1791"/>
                </a:lnTo>
                <a:lnTo>
                  <a:pt x="1859" y="1772"/>
                </a:lnTo>
                <a:lnTo>
                  <a:pt x="1844" y="1754"/>
                </a:lnTo>
                <a:lnTo>
                  <a:pt x="1829" y="1737"/>
                </a:lnTo>
                <a:lnTo>
                  <a:pt x="1812" y="1721"/>
                </a:lnTo>
                <a:lnTo>
                  <a:pt x="1793" y="1704"/>
                </a:lnTo>
                <a:lnTo>
                  <a:pt x="1774" y="1688"/>
                </a:lnTo>
                <a:lnTo>
                  <a:pt x="1755" y="1674"/>
                </a:lnTo>
                <a:lnTo>
                  <a:pt x="1734" y="1661"/>
                </a:lnTo>
                <a:lnTo>
                  <a:pt x="1714" y="1647"/>
                </a:lnTo>
                <a:lnTo>
                  <a:pt x="1692" y="1636"/>
                </a:lnTo>
                <a:lnTo>
                  <a:pt x="1669" y="1626"/>
                </a:lnTo>
                <a:lnTo>
                  <a:pt x="1647" y="1617"/>
                </a:lnTo>
                <a:lnTo>
                  <a:pt x="1625" y="1609"/>
                </a:lnTo>
                <a:lnTo>
                  <a:pt x="1604" y="1603"/>
                </a:lnTo>
                <a:lnTo>
                  <a:pt x="1581" y="1597"/>
                </a:lnTo>
                <a:lnTo>
                  <a:pt x="1559" y="1593"/>
                </a:lnTo>
                <a:lnTo>
                  <a:pt x="1536" y="1590"/>
                </a:lnTo>
                <a:lnTo>
                  <a:pt x="1513" y="1588"/>
                </a:lnTo>
                <a:lnTo>
                  <a:pt x="1490" y="1587"/>
                </a:lnTo>
                <a:lnTo>
                  <a:pt x="1468" y="1587"/>
                </a:lnTo>
                <a:lnTo>
                  <a:pt x="1465" y="1158"/>
                </a:lnTo>
                <a:lnTo>
                  <a:pt x="1498" y="1123"/>
                </a:lnTo>
                <a:lnTo>
                  <a:pt x="1530" y="1089"/>
                </a:lnTo>
                <a:lnTo>
                  <a:pt x="1562" y="1053"/>
                </a:lnTo>
                <a:lnTo>
                  <a:pt x="1592" y="1016"/>
                </a:lnTo>
                <a:lnTo>
                  <a:pt x="1622" y="978"/>
                </a:lnTo>
                <a:lnTo>
                  <a:pt x="1651" y="941"/>
                </a:lnTo>
                <a:lnTo>
                  <a:pt x="1679" y="901"/>
                </a:lnTo>
                <a:lnTo>
                  <a:pt x="1705" y="862"/>
                </a:lnTo>
                <a:lnTo>
                  <a:pt x="1728" y="821"/>
                </a:lnTo>
                <a:lnTo>
                  <a:pt x="1751" y="780"/>
                </a:lnTo>
                <a:lnTo>
                  <a:pt x="1771" y="738"/>
                </a:lnTo>
                <a:lnTo>
                  <a:pt x="1780" y="715"/>
                </a:lnTo>
                <a:lnTo>
                  <a:pt x="1789" y="693"/>
                </a:lnTo>
                <a:lnTo>
                  <a:pt x="1796" y="672"/>
                </a:lnTo>
                <a:lnTo>
                  <a:pt x="1803" y="648"/>
                </a:lnTo>
                <a:lnTo>
                  <a:pt x="1810" y="626"/>
                </a:lnTo>
                <a:lnTo>
                  <a:pt x="1815" y="603"/>
                </a:lnTo>
                <a:lnTo>
                  <a:pt x="1821" y="579"/>
                </a:lnTo>
                <a:lnTo>
                  <a:pt x="1825" y="556"/>
                </a:lnTo>
                <a:lnTo>
                  <a:pt x="1829" y="533"/>
                </a:lnTo>
                <a:lnTo>
                  <a:pt x="1831" y="508"/>
                </a:lnTo>
                <a:lnTo>
                  <a:pt x="1834" y="463"/>
                </a:lnTo>
                <a:lnTo>
                  <a:pt x="1835" y="418"/>
                </a:lnTo>
                <a:lnTo>
                  <a:pt x="1834" y="372"/>
                </a:lnTo>
                <a:lnTo>
                  <a:pt x="1833" y="349"/>
                </a:lnTo>
                <a:lnTo>
                  <a:pt x="1831" y="325"/>
                </a:lnTo>
                <a:lnTo>
                  <a:pt x="1829" y="302"/>
                </a:lnTo>
                <a:lnTo>
                  <a:pt x="1824" y="280"/>
                </a:lnTo>
                <a:lnTo>
                  <a:pt x="1820" y="257"/>
                </a:lnTo>
                <a:lnTo>
                  <a:pt x="1815" y="235"/>
                </a:lnTo>
                <a:lnTo>
                  <a:pt x="1809" y="213"/>
                </a:lnTo>
                <a:lnTo>
                  <a:pt x="1802" y="192"/>
                </a:lnTo>
                <a:lnTo>
                  <a:pt x="1793" y="170"/>
                </a:lnTo>
                <a:lnTo>
                  <a:pt x="1784" y="149"/>
                </a:lnTo>
                <a:lnTo>
                  <a:pt x="1770" y="122"/>
                </a:lnTo>
                <a:lnTo>
                  <a:pt x="1762" y="109"/>
                </a:lnTo>
                <a:lnTo>
                  <a:pt x="1753" y="97"/>
                </a:lnTo>
                <a:lnTo>
                  <a:pt x="1743" y="85"/>
                </a:lnTo>
                <a:lnTo>
                  <a:pt x="1733" y="73"/>
                </a:lnTo>
                <a:lnTo>
                  <a:pt x="1723" y="62"/>
                </a:lnTo>
                <a:lnTo>
                  <a:pt x="1712" y="51"/>
                </a:lnTo>
                <a:lnTo>
                  <a:pt x="1700" y="42"/>
                </a:lnTo>
                <a:lnTo>
                  <a:pt x="1688" y="33"/>
                </a:lnTo>
                <a:lnTo>
                  <a:pt x="1675" y="25"/>
                </a:lnTo>
                <a:lnTo>
                  <a:pt x="1661" y="18"/>
                </a:lnTo>
                <a:lnTo>
                  <a:pt x="1648" y="12"/>
                </a:lnTo>
                <a:lnTo>
                  <a:pt x="1634" y="7"/>
                </a:lnTo>
                <a:lnTo>
                  <a:pt x="1618" y="3"/>
                </a:lnTo>
                <a:lnTo>
                  <a:pt x="1602" y="1"/>
                </a:lnTo>
                <a:lnTo>
                  <a:pt x="1587" y="0"/>
                </a:lnTo>
                <a:lnTo>
                  <a:pt x="1571" y="0"/>
                </a:lnTo>
                <a:lnTo>
                  <a:pt x="1556" y="1"/>
                </a:lnTo>
                <a:lnTo>
                  <a:pt x="1541" y="3"/>
                </a:lnTo>
                <a:lnTo>
                  <a:pt x="1527" y="7"/>
                </a:lnTo>
                <a:lnTo>
                  <a:pt x="1512" y="11"/>
                </a:lnTo>
                <a:lnTo>
                  <a:pt x="1499" y="17"/>
                </a:lnTo>
                <a:lnTo>
                  <a:pt x="1485" y="22"/>
                </a:lnTo>
                <a:lnTo>
                  <a:pt x="1473" y="30"/>
                </a:lnTo>
                <a:lnTo>
                  <a:pt x="1461" y="38"/>
                </a:lnTo>
                <a:lnTo>
                  <a:pt x="1449" y="47"/>
                </a:lnTo>
                <a:lnTo>
                  <a:pt x="1437" y="57"/>
                </a:lnTo>
                <a:lnTo>
                  <a:pt x="1426" y="67"/>
                </a:lnTo>
                <a:lnTo>
                  <a:pt x="1415" y="78"/>
                </a:lnTo>
                <a:lnTo>
                  <a:pt x="1395" y="101"/>
                </a:lnTo>
                <a:lnTo>
                  <a:pt x="1376" y="126"/>
                </a:lnTo>
                <a:lnTo>
                  <a:pt x="1358" y="153"/>
                </a:lnTo>
                <a:lnTo>
                  <a:pt x="1343" y="180"/>
                </a:lnTo>
                <a:lnTo>
                  <a:pt x="1328" y="208"/>
                </a:lnTo>
                <a:lnTo>
                  <a:pt x="1316" y="237"/>
                </a:lnTo>
                <a:lnTo>
                  <a:pt x="1305" y="265"/>
                </a:lnTo>
                <a:lnTo>
                  <a:pt x="1296" y="293"/>
                </a:lnTo>
                <a:lnTo>
                  <a:pt x="1287" y="320"/>
                </a:lnTo>
                <a:lnTo>
                  <a:pt x="1278" y="355"/>
                </a:lnTo>
                <a:lnTo>
                  <a:pt x="1271" y="391"/>
                </a:lnTo>
                <a:lnTo>
                  <a:pt x="1267" y="428"/>
                </a:lnTo>
                <a:lnTo>
                  <a:pt x="1264" y="465"/>
                </a:lnTo>
                <a:lnTo>
                  <a:pt x="1261" y="501"/>
                </a:lnTo>
                <a:lnTo>
                  <a:pt x="1260" y="539"/>
                </a:lnTo>
                <a:lnTo>
                  <a:pt x="1260" y="613"/>
                </a:lnTo>
                <a:lnTo>
                  <a:pt x="1261" y="723"/>
                </a:lnTo>
                <a:lnTo>
                  <a:pt x="1264" y="1075"/>
                </a:lnTo>
                <a:lnTo>
                  <a:pt x="1200" y="1137"/>
                </a:lnTo>
                <a:lnTo>
                  <a:pt x="1138" y="1198"/>
                </a:lnTo>
                <a:lnTo>
                  <a:pt x="1024" y="1308"/>
                </a:lnTo>
                <a:lnTo>
                  <a:pt x="967" y="1364"/>
                </a:lnTo>
                <a:lnTo>
                  <a:pt x="912" y="1422"/>
                </a:lnTo>
                <a:lnTo>
                  <a:pt x="859" y="1481"/>
                </a:lnTo>
                <a:lnTo>
                  <a:pt x="833" y="1511"/>
                </a:lnTo>
                <a:lnTo>
                  <a:pt x="808" y="1541"/>
                </a:lnTo>
                <a:lnTo>
                  <a:pt x="783" y="1572"/>
                </a:lnTo>
                <a:lnTo>
                  <a:pt x="759" y="1604"/>
                </a:lnTo>
                <a:lnTo>
                  <a:pt x="735" y="1636"/>
                </a:lnTo>
                <a:lnTo>
                  <a:pt x="713" y="1668"/>
                </a:lnTo>
                <a:lnTo>
                  <a:pt x="701" y="1687"/>
                </a:lnTo>
                <a:lnTo>
                  <a:pt x="689" y="1706"/>
                </a:lnTo>
                <a:lnTo>
                  <a:pt x="678" y="1726"/>
                </a:lnTo>
                <a:lnTo>
                  <a:pt x="667" y="1746"/>
                </a:lnTo>
                <a:lnTo>
                  <a:pt x="657" y="1767"/>
                </a:lnTo>
                <a:lnTo>
                  <a:pt x="648" y="1788"/>
                </a:lnTo>
                <a:lnTo>
                  <a:pt x="639" y="1809"/>
                </a:lnTo>
                <a:lnTo>
                  <a:pt x="631" y="1830"/>
                </a:lnTo>
                <a:lnTo>
                  <a:pt x="624" y="1856"/>
                </a:lnTo>
                <a:lnTo>
                  <a:pt x="616" y="1880"/>
                </a:lnTo>
                <a:lnTo>
                  <a:pt x="610" y="1906"/>
                </a:lnTo>
                <a:lnTo>
                  <a:pt x="605" y="1931"/>
                </a:lnTo>
                <a:lnTo>
                  <a:pt x="601" y="1957"/>
                </a:lnTo>
                <a:lnTo>
                  <a:pt x="598" y="1983"/>
                </a:lnTo>
                <a:lnTo>
                  <a:pt x="596" y="2009"/>
                </a:lnTo>
                <a:lnTo>
                  <a:pt x="595" y="2035"/>
                </a:lnTo>
                <a:lnTo>
                  <a:pt x="596" y="2061"/>
                </a:lnTo>
                <a:lnTo>
                  <a:pt x="597" y="2086"/>
                </a:lnTo>
                <a:lnTo>
                  <a:pt x="599" y="2112"/>
                </a:lnTo>
                <a:lnTo>
                  <a:pt x="602" y="2138"/>
                </a:lnTo>
                <a:lnTo>
                  <a:pt x="608" y="2163"/>
                </a:lnTo>
                <a:lnTo>
                  <a:pt x="614" y="2189"/>
                </a:lnTo>
                <a:lnTo>
                  <a:pt x="620" y="2214"/>
                </a:lnTo>
                <a:lnTo>
                  <a:pt x="629" y="2239"/>
                </a:lnTo>
                <a:lnTo>
                  <a:pt x="638" y="2263"/>
                </a:lnTo>
                <a:lnTo>
                  <a:pt x="648" y="2288"/>
                </a:lnTo>
                <a:lnTo>
                  <a:pt x="659" y="2311"/>
                </a:lnTo>
                <a:lnTo>
                  <a:pt x="672" y="2334"/>
                </a:lnTo>
                <a:lnTo>
                  <a:pt x="685" y="2356"/>
                </a:lnTo>
                <a:lnTo>
                  <a:pt x="698" y="2377"/>
                </a:lnTo>
                <a:lnTo>
                  <a:pt x="713" y="2398"/>
                </a:lnTo>
                <a:lnTo>
                  <a:pt x="728" y="2420"/>
                </a:lnTo>
                <a:lnTo>
                  <a:pt x="745" y="2438"/>
                </a:lnTo>
                <a:lnTo>
                  <a:pt x="762" y="2457"/>
                </a:lnTo>
                <a:lnTo>
                  <a:pt x="780" y="2476"/>
                </a:lnTo>
                <a:lnTo>
                  <a:pt x="799" y="2494"/>
                </a:lnTo>
                <a:lnTo>
                  <a:pt x="819" y="2511"/>
                </a:lnTo>
                <a:lnTo>
                  <a:pt x="839" y="2528"/>
                </a:lnTo>
                <a:lnTo>
                  <a:pt x="859" y="2543"/>
                </a:lnTo>
                <a:lnTo>
                  <a:pt x="880" y="2558"/>
                </a:lnTo>
                <a:lnTo>
                  <a:pt x="900" y="2570"/>
                </a:lnTo>
                <a:lnTo>
                  <a:pt x="920" y="2582"/>
                </a:lnTo>
                <a:lnTo>
                  <a:pt x="940" y="2593"/>
                </a:lnTo>
                <a:lnTo>
                  <a:pt x="960" y="2603"/>
                </a:lnTo>
                <a:lnTo>
                  <a:pt x="981" y="2613"/>
                </a:lnTo>
                <a:lnTo>
                  <a:pt x="1003" y="2622"/>
                </a:lnTo>
                <a:lnTo>
                  <a:pt x="1024" y="2631"/>
                </a:lnTo>
                <a:lnTo>
                  <a:pt x="1045" y="2639"/>
                </a:lnTo>
                <a:lnTo>
                  <a:pt x="1073" y="2648"/>
                </a:lnTo>
                <a:lnTo>
                  <a:pt x="1101" y="2657"/>
                </a:lnTo>
                <a:lnTo>
                  <a:pt x="1129" y="2664"/>
                </a:lnTo>
                <a:lnTo>
                  <a:pt x="1156" y="2670"/>
                </a:lnTo>
                <a:lnTo>
                  <a:pt x="1185" y="2676"/>
                </a:lnTo>
                <a:lnTo>
                  <a:pt x="1214" y="2680"/>
                </a:lnTo>
                <a:lnTo>
                  <a:pt x="1242" y="2684"/>
                </a:lnTo>
                <a:lnTo>
                  <a:pt x="1271" y="2687"/>
                </a:lnTo>
                <a:lnTo>
                  <a:pt x="1274" y="3027"/>
                </a:lnTo>
                <a:lnTo>
                  <a:pt x="1272" y="3053"/>
                </a:lnTo>
                <a:lnTo>
                  <a:pt x="1271" y="3079"/>
                </a:lnTo>
                <a:lnTo>
                  <a:pt x="1268" y="3105"/>
                </a:lnTo>
                <a:lnTo>
                  <a:pt x="1264" y="3132"/>
                </a:lnTo>
                <a:lnTo>
                  <a:pt x="1257" y="3158"/>
                </a:lnTo>
                <a:lnTo>
                  <a:pt x="1248" y="3183"/>
                </a:lnTo>
                <a:lnTo>
                  <a:pt x="1238" y="3207"/>
                </a:lnTo>
                <a:lnTo>
                  <a:pt x="1232" y="3220"/>
                </a:lnTo>
                <a:lnTo>
                  <a:pt x="1226" y="3231"/>
                </a:lnTo>
                <a:close/>
                <a:moveTo>
                  <a:pt x="1266" y="1636"/>
                </a:moveTo>
                <a:lnTo>
                  <a:pt x="1266" y="1636"/>
                </a:lnTo>
                <a:lnTo>
                  <a:pt x="1236" y="1652"/>
                </a:lnTo>
                <a:lnTo>
                  <a:pt x="1206" y="1668"/>
                </a:lnTo>
                <a:lnTo>
                  <a:pt x="1177" y="1687"/>
                </a:lnTo>
                <a:lnTo>
                  <a:pt x="1149" y="1707"/>
                </a:lnTo>
                <a:lnTo>
                  <a:pt x="1121" y="1728"/>
                </a:lnTo>
                <a:lnTo>
                  <a:pt x="1095" y="1751"/>
                </a:lnTo>
                <a:lnTo>
                  <a:pt x="1070" y="1774"/>
                </a:lnTo>
                <a:lnTo>
                  <a:pt x="1046" y="1799"/>
                </a:lnTo>
                <a:lnTo>
                  <a:pt x="1026" y="1820"/>
                </a:lnTo>
                <a:lnTo>
                  <a:pt x="1172" y="1958"/>
                </a:lnTo>
                <a:lnTo>
                  <a:pt x="1192" y="1938"/>
                </a:lnTo>
                <a:lnTo>
                  <a:pt x="1210" y="1920"/>
                </a:lnTo>
                <a:lnTo>
                  <a:pt x="1228" y="1902"/>
                </a:lnTo>
                <a:lnTo>
                  <a:pt x="1248" y="1886"/>
                </a:lnTo>
                <a:lnTo>
                  <a:pt x="1268" y="1870"/>
                </a:lnTo>
                <a:lnTo>
                  <a:pt x="1270" y="2484"/>
                </a:lnTo>
                <a:lnTo>
                  <a:pt x="1230" y="2479"/>
                </a:lnTo>
                <a:lnTo>
                  <a:pt x="1190" y="2471"/>
                </a:lnTo>
                <a:lnTo>
                  <a:pt x="1151" y="2461"/>
                </a:lnTo>
                <a:lnTo>
                  <a:pt x="1112" y="2448"/>
                </a:lnTo>
                <a:lnTo>
                  <a:pt x="1081" y="2437"/>
                </a:lnTo>
                <a:lnTo>
                  <a:pt x="1049" y="2423"/>
                </a:lnTo>
                <a:lnTo>
                  <a:pt x="1020" y="2407"/>
                </a:lnTo>
                <a:lnTo>
                  <a:pt x="992" y="2389"/>
                </a:lnTo>
                <a:lnTo>
                  <a:pt x="964" y="2369"/>
                </a:lnTo>
                <a:lnTo>
                  <a:pt x="936" y="2346"/>
                </a:lnTo>
                <a:lnTo>
                  <a:pt x="924" y="2335"/>
                </a:lnTo>
                <a:lnTo>
                  <a:pt x="911" y="2321"/>
                </a:lnTo>
                <a:lnTo>
                  <a:pt x="899" y="2309"/>
                </a:lnTo>
                <a:lnTo>
                  <a:pt x="888" y="2296"/>
                </a:lnTo>
                <a:lnTo>
                  <a:pt x="877" y="2281"/>
                </a:lnTo>
                <a:lnTo>
                  <a:pt x="867" y="2268"/>
                </a:lnTo>
                <a:lnTo>
                  <a:pt x="858" y="2252"/>
                </a:lnTo>
                <a:lnTo>
                  <a:pt x="849" y="2238"/>
                </a:lnTo>
                <a:lnTo>
                  <a:pt x="840" y="2222"/>
                </a:lnTo>
                <a:lnTo>
                  <a:pt x="832" y="2207"/>
                </a:lnTo>
                <a:lnTo>
                  <a:pt x="825" y="2190"/>
                </a:lnTo>
                <a:lnTo>
                  <a:pt x="820" y="2173"/>
                </a:lnTo>
                <a:lnTo>
                  <a:pt x="814" y="2156"/>
                </a:lnTo>
                <a:lnTo>
                  <a:pt x="809" y="2139"/>
                </a:lnTo>
                <a:lnTo>
                  <a:pt x="805" y="2122"/>
                </a:lnTo>
                <a:lnTo>
                  <a:pt x="802" y="2104"/>
                </a:lnTo>
                <a:lnTo>
                  <a:pt x="800" y="2087"/>
                </a:lnTo>
                <a:lnTo>
                  <a:pt x="798" y="2070"/>
                </a:lnTo>
                <a:lnTo>
                  <a:pt x="796" y="2052"/>
                </a:lnTo>
                <a:lnTo>
                  <a:pt x="796" y="2035"/>
                </a:lnTo>
                <a:lnTo>
                  <a:pt x="798" y="2017"/>
                </a:lnTo>
                <a:lnTo>
                  <a:pt x="799" y="1999"/>
                </a:lnTo>
                <a:lnTo>
                  <a:pt x="801" y="1983"/>
                </a:lnTo>
                <a:lnTo>
                  <a:pt x="803" y="1965"/>
                </a:lnTo>
                <a:lnTo>
                  <a:pt x="808" y="1948"/>
                </a:lnTo>
                <a:lnTo>
                  <a:pt x="811" y="1930"/>
                </a:lnTo>
                <a:lnTo>
                  <a:pt x="816" y="1914"/>
                </a:lnTo>
                <a:lnTo>
                  <a:pt x="822" y="1897"/>
                </a:lnTo>
                <a:lnTo>
                  <a:pt x="834" y="1866"/>
                </a:lnTo>
                <a:lnTo>
                  <a:pt x="848" y="1837"/>
                </a:lnTo>
                <a:lnTo>
                  <a:pt x="863" y="1808"/>
                </a:lnTo>
                <a:lnTo>
                  <a:pt x="881" y="1780"/>
                </a:lnTo>
                <a:lnTo>
                  <a:pt x="901" y="1751"/>
                </a:lnTo>
                <a:lnTo>
                  <a:pt x="922" y="1722"/>
                </a:lnTo>
                <a:lnTo>
                  <a:pt x="944" y="1693"/>
                </a:lnTo>
                <a:lnTo>
                  <a:pt x="966" y="1665"/>
                </a:lnTo>
                <a:lnTo>
                  <a:pt x="989" y="1638"/>
                </a:lnTo>
                <a:lnTo>
                  <a:pt x="1013" y="1610"/>
                </a:lnTo>
                <a:lnTo>
                  <a:pt x="1062" y="1557"/>
                </a:lnTo>
                <a:lnTo>
                  <a:pt x="1112" y="1506"/>
                </a:lnTo>
                <a:lnTo>
                  <a:pt x="1162" y="1454"/>
                </a:lnTo>
                <a:lnTo>
                  <a:pt x="1265" y="1355"/>
                </a:lnTo>
                <a:lnTo>
                  <a:pt x="1266" y="1636"/>
                </a:lnTo>
                <a:close/>
                <a:moveTo>
                  <a:pt x="1469" y="1789"/>
                </a:moveTo>
                <a:lnTo>
                  <a:pt x="1472" y="2475"/>
                </a:lnTo>
                <a:lnTo>
                  <a:pt x="1491" y="2471"/>
                </a:lnTo>
                <a:lnTo>
                  <a:pt x="1510" y="2466"/>
                </a:lnTo>
                <a:lnTo>
                  <a:pt x="1529" y="2460"/>
                </a:lnTo>
                <a:lnTo>
                  <a:pt x="1548" y="2453"/>
                </a:lnTo>
                <a:lnTo>
                  <a:pt x="1566" y="2446"/>
                </a:lnTo>
                <a:lnTo>
                  <a:pt x="1583" y="2437"/>
                </a:lnTo>
                <a:lnTo>
                  <a:pt x="1601" y="2428"/>
                </a:lnTo>
                <a:lnTo>
                  <a:pt x="1618" y="2418"/>
                </a:lnTo>
                <a:lnTo>
                  <a:pt x="1640" y="2404"/>
                </a:lnTo>
                <a:lnTo>
                  <a:pt x="1660" y="2387"/>
                </a:lnTo>
                <a:lnTo>
                  <a:pt x="1679" y="2369"/>
                </a:lnTo>
                <a:lnTo>
                  <a:pt x="1697" y="2349"/>
                </a:lnTo>
                <a:lnTo>
                  <a:pt x="1713" y="2329"/>
                </a:lnTo>
                <a:lnTo>
                  <a:pt x="1726" y="2307"/>
                </a:lnTo>
                <a:lnTo>
                  <a:pt x="1738" y="2282"/>
                </a:lnTo>
                <a:lnTo>
                  <a:pt x="1748" y="2258"/>
                </a:lnTo>
                <a:lnTo>
                  <a:pt x="1755" y="2234"/>
                </a:lnTo>
                <a:lnTo>
                  <a:pt x="1761" y="2211"/>
                </a:lnTo>
                <a:lnTo>
                  <a:pt x="1765" y="2188"/>
                </a:lnTo>
                <a:lnTo>
                  <a:pt x="1768" y="2163"/>
                </a:lnTo>
                <a:lnTo>
                  <a:pt x="1770" y="2139"/>
                </a:lnTo>
                <a:lnTo>
                  <a:pt x="1770" y="2115"/>
                </a:lnTo>
                <a:lnTo>
                  <a:pt x="1770" y="2091"/>
                </a:lnTo>
                <a:lnTo>
                  <a:pt x="1768" y="2066"/>
                </a:lnTo>
                <a:lnTo>
                  <a:pt x="1764" y="2038"/>
                </a:lnTo>
                <a:lnTo>
                  <a:pt x="1758" y="2010"/>
                </a:lnTo>
                <a:lnTo>
                  <a:pt x="1750" y="1984"/>
                </a:lnTo>
                <a:lnTo>
                  <a:pt x="1738" y="1958"/>
                </a:lnTo>
                <a:lnTo>
                  <a:pt x="1725" y="1932"/>
                </a:lnTo>
                <a:lnTo>
                  <a:pt x="1709" y="1909"/>
                </a:lnTo>
                <a:lnTo>
                  <a:pt x="1693" y="1887"/>
                </a:lnTo>
                <a:lnTo>
                  <a:pt x="1673" y="1867"/>
                </a:lnTo>
                <a:lnTo>
                  <a:pt x="1663" y="1857"/>
                </a:lnTo>
                <a:lnTo>
                  <a:pt x="1651" y="1848"/>
                </a:lnTo>
                <a:lnTo>
                  <a:pt x="1639" y="1839"/>
                </a:lnTo>
                <a:lnTo>
                  <a:pt x="1628" y="1831"/>
                </a:lnTo>
                <a:lnTo>
                  <a:pt x="1616" y="1823"/>
                </a:lnTo>
                <a:lnTo>
                  <a:pt x="1602" y="1817"/>
                </a:lnTo>
                <a:lnTo>
                  <a:pt x="1590" y="1811"/>
                </a:lnTo>
                <a:lnTo>
                  <a:pt x="1577" y="1805"/>
                </a:lnTo>
                <a:lnTo>
                  <a:pt x="1563" y="1801"/>
                </a:lnTo>
                <a:lnTo>
                  <a:pt x="1550" y="1796"/>
                </a:lnTo>
                <a:lnTo>
                  <a:pt x="1537" y="1794"/>
                </a:lnTo>
                <a:lnTo>
                  <a:pt x="1523" y="1791"/>
                </a:lnTo>
                <a:lnTo>
                  <a:pt x="1510" y="1790"/>
                </a:lnTo>
                <a:lnTo>
                  <a:pt x="1495" y="1789"/>
                </a:lnTo>
                <a:lnTo>
                  <a:pt x="1482" y="1789"/>
                </a:lnTo>
                <a:lnTo>
                  <a:pt x="1469" y="1789"/>
                </a:lnTo>
                <a:close/>
                <a:moveTo>
                  <a:pt x="1464" y="851"/>
                </a:moveTo>
                <a:lnTo>
                  <a:pt x="1463" y="723"/>
                </a:lnTo>
                <a:lnTo>
                  <a:pt x="1462" y="611"/>
                </a:lnTo>
                <a:lnTo>
                  <a:pt x="1461" y="557"/>
                </a:lnTo>
                <a:lnTo>
                  <a:pt x="1462" y="504"/>
                </a:lnTo>
                <a:lnTo>
                  <a:pt x="1463" y="476"/>
                </a:lnTo>
                <a:lnTo>
                  <a:pt x="1465" y="449"/>
                </a:lnTo>
                <a:lnTo>
                  <a:pt x="1469" y="423"/>
                </a:lnTo>
                <a:lnTo>
                  <a:pt x="1474" y="398"/>
                </a:lnTo>
                <a:lnTo>
                  <a:pt x="1485" y="359"/>
                </a:lnTo>
                <a:lnTo>
                  <a:pt x="1494" y="329"/>
                </a:lnTo>
                <a:lnTo>
                  <a:pt x="1507" y="297"/>
                </a:lnTo>
                <a:lnTo>
                  <a:pt x="1513" y="282"/>
                </a:lnTo>
                <a:lnTo>
                  <a:pt x="1520" y="267"/>
                </a:lnTo>
                <a:lnTo>
                  <a:pt x="1527" y="254"/>
                </a:lnTo>
                <a:lnTo>
                  <a:pt x="1534" y="242"/>
                </a:lnTo>
                <a:lnTo>
                  <a:pt x="1542" y="232"/>
                </a:lnTo>
                <a:lnTo>
                  <a:pt x="1550" y="225"/>
                </a:lnTo>
                <a:lnTo>
                  <a:pt x="1553" y="223"/>
                </a:lnTo>
                <a:lnTo>
                  <a:pt x="1558" y="221"/>
                </a:lnTo>
                <a:lnTo>
                  <a:pt x="1562" y="219"/>
                </a:lnTo>
                <a:lnTo>
                  <a:pt x="1566" y="219"/>
                </a:lnTo>
                <a:lnTo>
                  <a:pt x="1570" y="221"/>
                </a:lnTo>
                <a:lnTo>
                  <a:pt x="1573" y="223"/>
                </a:lnTo>
                <a:lnTo>
                  <a:pt x="1581" y="228"/>
                </a:lnTo>
                <a:lnTo>
                  <a:pt x="1588" y="237"/>
                </a:lnTo>
                <a:lnTo>
                  <a:pt x="1595" y="248"/>
                </a:lnTo>
                <a:lnTo>
                  <a:pt x="1600" y="258"/>
                </a:lnTo>
                <a:lnTo>
                  <a:pt x="1605" y="270"/>
                </a:lnTo>
                <a:lnTo>
                  <a:pt x="1610" y="286"/>
                </a:lnTo>
                <a:lnTo>
                  <a:pt x="1617" y="310"/>
                </a:lnTo>
                <a:lnTo>
                  <a:pt x="1621" y="332"/>
                </a:lnTo>
                <a:lnTo>
                  <a:pt x="1626" y="356"/>
                </a:lnTo>
                <a:lnTo>
                  <a:pt x="1628" y="380"/>
                </a:lnTo>
                <a:lnTo>
                  <a:pt x="1629" y="404"/>
                </a:lnTo>
                <a:lnTo>
                  <a:pt x="1629" y="429"/>
                </a:lnTo>
                <a:lnTo>
                  <a:pt x="1628" y="452"/>
                </a:lnTo>
                <a:lnTo>
                  <a:pt x="1627" y="476"/>
                </a:lnTo>
                <a:lnTo>
                  <a:pt x="1624" y="502"/>
                </a:lnTo>
                <a:lnTo>
                  <a:pt x="1619" y="528"/>
                </a:lnTo>
                <a:lnTo>
                  <a:pt x="1615" y="554"/>
                </a:lnTo>
                <a:lnTo>
                  <a:pt x="1608" y="578"/>
                </a:lnTo>
                <a:lnTo>
                  <a:pt x="1600" y="603"/>
                </a:lnTo>
                <a:lnTo>
                  <a:pt x="1592" y="627"/>
                </a:lnTo>
                <a:lnTo>
                  <a:pt x="1582" y="652"/>
                </a:lnTo>
                <a:lnTo>
                  <a:pt x="1572" y="675"/>
                </a:lnTo>
                <a:lnTo>
                  <a:pt x="1561" y="699"/>
                </a:lnTo>
                <a:lnTo>
                  <a:pt x="1549" y="721"/>
                </a:lnTo>
                <a:lnTo>
                  <a:pt x="1537" y="744"/>
                </a:lnTo>
                <a:lnTo>
                  <a:pt x="1523" y="766"/>
                </a:lnTo>
                <a:lnTo>
                  <a:pt x="1509" y="788"/>
                </a:lnTo>
                <a:lnTo>
                  <a:pt x="1494" y="809"/>
                </a:lnTo>
                <a:lnTo>
                  <a:pt x="1464" y="851"/>
                </a:lnTo>
                <a:close/>
                <a:moveTo>
                  <a:pt x="154" y="3429"/>
                </a:moveTo>
                <a:lnTo>
                  <a:pt x="154" y="3429"/>
                </a:lnTo>
                <a:lnTo>
                  <a:pt x="147" y="3435"/>
                </a:lnTo>
                <a:lnTo>
                  <a:pt x="138" y="3439"/>
                </a:lnTo>
                <a:lnTo>
                  <a:pt x="130" y="3443"/>
                </a:lnTo>
                <a:lnTo>
                  <a:pt x="121" y="3446"/>
                </a:lnTo>
                <a:lnTo>
                  <a:pt x="112" y="3448"/>
                </a:lnTo>
                <a:lnTo>
                  <a:pt x="103" y="3449"/>
                </a:lnTo>
                <a:lnTo>
                  <a:pt x="93" y="3449"/>
                </a:lnTo>
                <a:lnTo>
                  <a:pt x="84" y="3448"/>
                </a:lnTo>
                <a:lnTo>
                  <a:pt x="75" y="3447"/>
                </a:lnTo>
                <a:lnTo>
                  <a:pt x="66" y="3445"/>
                </a:lnTo>
                <a:lnTo>
                  <a:pt x="58" y="3442"/>
                </a:lnTo>
                <a:lnTo>
                  <a:pt x="50" y="3438"/>
                </a:lnTo>
                <a:lnTo>
                  <a:pt x="42" y="3433"/>
                </a:lnTo>
                <a:lnTo>
                  <a:pt x="35" y="3427"/>
                </a:lnTo>
                <a:lnTo>
                  <a:pt x="27" y="3420"/>
                </a:lnTo>
                <a:lnTo>
                  <a:pt x="22" y="3414"/>
                </a:lnTo>
                <a:lnTo>
                  <a:pt x="16" y="3406"/>
                </a:lnTo>
                <a:lnTo>
                  <a:pt x="11" y="3397"/>
                </a:lnTo>
                <a:lnTo>
                  <a:pt x="7" y="3389"/>
                </a:lnTo>
                <a:lnTo>
                  <a:pt x="4" y="3380"/>
                </a:lnTo>
                <a:lnTo>
                  <a:pt x="2" y="3371"/>
                </a:lnTo>
                <a:lnTo>
                  <a:pt x="0" y="3361"/>
                </a:lnTo>
                <a:lnTo>
                  <a:pt x="0" y="3352"/>
                </a:lnTo>
                <a:lnTo>
                  <a:pt x="2" y="3343"/>
                </a:lnTo>
                <a:lnTo>
                  <a:pt x="3" y="3335"/>
                </a:lnTo>
                <a:lnTo>
                  <a:pt x="5" y="3326"/>
                </a:lnTo>
                <a:lnTo>
                  <a:pt x="8" y="3318"/>
                </a:lnTo>
                <a:lnTo>
                  <a:pt x="13" y="3309"/>
                </a:lnTo>
                <a:lnTo>
                  <a:pt x="17" y="3301"/>
                </a:lnTo>
                <a:lnTo>
                  <a:pt x="23" y="3293"/>
                </a:lnTo>
                <a:lnTo>
                  <a:pt x="29" y="3287"/>
                </a:lnTo>
                <a:lnTo>
                  <a:pt x="37" y="3280"/>
                </a:lnTo>
                <a:lnTo>
                  <a:pt x="76" y="3250"/>
                </a:lnTo>
                <a:lnTo>
                  <a:pt x="123" y="3215"/>
                </a:lnTo>
                <a:lnTo>
                  <a:pt x="187" y="3168"/>
                </a:lnTo>
                <a:lnTo>
                  <a:pt x="265" y="3114"/>
                </a:lnTo>
                <a:lnTo>
                  <a:pt x="357" y="3050"/>
                </a:lnTo>
                <a:lnTo>
                  <a:pt x="463" y="2981"/>
                </a:lnTo>
                <a:lnTo>
                  <a:pt x="520" y="2946"/>
                </a:lnTo>
                <a:lnTo>
                  <a:pt x="581" y="2908"/>
                </a:lnTo>
                <a:lnTo>
                  <a:pt x="572" y="2926"/>
                </a:lnTo>
                <a:lnTo>
                  <a:pt x="566" y="2943"/>
                </a:lnTo>
                <a:lnTo>
                  <a:pt x="559" y="2962"/>
                </a:lnTo>
                <a:lnTo>
                  <a:pt x="553" y="2981"/>
                </a:lnTo>
                <a:lnTo>
                  <a:pt x="519" y="2983"/>
                </a:lnTo>
                <a:lnTo>
                  <a:pt x="532" y="3162"/>
                </a:lnTo>
                <a:lnTo>
                  <a:pt x="450" y="3216"/>
                </a:lnTo>
                <a:lnTo>
                  <a:pt x="375" y="3267"/>
                </a:lnTo>
                <a:lnTo>
                  <a:pt x="312" y="3312"/>
                </a:lnTo>
                <a:lnTo>
                  <a:pt x="257" y="3351"/>
                </a:lnTo>
                <a:lnTo>
                  <a:pt x="181" y="3408"/>
                </a:lnTo>
                <a:lnTo>
                  <a:pt x="154" y="3429"/>
                </a:lnTo>
                <a:close/>
                <a:moveTo>
                  <a:pt x="140" y="1124"/>
                </a:moveTo>
                <a:lnTo>
                  <a:pt x="140" y="1124"/>
                </a:lnTo>
                <a:lnTo>
                  <a:pt x="131" y="1129"/>
                </a:lnTo>
                <a:lnTo>
                  <a:pt x="122" y="1131"/>
                </a:lnTo>
                <a:lnTo>
                  <a:pt x="113" y="1133"/>
                </a:lnTo>
                <a:lnTo>
                  <a:pt x="103" y="1134"/>
                </a:lnTo>
                <a:lnTo>
                  <a:pt x="94" y="1136"/>
                </a:lnTo>
                <a:lnTo>
                  <a:pt x="85" y="1134"/>
                </a:lnTo>
                <a:lnTo>
                  <a:pt x="76" y="1133"/>
                </a:lnTo>
                <a:lnTo>
                  <a:pt x="67" y="1131"/>
                </a:lnTo>
                <a:lnTo>
                  <a:pt x="58" y="1128"/>
                </a:lnTo>
                <a:lnTo>
                  <a:pt x="51" y="1124"/>
                </a:lnTo>
                <a:lnTo>
                  <a:pt x="43" y="1119"/>
                </a:lnTo>
                <a:lnTo>
                  <a:pt x="35" y="1113"/>
                </a:lnTo>
                <a:lnTo>
                  <a:pt x="28" y="1108"/>
                </a:lnTo>
                <a:lnTo>
                  <a:pt x="22" y="1101"/>
                </a:lnTo>
                <a:lnTo>
                  <a:pt x="16" y="1093"/>
                </a:lnTo>
                <a:lnTo>
                  <a:pt x="12" y="1084"/>
                </a:lnTo>
                <a:lnTo>
                  <a:pt x="7" y="1075"/>
                </a:lnTo>
                <a:lnTo>
                  <a:pt x="4" y="1066"/>
                </a:lnTo>
                <a:lnTo>
                  <a:pt x="2" y="1058"/>
                </a:lnTo>
                <a:lnTo>
                  <a:pt x="0" y="1049"/>
                </a:lnTo>
                <a:lnTo>
                  <a:pt x="0" y="1040"/>
                </a:lnTo>
                <a:lnTo>
                  <a:pt x="2" y="1030"/>
                </a:lnTo>
                <a:lnTo>
                  <a:pt x="3" y="1021"/>
                </a:lnTo>
                <a:lnTo>
                  <a:pt x="5" y="1012"/>
                </a:lnTo>
                <a:lnTo>
                  <a:pt x="8" y="1004"/>
                </a:lnTo>
                <a:lnTo>
                  <a:pt x="12" y="995"/>
                </a:lnTo>
                <a:lnTo>
                  <a:pt x="16" y="987"/>
                </a:lnTo>
                <a:lnTo>
                  <a:pt x="22" y="981"/>
                </a:lnTo>
                <a:lnTo>
                  <a:pt x="28" y="973"/>
                </a:lnTo>
                <a:lnTo>
                  <a:pt x="35" y="967"/>
                </a:lnTo>
                <a:lnTo>
                  <a:pt x="43" y="962"/>
                </a:lnTo>
                <a:lnTo>
                  <a:pt x="51" y="956"/>
                </a:lnTo>
                <a:lnTo>
                  <a:pt x="73" y="945"/>
                </a:lnTo>
                <a:lnTo>
                  <a:pt x="133" y="916"/>
                </a:lnTo>
                <a:lnTo>
                  <a:pt x="177" y="895"/>
                </a:lnTo>
                <a:lnTo>
                  <a:pt x="228" y="871"/>
                </a:lnTo>
                <a:lnTo>
                  <a:pt x="288" y="846"/>
                </a:lnTo>
                <a:lnTo>
                  <a:pt x="355" y="818"/>
                </a:lnTo>
                <a:lnTo>
                  <a:pt x="429" y="789"/>
                </a:lnTo>
                <a:lnTo>
                  <a:pt x="510" y="758"/>
                </a:lnTo>
                <a:lnTo>
                  <a:pt x="597" y="727"/>
                </a:lnTo>
                <a:lnTo>
                  <a:pt x="689" y="695"/>
                </a:lnTo>
                <a:lnTo>
                  <a:pt x="788" y="665"/>
                </a:lnTo>
                <a:lnTo>
                  <a:pt x="890" y="636"/>
                </a:lnTo>
                <a:lnTo>
                  <a:pt x="942" y="622"/>
                </a:lnTo>
                <a:lnTo>
                  <a:pt x="997" y="608"/>
                </a:lnTo>
                <a:lnTo>
                  <a:pt x="1052" y="595"/>
                </a:lnTo>
                <a:lnTo>
                  <a:pt x="1107" y="582"/>
                </a:lnTo>
                <a:lnTo>
                  <a:pt x="1109" y="614"/>
                </a:lnTo>
                <a:lnTo>
                  <a:pt x="1110" y="724"/>
                </a:lnTo>
                <a:lnTo>
                  <a:pt x="1110" y="774"/>
                </a:lnTo>
                <a:lnTo>
                  <a:pt x="1058" y="787"/>
                </a:lnTo>
                <a:lnTo>
                  <a:pt x="1007" y="799"/>
                </a:lnTo>
                <a:lnTo>
                  <a:pt x="909" y="826"/>
                </a:lnTo>
                <a:lnTo>
                  <a:pt x="815" y="854"/>
                </a:lnTo>
                <a:lnTo>
                  <a:pt x="725" y="883"/>
                </a:lnTo>
                <a:lnTo>
                  <a:pt x="640" y="912"/>
                </a:lnTo>
                <a:lnTo>
                  <a:pt x="560" y="941"/>
                </a:lnTo>
                <a:lnTo>
                  <a:pt x="487" y="969"/>
                </a:lnTo>
                <a:lnTo>
                  <a:pt x="419" y="996"/>
                </a:lnTo>
                <a:lnTo>
                  <a:pt x="356" y="1023"/>
                </a:lnTo>
                <a:lnTo>
                  <a:pt x="301" y="1046"/>
                </a:lnTo>
                <a:lnTo>
                  <a:pt x="255" y="1069"/>
                </a:lnTo>
                <a:lnTo>
                  <a:pt x="215" y="1087"/>
                </a:lnTo>
                <a:lnTo>
                  <a:pt x="159" y="1114"/>
                </a:lnTo>
                <a:lnTo>
                  <a:pt x="140" y="11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" name="KSO_Shape"/>
          <p:cNvSpPr/>
          <p:nvPr/>
        </p:nvSpPr>
        <p:spPr bwMode="auto">
          <a:xfrm>
            <a:off x="5510785" y="4607813"/>
            <a:ext cx="973107" cy="903368"/>
          </a:xfrm>
          <a:custGeom>
            <a:avLst/>
            <a:gdLst>
              <a:gd name="T0" fmla="*/ 0 w 99"/>
              <a:gd name="T1" fmla="*/ 2147483646 h 92"/>
              <a:gd name="T2" fmla="*/ 0 w 99"/>
              <a:gd name="T3" fmla="*/ 2147483646 h 92"/>
              <a:gd name="T4" fmla="*/ 2147483646 w 99"/>
              <a:gd name="T5" fmla="*/ 2147483646 h 92"/>
              <a:gd name="T6" fmla="*/ 2147483646 w 99"/>
              <a:gd name="T7" fmla="*/ 2147483646 h 92"/>
              <a:gd name="T8" fmla="*/ 2147483646 w 99"/>
              <a:gd name="T9" fmla="*/ 2147483646 h 92"/>
              <a:gd name="T10" fmla="*/ 2147483646 w 99"/>
              <a:gd name="T11" fmla="*/ 2147483646 h 92"/>
              <a:gd name="T12" fmla="*/ 2147483646 w 99"/>
              <a:gd name="T13" fmla="*/ 2147483646 h 92"/>
              <a:gd name="T14" fmla="*/ 2147483646 w 99"/>
              <a:gd name="T15" fmla="*/ 2147483646 h 92"/>
              <a:gd name="T16" fmla="*/ 2147483646 w 99"/>
              <a:gd name="T17" fmla="*/ 2147483646 h 92"/>
              <a:gd name="T18" fmla="*/ 2147483646 w 99"/>
              <a:gd name="T19" fmla="*/ 2147483646 h 92"/>
              <a:gd name="T20" fmla="*/ 2147483646 w 99"/>
              <a:gd name="T21" fmla="*/ 2147483646 h 92"/>
              <a:gd name="T22" fmla="*/ 0 w 99"/>
              <a:gd name="T23" fmla="*/ 2147483646 h 92"/>
              <a:gd name="T24" fmla="*/ 2147483646 w 99"/>
              <a:gd name="T25" fmla="*/ 2147483646 h 92"/>
              <a:gd name="T26" fmla="*/ 2147483646 w 99"/>
              <a:gd name="T27" fmla="*/ 2147483646 h 92"/>
              <a:gd name="T28" fmla="*/ 2147483646 w 99"/>
              <a:gd name="T29" fmla="*/ 2147483646 h 92"/>
              <a:gd name="T30" fmla="*/ 2147483646 w 99"/>
              <a:gd name="T31" fmla="*/ 2147483646 h 92"/>
              <a:gd name="T32" fmla="*/ 2147483646 w 99"/>
              <a:gd name="T33" fmla="*/ 2147483646 h 92"/>
              <a:gd name="T34" fmla="*/ 2147483646 w 99"/>
              <a:gd name="T35" fmla="*/ 2147483646 h 92"/>
              <a:gd name="T36" fmla="*/ 2147483646 w 99"/>
              <a:gd name="T37" fmla="*/ 2147483646 h 92"/>
              <a:gd name="T38" fmla="*/ 2147483646 w 99"/>
              <a:gd name="T39" fmla="*/ 2147483646 h 92"/>
              <a:gd name="T40" fmla="*/ 2147483646 w 99"/>
              <a:gd name="T41" fmla="*/ 2147483646 h 92"/>
              <a:gd name="T42" fmla="*/ 2147483646 w 99"/>
              <a:gd name="T43" fmla="*/ 2147483646 h 92"/>
              <a:gd name="T44" fmla="*/ 2147483646 w 99"/>
              <a:gd name="T45" fmla="*/ 2147483646 h 92"/>
              <a:gd name="T46" fmla="*/ 2147483646 w 99"/>
              <a:gd name="T47" fmla="*/ 2147483646 h 92"/>
              <a:gd name="T48" fmla="*/ 2147483646 w 99"/>
              <a:gd name="T49" fmla="*/ 2147483646 h 92"/>
              <a:gd name="T50" fmla="*/ 2147483646 w 99"/>
              <a:gd name="T51" fmla="*/ 2147483646 h 92"/>
              <a:gd name="T52" fmla="*/ 2147483646 w 99"/>
              <a:gd name="T53" fmla="*/ 2147483646 h 92"/>
              <a:gd name="T54" fmla="*/ 2147483646 w 99"/>
              <a:gd name="T55" fmla="*/ 2147483646 h 92"/>
              <a:gd name="T56" fmla="*/ 2147483646 w 99"/>
              <a:gd name="T57" fmla="*/ 2147483646 h 92"/>
              <a:gd name="T58" fmla="*/ 2147483646 w 99"/>
              <a:gd name="T59" fmla="*/ 2147483646 h 92"/>
              <a:gd name="T60" fmla="*/ 2147483646 w 99"/>
              <a:gd name="T61" fmla="*/ 2147483646 h 92"/>
              <a:gd name="T62" fmla="*/ 2147483646 w 99"/>
              <a:gd name="T63" fmla="*/ 2147483646 h 92"/>
              <a:gd name="T64" fmla="*/ 2147483646 w 99"/>
              <a:gd name="T65" fmla="*/ 2147483646 h 92"/>
              <a:gd name="T66" fmla="*/ 2147483646 w 99"/>
              <a:gd name="T67" fmla="*/ 2147483646 h 92"/>
              <a:gd name="T68" fmla="*/ 2147483646 w 99"/>
              <a:gd name="T69" fmla="*/ 2147483646 h 92"/>
              <a:gd name="T70" fmla="*/ 2147483646 w 99"/>
              <a:gd name="T71" fmla="*/ 2147483646 h 92"/>
              <a:gd name="T72" fmla="*/ 2147483646 w 99"/>
              <a:gd name="T73" fmla="*/ 2147483646 h 92"/>
              <a:gd name="T74" fmla="*/ 2147483646 w 99"/>
              <a:gd name="T75" fmla="*/ 2147483646 h 92"/>
              <a:gd name="T76" fmla="*/ 2147483646 w 99"/>
              <a:gd name="T77" fmla="*/ 2147483646 h 92"/>
              <a:gd name="T78" fmla="*/ 2147483646 w 99"/>
              <a:gd name="T79" fmla="*/ 2147483646 h 92"/>
              <a:gd name="T80" fmla="*/ 2147483646 w 99"/>
              <a:gd name="T81" fmla="*/ 2147483646 h 92"/>
              <a:gd name="T82" fmla="*/ 2147483646 w 99"/>
              <a:gd name="T83" fmla="*/ 2147483646 h 92"/>
              <a:gd name="T84" fmla="*/ 2147483646 w 99"/>
              <a:gd name="T85" fmla="*/ 2147483646 h 92"/>
              <a:gd name="T86" fmla="*/ 2147483646 w 99"/>
              <a:gd name="T87" fmla="*/ 2147483646 h 92"/>
              <a:gd name="T88" fmla="*/ 2147483646 w 99"/>
              <a:gd name="T89" fmla="*/ 2147483646 h 92"/>
              <a:gd name="T90" fmla="*/ 2147483646 w 99"/>
              <a:gd name="T91" fmla="*/ 2147483646 h 92"/>
              <a:gd name="T92" fmla="*/ 2147483646 w 99"/>
              <a:gd name="T93" fmla="*/ 2147483646 h 92"/>
              <a:gd name="T94" fmla="*/ 2147483646 w 99"/>
              <a:gd name="T95" fmla="*/ 2147483646 h 92"/>
              <a:gd name="T96" fmla="*/ 2147483646 w 99"/>
              <a:gd name="T97" fmla="*/ 2147483646 h 92"/>
              <a:gd name="T98" fmla="*/ 2147483646 w 99"/>
              <a:gd name="T99" fmla="*/ 2147483646 h 92"/>
              <a:gd name="T100" fmla="*/ 2147483646 w 99"/>
              <a:gd name="T101" fmla="*/ 2147483646 h 92"/>
              <a:gd name="T102" fmla="*/ 2147483646 w 99"/>
              <a:gd name="T103" fmla="*/ 2147483646 h 92"/>
              <a:gd name="T104" fmla="*/ 2147483646 w 99"/>
              <a:gd name="T105" fmla="*/ 2147483646 h 92"/>
              <a:gd name="T106" fmla="*/ 2147483646 w 99"/>
              <a:gd name="T107" fmla="*/ 2147483646 h 92"/>
              <a:gd name="T108" fmla="*/ 2147483646 w 99"/>
              <a:gd name="T109" fmla="*/ 2147483646 h 92"/>
              <a:gd name="T110" fmla="*/ 2147483646 w 99"/>
              <a:gd name="T111" fmla="*/ 2147483646 h 92"/>
              <a:gd name="T112" fmla="*/ 2147483646 w 99"/>
              <a:gd name="T113" fmla="*/ 2147483646 h 9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99" h="92">
                <a:moveTo>
                  <a:pt x="0" y="89"/>
                </a:moveTo>
                <a:cubicBezTo>
                  <a:pt x="0" y="92"/>
                  <a:pt x="0" y="92"/>
                  <a:pt x="0" y="92"/>
                </a:cubicBezTo>
                <a:cubicBezTo>
                  <a:pt x="3" y="92"/>
                  <a:pt x="3" y="92"/>
                  <a:pt x="3" y="92"/>
                </a:cubicBezTo>
                <a:cubicBezTo>
                  <a:pt x="96" y="92"/>
                  <a:pt x="96" y="92"/>
                  <a:pt x="96" y="92"/>
                </a:cubicBezTo>
                <a:cubicBezTo>
                  <a:pt x="99" y="92"/>
                  <a:pt x="99" y="92"/>
                  <a:pt x="99" y="92"/>
                </a:cubicBezTo>
                <a:cubicBezTo>
                  <a:pt x="99" y="89"/>
                  <a:pt x="99" y="89"/>
                  <a:pt x="99" y="89"/>
                </a:cubicBezTo>
                <a:cubicBezTo>
                  <a:pt x="99" y="52"/>
                  <a:pt x="99" y="52"/>
                  <a:pt x="99" y="52"/>
                </a:cubicBezTo>
                <a:cubicBezTo>
                  <a:pt x="99" y="46"/>
                  <a:pt x="94" y="42"/>
                  <a:pt x="89" y="41"/>
                </a:cubicBezTo>
                <a:cubicBezTo>
                  <a:pt x="75" y="38"/>
                  <a:pt x="64" y="42"/>
                  <a:pt x="55" y="31"/>
                </a:cubicBezTo>
                <a:cubicBezTo>
                  <a:pt x="52" y="28"/>
                  <a:pt x="49" y="23"/>
                  <a:pt x="45" y="19"/>
                </a:cubicBezTo>
                <a:cubicBezTo>
                  <a:pt x="29" y="0"/>
                  <a:pt x="1" y="13"/>
                  <a:pt x="1" y="32"/>
                </a:cubicBezTo>
                <a:cubicBezTo>
                  <a:pt x="0" y="89"/>
                  <a:pt x="0" y="89"/>
                  <a:pt x="0" y="89"/>
                </a:cubicBezTo>
                <a:close/>
                <a:moveTo>
                  <a:pt x="88" y="73"/>
                </a:moveTo>
                <a:cubicBezTo>
                  <a:pt x="93" y="73"/>
                  <a:pt x="93" y="73"/>
                  <a:pt x="93" y="73"/>
                </a:cubicBezTo>
                <a:cubicBezTo>
                  <a:pt x="93" y="87"/>
                  <a:pt x="93" y="87"/>
                  <a:pt x="93" y="87"/>
                </a:cubicBezTo>
                <a:cubicBezTo>
                  <a:pt x="6" y="87"/>
                  <a:pt x="6" y="87"/>
                  <a:pt x="6" y="87"/>
                </a:cubicBezTo>
                <a:cubicBezTo>
                  <a:pt x="6" y="73"/>
                  <a:pt x="6" y="73"/>
                  <a:pt x="6" y="73"/>
                </a:cubicBezTo>
                <a:cubicBezTo>
                  <a:pt x="12" y="73"/>
                  <a:pt x="12" y="73"/>
                  <a:pt x="12" y="73"/>
                </a:cubicBezTo>
                <a:cubicBezTo>
                  <a:pt x="12" y="81"/>
                  <a:pt x="12" y="81"/>
                  <a:pt x="12" y="81"/>
                </a:cubicBezTo>
                <a:cubicBezTo>
                  <a:pt x="16" y="81"/>
                  <a:pt x="16" y="81"/>
                  <a:pt x="16" y="81"/>
                </a:cubicBezTo>
                <a:cubicBezTo>
                  <a:pt x="16" y="73"/>
                  <a:pt x="16" y="73"/>
                  <a:pt x="16" y="73"/>
                </a:cubicBezTo>
                <a:cubicBezTo>
                  <a:pt x="18" y="73"/>
                  <a:pt x="18" y="73"/>
                  <a:pt x="18" y="73"/>
                </a:cubicBezTo>
                <a:cubicBezTo>
                  <a:pt x="18" y="81"/>
                  <a:pt x="18" y="81"/>
                  <a:pt x="18" y="81"/>
                </a:cubicBezTo>
                <a:cubicBezTo>
                  <a:pt x="22" y="81"/>
                  <a:pt x="22" y="81"/>
                  <a:pt x="22" y="81"/>
                </a:cubicBezTo>
                <a:cubicBezTo>
                  <a:pt x="22" y="73"/>
                  <a:pt x="22" y="73"/>
                  <a:pt x="22" y="73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81"/>
                  <a:pt x="29" y="81"/>
                  <a:pt x="29" y="81"/>
                </a:cubicBezTo>
                <a:cubicBezTo>
                  <a:pt x="33" y="81"/>
                  <a:pt x="33" y="81"/>
                  <a:pt x="33" y="81"/>
                </a:cubicBezTo>
                <a:cubicBezTo>
                  <a:pt x="33" y="73"/>
                  <a:pt x="33" y="73"/>
                  <a:pt x="33" y="73"/>
                </a:cubicBezTo>
                <a:cubicBezTo>
                  <a:pt x="35" y="73"/>
                  <a:pt x="35" y="73"/>
                  <a:pt x="35" y="73"/>
                </a:cubicBezTo>
                <a:cubicBezTo>
                  <a:pt x="35" y="81"/>
                  <a:pt x="35" y="81"/>
                  <a:pt x="35" y="81"/>
                </a:cubicBezTo>
                <a:cubicBezTo>
                  <a:pt x="39" y="81"/>
                  <a:pt x="39" y="81"/>
                  <a:pt x="39" y="81"/>
                </a:cubicBezTo>
                <a:cubicBezTo>
                  <a:pt x="39" y="73"/>
                  <a:pt x="39" y="73"/>
                  <a:pt x="39" y="73"/>
                </a:cubicBezTo>
                <a:cubicBezTo>
                  <a:pt x="41" y="73"/>
                  <a:pt x="41" y="73"/>
                  <a:pt x="41" y="73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73"/>
                  <a:pt x="45" y="73"/>
                  <a:pt x="45" y="73"/>
                </a:cubicBezTo>
                <a:cubicBezTo>
                  <a:pt x="55" y="73"/>
                  <a:pt x="55" y="73"/>
                  <a:pt x="55" y="73"/>
                </a:cubicBezTo>
                <a:cubicBezTo>
                  <a:pt x="55" y="81"/>
                  <a:pt x="55" y="81"/>
                  <a:pt x="55" y="81"/>
                </a:cubicBezTo>
                <a:cubicBezTo>
                  <a:pt x="59" y="81"/>
                  <a:pt x="59" y="81"/>
                  <a:pt x="59" y="81"/>
                </a:cubicBezTo>
                <a:cubicBezTo>
                  <a:pt x="59" y="73"/>
                  <a:pt x="59" y="73"/>
                  <a:pt x="59" y="73"/>
                </a:cubicBezTo>
                <a:cubicBezTo>
                  <a:pt x="61" y="73"/>
                  <a:pt x="61" y="73"/>
                  <a:pt x="61" y="73"/>
                </a:cubicBezTo>
                <a:cubicBezTo>
                  <a:pt x="61" y="81"/>
                  <a:pt x="61" y="81"/>
                  <a:pt x="61" y="81"/>
                </a:cubicBezTo>
                <a:cubicBezTo>
                  <a:pt x="65" y="81"/>
                  <a:pt x="65" y="81"/>
                  <a:pt x="65" y="81"/>
                </a:cubicBezTo>
                <a:cubicBezTo>
                  <a:pt x="65" y="73"/>
                  <a:pt x="65" y="73"/>
                  <a:pt x="65" y="73"/>
                </a:cubicBezTo>
                <a:cubicBezTo>
                  <a:pt x="72" y="73"/>
                  <a:pt x="72" y="73"/>
                  <a:pt x="72" y="73"/>
                </a:cubicBezTo>
                <a:cubicBezTo>
                  <a:pt x="72" y="81"/>
                  <a:pt x="72" y="81"/>
                  <a:pt x="72" y="81"/>
                </a:cubicBezTo>
                <a:cubicBezTo>
                  <a:pt x="75" y="81"/>
                  <a:pt x="75" y="81"/>
                  <a:pt x="75" y="81"/>
                </a:cubicBezTo>
                <a:cubicBezTo>
                  <a:pt x="75" y="73"/>
                  <a:pt x="75" y="73"/>
                  <a:pt x="75" y="73"/>
                </a:cubicBezTo>
                <a:cubicBezTo>
                  <a:pt x="78" y="73"/>
                  <a:pt x="78" y="73"/>
                  <a:pt x="78" y="73"/>
                </a:cubicBezTo>
                <a:cubicBezTo>
                  <a:pt x="78" y="81"/>
                  <a:pt x="78" y="81"/>
                  <a:pt x="78" y="81"/>
                </a:cubicBezTo>
                <a:cubicBezTo>
                  <a:pt x="82" y="81"/>
                  <a:pt x="82" y="81"/>
                  <a:pt x="82" y="81"/>
                </a:cubicBezTo>
                <a:cubicBezTo>
                  <a:pt x="82" y="73"/>
                  <a:pt x="82" y="73"/>
                  <a:pt x="82" y="73"/>
                </a:cubicBezTo>
                <a:cubicBezTo>
                  <a:pt x="84" y="73"/>
                  <a:pt x="84" y="73"/>
                  <a:pt x="84" y="73"/>
                </a:cubicBezTo>
                <a:cubicBezTo>
                  <a:pt x="84" y="81"/>
                  <a:pt x="84" y="81"/>
                  <a:pt x="84" y="81"/>
                </a:cubicBezTo>
                <a:cubicBezTo>
                  <a:pt x="88" y="81"/>
                  <a:pt x="88" y="81"/>
                  <a:pt x="88" y="81"/>
                </a:cubicBezTo>
                <a:lnTo>
                  <a:pt x="88" y="7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" name="KSO_Shape"/>
          <p:cNvSpPr/>
          <p:nvPr/>
        </p:nvSpPr>
        <p:spPr>
          <a:xfrm>
            <a:off x="9175161" y="4612629"/>
            <a:ext cx="766008" cy="1005701"/>
          </a:xfrm>
          <a:custGeom>
            <a:avLst/>
            <a:gdLst>
              <a:gd name="connsiteX0" fmla="*/ 306323 w 328394"/>
              <a:gd name="connsiteY0" fmla="*/ 0 h 431419"/>
              <a:gd name="connsiteX1" fmla="*/ 306331 w 328394"/>
              <a:gd name="connsiteY1" fmla="*/ 36 h 431419"/>
              <a:gd name="connsiteX2" fmla="*/ 325544 w 328394"/>
              <a:gd name="connsiteY2" fmla="*/ 36 h 431419"/>
              <a:gd name="connsiteX3" fmla="*/ 325544 w 328394"/>
              <a:gd name="connsiteY3" fmla="*/ 317821 h 431419"/>
              <a:gd name="connsiteX4" fmla="*/ 328111 w 328394"/>
              <a:gd name="connsiteY4" fmla="*/ 323780 h 431419"/>
              <a:gd name="connsiteX5" fmla="*/ 325545 w 328394"/>
              <a:gd name="connsiteY5" fmla="*/ 340266 h 431419"/>
              <a:gd name="connsiteX6" fmla="*/ 325544 w 328394"/>
              <a:gd name="connsiteY6" fmla="*/ 346202 h 431419"/>
              <a:gd name="connsiteX7" fmla="*/ 321479 w 328394"/>
              <a:gd name="connsiteY7" fmla="*/ 346202 h 431419"/>
              <a:gd name="connsiteX8" fmla="*/ 281040 w 328394"/>
              <a:gd name="connsiteY8" fmla="*/ 369925 h 431419"/>
              <a:gd name="connsiteX9" fmla="*/ 223073 w 328394"/>
              <a:gd name="connsiteY9" fmla="*/ 338542 h 431419"/>
              <a:gd name="connsiteX10" fmla="*/ 270144 w 328394"/>
              <a:gd name="connsiteY10" fmla="*/ 292398 h 431419"/>
              <a:gd name="connsiteX11" fmla="*/ 299582 w 328394"/>
              <a:gd name="connsiteY11" fmla="*/ 295430 h 431419"/>
              <a:gd name="connsiteX12" fmla="*/ 299582 w 328394"/>
              <a:gd name="connsiteY12" fmla="*/ 87758 h 431419"/>
              <a:gd name="connsiteX13" fmla="*/ 128591 w 328394"/>
              <a:gd name="connsiteY13" fmla="*/ 125907 h 431419"/>
              <a:gd name="connsiteX14" fmla="*/ 128590 w 328394"/>
              <a:gd name="connsiteY14" fmla="*/ 398933 h 431419"/>
              <a:gd name="connsiteX15" fmla="*/ 121924 w 328394"/>
              <a:gd name="connsiteY15" fmla="*/ 398933 h 431419"/>
              <a:gd name="connsiteX16" fmla="*/ 70841 w 328394"/>
              <a:gd name="connsiteY16" fmla="*/ 430564 h 431419"/>
              <a:gd name="connsiteX17" fmla="*/ 348 w 328394"/>
              <a:gd name="connsiteY17" fmla="*/ 392399 h 431419"/>
              <a:gd name="connsiteX18" fmla="*/ 57591 w 328394"/>
              <a:gd name="connsiteY18" fmla="*/ 336282 h 431419"/>
              <a:gd name="connsiteX19" fmla="*/ 93974 w 328394"/>
              <a:gd name="connsiteY19" fmla="*/ 340165 h 431419"/>
              <a:gd name="connsiteX20" fmla="*/ 93974 w 328394"/>
              <a:gd name="connsiteY20" fmla="*/ 48639 h 431419"/>
              <a:gd name="connsiteX21" fmla="*/ 104368 w 328394"/>
              <a:gd name="connsiteY21" fmla="*/ 48639 h 431419"/>
              <a:gd name="connsiteX22" fmla="*/ 103607 w 328394"/>
              <a:gd name="connsiteY22" fmla="*/ 45227 h 431419"/>
              <a:gd name="connsiteX23" fmla="*/ 299582 w 328394"/>
              <a:gd name="connsiteY23" fmla="*/ 1504 h 431419"/>
              <a:gd name="connsiteX24" fmla="*/ 299582 w 328394"/>
              <a:gd name="connsiteY24" fmla="*/ 36 h 431419"/>
              <a:gd name="connsiteX25" fmla="*/ 306163 w 328394"/>
              <a:gd name="connsiteY25" fmla="*/ 36 h 431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28394" h="431419">
                <a:moveTo>
                  <a:pt x="306323" y="0"/>
                </a:moveTo>
                <a:lnTo>
                  <a:pt x="306331" y="36"/>
                </a:lnTo>
                <a:lnTo>
                  <a:pt x="325544" y="36"/>
                </a:lnTo>
                <a:lnTo>
                  <a:pt x="325544" y="317821"/>
                </a:lnTo>
                <a:cubicBezTo>
                  <a:pt x="327257" y="319484"/>
                  <a:pt x="327803" y="321594"/>
                  <a:pt x="328111" y="323780"/>
                </a:cubicBezTo>
                <a:cubicBezTo>
                  <a:pt x="328908" y="329453"/>
                  <a:pt x="328014" y="335074"/>
                  <a:pt x="325545" y="340266"/>
                </a:cubicBezTo>
                <a:lnTo>
                  <a:pt x="325544" y="346202"/>
                </a:lnTo>
                <a:lnTo>
                  <a:pt x="321479" y="346202"/>
                </a:lnTo>
                <a:cubicBezTo>
                  <a:pt x="314214" y="358342"/>
                  <a:pt x="299178" y="367376"/>
                  <a:pt x="281040" y="369925"/>
                </a:cubicBezTo>
                <a:cubicBezTo>
                  <a:pt x="252034" y="374002"/>
                  <a:pt x="226082" y="359951"/>
                  <a:pt x="223073" y="338542"/>
                </a:cubicBezTo>
                <a:cubicBezTo>
                  <a:pt x="220064" y="317134"/>
                  <a:pt x="241139" y="296474"/>
                  <a:pt x="270144" y="292398"/>
                </a:cubicBezTo>
                <a:cubicBezTo>
                  <a:pt x="280773" y="290904"/>
                  <a:pt x="290991" y="291844"/>
                  <a:pt x="299582" y="295430"/>
                </a:cubicBezTo>
                <a:lnTo>
                  <a:pt x="299582" y="87758"/>
                </a:lnTo>
                <a:lnTo>
                  <a:pt x="128591" y="125907"/>
                </a:lnTo>
                <a:lnTo>
                  <a:pt x="128590" y="398933"/>
                </a:lnTo>
                <a:lnTo>
                  <a:pt x="121924" y="398933"/>
                </a:lnTo>
                <a:cubicBezTo>
                  <a:pt x="113631" y="414962"/>
                  <a:pt x="94384" y="427255"/>
                  <a:pt x="70841" y="430564"/>
                </a:cubicBezTo>
                <a:cubicBezTo>
                  <a:pt x="35568" y="435521"/>
                  <a:pt x="4007" y="418434"/>
                  <a:pt x="348" y="392399"/>
                </a:cubicBezTo>
                <a:cubicBezTo>
                  <a:pt x="-3311" y="366364"/>
                  <a:pt x="22318" y="341240"/>
                  <a:pt x="57591" y="336282"/>
                </a:cubicBezTo>
                <a:cubicBezTo>
                  <a:pt x="70754" y="334432"/>
                  <a:pt x="83402" y="335653"/>
                  <a:pt x="93974" y="340165"/>
                </a:cubicBezTo>
                <a:lnTo>
                  <a:pt x="93974" y="48639"/>
                </a:lnTo>
                <a:lnTo>
                  <a:pt x="104368" y="48639"/>
                </a:lnTo>
                <a:lnTo>
                  <a:pt x="103607" y="45227"/>
                </a:lnTo>
                <a:lnTo>
                  <a:pt x="299582" y="1504"/>
                </a:lnTo>
                <a:lnTo>
                  <a:pt x="299582" y="36"/>
                </a:lnTo>
                <a:lnTo>
                  <a:pt x="306163" y="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chemeClr val="tx1"/>
              </a:solidFill>
              <a:latin typeface="Calibri" panose="020F0502020204030204" charset="0"/>
              <a:ea typeface="幼圆" panose="020105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73935" y="1391920"/>
            <a:ext cx="8337550" cy="996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/>
              <a:t>鼓励多提疑问</a:t>
            </a:r>
            <a:endParaRPr lang="zh-CN" altLang="en-US" sz="3200"/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5007610" y="2345055"/>
            <a:ext cx="2517140" cy="1201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 algn="ctr">
              <a:lnSpc>
                <a:spcPct val="150000"/>
              </a:lnSpc>
            </a:pPr>
            <a:r>
              <a:rPr lang="zh-CN" altLang="en-US" sz="3200">
                <a:solidFill>
                  <a:schemeClr val="tx1"/>
                </a:solidFill>
                <a:sym typeface="+mn-ea"/>
              </a:rPr>
              <a:t>课程内容</a:t>
            </a:r>
            <a:endParaRPr lang="zh-CN" altLang="en-US" sz="3200">
              <a:solidFill>
                <a:schemeClr val="tx1"/>
              </a:solidFill>
              <a:sym typeface="+mn-ea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>
                <a:solidFill>
                  <a:schemeClr val="tx1"/>
                </a:solidFill>
                <a:sym typeface="+mn-ea"/>
              </a:rPr>
              <a:t>和时间分配</a:t>
            </a:r>
            <a:endParaRPr lang="zh-CN" altLang="en-US" sz="3200">
              <a:solidFill>
                <a:schemeClr val="tx1"/>
              </a:solidFill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568055" y="2388235"/>
            <a:ext cx="2517140" cy="1201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 algn="ctr">
              <a:lnSpc>
                <a:spcPct val="150000"/>
              </a:lnSpc>
            </a:pPr>
            <a:r>
              <a:rPr lang="zh-CN" altLang="en-US" sz="3200">
                <a:solidFill>
                  <a:schemeClr val="tx1"/>
                </a:solidFill>
                <a:sym typeface="+mn-ea"/>
              </a:rPr>
              <a:t>课程考核</a:t>
            </a:r>
            <a:endParaRPr lang="zh-CN" altLang="en-US" sz="3200" dirty="0">
              <a:solidFill>
                <a:schemeClr val="tx1"/>
              </a:solidFill>
              <a:latin typeface="+mj-ea"/>
              <a:ea typeface="+mj-ea"/>
              <a:sym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" name="椭圆 49"/>
          <p:cNvSpPr/>
          <p:nvPr/>
        </p:nvSpPr>
        <p:spPr>
          <a:xfrm>
            <a:off x="648469" y="1893338"/>
            <a:ext cx="4272760" cy="427276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 w="381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88900" dist="1016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/>
          </a:p>
        </p:txBody>
      </p:sp>
      <p:sp>
        <p:nvSpPr>
          <p:cNvPr id="52" name="椭圆 51"/>
          <p:cNvSpPr/>
          <p:nvPr/>
        </p:nvSpPr>
        <p:spPr>
          <a:xfrm>
            <a:off x="3721100" y="5425440"/>
            <a:ext cx="1151890" cy="115189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 w="381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88900" dist="1016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/>
          </a:p>
        </p:txBody>
      </p:sp>
      <p:sp>
        <p:nvSpPr>
          <p:cNvPr id="114" name="椭圆 113"/>
          <p:cNvSpPr/>
          <p:nvPr/>
        </p:nvSpPr>
        <p:spPr>
          <a:xfrm>
            <a:off x="4013739" y="333450"/>
            <a:ext cx="1963322" cy="1963322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 w="381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88900" dist="1016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/>
          </a:p>
        </p:txBody>
      </p:sp>
      <p:grpSp>
        <p:nvGrpSpPr>
          <p:cNvPr id="7" name="组合 6"/>
          <p:cNvGrpSpPr/>
          <p:nvPr/>
        </p:nvGrpSpPr>
        <p:grpSpPr>
          <a:xfrm>
            <a:off x="4101791" y="765497"/>
            <a:ext cx="1787217" cy="1161421"/>
            <a:chOff x="736517" y="2781721"/>
            <a:chExt cx="1787217" cy="1161421"/>
          </a:xfrm>
        </p:grpSpPr>
        <p:sp>
          <p:nvSpPr>
            <p:cNvPr id="115" name="文本框 5"/>
            <p:cNvSpPr txBox="1"/>
            <p:nvPr/>
          </p:nvSpPr>
          <p:spPr>
            <a:xfrm>
              <a:off x="736517" y="2781721"/>
              <a:ext cx="178721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5400" dirty="0" smtClean="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目录</a:t>
              </a:r>
              <a:endParaRPr lang="zh-CN" altLang="en-US" sz="5400" dirty="0">
                <a:solidFill>
                  <a:srgbClr val="0066CC"/>
                </a:solidFill>
                <a:effectLst>
                  <a:innerShdw blurRad="63500" dist="381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936501" y="3573810"/>
              <a:ext cx="1381356" cy="369332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800" dirty="0">
                  <a:solidFill>
                    <a:srgbClr val="0066CC"/>
                  </a:solidFill>
                </a:rPr>
                <a:t>CONTENTS</a:t>
              </a:r>
              <a:endParaRPr lang="zh-CN" altLang="en-US" sz="1800" dirty="0">
                <a:solidFill>
                  <a:srgbClr val="0066CC"/>
                </a:solidFill>
              </a:endParaRPr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6409064" y="772254"/>
            <a:ext cx="802098" cy="802096"/>
            <a:chOff x="7414667" y="3750265"/>
            <a:chExt cx="871129" cy="871129"/>
          </a:xfrm>
        </p:grpSpPr>
        <p:sp>
          <p:nvSpPr>
            <p:cNvPr id="117" name="椭圆 116"/>
            <p:cNvSpPr/>
            <p:nvPr/>
          </p:nvSpPr>
          <p:spPr>
            <a:xfrm>
              <a:off x="7414667" y="3750265"/>
              <a:ext cx="871129" cy="87112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b="1"/>
            </a:p>
          </p:txBody>
        </p:sp>
        <p:sp>
          <p:nvSpPr>
            <p:cNvPr id="118" name="文本框 20"/>
            <p:cNvSpPr txBox="1"/>
            <p:nvPr/>
          </p:nvSpPr>
          <p:spPr>
            <a:xfrm>
              <a:off x="7468849" y="3843910"/>
              <a:ext cx="792991" cy="7019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dirty="0" smtClean="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01</a:t>
              </a:r>
              <a:endParaRPr lang="zh-CN" altLang="en-US" sz="3600" dirty="0">
                <a:solidFill>
                  <a:srgbClr val="0066CC"/>
                </a:solidFill>
                <a:effectLst>
                  <a:innerShdw blurRad="63500" dist="381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25" name="组合 124"/>
          <p:cNvGrpSpPr/>
          <p:nvPr/>
        </p:nvGrpSpPr>
        <p:grpSpPr>
          <a:xfrm>
            <a:off x="6447204" y="1829261"/>
            <a:ext cx="802098" cy="802096"/>
            <a:chOff x="7414667" y="3750264"/>
            <a:chExt cx="871129" cy="871129"/>
          </a:xfrm>
        </p:grpSpPr>
        <p:sp>
          <p:nvSpPr>
            <p:cNvPr id="126" name="椭圆 125"/>
            <p:cNvSpPr/>
            <p:nvPr/>
          </p:nvSpPr>
          <p:spPr>
            <a:xfrm>
              <a:off x="7414667" y="3750264"/>
              <a:ext cx="871129" cy="87112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  <p:sp>
          <p:nvSpPr>
            <p:cNvPr id="127" name="文本框 32"/>
            <p:cNvSpPr txBox="1"/>
            <p:nvPr/>
          </p:nvSpPr>
          <p:spPr>
            <a:xfrm>
              <a:off x="7451426" y="3820353"/>
              <a:ext cx="792991" cy="7019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360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r>
                <a:rPr lang="en-US" altLang="zh-CN" dirty="0"/>
                <a:t>02</a:t>
              </a:r>
              <a:endParaRPr lang="zh-CN" altLang="en-US" dirty="0"/>
            </a:p>
          </p:txBody>
        </p:sp>
      </p:grpSp>
      <p:grpSp>
        <p:nvGrpSpPr>
          <p:cNvPr id="119" name="组合 118"/>
          <p:cNvGrpSpPr/>
          <p:nvPr/>
        </p:nvGrpSpPr>
        <p:grpSpPr>
          <a:xfrm>
            <a:off x="6481009" y="2898968"/>
            <a:ext cx="802098" cy="802096"/>
            <a:chOff x="7414667" y="3750264"/>
            <a:chExt cx="871129" cy="871129"/>
          </a:xfrm>
        </p:grpSpPr>
        <p:sp>
          <p:nvSpPr>
            <p:cNvPr id="120" name="椭圆 119"/>
            <p:cNvSpPr/>
            <p:nvPr/>
          </p:nvSpPr>
          <p:spPr>
            <a:xfrm>
              <a:off x="7414667" y="3750264"/>
              <a:ext cx="871129" cy="87112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  <p:sp>
          <p:nvSpPr>
            <p:cNvPr id="121" name="文本框 23"/>
            <p:cNvSpPr txBox="1"/>
            <p:nvPr/>
          </p:nvSpPr>
          <p:spPr>
            <a:xfrm>
              <a:off x="7451426" y="3843910"/>
              <a:ext cx="792991" cy="7019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360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r>
                <a:rPr lang="en-US" altLang="zh-CN" dirty="0"/>
                <a:t>03</a:t>
              </a:r>
              <a:endParaRPr lang="zh-CN" altLang="en-US" dirty="0"/>
            </a:p>
          </p:txBody>
        </p:sp>
      </p:grpSp>
      <p:grpSp>
        <p:nvGrpSpPr>
          <p:cNvPr id="122" name="组合 121"/>
          <p:cNvGrpSpPr/>
          <p:nvPr/>
        </p:nvGrpSpPr>
        <p:grpSpPr>
          <a:xfrm>
            <a:off x="6518474" y="3898190"/>
            <a:ext cx="802098" cy="802096"/>
            <a:chOff x="7414667" y="3750264"/>
            <a:chExt cx="871129" cy="871129"/>
          </a:xfrm>
        </p:grpSpPr>
        <p:sp>
          <p:nvSpPr>
            <p:cNvPr id="123" name="椭圆 122"/>
            <p:cNvSpPr/>
            <p:nvPr/>
          </p:nvSpPr>
          <p:spPr>
            <a:xfrm>
              <a:off x="7414667" y="3750264"/>
              <a:ext cx="871129" cy="87112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  <p:sp>
          <p:nvSpPr>
            <p:cNvPr id="124" name="文本框 29"/>
            <p:cNvSpPr txBox="1"/>
            <p:nvPr/>
          </p:nvSpPr>
          <p:spPr>
            <a:xfrm>
              <a:off x="7451426" y="3818460"/>
              <a:ext cx="792991" cy="7019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360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r>
                <a:rPr lang="en-US" altLang="zh-CN" dirty="0"/>
                <a:t>04</a:t>
              </a:r>
              <a:endParaRPr lang="zh-CN" altLang="en-US" dirty="0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516569" y="4869954"/>
            <a:ext cx="802098" cy="802095"/>
            <a:chOff x="9136697" y="1907619"/>
            <a:chExt cx="802098" cy="802095"/>
          </a:xfrm>
        </p:grpSpPr>
        <p:sp>
          <p:nvSpPr>
            <p:cNvPr id="136" name="椭圆 135"/>
            <p:cNvSpPr/>
            <p:nvPr/>
          </p:nvSpPr>
          <p:spPr>
            <a:xfrm>
              <a:off x="9136697" y="1907619"/>
              <a:ext cx="802098" cy="802095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 dirty="0"/>
            </a:p>
          </p:txBody>
        </p:sp>
        <p:sp>
          <p:nvSpPr>
            <p:cNvPr id="137" name="文本框 29"/>
            <p:cNvSpPr txBox="1"/>
            <p:nvPr/>
          </p:nvSpPr>
          <p:spPr>
            <a:xfrm>
              <a:off x="9174285" y="1991375"/>
              <a:ext cx="730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360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r>
                <a:rPr lang="en-US" altLang="zh-CN" dirty="0"/>
                <a:t>05</a:t>
              </a:r>
              <a:endParaRPr lang="zh-CN" altLang="en-US" dirty="0"/>
            </a:p>
          </p:txBody>
        </p:sp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472797" y="905545"/>
            <a:ext cx="4054376" cy="55308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p>
            <a:pPr algn="just">
              <a:lnSpc>
                <a:spcPct val="150000"/>
              </a:lnSpc>
            </a:pPr>
            <a:r>
              <a:rPr lang="zh-CN" sz="2000" dirty="0">
                <a:latin typeface="+mj-ea"/>
                <a:ea typeface="+mj-ea"/>
              </a:rPr>
              <a:t>项目一：学前儿童科学教育概述</a:t>
            </a:r>
            <a:endParaRPr lang="zh-CN" sz="2000" dirty="0">
              <a:latin typeface="+mj-ea"/>
              <a:ea typeface="+mj-ea"/>
            </a:endParaRPr>
          </a:p>
        </p:txBody>
      </p:sp>
      <p:sp>
        <p:nvSpPr>
          <p:cNvPr id="76" name="Text Box 8"/>
          <p:cNvSpPr txBox="1">
            <a:spLocks noChangeArrowheads="1"/>
          </p:cNvSpPr>
          <p:nvPr/>
        </p:nvSpPr>
        <p:spPr bwMode="auto">
          <a:xfrm>
            <a:off x="7472797" y="1986627"/>
            <a:ext cx="4054376" cy="55308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p>
            <a:pPr algn="just">
              <a:lnSpc>
                <a:spcPct val="150000"/>
              </a:lnSpc>
            </a:pPr>
            <a:r>
              <a:rPr lang="zh-CN" sz="2000" dirty="0">
                <a:latin typeface="+mj-ea"/>
                <a:ea typeface="+mj-ea"/>
              </a:rPr>
              <a:t>项目二：幼儿园集体科学教育活动</a:t>
            </a:r>
            <a:endParaRPr lang="zh-CN" sz="2000" dirty="0">
              <a:latin typeface="+mj-ea"/>
              <a:ea typeface="+mj-ea"/>
            </a:endParaRPr>
          </a:p>
        </p:txBody>
      </p:sp>
      <p:sp>
        <p:nvSpPr>
          <p:cNvPr id="79" name="Text Box 8"/>
          <p:cNvSpPr txBox="1">
            <a:spLocks noChangeArrowheads="1"/>
          </p:cNvSpPr>
          <p:nvPr/>
        </p:nvSpPr>
        <p:spPr bwMode="auto">
          <a:xfrm>
            <a:off x="7472797" y="3023261"/>
            <a:ext cx="4054376" cy="55308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p>
            <a:pPr algn="just">
              <a:lnSpc>
                <a:spcPct val="150000"/>
              </a:lnSpc>
            </a:pPr>
            <a:r>
              <a:rPr lang="zh-CN" sz="2000" dirty="0">
                <a:latin typeface="+mj-ea"/>
                <a:ea typeface="+mj-ea"/>
              </a:rPr>
              <a:t>项目三：幼儿园区域科学教育活动</a:t>
            </a:r>
            <a:endParaRPr lang="zh-CN" sz="2000" dirty="0">
              <a:latin typeface="+mj-ea"/>
              <a:ea typeface="+mj-ea"/>
            </a:endParaRP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7472797" y="4007189"/>
            <a:ext cx="4054376" cy="55308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p>
            <a:pPr algn="just">
              <a:lnSpc>
                <a:spcPct val="150000"/>
              </a:lnSpc>
            </a:pPr>
            <a:r>
              <a:rPr lang="zh-CN" sz="2000" dirty="0">
                <a:latin typeface="+mj-ea"/>
                <a:ea typeface="+mj-ea"/>
              </a:rPr>
              <a:t>项目四：学前儿童科学游戏活动</a:t>
            </a:r>
            <a:endParaRPr lang="zh-CN" sz="2000" dirty="0">
              <a:latin typeface="+mj-ea"/>
              <a:ea typeface="+mj-ea"/>
            </a:endParaRPr>
          </a:p>
        </p:txBody>
      </p:sp>
      <p:sp>
        <p:nvSpPr>
          <p:cNvPr id="85" name="Text Box 8"/>
          <p:cNvSpPr txBox="1">
            <a:spLocks noChangeArrowheads="1"/>
          </p:cNvSpPr>
          <p:nvPr/>
        </p:nvSpPr>
        <p:spPr bwMode="auto">
          <a:xfrm>
            <a:off x="7472680" y="5000308"/>
            <a:ext cx="4558030" cy="55308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p>
            <a:pPr algn="just">
              <a:lnSpc>
                <a:spcPct val="150000"/>
              </a:lnSpc>
            </a:pPr>
            <a:r>
              <a:rPr lang="zh-CN" sz="2000" dirty="0">
                <a:latin typeface="+mj-ea"/>
                <a:ea typeface="+mj-ea"/>
              </a:rPr>
              <a:t>项目五：学前儿童科学教育活动的整合</a:t>
            </a:r>
            <a:endParaRPr lang="zh-CN" sz="2000" dirty="0">
              <a:latin typeface="+mj-ea"/>
              <a:ea typeface="+mj-ea"/>
            </a:endParaRPr>
          </a:p>
        </p:txBody>
      </p:sp>
      <p:pic>
        <p:nvPicPr>
          <p:cNvPr id="11" name="图片 10" descr="科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2765" y="1689100"/>
            <a:ext cx="4340225" cy="4340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ldLvl="0" animBg="1"/>
      <p:bldP spid="52" grpId="0" bldLvl="0" animBg="1"/>
      <p:bldP spid="114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课程目标</a:t>
            </a:r>
            <a:endParaRPr lang="zh-CN" altLang="en-US" sz="4400"/>
          </a:p>
        </p:txBody>
      </p:sp>
      <p:sp>
        <p:nvSpPr>
          <p:cNvPr id="2" name="文本框 1"/>
          <p:cNvSpPr txBox="1"/>
          <p:nvPr/>
        </p:nvSpPr>
        <p:spPr>
          <a:xfrm>
            <a:off x="172085" y="1327785"/>
            <a:ext cx="11871325" cy="3322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（1）能够组织学前儿童集体性的观察认识、实践探究、讨论交流、技术制作这四类科学课。     </a:t>
            </a:r>
            <a:endParaRPr lang="zh-CN" altLang="en-US" sz="2800"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（2）能够创设科学区域并指导学前儿童的科学活动。</a:t>
            </a:r>
            <a:endParaRPr lang="zh-CN" altLang="en-US" sz="2800"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（3）能够用充满艺术的语言来回答学前儿童的科学疑问。</a:t>
            </a:r>
            <a:endParaRPr lang="zh-CN" altLang="en-US" sz="2800"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（4）能够引导学前儿童自主进行科学活动并参与到探索过程中。</a:t>
            </a:r>
            <a:endParaRPr lang="zh-CN" altLang="en-US" sz="2800"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 fontAlgn="auto">
              <a:lnSpc>
                <a:spcPct val="100000"/>
              </a:lnSpc>
            </a:pPr>
            <a:r>
              <a:rPr lang="zh-CN" altLang="en-US" sz="4400">
                <a:sym typeface="+mn-ea"/>
              </a:rPr>
              <a:t>课程内容和时间分配</a:t>
            </a:r>
            <a:endParaRPr lang="zh-CN" altLang="en-US" sz="440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69265" y="1213485"/>
          <a:ext cx="11402695" cy="50260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06380"/>
                <a:gridCol w="996315"/>
              </a:tblGrid>
              <a:tr h="6470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学习单元（学习情境或项目）名称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学时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学前儿童科学教育概述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+mj-ea"/>
                        </a:rPr>
                        <a:t>幼儿园科学教育活动概述--集体和区域</a:t>
                      </a:r>
                      <a:endParaRPr lang="en-US" altLang="en-US" sz="2400" b="0">
                        <a:latin typeface="+mj-ea"/>
                        <a:ea typeface="+mj-ea"/>
                        <a:cs typeface="+mj-ea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+mj-ea"/>
                        </a:rPr>
                        <a:t>幼儿园科学教育活动概述--科学游戏活动</a:t>
                      </a:r>
                      <a:endParaRPr lang="en-US" altLang="en-US" sz="2400" b="0">
                        <a:latin typeface="+mj-ea"/>
                        <a:ea typeface="+mj-ea"/>
                        <a:cs typeface="+mj-ea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+mj-ea"/>
                        </a:rPr>
                        <a:t>幼儿园集体科学教育活动--观察认识型</a:t>
                      </a:r>
                      <a:endParaRPr lang="en-US" altLang="en-US" sz="2400" b="0">
                        <a:latin typeface="+mj-ea"/>
                        <a:ea typeface="+mj-ea"/>
                        <a:cs typeface="+mj-ea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+mj-ea"/>
                        </a:rPr>
                        <a:t>幼儿园集体科学教育活动--实验探究型</a:t>
                      </a:r>
                      <a:endParaRPr lang="en-US" altLang="en-US" sz="2400" b="0">
                        <a:latin typeface="+mj-ea"/>
                        <a:ea typeface="+mj-ea"/>
                        <a:cs typeface="+mj-ea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+mj-ea"/>
                        </a:rPr>
                        <a:t>幼儿园集体科学教育活动--讨论交流型</a:t>
                      </a:r>
                      <a:endParaRPr lang="en-US" altLang="en-US" sz="2400" b="0">
                        <a:latin typeface="+mj-ea"/>
                        <a:ea typeface="+mj-ea"/>
                        <a:cs typeface="+mj-ea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+mj-ea"/>
                        </a:rPr>
                        <a:t>幼儿园集体科学教育活动--技术制作型</a:t>
                      </a:r>
                      <a:endParaRPr lang="en-US" altLang="en-US" sz="2400" b="0">
                        <a:latin typeface="+mj-ea"/>
                        <a:ea typeface="+mj-ea"/>
                        <a:cs typeface="+mj-ea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0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学前儿童科学游戏活动在集体教学中的设计和组织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幼儿园区域科学教育活动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学前儿童科学教育活动的整合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8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+mj-ea"/>
                        </a:rPr>
                        <a:t>期</a:t>
                      </a: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末讲课：</a:t>
                      </a:r>
                      <a:r>
                        <a:rPr lang="en-US" sz="2400" b="0">
                          <a:latin typeface="+mj-ea"/>
                          <a:ea typeface="+mj-ea"/>
                          <a:cs typeface="+mj-ea"/>
                        </a:rPr>
                        <a:t>学生授课展示--四种类型（抽取）（每人5分钟）</a:t>
                      </a:r>
                      <a:endParaRPr lang="en-US" altLang="en-US" sz="2400" b="0">
                        <a:latin typeface="+mj-ea"/>
                        <a:ea typeface="+mj-ea"/>
                        <a:cs typeface="+mj-ea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+mj-ea"/>
                          <a:ea typeface="+mj-ea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2400" b="0">
                        <a:latin typeface="+mj-ea"/>
                        <a:ea typeface="+mj-ea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TABLE_BEAUTIFY" val="smartTable{f8a5643b-c2ab-463f-8e27-a981e0976684}"/>
</p:tagLst>
</file>

<file path=ppt/tags/tag63.xml><?xml version="1.0" encoding="utf-8"?>
<p:tagLst xmlns:p="http://schemas.openxmlformats.org/presentationml/2006/main">
  <p:tag name="KSO_WM_UNIT_TABLE_BEAUTIFY" val="smartTable{db446c1d-49e4-4538-a89f-6a838385f9bf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1680</Words>
  <Application>WPS 演示</Application>
  <PresentationFormat>宽屏</PresentationFormat>
  <Paragraphs>264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ITC Avant Garde Std Bk</vt:lpstr>
      <vt:lpstr>NumberOnly</vt:lpstr>
      <vt:lpstr>Impact</vt:lpstr>
      <vt:lpstr>幼圆</vt:lpstr>
      <vt:lpstr>Calibri</vt:lpstr>
      <vt:lpstr>Times New Roman</vt:lpstr>
      <vt:lpstr>Arial Unicode MS</vt:lpstr>
      <vt:lpstr>Office 主题</vt:lpstr>
      <vt:lpstr>自定义设计方案</vt:lpstr>
      <vt:lpstr>PowerPoint 演示文稿</vt:lpstr>
      <vt:lpstr>PowerPoint 演示文稿</vt:lpstr>
      <vt:lpstr>讨论</vt:lpstr>
      <vt:lpstr>概念思考</vt:lpstr>
      <vt:lpstr>思考</vt:lpstr>
      <vt:lpstr>课程介绍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感恩的心</cp:lastModifiedBy>
  <cp:revision>22</cp:revision>
  <dcterms:created xsi:type="dcterms:W3CDTF">2020-02-09T15:03:00Z</dcterms:created>
  <dcterms:modified xsi:type="dcterms:W3CDTF">2020-02-19T07:51:29Z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