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341" y="-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007B2-DF76-4B12-B6FC-434ADEC8B3C5}" type="datetimeFigureOut">
              <a:rPr lang="zh-CN" altLang="en-US" smtClean="0"/>
              <a:t>2017/3/14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EE7F5-E0A4-4277-9233-994DA6945A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576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007B2-DF76-4B12-B6FC-434ADEC8B3C5}" type="datetimeFigureOut">
              <a:rPr lang="zh-CN" altLang="en-US" smtClean="0"/>
              <a:t>2017/3/14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EE7F5-E0A4-4277-9233-994DA6945A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125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007B2-DF76-4B12-B6FC-434ADEC8B3C5}" type="datetimeFigureOut">
              <a:rPr lang="zh-CN" altLang="en-US" smtClean="0"/>
              <a:t>2017/3/14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EE7F5-E0A4-4277-9233-994DA6945A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898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007B2-DF76-4B12-B6FC-434ADEC8B3C5}" type="datetimeFigureOut">
              <a:rPr lang="zh-CN" altLang="en-US" smtClean="0"/>
              <a:t>2017/3/14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EE7F5-E0A4-4277-9233-994DA6945A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611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007B2-DF76-4B12-B6FC-434ADEC8B3C5}" type="datetimeFigureOut">
              <a:rPr lang="zh-CN" altLang="en-US" smtClean="0"/>
              <a:t>2017/3/14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EE7F5-E0A4-4277-9233-994DA6945A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708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007B2-DF76-4B12-B6FC-434ADEC8B3C5}" type="datetimeFigureOut">
              <a:rPr lang="zh-CN" altLang="en-US" smtClean="0"/>
              <a:t>2017/3/14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EE7F5-E0A4-4277-9233-994DA6945A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577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007B2-DF76-4B12-B6FC-434ADEC8B3C5}" type="datetimeFigureOut">
              <a:rPr lang="zh-CN" altLang="en-US" smtClean="0"/>
              <a:t>2017/3/14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EE7F5-E0A4-4277-9233-994DA6945A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786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007B2-DF76-4B12-B6FC-434ADEC8B3C5}" type="datetimeFigureOut">
              <a:rPr lang="zh-CN" altLang="en-US" smtClean="0"/>
              <a:t>2017/3/14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EE7F5-E0A4-4277-9233-994DA6945A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700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007B2-DF76-4B12-B6FC-434ADEC8B3C5}" type="datetimeFigureOut">
              <a:rPr lang="zh-CN" altLang="en-US" smtClean="0"/>
              <a:t>2017/3/14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EE7F5-E0A4-4277-9233-994DA6945A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06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007B2-DF76-4B12-B6FC-434ADEC8B3C5}" type="datetimeFigureOut">
              <a:rPr lang="zh-CN" altLang="en-US" smtClean="0"/>
              <a:t>2017/3/14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EE7F5-E0A4-4277-9233-994DA6945A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387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007B2-DF76-4B12-B6FC-434ADEC8B3C5}" type="datetimeFigureOut">
              <a:rPr lang="zh-CN" altLang="en-US" smtClean="0"/>
              <a:t>2017/3/14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EE7F5-E0A4-4277-9233-994DA6945A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782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9007B2-DF76-4B12-B6FC-434ADEC8B3C5}" type="datetimeFigureOut">
              <a:rPr lang="zh-CN" altLang="en-US" smtClean="0"/>
              <a:t>2017/3/14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9EE7F5-E0A4-4277-9233-994DA6945A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74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59112" cy="742425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877424" y="285226"/>
            <a:ext cx="6778303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Campus  Singer Contest</a:t>
            </a:r>
            <a:endParaRPr lang="zh-CN" altLang="zh-CN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654341" y="1502688"/>
            <a:ext cx="10771463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u"/>
            </a:pPr>
            <a:r>
              <a:rPr lang="en-US" altLang="zh-CN" sz="3600" b="1" smtClean="0"/>
              <a:t>  Time:7:00 </a:t>
            </a:r>
            <a:r>
              <a:rPr lang="en-US" altLang="zh-CN" sz="3600" b="1" dirty="0"/>
              <a:t>pm—9:00 </a:t>
            </a:r>
            <a:r>
              <a:rPr lang="en-US" altLang="zh-CN" sz="3600" b="1" dirty="0" err="1"/>
              <a:t>pm,Friday</a:t>
            </a:r>
            <a:r>
              <a:rPr lang="en-US" altLang="zh-CN" sz="3600" b="1" dirty="0"/>
              <a:t> night,18 April</a:t>
            </a:r>
            <a:endParaRPr lang="zh-CN" altLang="zh-CN" sz="3600" dirty="0"/>
          </a:p>
          <a:p>
            <a:pPr marL="571500" indent="-571500">
              <a:buFont typeface="Wingdings" panose="05000000000000000000" pitchFamily="2" charset="2"/>
              <a:buChar char="u"/>
            </a:pPr>
            <a:endParaRPr lang="en-US" altLang="zh-CN" sz="3600" b="1" dirty="0" smtClean="0"/>
          </a:p>
          <a:p>
            <a:pPr marL="571500" indent="-571500">
              <a:buFont typeface="Wingdings" panose="05000000000000000000" pitchFamily="2" charset="2"/>
              <a:buChar char="u"/>
            </a:pPr>
            <a:r>
              <a:rPr lang="en-US" altLang="zh-CN" sz="3600" b="1" dirty="0" smtClean="0"/>
              <a:t>  </a:t>
            </a:r>
            <a:r>
              <a:rPr lang="en-US" altLang="zh-CN" sz="3600" b="1" dirty="0" err="1" smtClean="0"/>
              <a:t>Address:School</a:t>
            </a:r>
            <a:r>
              <a:rPr lang="en-US" altLang="zh-CN" sz="3600" b="1" dirty="0" smtClean="0"/>
              <a:t> </a:t>
            </a:r>
            <a:r>
              <a:rPr lang="en-US" altLang="zh-CN" sz="3600" b="1" dirty="0"/>
              <a:t>Contest</a:t>
            </a:r>
            <a:endParaRPr lang="zh-CN" altLang="zh-CN" sz="3600" dirty="0"/>
          </a:p>
          <a:p>
            <a:pPr marL="571500" indent="-571500">
              <a:buFont typeface="Wingdings" panose="05000000000000000000" pitchFamily="2" charset="2"/>
              <a:buChar char="u"/>
            </a:pPr>
            <a:endParaRPr lang="en-US" altLang="zh-CN" sz="3600" b="1" dirty="0" smtClean="0"/>
          </a:p>
          <a:p>
            <a:pPr marL="571500" indent="-571500">
              <a:buFont typeface="Wingdings" panose="05000000000000000000" pitchFamily="2" charset="2"/>
              <a:buChar char="u"/>
            </a:pPr>
            <a:r>
              <a:rPr lang="en-US" altLang="zh-CN" sz="3600" b="1" dirty="0" smtClean="0"/>
              <a:t>  Dress </a:t>
            </a:r>
            <a:r>
              <a:rPr lang="en-US" altLang="zh-CN" sz="3600" b="1" dirty="0" err="1"/>
              <a:t>Code:As</a:t>
            </a:r>
            <a:r>
              <a:rPr lang="en-US" altLang="zh-CN" sz="3600" b="1" dirty="0"/>
              <a:t> imaginative as possible.</a:t>
            </a:r>
            <a:endParaRPr lang="zh-CN" altLang="zh-CN" sz="3600" dirty="0"/>
          </a:p>
          <a:p>
            <a:pPr marL="571500" indent="-571500">
              <a:buFont typeface="Wingdings" panose="05000000000000000000" pitchFamily="2" charset="2"/>
              <a:buChar char="u"/>
            </a:pPr>
            <a:endParaRPr lang="en-US" altLang="zh-CN" sz="3600" b="1" dirty="0" smtClean="0"/>
          </a:p>
          <a:p>
            <a:pPr marL="571500" indent="-571500">
              <a:buFont typeface="Wingdings" panose="05000000000000000000" pitchFamily="2" charset="2"/>
              <a:buChar char="u"/>
            </a:pPr>
            <a:r>
              <a:rPr lang="en-US" altLang="zh-CN" sz="3600" b="1" dirty="0" smtClean="0"/>
              <a:t>  Brief </a:t>
            </a:r>
            <a:r>
              <a:rPr lang="en-US" altLang="zh-CN" sz="3600" b="1" dirty="0" err="1"/>
              <a:t>Introduction:Anyone</a:t>
            </a:r>
            <a:r>
              <a:rPr lang="en-US" altLang="zh-CN" sz="3600" b="1" dirty="0"/>
              <a:t> who loves singers is welcome to this contest ! Come and show your talent ! Great surprises are waiting for you.</a:t>
            </a:r>
            <a:endParaRPr lang="zh-CN" altLang="zh-CN" sz="3600" dirty="0"/>
          </a:p>
          <a:p>
            <a:pPr marL="285750" indent="-285750">
              <a:buFont typeface="Wingdings" panose="05000000000000000000" pitchFamily="2" charset="2"/>
              <a:buChar char="u"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8177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44</Words>
  <Application>Microsoft Office PowerPoint</Application>
  <PresentationFormat>宽屏</PresentationFormat>
  <Paragraphs>8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等线</vt:lpstr>
      <vt:lpstr>等线 Light</vt:lpstr>
      <vt:lpstr>微软雅黑</vt:lpstr>
      <vt:lpstr>Arial</vt:lpstr>
      <vt:lpstr>Wingdings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HASEE</dc:creator>
  <cp:lastModifiedBy>HASEE</cp:lastModifiedBy>
  <cp:revision>2</cp:revision>
  <dcterms:created xsi:type="dcterms:W3CDTF">2017-03-13T16:14:32Z</dcterms:created>
  <dcterms:modified xsi:type="dcterms:W3CDTF">2017-03-13T16:25:39Z</dcterms:modified>
</cp:coreProperties>
</file>