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副标题 2"/>
          <p:cNvSpPr>
            <a:spLocks noGrp="1"/>
          </p:cNvSpPr>
          <p:nvPr>
            <p:ph type="subTitle" idx="4294967295"/>
          </p:nvPr>
        </p:nvSpPr>
        <p:spPr>
          <a:xfrm>
            <a:off x="1485900" y="3273425"/>
            <a:ext cx="9472930" cy="2025650"/>
          </a:xfrm>
        </p:spPr>
        <p:txBody>
          <a:bodyPr/>
          <a:p>
            <a:r>
              <a:rPr lang="zh-CN" altLang="en-US"/>
              <a:t>Maybe God wants us to meet a few wrong people before meeting the right one, so that when we finally meet the person, we will know how to be grateful.</a:t>
            </a:r>
            <a:endParaRPr lang="zh-CN" altLang="en-US"/>
          </a:p>
        </p:txBody>
      </p:sp>
      <p:sp>
        <p:nvSpPr>
          <p:cNvPr id="6" name="矩形 5"/>
          <p:cNvSpPr/>
          <p:nvPr/>
        </p:nvSpPr>
        <p:spPr>
          <a:xfrm>
            <a:off x="2976245" y="478790"/>
            <a:ext cx="6388100" cy="1198245"/>
          </a:xfrm>
          <a:prstGeom prst="rect">
            <a:avLst/>
          </a:prstGeom>
          <a:noFill/>
          <a:ln>
            <a:noFill/>
          </a:ln>
        </p:spPr>
        <p:txBody>
          <a:bodyPr wrap="square" rtlCol="0" anchor="t">
            <a:spAutoFit/>
          </a:bodyPr>
          <a:p>
            <a:pPr algn="ctr"/>
            <a:r>
              <a:rPr lang="en-US" altLang="zh-CN" sz="7200" b="1">
                <a:ln w="9525" cmpd="sng">
                  <a:solidFill>
                    <a:schemeClr val="accent1"/>
                  </a:solidFill>
                  <a:prstDash val="solid"/>
                </a:ln>
                <a:solidFill>
                  <a:srgbClr val="70AD47">
                    <a:tint val="1000"/>
                  </a:srgbClr>
                </a:solidFill>
                <a:effectLst>
                  <a:glow rad="228600">
                    <a:schemeClr val="accent4">
                      <a:satMod val="175000"/>
                      <a:alpha val="40000"/>
                    </a:schemeClr>
                  </a:glow>
                </a:effectLst>
              </a:rPr>
              <a:t>White Day</a:t>
            </a:r>
            <a:r>
              <a:rPr lang="en-US" altLang="zh-CN" sz="7200" b="1">
                <a:ln w="10160">
                  <a:solidFill>
                    <a:schemeClr val="accent5"/>
                  </a:solidFill>
                  <a:prstDash val="solid"/>
                </a:ln>
                <a:solidFill>
                  <a:srgbClr val="FF0000"/>
                </a:solidFill>
                <a:effectLst>
                  <a:glow rad="228600">
                    <a:schemeClr val="accent4">
                      <a:satMod val="175000"/>
                      <a:alpha val="40000"/>
                    </a:schemeClr>
                  </a:glow>
                  <a:outerShdw blurRad="60007" dir="1500000" sy="-30000" kx="800400" algn="bl" rotWithShape="0">
                    <a:prstClr val="black">
                      <a:alpha val="20000"/>
                    </a:prstClr>
                  </a:outerShdw>
                </a:effectLst>
              </a:rPr>
              <a:t> </a:t>
            </a:r>
            <a:endParaRPr lang="en-US" altLang="zh-CN" sz="7200" b="1">
              <a:ln w="10160">
                <a:solidFill>
                  <a:schemeClr val="accent5"/>
                </a:solidFill>
                <a:prstDash val="solid"/>
              </a:ln>
              <a:solidFill>
                <a:srgbClr val="FF0000"/>
              </a:solidFill>
              <a:effectLst>
                <a:glow rad="228600">
                  <a:schemeClr val="accent4">
                    <a:satMod val="175000"/>
                    <a:alpha val="40000"/>
                  </a:schemeClr>
                </a:glow>
                <a:outerShdw blurRad="60007" dir="1500000" sy="-30000" kx="800400" algn="bl" rotWithShape="0">
                  <a:prstClr val="black">
                    <a:alpha val="20000"/>
                  </a:prstClr>
                </a:outerShdw>
              </a:effectLst>
            </a:endParaRPr>
          </a:p>
        </p:txBody>
      </p:sp>
      <p:sp>
        <p:nvSpPr>
          <p:cNvPr id="4" name="文本框 3"/>
          <p:cNvSpPr txBox="1"/>
          <p:nvPr/>
        </p:nvSpPr>
        <p:spPr>
          <a:xfrm>
            <a:off x="1997710" y="1735455"/>
            <a:ext cx="6962140" cy="368300"/>
          </a:xfrm>
          <a:prstGeom prst="rect">
            <a:avLst/>
          </a:prstGeom>
          <a:solidFill>
            <a:schemeClr val="accent2">
              <a:lumMod val="40000"/>
              <a:lumOff val="60000"/>
            </a:schemeClr>
          </a:solidFill>
        </p:spPr>
        <p:txBody>
          <a:bodyPr wrap="square" rtlCol="0">
            <a:spAutoFit/>
          </a:bodyPr>
          <a:p>
            <a:r>
              <a:rPr lang="en-US" altLang="zh-CN"/>
              <a:t>Address</a:t>
            </a:r>
            <a:r>
              <a:rPr lang="zh-CN" altLang="en-US"/>
              <a:t>：</a:t>
            </a:r>
            <a:r>
              <a:rPr lang="en-US" altLang="zh-CN"/>
              <a:t>RIzhao Polytechnic</a:t>
            </a:r>
            <a:endParaRPr lang="en-US" altLang="zh-CN"/>
          </a:p>
        </p:txBody>
      </p:sp>
      <p:sp>
        <p:nvSpPr>
          <p:cNvPr id="5" name="文本框 4"/>
          <p:cNvSpPr txBox="1"/>
          <p:nvPr/>
        </p:nvSpPr>
        <p:spPr>
          <a:xfrm>
            <a:off x="1997710" y="2103755"/>
            <a:ext cx="6962140" cy="368300"/>
          </a:xfrm>
          <a:prstGeom prst="rect">
            <a:avLst/>
          </a:prstGeom>
          <a:solidFill>
            <a:schemeClr val="accent3">
              <a:lumMod val="40000"/>
              <a:lumOff val="60000"/>
            </a:schemeClr>
          </a:solidFill>
        </p:spPr>
        <p:txBody>
          <a:bodyPr wrap="square" rtlCol="0">
            <a:spAutoFit/>
          </a:bodyPr>
          <a:p>
            <a:r>
              <a:rPr lang="en-US" altLang="zh-CN"/>
              <a:t>Time</a:t>
            </a:r>
            <a:r>
              <a:rPr lang="zh-CN" altLang="en-US"/>
              <a:t>：</a:t>
            </a:r>
            <a:r>
              <a:rPr lang="en-US" altLang="zh-CN"/>
              <a:t>7.00pm-9.00pm</a:t>
            </a:r>
            <a:r>
              <a:rPr lang="zh-CN" altLang="en-US"/>
              <a:t>，</a:t>
            </a:r>
            <a:r>
              <a:rPr lang="en-US" altLang="zh-CN"/>
              <a:t>Tuesday  night</a:t>
            </a:r>
            <a:r>
              <a:rPr lang="zh-CN" altLang="en-US"/>
              <a:t>，</a:t>
            </a:r>
            <a:r>
              <a:rPr lang="en-US" altLang="zh-CN"/>
              <a:t>14March</a:t>
            </a:r>
            <a:endParaRPr lang="en-US" altLang="zh-CN"/>
          </a:p>
        </p:txBody>
      </p:sp>
      <p:sp>
        <p:nvSpPr>
          <p:cNvPr id="7" name="文本框 6"/>
          <p:cNvSpPr txBox="1"/>
          <p:nvPr/>
        </p:nvSpPr>
        <p:spPr>
          <a:xfrm>
            <a:off x="1992630" y="2472055"/>
            <a:ext cx="6961505" cy="368300"/>
          </a:xfrm>
          <a:prstGeom prst="rect">
            <a:avLst/>
          </a:prstGeom>
          <a:solidFill>
            <a:schemeClr val="accent1">
              <a:lumMod val="60000"/>
              <a:lumOff val="40000"/>
            </a:schemeClr>
          </a:solidFill>
        </p:spPr>
        <p:txBody>
          <a:bodyPr wrap="square" rtlCol="0">
            <a:spAutoFit/>
          </a:bodyPr>
          <a:p>
            <a:r>
              <a:rPr lang="zh-CN" altLang="en-US"/>
              <a:t>Title：White valentine's day party</a:t>
            </a:r>
            <a:endParaRPr lang="zh-CN" altLang="en-US"/>
          </a:p>
        </p:txBody>
      </p:sp>
      <p:sp>
        <p:nvSpPr>
          <p:cNvPr id="8" name="文本框 7"/>
          <p:cNvSpPr txBox="1"/>
          <p:nvPr/>
        </p:nvSpPr>
        <p:spPr>
          <a:xfrm>
            <a:off x="1993900" y="2840355"/>
            <a:ext cx="6966585" cy="368300"/>
          </a:xfrm>
          <a:prstGeom prst="rect">
            <a:avLst/>
          </a:prstGeom>
          <a:solidFill>
            <a:schemeClr val="accent6">
              <a:lumMod val="40000"/>
              <a:lumOff val="60000"/>
            </a:schemeClr>
          </a:solidFill>
        </p:spPr>
        <p:txBody>
          <a:bodyPr wrap="square" rtlCol="0">
            <a:spAutoFit/>
          </a:bodyPr>
          <a:p>
            <a:r>
              <a:rPr lang="zh-CN" altLang="en-US"/>
              <a:t>Dress Code：Dress casually</a:t>
            </a:r>
            <a:endParaRPr lang="zh-CN" altLang="en-US"/>
          </a:p>
        </p:txBody>
      </p:sp>
      <p:sp>
        <p:nvSpPr>
          <p:cNvPr id="9" name="文本框 8"/>
          <p:cNvSpPr txBox="1"/>
          <p:nvPr/>
        </p:nvSpPr>
        <p:spPr>
          <a:xfrm>
            <a:off x="1712595" y="4770755"/>
            <a:ext cx="8064500" cy="916940"/>
          </a:xfrm>
          <a:prstGeom prst="rect">
            <a:avLst/>
          </a:prstGeom>
          <a:solidFill>
            <a:schemeClr val="accent1">
              <a:lumMod val="60000"/>
              <a:lumOff val="40000"/>
            </a:schemeClr>
          </a:solidFill>
        </p:spPr>
        <p:txBody>
          <a:bodyPr wrap="square" rtlCol="0">
            <a:spAutoFit/>
          </a:bodyPr>
          <a:p>
            <a:r>
              <a:rPr lang="zh-CN" altLang="en-US"/>
              <a:t>Introduction：White valentine's day, on March 14, is thought to be for the continuation of western valentine's day, originating in the third century AD, the Roman.Hope this can let more people out of a single party, conjugal love together</a:t>
            </a:r>
            <a:endParaRPr lang="zh-CN" altLang="en-US"/>
          </a:p>
        </p:txBody>
      </p:sp>
      <p:pic>
        <p:nvPicPr>
          <p:cNvPr id="2" name="图片 1" descr="u=35536088,4294198681&amp;fm=23&amp;gp=0"/>
          <p:cNvPicPr>
            <a:picLocks noChangeAspect="1"/>
          </p:cNvPicPr>
          <p:nvPr/>
        </p:nvPicPr>
        <p:blipFill>
          <a:blip r:embed="rId2"/>
          <a:stretch>
            <a:fillRect/>
          </a:stretch>
        </p:blipFill>
        <p:spPr>
          <a:xfrm>
            <a:off x="167005" y="162560"/>
            <a:ext cx="1611630" cy="1611630"/>
          </a:xfrm>
          <a:prstGeom prst="rect">
            <a:avLst/>
          </a:prstGeom>
        </p:spPr>
      </p:pic>
      <p:sp>
        <p:nvSpPr>
          <p:cNvPr id="10" name="文本框 9"/>
          <p:cNvSpPr txBox="1"/>
          <p:nvPr/>
        </p:nvSpPr>
        <p:spPr>
          <a:xfrm>
            <a:off x="1772285" y="5852795"/>
            <a:ext cx="7644130" cy="368300"/>
          </a:xfrm>
          <a:prstGeom prst="rect">
            <a:avLst/>
          </a:prstGeom>
          <a:solidFill>
            <a:schemeClr val="accent1">
              <a:lumMod val="75000"/>
            </a:schemeClr>
          </a:solidFill>
          <a:ln>
            <a:solidFill>
              <a:schemeClr val="accent4">
                <a:lumMod val="40000"/>
                <a:lumOff val="60000"/>
              </a:schemeClr>
            </a:solidFill>
          </a:ln>
        </p:spPr>
        <p:txBody>
          <a:bodyPr wrap="square" rtlCol="0">
            <a:spAutoFit/>
          </a:bodyPr>
          <a:p>
            <a:r>
              <a:rPr lang="en-US" altLang="zh-CN"/>
              <a:t>Phone</a:t>
            </a:r>
            <a:r>
              <a:rPr lang="zh-CN" altLang="en-US"/>
              <a:t>：</a:t>
            </a:r>
            <a:r>
              <a:rPr lang="en-US" altLang="zh-CN"/>
              <a:t>17862340794    QQ</a:t>
            </a:r>
            <a:r>
              <a:rPr lang="zh-CN" altLang="en-US"/>
              <a:t>：</a:t>
            </a:r>
            <a:r>
              <a:rPr lang="en-US" altLang="zh-CN"/>
              <a:t>2638163060  </a:t>
            </a:r>
            <a:endParaRPr lang="en-US" altLang="zh-CN"/>
          </a:p>
        </p:txBody>
      </p:sp>
      <p:sp>
        <p:nvSpPr>
          <p:cNvPr id="12" name="文本框 11"/>
          <p:cNvSpPr txBox="1"/>
          <p:nvPr/>
        </p:nvSpPr>
        <p:spPr>
          <a:xfrm>
            <a:off x="1582420" y="6303645"/>
            <a:ext cx="8084185" cy="365760"/>
          </a:xfrm>
          <a:prstGeom prst="rect">
            <a:avLst/>
          </a:prstGeom>
          <a:solidFill>
            <a:schemeClr val="accent6">
              <a:lumMod val="60000"/>
              <a:lumOff val="40000"/>
            </a:schemeClr>
          </a:solidFill>
          <a:ln>
            <a:solidFill>
              <a:schemeClr val="accent1">
                <a:lumMod val="40000"/>
                <a:lumOff val="60000"/>
              </a:schemeClr>
            </a:solidFill>
          </a:ln>
        </p:spPr>
        <p:txBody>
          <a:bodyPr wrap="square" rtlCol="0">
            <a:spAutoFit/>
          </a:bodyPr>
          <a:p>
            <a:r>
              <a:rPr lang="zh-CN" altLang="en-US"/>
              <a:t>小组成员：张耀、李帅、王元海、李响、陈开放、刘戈、范家帅</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Words>
  <Application>WPS 演示</Application>
  <PresentationFormat>宽屏</PresentationFormat>
  <Paragraphs>18</Paragraphs>
  <Slides>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vt:i4>
      </vt:variant>
    </vt:vector>
  </HeadingPairs>
  <TitlesOfParts>
    <vt:vector size="8" baseType="lpstr">
      <vt:lpstr>Arial</vt:lpstr>
      <vt:lpstr>宋体</vt:lpstr>
      <vt:lpstr>Wingdings</vt:lpstr>
      <vt:lpstr>Calibri</vt:lpstr>
      <vt:lpstr>微软雅黑</vt:lpstr>
      <vt:lpstr>Calibri Light</vt: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hp</dc:creator>
  <cp:lastModifiedBy>DELL</cp:lastModifiedBy>
  <cp:revision>7</cp:revision>
  <dcterms:created xsi:type="dcterms:W3CDTF">2017-03-14T14:16:00Z</dcterms:created>
  <dcterms:modified xsi:type="dcterms:W3CDTF">2017-03-14T15:15:23Z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