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70015" y="1122680"/>
            <a:ext cx="5137785" cy="2387600"/>
          </a:xfrm>
        </p:spPr>
        <p:txBody>
          <a:bodyPr/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Comic Sans MS" panose="030F0702030302020204" charset="0"/>
              </a:rPr>
              <a:t>Poster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Comic Sans MS" panose="030F070203030202020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075329e14583305a7d9282f713811ea9_8088822_153031401000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165" y="-116840"/>
            <a:ext cx="6420485" cy="7337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77875" y="408940"/>
            <a:ext cx="9497695" cy="948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海报(poster)</a:t>
            </a:r>
            <a:r>
              <a:rPr lang="zh-CN" altLang="en-US" sz="2800" b="1"/>
              <a:t>多是宣传广告。英文海报的内容常为球讯、影讯等。登出海报的日期常写在最后一行，顶格写。</a:t>
            </a:r>
            <a:endParaRPr lang="zh-CN" altLang="en-US" sz="2800" b="1"/>
          </a:p>
        </p:txBody>
      </p:sp>
      <p:sp>
        <p:nvSpPr>
          <p:cNvPr id="6" name="文本框 5"/>
          <p:cNvSpPr txBox="1"/>
          <p:nvPr/>
        </p:nvSpPr>
        <p:spPr>
          <a:xfrm>
            <a:off x="777875" y="1562100"/>
            <a:ext cx="9376410" cy="4362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1） 格式：</a:t>
            </a:r>
            <a:endParaRPr lang="zh-CN" altLang="en-US" sz="2800" b="1">
              <a:solidFill>
                <a:srgbClr val="FF0000"/>
              </a:solidFill>
            </a:endParaRPr>
          </a:p>
          <a:p>
            <a:r>
              <a:rPr lang="zh-CN" altLang="en-US" sz="2800" b="1"/>
              <a:t>第一：在第一行的正中间写“POSTER”</a:t>
            </a:r>
            <a:endParaRPr lang="zh-CN" altLang="en-US" sz="2800" b="1"/>
          </a:p>
          <a:p>
            <a:r>
              <a:rPr lang="zh-CN" altLang="en-US" sz="2800" b="1"/>
              <a:t>第二：在第二行“POSTER”下面写上活动的具体名称或活动的内容。</a:t>
            </a:r>
            <a:endParaRPr lang="zh-CN" altLang="en-US" sz="2800" b="1"/>
          </a:p>
          <a:p>
            <a:r>
              <a:rPr lang="zh-CN" altLang="en-US" sz="2800" b="1"/>
              <a:t>     Eg: An Exciting Football Match</a:t>
            </a:r>
            <a:endParaRPr lang="zh-CN" altLang="en-US" sz="2800" b="1"/>
          </a:p>
          <a:p>
            <a:r>
              <a:rPr lang="zh-CN" altLang="en-US" sz="2800" b="1"/>
              <a:t>第三：在第三行空3个字母格写上“Good news for you ”。也可不写。</a:t>
            </a:r>
            <a:endParaRPr lang="zh-CN" altLang="en-US" sz="2800" b="1"/>
          </a:p>
          <a:p>
            <a:r>
              <a:rPr lang="zh-CN" altLang="en-US" sz="2800" b="1"/>
              <a:t>第四：接着在第四行空3个字母格写正文，为一段。</a:t>
            </a:r>
            <a:endParaRPr lang="zh-CN" altLang="en-US" sz="2800" b="1"/>
          </a:p>
          <a:p>
            <a:r>
              <a:rPr lang="zh-CN" altLang="en-US" sz="2800" b="1"/>
              <a:t>第五：在正文的右下角上下并列写：发布单位</a:t>
            </a:r>
            <a:endParaRPr lang="zh-CN" altLang="en-US" sz="2800" b="1"/>
          </a:p>
          <a:p>
            <a:r>
              <a:rPr lang="zh-CN" altLang="en-US" sz="2800" b="1"/>
              <a:t>                                                                       星期，月日，年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156210" y="74930"/>
            <a:ext cx="9376410" cy="56426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2）</a:t>
            </a:r>
            <a:r>
              <a:rPr lang="zh-CN" altLang="en-US" sz="2800" b="1">
                <a:solidFill>
                  <a:srgbClr val="FF0000"/>
                </a:solidFill>
              </a:rPr>
              <a:t> 时态</a:t>
            </a:r>
            <a:r>
              <a:rPr lang="zh-CN" altLang="en-US" sz="2800" b="1"/>
              <a:t>：用一般将来时和一般现在时</a:t>
            </a:r>
            <a:endParaRPr lang="zh-CN" altLang="en-US" sz="2800" b="1"/>
          </a:p>
          <a:p>
            <a:endParaRPr lang="zh-CN" altLang="en-US" sz="2800" b="1"/>
          </a:p>
          <a:p>
            <a:r>
              <a:rPr lang="zh-CN" altLang="en-US" sz="2800" b="1">
                <a:solidFill>
                  <a:srgbClr val="FF0000"/>
                </a:solidFill>
              </a:rPr>
              <a:t>3） 要求：</a:t>
            </a:r>
            <a:r>
              <a:rPr lang="zh-CN" altLang="en-US" sz="2800" b="1"/>
              <a:t>把活动的内容、时间、地点、参加规定及主办单位交代清楚即可</a:t>
            </a:r>
            <a:endParaRPr lang="zh-CN" altLang="en-US" sz="2800" b="1"/>
          </a:p>
          <a:p>
            <a:endParaRPr lang="zh-CN" altLang="en-US" sz="2800" b="1"/>
          </a:p>
          <a:p>
            <a:r>
              <a:rPr lang="zh-CN" altLang="en-US" sz="2800" b="1">
                <a:solidFill>
                  <a:srgbClr val="FF0000"/>
                </a:solidFill>
              </a:rPr>
              <a:t>4） 正文的写法</a:t>
            </a:r>
            <a:r>
              <a:rPr lang="zh-CN" altLang="en-US" sz="2800" b="1"/>
              <a:t>：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FF0000"/>
                </a:solidFill>
              </a:rPr>
              <a:t>第一：第一句话用将来时交代活动的内容和时间</a:t>
            </a:r>
            <a:endParaRPr lang="zh-CN" altLang="en-US" sz="2800" b="1">
              <a:solidFill>
                <a:srgbClr val="FF0000"/>
              </a:solidFill>
            </a:endParaRPr>
          </a:p>
          <a:p>
            <a:r>
              <a:rPr lang="zh-CN" altLang="en-US" sz="2800" b="1"/>
              <a:t>Eg: (1) We`ll have a show\football match on July 16th</a:t>
            </a:r>
            <a:endParaRPr lang="zh-CN" altLang="en-US" sz="2800" b="1"/>
          </a:p>
          <a:p>
            <a:r>
              <a:rPr lang="zh-CN" altLang="en-US" sz="2800" b="1"/>
              <a:t>(2)There is a piece of news we`ll hold a…+地点+时间</a:t>
            </a:r>
            <a:endParaRPr lang="zh-CN" altLang="en-US" sz="2800" b="1"/>
          </a:p>
          <a:p>
            <a:r>
              <a:rPr lang="zh-CN" altLang="en-US" sz="2800" b="1"/>
              <a:t>(3) … is holding +活动+地点+时间</a:t>
            </a:r>
            <a:endParaRPr lang="zh-CN" altLang="en-US" sz="2800" b="1"/>
          </a:p>
          <a:p>
            <a:r>
              <a:rPr lang="zh-CN" altLang="en-US" sz="2800" b="1"/>
              <a:t>(4)We hope raise money to help the poor children</a:t>
            </a:r>
            <a:endParaRPr lang="zh-CN" altLang="en-US" sz="2800" b="1"/>
          </a:p>
          <a:p>
            <a:r>
              <a:rPr lang="zh-CN" altLang="en-US" sz="2800" b="1"/>
              <a:t>※时间也可附带在活动的后面：The time is from…to …                                                                   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80390" y="3109595"/>
            <a:ext cx="9497695" cy="26555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第四： 接着介绍一些锁个文字材料的其他信息。如具体的方法及注意事项和要求。</a:t>
            </a:r>
            <a:endParaRPr lang="zh-CN" altLang="en-US" sz="2800" b="1">
              <a:solidFill>
                <a:srgbClr val="FF0000"/>
              </a:solidFill>
            </a:endParaRPr>
          </a:p>
          <a:p>
            <a:r>
              <a:rPr lang="zh-CN" altLang="en-US" sz="2800" b="1"/>
              <a:t>Eg: (1) you can buy ticket in…,and the price is 2 yuan for each</a:t>
            </a:r>
            <a:endParaRPr lang="zh-CN" altLang="en-US" sz="2800" b="1"/>
          </a:p>
          <a:p>
            <a:r>
              <a:rPr lang="zh-CN" altLang="en-US" sz="2800" b="1"/>
              <a:t>  (2) By then, some new clothes are even 50℅ off, If you spend more than 100 yuan at one time, you can get a present．</a:t>
            </a:r>
            <a:endParaRPr lang="zh-CN" altLang="en-US" sz="2800" b="1"/>
          </a:p>
          <a:p>
            <a:r>
              <a:rPr lang="zh-CN" altLang="en-US" sz="2800" b="1"/>
              <a:t>  (3)Call Lily at 51542636 or email…</a:t>
            </a:r>
            <a:endParaRPr lang="zh-CN" altLang="en-US" sz="2800" b="1"/>
          </a:p>
        </p:txBody>
      </p:sp>
      <p:sp>
        <p:nvSpPr>
          <p:cNvPr id="6" name="文本框 5"/>
          <p:cNvSpPr txBox="1"/>
          <p:nvPr/>
        </p:nvSpPr>
        <p:spPr>
          <a:xfrm>
            <a:off x="428625" y="196215"/>
            <a:ext cx="9376410" cy="2651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第二：接着交代活动的地点及其他内容</a:t>
            </a:r>
            <a:endParaRPr lang="zh-CN" altLang="en-US" sz="2800" b="1">
              <a:solidFill>
                <a:srgbClr val="FF0000"/>
              </a:solidFill>
            </a:endParaRPr>
          </a:p>
          <a:p>
            <a:r>
              <a:rPr lang="zh-CN" altLang="en-US" sz="2800" b="1"/>
              <a:t>     Eg: It will be held +地点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FF0000"/>
                </a:solidFill>
              </a:rPr>
              <a:t>第三：介绍活动的特点，尽量叙述积极向上的和有益的一面</a:t>
            </a:r>
            <a:endParaRPr lang="zh-CN" altLang="en-US" sz="2800" b="1">
              <a:solidFill>
                <a:srgbClr val="FF0000"/>
              </a:solidFill>
            </a:endParaRPr>
          </a:p>
          <a:p>
            <a:r>
              <a:rPr lang="zh-CN" altLang="en-US" sz="2800" b="1"/>
              <a:t>Eg: (1) The match will be wonderful</a:t>
            </a:r>
            <a:endParaRPr lang="zh-CN" altLang="en-US" sz="2800" b="1"/>
          </a:p>
          <a:p>
            <a:r>
              <a:rPr lang="zh-CN" altLang="en-US" sz="2800" b="1"/>
              <a:t>(2) All the clothes are low in price but high quality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45770" y="745490"/>
            <a:ext cx="9376410" cy="3931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第五：用一些鼓励性语言激发读者的兴趣</a:t>
            </a:r>
            <a:endParaRPr lang="zh-CN" altLang="en-US" sz="2800" b="1">
              <a:solidFill>
                <a:srgbClr val="FF0000"/>
              </a:solidFill>
            </a:endParaRPr>
          </a:p>
          <a:p>
            <a:r>
              <a:rPr lang="zh-CN" altLang="en-US" sz="2800" b="1"/>
              <a:t>Eg: (1) Please come and cheer for them</a:t>
            </a:r>
            <a:endParaRPr lang="zh-CN" altLang="en-US" sz="2800" b="1"/>
          </a:p>
          <a:p>
            <a:r>
              <a:rPr lang="zh-CN" altLang="en-US" sz="2800" b="1"/>
              <a:t>(2) I hope you don`t miss it</a:t>
            </a:r>
            <a:endParaRPr lang="zh-CN" altLang="en-US" sz="2800" b="1"/>
          </a:p>
          <a:p>
            <a:r>
              <a:rPr lang="zh-CN" altLang="en-US" sz="2800" b="1"/>
              <a:t>(3) Don`t miss it</a:t>
            </a:r>
            <a:endParaRPr lang="zh-CN" altLang="en-US" sz="2800" b="1"/>
          </a:p>
          <a:p>
            <a:r>
              <a:rPr lang="zh-CN" altLang="en-US" sz="2800" b="1"/>
              <a:t>(4) All are warmly welcome</a:t>
            </a:r>
            <a:endParaRPr lang="zh-CN" altLang="en-US" sz="2800" b="1"/>
          </a:p>
          <a:p>
            <a:r>
              <a:rPr lang="zh-CN" altLang="en-US" sz="2800" b="1"/>
              <a:t>(5) Everyone is welcome</a:t>
            </a:r>
            <a:endParaRPr lang="zh-CN" altLang="en-US" sz="2800" b="1"/>
          </a:p>
          <a:p>
            <a:r>
              <a:rPr lang="zh-CN" altLang="en-US" sz="2800" b="1"/>
              <a:t>(6)Catch the chance,or you will regret</a:t>
            </a:r>
            <a:endParaRPr lang="zh-CN" altLang="en-US" sz="2800" b="1"/>
          </a:p>
          <a:p>
            <a:r>
              <a:rPr lang="zh-CN" altLang="en-US" sz="2800" b="1"/>
              <a:t> (7) Sigh up and have a good time</a:t>
            </a:r>
            <a:endParaRPr lang="zh-CN" altLang="en-US" sz="2800" b="1"/>
          </a:p>
          <a:p>
            <a:r>
              <a:rPr lang="zh-CN" altLang="en-US" sz="2800" b="1"/>
              <a:t>(8) Hurry up to…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45770" y="745490"/>
            <a:ext cx="9376410" cy="3935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POSTER</a:t>
            </a:r>
            <a:endParaRPr lang="zh-CN" altLang="en-US" sz="2800" b="1"/>
          </a:p>
          <a:p>
            <a:r>
              <a:rPr lang="zh-CN" altLang="en-US" sz="2800" b="1"/>
              <a:t>Friendly Basketball Match</a:t>
            </a:r>
            <a:endParaRPr lang="zh-CN" altLang="en-US" sz="2800" b="1"/>
          </a:p>
          <a:p>
            <a:r>
              <a:rPr lang="zh-CN" altLang="en-US" sz="2800" b="1"/>
              <a:t>All Are Welcome</a:t>
            </a:r>
            <a:endParaRPr lang="zh-CN" altLang="en-US" sz="2800" b="1"/>
          </a:p>
          <a:p>
            <a:r>
              <a:rPr lang="zh-CN" altLang="en-US" sz="2800" b="1"/>
              <a:t>Orgnised by the Students' Union of our school, a friendly basketball match will be held between No.3 Middle School team and ours on the basketball court on Saturday, June 5, 1993 at 4 p.m.</a:t>
            </a:r>
            <a:endParaRPr lang="zh-CN" altLang="en-US" sz="2800" b="1"/>
          </a:p>
          <a:p>
            <a:r>
              <a:rPr lang="zh-CN" altLang="en-US" sz="2800" b="1"/>
              <a:t>The School Students' Union</a:t>
            </a:r>
            <a:endParaRPr lang="zh-CN" altLang="en-US" sz="2800" b="1"/>
          </a:p>
          <a:p>
            <a:r>
              <a:rPr lang="zh-CN" altLang="en-US" sz="2800" b="1"/>
              <a:t>Tuesday, June 1.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45770" y="745490"/>
            <a:ext cx="9376410" cy="3505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下面是一篇英语电影海报的模板范文：</a:t>
            </a:r>
            <a:endParaRPr lang="zh-CN" altLang="en-US" sz="2800" b="1"/>
          </a:p>
          <a:p>
            <a:r>
              <a:rPr lang="zh-CN" altLang="en-US" sz="2800" b="1"/>
              <a:t>This Week's Film</a:t>
            </a:r>
            <a:endParaRPr lang="zh-CN" altLang="en-US" sz="2800" b="1"/>
          </a:p>
          <a:p>
            <a:r>
              <a:rPr lang="zh-CN" altLang="en-US" sz="2800" b="1"/>
              <a:t>Name: </a:t>
            </a:r>
            <a:r>
              <a:rPr lang="zh-CN" altLang="en-US" sz="2800" b="1" i="1"/>
              <a:t>Modern Time </a:t>
            </a:r>
            <a:r>
              <a:rPr lang="zh-CN" altLang="en-US" sz="2800" b="1"/>
              <a:t>  #片名要斜体</a:t>
            </a:r>
            <a:endParaRPr lang="zh-CN" altLang="en-US" sz="2800" b="1"/>
          </a:p>
          <a:p>
            <a:r>
              <a:rPr lang="zh-CN" altLang="en-US" sz="2800" b="1"/>
              <a:t>Time: 7 p.m. Saturday, April 10</a:t>
            </a:r>
            <a:endParaRPr lang="zh-CN" altLang="en-US" sz="2800" b="1"/>
          </a:p>
          <a:p>
            <a:r>
              <a:rPr lang="zh-CN" altLang="en-US" sz="2800" b="1"/>
              <a:t>Place: The meeting hall</a:t>
            </a:r>
            <a:endParaRPr lang="zh-CN" altLang="en-US" sz="2800" b="1"/>
          </a:p>
          <a:p>
            <a:r>
              <a:rPr lang="zh-CN" altLang="en-US" sz="2800" b="1"/>
              <a:t>Fare: One yuan</a:t>
            </a:r>
            <a:endParaRPr lang="zh-CN" altLang="en-US" sz="2800" b="1"/>
          </a:p>
          <a:p>
            <a:r>
              <a:rPr lang="zh-CN" altLang="en-US" sz="2800" b="1"/>
              <a:t>Ticket office: The school gate house</a:t>
            </a:r>
            <a:endParaRPr lang="zh-CN" altLang="en-US" sz="2800" b="1"/>
          </a:p>
          <a:p>
            <a:r>
              <a:rPr lang="zh-CN" altLang="en-US" sz="2800" b="1"/>
              <a:t>The School Students' Union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1786</Words>
  <Application>WPS 演示</Application>
  <PresentationFormat>宽屏</PresentationFormat>
  <Paragraphs>62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Comic Sans MS</vt:lpstr>
      <vt:lpstr>Calibri</vt:lpstr>
      <vt:lpstr>微软雅黑</vt:lpstr>
      <vt:lpstr>Arial Unicode MS</vt:lpstr>
      <vt:lpstr>Calibri Light</vt:lpstr>
      <vt:lpstr>Office 主题</vt:lpstr>
      <vt:lpstr>Poster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光明的旅途   ‍微信超級會員</cp:lastModifiedBy>
  <cp:revision>3</cp:revision>
  <dcterms:created xsi:type="dcterms:W3CDTF">2017-02-27T07:02:00Z</dcterms:created>
  <dcterms:modified xsi:type="dcterms:W3CDTF">2019-03-05T01:34:56Z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2052-11.1.0.8013</vt:lpwstr>
  </property>
</Properties>
</file>