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5"/>
  </p:notesMasterIdLst>
  <p:handoutMasterIdLst>
    <p:handoutMasterId r:id="rId16"/>
  </p:handoutMasterIdLst>
  <p:sldIdLst>
    <p:sldId id="273" r:id="rId3"/>
    <p:sldId id="289" r:id="rId4"/>
    <p:sldId id="281" r:id="rId5"/>
    <p:sldId id="282" r:id="rId6"/>
    <p:sldId id="283" r:id="rId7"/>
    <p:sldId id="284" r:id="rId8"/>
    <p:sldId id="285" r:id="rId9"/>
    <p:sldId id="280" r:id="rId10"/>
    <p:sldId id="286" r:id="rId11"/>
    <p:sldId id="287" r:id="rId12"/>
    <p:sldId id="288" r:id="rId13"/>
    <p:sldId id="291" r:id="rId14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996600"/>
    <a:srgbClr val="663300"/>
    <a:srgbClr val="808080"/>
    <a:srgbClr val="FF9900"/>
    <a:srgbClr val="339966"/>
    <a:srgbClr val="808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image" Target="../media/image3.emf"/><Relationship Id="rId4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8.emf"/><Relationship Id="rId7" Type="http://schemas.openxmlformats.org/officeDocument/2006/relationships/image" Target="../media/image12.emf"/><Relationship Id="rId12" Type="http://schemas.openxmlformats.org/officeDocument/2006/relationships/image" Target="../media/image17.emf"/><Relationship Id="rId2" Type="http://schemas.openxmlformats.org/officeDocument/2006/relationships/image" Target="../media/image7.emf"/><Relationship Id="rId1" Type="http://schemas.openxmlformats.org/officeDocument/2006/relationships/image" Target="../media/image4.png"/><Relationship Id="rId6" Type="http://schemas.openxmlformats.org/officeDocument/2006/relationships/image" Target="../media/image11.emf"/><Relationship Id="rId11" Type="http://schemas.openxmlformats.org/officeDocument/2006/relationships/image" Target="../media/image16.emf"/><Relationship Id="rId5" Type="http://schemas.openxmlformats.org/officeDocument/2006/relationships/image" Target="../media/image10.emf"/><Relationship Id="rId10" Type="http://schemas.openxmlformats.org/officeDocument/2006/relationships/image" Target="../media/image15.emf"/><Relationship Id="rId4" Type="http://schemas.openxmlformats.org/officeDocument/2006/relationships/image" Target="../media/image9.emf"/><Relationship Id="rId9" Type="http://schemas.openxmlformats.org/officeDocument/2006/relationships/image" Target="../media/image14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image" Target="../media/image20.emf"/><Relationship Id="rId7" Type="http://schemas.openxmlformats.org/officeDocument/2006/relationships/image" Target="../media/image23.emf"/><Relationship Id="rId2" Type="http://schemas.openxmlformats.org/officeDocument/2006/relationships/image" Target="../media/image19.emf"/><Relationship Id="rId1" Type="http://schemas.openxmlformats.org/officeDocument/2006/relationships/image" Target="../media/image18.emf"/><Relationship Id="rId6" Type="http://schemas.openxmlformats.org/officeDocument/2006/relationships/image" Target="../media/image22.emf"/><Relationship Id="rId5" Type="http://schemas.openxmlformats.org/officeDocument/2006/relationships/image" Target="../media/image4.png"/><Relationship Id="rId4" Type="http://schemas.openxmlformats.org/officeDocument/2006/relationships/image" Target="../media/image21.emf"/><Relationship Id="rId9" Type="http://schemas.openxmlformats.org/officeDocument/2006/relationships/image" Target="../media/image25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image" Target="../media/image28.emf"/><Relationship Id="rId7" Type="http://schemas.openxmlformats.org/officeDocument/2006/relationships/image" Target="../media/image32.emf"/><Relationship Id="rId2" Type="http://schemas.openxmlformats.org/officeDocument/2006/relationships/image" Target="../media/image27.emf"/><Relationship Id="rId1" Type="http://schemas.openxmlformats.org/officeDocument/2006/relationships/image" Target="../media/image26.emf"/><Relationship Id="rId6" Type="http://schemas.openxmlformats.org/officeDocument/2006/relationships/image" Target="../media/image31.emf"/><Relationship Id="rId5" Type="http://schemas.openxmlformats.org/officeDocument/2006/relationships/image" Target="../media/image30.emf"/><Relationship Id="rId4" Type="http://schemas.openxmlformats.org/officeDocument/2006/relationships/image" Target="../media/image29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emf"/><Relationship Id="rId3" Type="http://schemas.openxmlformats.org/officeDocument/2006/relationships/image" Target="../media/image36.emf"/><Relationship Id="rId7" Type="http://schemas.openxmlformats.org/officeDocument/2006/relationships/image" Target="../media/image40.emf"/><Relationship Id="rId12" Type="http://schemas.openxmlformats.org/officeDocument/2006/relationships/image" Target="../media/image45.emf"/><Relationship Id="rId2" Type="http://schemas.openxmlformats.org/officeDocument/2006/relationships/image" Target="../media/image35.emf"/><Relationship Id="rId1" Type="http://schemas.openxmlformats.org/officeDocument/2006/relationships/image" Target="../media/image34.png"/><Relationship Id="rId6" Type="http://schemas.openxmlformats.org/officeDocument/2006/relationships/image" Target="../media/image39.emf"/><Relationship Id="rId11" Type="http://schemas.openxmlformats.org/officeDocument/2006/relationships/image" Target="../media/image44.emf"/><Relationship Id="rId5" Type="http://schemas.openxmlformats.org/officeDocument/2006/relationships/image" Target="../media/image38.emf"/><Relationship Id="rId10" Type="http://schemas.openxmlformats.org/officeDocument/2006/relationships/image" Target="../media/image43.emf"/><Relationship Id="rId4" Type="http://schemas.openxmlformats.org/officeDocument/2006/relationships/image" Target="../media/image37.emf"/><Relationship Id="rId9" Type="http://schemas.openxmlformats.org/officeDocument/2006/relationships/image" Target="../media/image42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emf"/><Relationship Id="rId1" Type="http://schemas.openxmlformats.org/officeDocument/2006/relationships/image" Target="../media/image46.e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emf"/><Relationship Id="rId3" Type="http://schemas.openxmlformats.org/officeDocument/2006/relationships/image" Target="../media/image50.emf"/><Relationship Id="rId7" Type="http://schemas.openxmlformats.org/officeDocument/2006/relationships/image" Target="../media/image54.emf"/><Relationship Id="rId2" Type="http://schemas.openxmlformats.org/officeDocument/2006/relationships/image" Target="../media/image49.emf"/><Relationship Id="rId1" Type="http://schemas.openxmlformats.org/officeDocument/2006/relationships/image" Target="../media/image48.emf"/><Relationship Id="rId6" Type="http://schemas.openxmlformats.org/officeDocument/2006/relationships/image" Target="../media/image53.emf"/><Relationship Id="rId5" Type="http://schemas.openxmlformats.org/officeDocument/2006/relationships/image" Target="../media/image52.emf"/><Relationship Id="rId4" Type="http://schemas.openxmlformats.org/officeDocument/2006/relationships/image" Target="../media/image51.emf"/><Relationship Id="rId9" Type="http://schemas.openxmlformats.org/officeDocument/2006/relationships/image" Target="../media/image56.e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emf"/><Relationship Id="rId3" Type="http://schemas.openxmlformats.org/officeDocument/2006/relationships/image" Target="../media/image59.emf"/><Relationship Id="rId7" Type="http://schemas.openxmlformats.org/officeDocument/2006/relationships/image" Target="../media/image63.emf"/><Relationship Id="rId2" Type="http://schemas.openxmlformats.org/officeDocument/2006/relationships/image" Target="../media/image58.emf"/><Relationship Id="rId1" Type="http://schemas.openxmlformats.org/officeDocument/2006/relationships/image" Target="../media/image57.emf"/><Relationship Id="rId6" Type="http://schemas.openxmlformats.org/officeDocument/2006/relationships/image" Target="../media/image62.emf"/><Relationship Id="rId5" Type="http://schemas.openxmlformats.org/officeDocument/2006/relationships/image" Target="../media/image61.emf"/><Relationship Id="rId4" Type="http://schemas.openxmlformats.org/officeDocument/2006/relationships/image" Target="../media/image60.emf"/><Relationship Id="rId9" Type="http://schemas.openxmlformats.org/officeDocument/2006/relationships/image" Target="../media/image65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emf"/><Relationship Id="rId2" Type="http://schemas.openxmlformats.org/officeDocument/2006/relationships/image" Target="../media/image67.emf"/><Relationship Id="rId1" Type="http://schemas.openxmlformats.org/officeDocument/2006/relationships/image" Target="../media/image66.emf"/><Relationship Id="rId6" Type="http://schemas.openxmlformats.org/officeDocument/2006/relationships/image" Target="../media/image71.emf"/><Relationship Id="rId5" Type="http://schemas.openxmlformats.org/officeDocument/2006/relationships/image" Target="../media/image70.emf"/><Relationship Id="rId4" Type="http://schemas.openxmlformats.org/officeDocument/2006/relationships/image" Target="../media/image6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2A895068-8F00-4B6E-A13E-5AADECA84E7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D83265B1-15BC-4A69-AFA1-C1920DAC110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D794A396-BFF3-42E1-9951-5D8B3919F6E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22D481E7-57B4-4AE3-AD21-CB0B546C124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B19F5794-A529-4931-9172-E12F082C060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D36212CA-A3DD-4D27-A86E-0FF4031CED9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5F9C76A6-941C-4ADC-A66F-BBF6542B330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7F479B74-0CC0-4C3F-A89B-06E7220AE89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28D47BF9-4D0C-4434-8F47-EA94AE19971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14EDD9B1-508F-465F-9FAD-EE53FA4B2A1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7200D188-1E52-49CA-8859-4BC2195561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A4B4A03-97BF-4A3F-8320-76A17440096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49A766A8-50A9-4827-9D5F-F324D85C18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464F3C-8610-4AC4-981F-C254B2DBC891}" type="slidenum">
              <a:rPr lang="en-US" altLang="zh-CN"/>
              <a:pPr/>
              <a:t>3</a:t>
            </a:fld>
            <a:endParaRPr lang="en-US" altLang="zh-CN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7E1A34F3-9AAF-4297-BB71-B40A47A500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2F57CD93-392B-487F-8720-726B407F11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zh-CN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91ADB0BB-E155-4639-A6D2-2D1F7E9375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143576-1823-4E14-8813-E655DA09D383}" type="slidenum">
              <a:rPr lang="en-US" altLang="zh-CN"/>
              <a:pPr/>
              <a:t>7</a:t>
            </a:fld>
            <a:endParaRPr lang="en-US" altLang="zh-CN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E337FDC2-BD41-4998-8DCC-56FC9B1687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3063A624-AFC9-4CF7-BB86-D3503BB243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zh-CN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B900C667-B39C-4992-87FA-B901BFEF1F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877229-AF7F-4346-9A60-0D6382082445}" type="slidenum">
              <a:rPr lang="en-US" altLang="zh-CN"/>
              <a:pPr/>
              <a:t>8</a:t>
            </a:fld>
            <a:endParaRPr lang="en-US" altLang="zh-CN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2A201A13-53AD-4F16-8917-B740627F1B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CC30A85C-C324-4E00-A348-FDB011C681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zh-CN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358E3F-043C-4728-BEE4-640E2B980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C80F5BF-1D22-4B04-BC72-2E43E8A0C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2F79183-BB71-4C41-85D0-BB8D4909CB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3023B54-DFC1-4513-92D2-7B8F27E320E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9535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53D728-E4CD-41E6-AC67-BF7E38927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CC2007B-CF5E-4FFE-8C9A-08867095C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634096F-3023-48FB-B32B-1786575AEB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A9A78B7-0715-40DE-A0C8-1E1898C8B17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3365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46E7B3D-E69A-49B1-B366-D3D3EB0D84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0F74310-4930-4A38-858D-1673FC895F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7D5AFB2-BB70-4641-9395-C01E0BEBFC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17E3A1C-8DDF-4DC3-AC06-BA634DFAB17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5029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EF4A66-3E54-4D69-80A3-36F444EBA2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193604F-1D05-49E8-A984-66CB5DB2FF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DE5F76B-A1AE-4EAA-B53D-2E1DEFD3AF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3023B54-DFC1-4513-92D2-7B8F27E320E8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3674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B4D561-817D-4DED-92D6-DB1D2A2CE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73AD47E-DBD0-4242-BE24-D68A35E40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7B27AD8-228B-49C0-A3C6-1AB3F38D34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9C66877-A1EE-48C0-8B90-AE8DB392CC1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4222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F1DB1F-2D82-47C9-A35B-ED86CAE7D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BE70791-CCE2-45FB-9D6F-3E02C0AE9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4A8D086-86B6-4FFB-BC7F-BCC57F3F1B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FAD734-2D11-4759-A1FE-746F1C0A321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7500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D9C940-E404-474F-B17F-F7CBAD521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F98BE5C-15C1-4812-82B1-03D248F7FF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5EA3CA6-FC33-4051-8647-1FEE5F8EA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8064638-FC08-43F6-8701-914C0A58BE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47DC856-0BA6-414F-B7DF-E049C4D3555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16913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39C233-2F71-426F-BA3C-7BE0D976E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1B57457-B248-4A5C-8D69-E68DADFA3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9C11CE7-BA6A-4B30-84F1-A2BD98670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1DDA46C-328E-4A80-ADB6-F4EDADA504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9BF589-C4EA-4E49-8FF2-CC32C54676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AFE26A3-DE9A-4EA4-BB7A-DF5AF3CAB7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53581F5-2401-4F60-AB71-FBCEE55D5C2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66404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E369A5-04BD-4A02-B6DD-29FE8F18D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D6ADF741-6364-4D65-927D-2C9E87A1C5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8ABA2F-D89D-4BBB-88EA-99FA04A0E0E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80132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A1829678-E200-41CC-94D3-5D0D861D97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EC33AC-8CD4-4820-88A3-5E46FA5980C5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98121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426ABD-8860-4F28-85EA-9EAE801A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4F59F86-3A05-402C-B3BF-DDA342BDC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C6C314F-C495-4662-91CE-6835969DA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C9F1A67-E4C1-45C1-A0EC-B147B927ED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899C340-FAB0-45A0-B49F-3F1D16E2358F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6300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445B12-33B0-40A7-81A4-6645E8593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B1DDFD9-F73C-41D6-91D9-9DD0B1705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D8C414D-78F2-466B-A015-91782C6440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9C66877-A1EE-48C0-8B90-AE8DB392CC1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68843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F380EC-B9FA-4B9A-AA33-308D1F116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E4468B4-D728-4FFA-8A50-6EA5363F7B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FF500FF-58D8-4116-8963-0DECE6C64E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3AA0EBB-D356-4A49-A63B-2CAF9F68DE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A4B0C8-095D-4886-968B-7356CD8492A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26612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9467EB-79A0-4768-B369-9B9463E8E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460BB23-E7E9-418D-84DF-E98D5FCF24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A109709-9369-4EAB-A876-F306250F45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A9A78B7-0715-40DE-A0C8-1E1898C8B178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83670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C59AB1F-797F-4FD7-9293-A30A2AE345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D8361B0-7D2B-4897-9630-6472DA6E2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FBBA939-9318-450D-B36D-6DF723F43B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17E3A1C-8DDF-4DC3-AC06-BA634DFAB17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70135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D54A9A-5F67-4708-AC0F-95D588025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0E3037B-95CE-4F0D-8090-9B92167B8DD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0EA335D-8C80-4523-910E-3CB03D3D63EE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197600" y="1825626"/>
            <a:ext cx="5156200" cy="209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2DDAEA60-950D-41AD-8C27-8226D66E5686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6197600" y="4076701"/>
            <a:ext cx="5156200" cy="21002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088B39B-8092-44E5-B6C2-E634532BCE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871200" y="6324600"/>
            <a:ext cx="711200" cy="304800"/>
          </a:xfrm>
        </p:spPr>
        <p:txBody>
          <a:bodyPr/>
          <a:lstStyle>
            <a:lvl1pPr>
              <a:defRPr/>
            </a:lvl1pPr>
          </a:lstStyle>
          <a:p>
            <a:fld id="{5D112894-514F-4594-B017-AE79745FD4B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268649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ED2BBC-D750-420D-80D6-8ECDD901D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54D3C40-5599-4B89-97D9-FCE9969B1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8C55B74-CB0D-4B3C-85CD-2F3C4FAFFB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FAD734-2D11-4759-A1FE-746F1C0A321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667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0E83BB-A168-4E35-B53A-9C46DA6E9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7D45A14-8401-466D-A7A9-C11AF8368B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6BA0899-C0D0-4E5B-86CC-C06CA465C6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FF6FBF2-A297-4785-9719-CEA97B742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47DC856-0BA6-414F-B7DF-E049C4D3555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330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EF437D0-F045-4119-9CDA-F6E5ADA4F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9C3A3DA-1CA2-454D-88DD-EE17B838C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2F0E04D-7CBC-4876-BD81-F6DC17F22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A024E4C-3441-4853-8DA7-1FEE2C3EF5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E204714-BDCB-46F4-B087-B8622B2DF4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6F5D42C-0473-424C-A3B1-527877E698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53581F5-2401-4F60-AB71-FBCEE55D5C2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0508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8ACDBE-8F77-48B5-BAE8-89BEA7EED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9D6FBF5A-E045-4807-BF0A-674FFDBF60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8ABA2F-D89D-4BBB-88EA-99FA04A0E0E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6135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C7268CAB-6C39-43DC-B0A2-56E67F1444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EC33AC-8CD4-4820-88A3-5E46FA5980C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441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A39363-D5F6-4A73-97AF-44F8E9B51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C092A2C-B2EA-4424-84D1-2374FFAEB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D7A3B95-5F9B-40E2-988C-5237B65E60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B2A2CF3-5F7A-47F9-B21C-E6A4BA0AAB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899C340-FAB0-45A0-B49F-3F1D16E2358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547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758CC2-489A-4C82-A1F5-B24FE6E93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A432EA9-3871-464E-BFBB-30141F51EE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302D3F0-B107-4885-B4A9-643B57E841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2C1B388-E5AC-4417-8D22-6DCA28C8E2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A4B0C8-095D-4886-968B-7356CD8492A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4970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" Target="../slides/slid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Line 9">
            <a:extLst>
              <a:ext uri="{FF2B5EF4-FFF2-40B4-BE49-F238E27FC236}">
                <a16:creationId xmlns:a16="http://schemas.microsoft.com/office/drawing/2014/main" id="{2AD9EBF0-0B3C-4DBA-A61C-3F5D15BC4CE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812800" y="425450"/>
            <a:ext cx="106680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CN" altLang="en-US" sz="2800"/>
          </a:p>
        </p:txBody>
      </p:sp>
      <p:sp>
        <p:nvSpPr>
          <p:cNvPr id="1036" name="Line 12">
            <a:extLst>
              <a:ext uri="{FF2B5EF4-FFF2-40B4-BE49-F238E27FC236}">
                <a16:creationId xmlns:a16="http://schemas.microsoft.com/office/drawing/2014/main" id="{DCD3C5FF-FBBD-465E-A4D5-0194EAF63C9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711200" y="6629400"/>
            <a:ext cx="67056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 sz="2800"/>
          </a:p>
        </p:txBody>
      </p:sp>
      <p:sp>
        <p:nvSpPr>
          <p:cNvPr id="1038" name="Line 14">
            <a:extLst>
              <a:ext uri="{FF2B5EF4-FFF2-40B4-BE49-F238E27FC236}">
                <a16:creationId xmlns:a16="http://schemas.microsoft.com/office/drawing/2014/main" id="{303140F4-ABE3-42B5-B354-B64AA93499EB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7416800" y="6477000"/>
            <a:ext cx="203200" cy="1524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 sz="2800"/>
          </a:p>
        </p:txBody>
      </p:sp>
      <p:sp>
        <p:nvSpPr>
          <p:cNvPr id="1039" name="Line 15">
            <a:extLst>
              <a:ext uri="{FF2B5EF4-FFF2-40B4-BE49-F238E27FC236}">
                <a16:creationId xmlns:a16="http://schemas.microsoft.com/office/drawing/2014/main" id="{B364E5A9-49E9-493A-A6C1-3525FD0EB57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7620000" y="6477000"/>
            <a:ext cx="38608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 sz="2800"/>
          </a:p>
        </p:txBody>
      </p:sp>
      <p:sp useBgFill="1">
        <p:nvSpPr>
          <p:cNvPr id="1041" name="AutoShape 1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745C2DE0-F724-4702-A754-537255A7E22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839200" y="6400800"/>
            <a:ext cx="304800" cy="228600"/>
          </a:xfrm>
          <a:prstGeom prst="actionButtonBackPrevious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800"/>
          </a:p>
        </p:txBody>
      </p:sp>
      <p:sp useBgFill="1">
        <p:nvSpPr>
          <p:cNvPr id="1042" name="AutoShape 1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849D569-CDC0-4734-A09D-6D239671BC8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448800" y="6400800"/>
            <a:ext cx="304800" cy="228600"/>
          </a:xfrm>
          <a:prstGeom prst="actionButtonForwardNex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800"/>
          </a:p>
        </p:txBody>
      </p:sp>
      <p:sp useBgFill="1">
        <p:nvSpPr>
          <p:cNvPr id="1043" name="AutoShape 19">
            <a:hlinkClick r:id="rId14" action="ppaction://hlinksldjump" highlightClick="1"/>
            <a:extLst>
              <a:ext uri="{FF2B5EF4-FFF2-40B4-BE49-F238E27FC236}">
                <a16:creationId xmlns:a16="http://schemas.microsoft.com/office/drawing/2014/main" id="{8E1E1805-8E49-4E28-AB2C-F2F6649A3A4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229600" y="6400800"/>
            <a:ext cx="304800" cy="228600"/>
          </a:xfrm>
          <a:prstGeom prst="actionButtonHome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800"/>
          </a:p>
        </p:txBody>
      </p:sp>
      <p:sp useBgFill="1">
        <p:nvSpPr>
          <p:cNvPr id="1044" name="AutoShape 20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6A7EBC96-3FDD-4FA7-BC25-46B4962EA33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058400" y="6400800"/>
            <a:ext cx="304800" cy="228600"/>
          </a:xfrm>
          <a:prstGeom prst="actionButtonEnd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800"/>
          </a:p>
        </p:txBody>
      </p:sp>
      <p:sp useBgFill="1">
        <p:nvSpPr>
          <p:cNvPr id="1048" name="Rectangle 24">
            <a:extLst>
              <a:ext uri="{FF2B5EF4-FFF2-40B4-BE49-F238E27FC236}">
                <a16:creationId xmlns:a16="http://schemas.microsoft.com/office/drawing/2014/main" id="{ADB90F63-B3B8-4A7A-9D8B-97BC1855328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871200" y="6324600"/>
            <a:ext cx="711200" cy="3048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 b="1">
                <a:solidFill>
                  <a:srgbClr val="996600"/>
                </a:solidFill>
              </a:defRPr>
            </a:lvl1pPr>
          </a:lstStyle>
          <a:p>
            <a:fld id="{5D112894-514F-4594-B017-AE79745FD4BE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49" name="Rectangle 25">
            <a:extLst>
              <a:ext uri="{FF2B5EF4-FFF2-40B4-BE49-F238E27FC236}">
                <a16:creationId xmlns:a16="http://schemas.microsoft.com/office/drawing/2014/main" id="{22F786EE-C31C-415B-9399-2B712594A76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1200" y="88900"/>
            <a:ext cx="235513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1600" b="1" dirty="0">
                <a:solidFill>
                  <a:srgbClr val="996600"/>
                </a:solidFill>
                <a:ea typeface="黑体" panose="02010609060101010101" pitchFamily="49" charset="-122"/>
              </a:rPr>
              <a:t>第九章  多元函数积分学</a:t>
            </a:r>
          </a:p>
        </p:txBody>
      </p:sp>
      <p:sp>
        <p:nvSpPr>
          <p:cNvPr id="1050" name="Rectangle 26">
            <a:extLst>
              <a:ext uri="{FF2B5EF4-FFF2-40B4-BE49-F238E27FC236}">
                <a16:creationId xmlns:a16="http://schemas.microsoft.com/office/drawing/2014/main" id="{2F896A7A-8639-48CB-B8B0-F6496901195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026401" y="77788"/>
            <a:ext cx="308129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1600" b="1">
                <a:solidFill>
                  <a:srgbClr val="9966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第一节 二重积分的概念与性质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Line 9">
            <a:extLst>
              <a:ext uri="{FF2B5EF4-FFF2-40B4-BE49-F238E27FC236}">
                <a16:creationId xmlns:a16="http://schemas.microsoft.com/office/drawing/2014/main" id="{3DCB9937-0CF0-48BC-97A9-75278428E319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800" y="425450"/>
            <a:ext cx="10668000" cy="0"/>
          </a:xfrm>
          <a:prstGeom prst="line">
            <a:avLst/>
          </a:prstGeom>
          <a:noFill/>
          <a:ln w="1905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CN" altLang="en-US" sz="3200"/>
          </a:p>
        </p:txBody>
      </p:sp>
      <p:sp>
        <p:nvSpPr>
          <p:cNvPr id="1036" name="Line 12">
            <a:extLst>
              <a:ext uri="{FF2B5EF4-FFF2-40B4-BE49-F238E27FC236}">
                <a16:creationId xmlns:a16="http://schemas.microsoft.com/office/drawing/2014/main" id="{D5AEE98C-5433-45B3-8B88-AD9E81BEC850}"/>
              </a:ext>
            </a:extLst>
          </p:cNvPr>
          <p:cNvSpPr>
            <a:spLocks noChangeShapeType="1"/>
          </p:cNvSpPr>
          <p:nvPr/>
        </p:nvSpPr>
        <p:spPr bwMode="auto">
          <a:xfrm>
            <a:off x="711200" y="6629400"/>
            <a:ext cx="6705600" cy="0"/>
          </a:xfrm>
          <a:prstGeom prst="line">
            <a:avLst/>
          </a:prstGeom>
          <a:noFill/>
          <a:ln w="1905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 sz="3200"/>
          </a:p>
        </p:txBody>
      </p:sp>
      <p:sp>
        <p:nvSpPr>
          <p:cNvPr id="1038" name="Line 14">
            <a:extLst>
              <a:ext uri="{FF2B5EF4-FFF2-40B4-BE49-F238E27FC236}">
                <a16:creationId xmlns:a16="http://schemas.microsoft.com/office/drawing/2014/main" id="{ACBDF9AB-FCCA-4447-9B53-223D657255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16800" y="6477000"/>
            <a:ext cx="203200" cy="152400"/>
          </a:xfrm>
          <a:prstGeom prst="line">
            <a:avLst/>
          </a:prstGeom>
          <a:noFill/>
          <a:ln w="1905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 sz="3200"/>
          </a:p>
        </p:txBody>
      </p:sp>
      <p:sp>
        <p:nvSpPr>
          <p:cNvPr id="1039" name="Line 15">
            <a:extLst>
              <a:ext uri="{FF2B5EF4-FFF2-40B4-BE49-F238E27FC236}">
                <a16:creationId xmlns:a16="http://schemas.microsoft.com/office/drawing/2014/main" id="{316FA16F-9CEB-47D2-9886-F8BA602EE05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6477000"/>
            <a:ext cx="3860800" cy="0"/>
          </a:xfrm>
          <a:prstGeom prst="line">
            <a:avLst/>
          </a:prstGeom>
          <a:noFill/>
          <a:ln w="1905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 sz="3200"/>
          </a:p>
        </p:txBody>
      </p:sp>
      <p:sp useBgFill="1">
        <p:nvSpPr>
          <p:cNvPr id="1041" name="AutoShape 1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B07B2F7D-8B69-4065-AFB1-15643F7A5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6400800"/>
            <a:ext cx="304800" cy="228600"/>
          </a:xfrm>
          <a:prstGeom prst="actionButtonBackPrevious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3200"/>
          </a:p>
        </p:txBody>
      </p:sp>
      <p:sp useBgFill="1">
        <p:nvSpPr>
          <p:cNvPr id="1042" name="AutoShape 1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A4E901C-C173-42C7-A093-4065AE50C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6400800"/>
            <a:ext cx="304800" cy="228600"/>
          </a:xfrm>
          <a:prstGeom prst="actionButtonForwardNex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3200"/>
          </a:p>
        </p:txBody>
      </p:sp>
      <p:sp useBgFill="1">
        <p:nvSpPr>
          <p:cNvPr id="1043" name="AutoShape 19">
            <a:hlinkClick r:id="rId15" action="ppaction://hlinksldjump" highlightClick="1"/>
            <a:extLst>
              <a:ext uri="{FF2B5EF4-FFF2-40B4-BE49-F238E27FC236}">
                <a16:creationId xmlns:a16="http://schemas.microsoft.com/office/drawing/2014/main" id="{DED8C0B0-ACBB-4309-82E8-B672DC2CF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400800"/>
            <a:ext cx="304800" cy="228600"/>
          </a:xfrm>
          <a:prstGeom prst="actionButtonHome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3200"/>
          </a:p>
        </p:txBody>
      </p:sp>
      <p:sp useBgFill="1">
        <p:nvSpPr>
          <p:cNvPr id="1044" name="AutoShape 20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404AD77A-64E3-4798-A26F-2BAB9570D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8400" y="6400800"/>
            <a:ext cx="304800" cy="228600"/>
          </a:xfrm>
          <a:prstGeom prst="actionButtonEnd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3200"/>
          </a:p>
        </p:txBody>
      </p:sp>
      <p:sp useBgFill="1">
        <p:nvSpPr>
          <p:cNvPr id="1048" name="Rectangle 24">
            <a:extLst>
              <a:ext uri="{FF2B5EF4-FFF2-40B4-BE49-F238E27FC236}">
                <a16:creationId xmlns:a16="http://schemas.microsoft.com/office/drawing/2014/main" id="{CBD69160-BB78-4616-8098-FB74772D53A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871200" y="6324600"/>
            <a:ext cx="711200" cy="3048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600">
                <a:solidFill>
                  <a:srgbClr val="669900"/>
                </a:solidFill>
                <a:ea typeface="+mn-ea"/>
              </a:defRPr>
            </a:lvl1pPr>
          </a:lstStyle>
          <a:p>
            <a:fld id="{5D112894-514F-4594-B017-AE79745FD4BE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5EAB78E7-4A71-43C9-B76A-D2845D42A92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812800" y="425450"/>
            <a:ext cx="106680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CN" altLang="en-US" sz="2800"/>
          </a:p>
        </p:txBody>
      </p:sp>
      <p:sp>
        <p:nvSpPr>
          <p:cNvPr id="14" name="Line 12">
            <a:extLst>
              <a:ext uri="{FF2B5EF4-FFF2-40B4-BE49-F238E27FC236}">
                <a16:creationId xmlns:a16="http://schemas.microsoft.com/office/drawing/2014/main" id="{32EF0BC1-DFCA-4187-9046-4E3E43BE4ED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711200" y="6629400"/>
            <a:ext cx="67056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 sz="2800"/>
          </a:p>
        </p:txBody>
      </p:sp>
      <p:sp>
        <p:nvSpPr>
          <p:cNvPr id="15" name="Line 14">
            <a:extLst>
              <a:ext uri="{FF2B5EF4-FFF2-40B4-BE49-F238E27FC236}">
                <a16:creationId xmlns:a16="http://schemas.microsoft.com/office/drawing/2014/main" id="{55470574-5A5A-4270-BC3A-DB00B1022EB6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7416800" y="6477000"/>
            <a:ext cx="203200" cy="1524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 sz="2800"/>
          </a:p>
        </p:txBody>
      </p:sp>
      <p:sp>
        <p:nvSpPr>
          <p:cNvPr id="16" name="Line 15">
            <a:extLst>
              <a:ext uri="{FF2B5EF4-FFF2-40B4-BE49-F238E27FC236}">
                <a16:creationId xmlns:a16="http://schemas.microsoft.com/office/drawing/2014/main" id="{1B0337BA-134B-4D5C-9B4A-502825DAEA1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7620000" y="6477000"/>
            <a:ext cx="38608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 sz="2800"/>
          </a:p>
        </p:txBody>
      </p:sp>
      <p:sp useBgFill="1">
        <p:nvSpPr>
          <p:cNvPr id="17" name="AutoShape 1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723655B0-E7EC-40AE-A3B0-2D97AFDD136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839200" y="6400800"/>
            <a:ext cx="304800" cy="228600"/>
          </a:xfrm>
          <a:prstGeom prst="actionButtonBackPrevious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800"/>
          </a:p>
        </p:txBody>
      </p:sp>
      <p:sp useBgFill="1">
        <p:nvSpPr>
          <p:cNvPr id="18" name="AutoShape 1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21277EA-DC79-41A2-884E-CD783E1321D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448800" y="6400800"/>
            <a:ext cx="304800" cy="228600"/>
          </a:xfrm>
          <a:prstGeom prst="actionButtonForwardNex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800"/>
          </a:p>
        </p:txBody>
      </p:sp>
      <p:sp useBgFill="1">
        <p:nvSpPr>
          <p:cNvPr id="19" name="AutoShape 19">
            <a:hlinkClick r:id="rId15" action="ppaction://hlinksldjump" highlightClick="1"/>
            <a:extLst>
              <a:ext uri="{FF2B5EF4-FFF2-40B4-BE49-F238E27FC236}">
                <a16:creationId xmlns:a16="http://schemas.microsoft.com/office/drawing/2014/main" id="{26F2DEFC-76C3-4860-B279-D46F24BA90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229600" y="6400800"/>
            <a:ext cx="304800" cy="228600"/>
          </a:xfrm>
          <a:prstGeom prst="actionButtonHome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800"/>
          </a:p>
        </p:txBody>
      </p:sp>
      <p:sp useBgFill="1">
        <p:nvSpPr>
          <p:cNvPr id="20" name="AutoShape 20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23093666-8FA2-42E3-8DA2-1673F60B0F2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058400" y="6400800"/>
            <a:ext cx="304800" cy="228600"/>
          </a:xfrm>
          <a:prstGeom prst="actionButtonEnd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800"/>
          </a:p>
        </p:txBody>
      </p:sp>
      <p:sp>
        <p:nvSpPr>
          <p:cNvPr id="21" name="Rectangle 25">
            <a:extLst>
              <a:ext uri="{FF2B5EF4-FFF2-40B4-BE49-F238E27FC236}">
                <a16:creationId xmlns:a16="http://schemas.microsoft.com/office/drawing/2014/main" id="{7A36C1DD-C1F4-4024-90FE-0B2761E6DDD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1200" y="76200"/>
            <a:ext cx="235513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1600" b="1" dirty="0">
                <a:solidFill>
                  <a:srgbClr val="996600"/>
                </a:solidFill>
                <a:ea typeface="黑体" panose="02010609060101010101" pitchFamily="49" charset="-122"/>
              </a:rPr>
              <a:t>第九章  多元函数积分学</a:t>
            </a:r>
          </a:p>
        </p:txBody>
      </p:sp>
      <p:sp>
        <p:nvSpPr>
          <p:cNvPr id="22" name="Rectangle 26">
            <a:extLst>
              <a:ext uri="{FF2B5EF4-FFF2-40B4-BE49-F238E27FC236}">
                <a16:creationId xmlns:a16="http://schemas.microsoft.com/office/drawing/2014/main" id="{0A073462-CB31-4309-8759-5FD96DC8704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026401" y="76200"/>
            <a:ext cx="308129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1600" b="1" dirty="0">
                <a:solidFill>
                  <a:srgbClr val="9966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第一节 二重积分的概念与性质 </a:t>
            </a:r>
          </a:p>
        </p:txBody>
      </p:sp>
    </p:spTree>
    <p:extLst>
      <p:ext uri="{BB962C8B-B14F-4D97-AF65-F5344CB8AC3E}">
        <p14:creationId xmlns:p14="http://schemas.microsoft.com/office/powerpoint/2010/main" val="213418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emf"/><Relationship Id="rId13" Type="http://schemas.openxmlformats.org/officeDocument/2006/relationships/oleObject" Target="../embeddings/oleObject62.bin"/><Relationship Id="rId18" Type="http://schemas.openxmlformats.org/officeDocument/2006/relationships/image" Target="../media/image64.e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1.emf"/><Relationship Id="rId17" Type="http://schemas.openxmlformats.org/officeDocument/2006/relationships/oleObject" Target="../embeddings/oleObject64.bin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63.emf"/><Relationship Id="rId20" Type="http://schemas.openxmlformats.org/officeDocument/2006/relationships/image" Target="../media/image65.e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8.e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10" Type="http://schemas.openxmlformats.org/officeDocument/2006/relationships/image" Target="../media/image60.emf"/><Relationship Id="rId19" Type="http://schemas.openxmlformats.org/officeDocument/2006/relationships/oleObject" Target="../embeddings/oleObject65.bin"/><Relationship Id="rId4" Type="http://schemas.openxmlformats.org/officeDocument/2006/relationships/image" Target="../media/image57.e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2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emf"/><Relationship Id="rId13" Type="http://schemas.openxmlformats.org/officeDocument/2006/relationships/oleObject" Target="../embeddings/oleObject70.bin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2.png"/><Relationship Id="rId17" Type="http://schemas.openxmlformats.org/officeDocument/2006/relationships/slide" Target="slid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71.e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7.emf"/><Relationship Id="rId11" Type="http://schemas.openxmlformats.org/officeDocument/2006/relationships/image" Target="../media/image71.png"/><Relationship Id="rId5" Type="http://schemas.openxmlformats.org/officeDocument/2006/relationships/oleObject" Target="../embeddings/oleObject67.bin"/><Relationship Id="rId15" Type="http://schemas.openxmlformats.org/officeDocument/2006/relationships/oleObject" Target="../embeddings/oleObject71.bin"/><Relationship Id="rId10" Type="http://schemas.openxmlformats.org/officeDocument/2006/relationships/image" Target="../media/image69.emf"/><Relationship Id="rId4" Type="http://schemas.openxmlformats.org/officeDocument/2006/relationships/image" Target="../media/image66.e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70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12" Type="http://schemas.openxmlformats.org/officeDocument/2006/relationships/slide" Target="slide2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3.emf"/><Relationship Id="rId26" Type="http://schemas.openxmlformats.org/officeDocument/2006/relationships/image" Target="../media/image17.emf"/><Relationship Id="rId3" Type="http://schemas.openxmlformats.org/officeDocument/2006/relationships/oleObject" Target="../embeddings/oleObject5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emf"/><Relationship Id="rId17" Type="http://schemas.openxmlformats.org/officeDocument/2006/relationships/oleObject" Target="../embeddings/oleObject12.bin"/><Relationship Id="rId25" Type="http://schemas.openxmlformats.org/officeDocument/2006/relationships/oleObject" Target="../embeddings/oleObject16.bin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2.emf"/><Relationship Id="rId20" Type="http://schemas.openxmlformats.org/officeDocument/2006/relationships/image" Target="../media/image14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11" Type="http://schemas.openxmlformats.org/officeDocument/2006/relationships/oleObject" Target="../embeddings/oleObject9.bin"/><Relationship Id="rId24" Type="http://schemas.openxmlformats.org/officeDocument/2006/relationships/image" Target="../media/image16.emf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5.bin"/><Relationship Id="rId10" Type="http://schemas.openxmlformats.org/officeDocument/2006/relationships/image" Target="../media/image9.e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4.png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emf"/><Relationship Id="rId22" Type="http://schemas.openxmlformats.org/officeDocument/2006/relationships/image" Target="../media/image15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4.e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4.png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3.emf"/><Relationship Id="rId20" Type="http://schemas.openxmlformats.org/officeDocument/2006/relationships/image" Target="../media/image25.e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e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1.e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18.e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2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3.e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0.e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2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e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29.emf"/><Relationship Id="rId4" Type="http://schemas.openxmlformats.org/officeDocument/2006/relationships/image" Target="../media/image26.e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1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8.emf"/><Relationship Id="rId18" Type="http://schemas.openxmlformats.org/officeDocument/2006/relationships/oleObject" Target="../embeddings/oleObject41.bin"/><Relationship Id="rId26" Type="http://schemas.openxmlformats.org/officeDocument/2006/relationships/oleObject" Target="../embeddings/oleObject45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42.emf"/><Relationship Id="rId7" Type="http://schemas.openxmlformats.org/officeDocument/2006/relationships/image" Target="../media/image35.emf"/><Relationship Id="rId12" Type="http://schemas.openxmlformats.org/officeDocument/2006/relationships/oleObject" Target="../embeddings/oleObject38.bin"/><Relationship Id="rId17" Type="http://schemas.openxmlformats.org/officeDocument/2006/relationships/image" Target="../media/image40.emf"/><Relationship Id="rId25" Type="http://schemas.openxmlformats.org/officeDocument/2006/relationships/image" Target="../media/image44.e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40.bin"/><Relationship Id="rId20" Type="http://schemas.openxmlformats.org/officeDocument/2006/relationships/oleObject" Target="../embeddings/oleObject42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7.emf"/><Relationship Id="rId24" Type="http://schemas.openxmlformats.org/officeDocument/2006/relationships/oleObject" Target="../embeddings/oleObject44.bin"/><Relationship Id="rId5" Type="http://schemas.openxmlformats.org/officeDocument/2006/relationships/image" Target="../media/image34.png"/><Relationship Id="rId15" Type="http://schemas.openxmlformats.org/officeDocument/2006/relationships/image" Target="../media/image39.emf"/><Relationship Id="rId23" Type="http://schemas.openxmlformats.org/officeDocument/2006/relationships/image" Target="../media/image43.emf"/><Relationship Id="rId10" Type="http://schemas.openxmlformats.org/officeDocument/2006/relationships/oleObject" Target="../embeddings/oleObject37.bin"/><Relationship Id="rId19" Type="http://schemas.openxmlformats.org/officeDocument/2006/relationships/image" Target="../media/image41.e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6.emf"/><Relationship Id="rId14" Type="http://schemas.openxmlformats.org/officeDocument/2006/relationships/oleObject" Target="../embeddings/oleObject39.bin"/><Relationship Id="rId22" Type="http://schemas.openxmlformats.org/officeDocument/2006/relationships/oleObject" Target="../embeddings/oleObject43.bin"/><Relationship Id="rId27" Type="http://schemas.openxmlformats.org/officeDocument/2006/relationships/image" Target="../media/image4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7.e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46.emf"/><Relationship Id="rId4" Type="http://schemas.openxmlformats.org/officeDocument/2006/relationships/oleObject" Target="../embeddings/oleObject4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13" Type="http://schemas.openxmlformats.org/officeDocument/2006/relationships/oleObject" Target="../embeddings/oleObject53.bin"/><Relationship Id="rId18" Type="http://schemas.openxmlformats.org/officeDocument/2006/relationships/image" Target="../media/image55.emf"/><Relationship Id="rId3" Type="http://schemas.openxmlformats.org/officeDocument/2006/relationships/oleObject" Target="../embeddings/oleObject48.bin"/><Relationship Id="rId21" Type="http://schemas.openxmlformats.org/officeDocument/2006/relationships/slide" Target="slide2.xml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2.emf"/><Relationship Id="rId17" Type="http://schemas.openxmlformats.org/officeDocument/2006/relationships/oleObject" Target="../embeddings/oleObject55.bin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4.emf"/><Relationship Id="rId20" Type="http://schemas.openxmlformats.org/officeDocument/2006/relationships/image" Target="../media/image56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e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51.emf"/><Relationship Id="rId19" Type="http://schemas.openxmlformats.org/officeDocument/2006/relationships/oleObject" Target="../embeddings/oleObject56.bin"/><Relationship Id="rId4" Type="http://schemas.openxmlformats.org/officeDocument/2006/relationships/image" Target="../media/image48.e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>
            <a:extLst>
              <a:ext uri="{FF2B5EF4-FFF2-40B4-BE49-F238E27FC236}">
                <a16:creationId xmlns:a16="http://schemas.microsoft.com/office/drawing/2014/main" id="{5D864803-4909-44C6-82E3-9E0C08C71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898525"/>
            <a:ext cx="6553200" cy="871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kumimoji="1" lang="zh-CN" altLang="en-US" sz="400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第九章  多元函数积分学   </a:t>
            </a:r>
          </a:p>
        </p:txBody>
      </p:sp>
      <p:sp>
        <p:nvSpPr>
          <p:cNvPr id="41991" name="Text Box 7">
            <a:extLst>
              <a:ext uri="{FF2B5EF4-FFF2-40B4-BE49-F238E27FC236}">
                <a16:creationId xmlns:a16="http://schemas.microsoft.com/office/drawing/2014/main" id="{F70257B2-0181-4B7E-8BFD-B8A7FBB89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773364"/>
            <a:ext cx="6400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kumimoji="1" lang="zh-CN" altLang="en-US" sz="3200" b="1">
                <a:solidFill>
                  <a:srgbClr val="DC5A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第一节 二重积分的概念与性质</a:t>
            </a:r>
            <a:r>
              <a:rPr kumimoji="1" lang="zh-CN" altLang="en-US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</a:p>
        </p:txBody>
      </p:sp>
      <p:sp>
        <p:nvSpPr>
          <p:cNvPr id="41992" name="Text Box 8">
            <a:extLst>
              <a:ext uri="{FF2B5EF4-FFF2-40B4-BE49-F238E27FC236}">
                <a16:creationId xmlns:a16="http://schemas.microsoft.com/office/drawing/2014/main" id="{0BCC00A8-6315-4A58-A850-FB0FBB128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535364"/>
            <a:ext cx="6400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zh-CN" altLang="en-US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第二节 二重积分的计算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灯片编号占位符 3">
            <a:extLst>
              <a:ext uri="{FF2B5EF4-FFF2-40B4-BE49-F238E27FC236}">
                <a16:creationId xmlns:a16="http://schemas.microsoft.com/office/drawing/2014/main" id="{491583BB-E43B-4316-8F5C-5489950C2F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F47DE-78DA-478E-B537-3679CE995544}" type="slidenum">
              <a:rPr lang="en-US" altLang="zh-CN"/>
              <a:pPr/>
              <a:t>10</a:t>
            </a:fld>
            <a:endParaRPr lang="en-US" altLang="zh-CN"/>
          </a:p>
        </p:txBody>
      </p:sp>
      <p:graphicFrame>
        <p:nvGraphicFramePr>
          <p:cNvPr id="59394" name="Object 2">
            <a:extLst>
              <a:ext uri="{FF2B5EF4-FFF2-40B4-BE49-F238E27FC236}">
                <a16:creationId xmlns:a16="http://schemas.microsoft.com/office/drawing/2014/main" id="{8153D45F-D741-42DE-9B4B-7B1A965577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56000" y="3759200"/>
          <a:ext cx="2755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8" name="Equation" r:id="rId3" imgW="2755800" imgH="660240" progId="Equation.3">
                  <p:embed/>
                </p:oleObj>
              </mc:Choice>
              <mc:Fallback>
                <p:oleObj name="Equation" r:id="rId3" imgW="2755800" imgH="6602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3759200"/>
                        <a:ext cx="27559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5" name="Text Box 3">
            <a:extLst>
              <a:ext uri="{FF2B5EF4-FFF2-40B4-BE49-F238E27FC236}">
                <a16:creationId xmlns:a16="http://schemas.microsoft.com/office/drawing/2014/main" id="{E71EFCD0-087D-4500-A197-D82B7FE9C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149601"/>
            <a:ext cx="388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引例</a:t>
            </a:r>
            <a:r>
              <a:rPr kumimoji="1" lang="en-US" altLang="zh-CN">
                <a:ea typeface="黑体" panose="02010609060101010101" pitchFamily="49" charset="-122"/>
              </a:rPr>
              <a:t>1</a:t>
            </a:r>
            <a:r>
              <a:rPr kumimoji="1" lang="zh-CN" altLang="en-US">
                <a:ea typeface="黑体" panose="02010609060101010101" pitchFamily="49" charset="-122"/>
              </a:rPr>
              <a:t>中曲顶柱体体积</a:t>
            </a:r>
            <a:r>
              <a:rPr kumimoji="1" lang="en-US" altLang="zh-CN">
                <a:ea typeface="黑体" panose="02010609060101010101" pitchFamily="49" charset="-122"/>
              </a:rPr>
              <a:t>:</a:t>
            </a:r>
          </a:p>
        </p:txBody>
      </p:sp>
      <p:graphicFrame>
        <p:nvGraphicFramePr>
          <p:cNvPr id="59396" name="Object 4">
            <a:extLst>
              <a:ext uri="{FF2B5EF4-FFF2-40B4-BE49-F238E27FC236}">
                <a16:creationId xmlns:a16="http://schemas.microsoft.com/office/drawing/2014/main" id="{358BB63D-74F8-4240-BC8C-F2D13ACF48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11550" y="5130800"/>
          <a:ext cx="2921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9" name="Equation" r:id="rId5" imgW="2920680" imgH="660240" progId="Equation.3">
                  <p:embed/>
                </p:oleObj>
              </mc:Choice>
              <mc:Fallback>
                <p:oleObj name="Equation" r:id="rId5" imgW="2920680" imgH="6602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550" y="5130800"/>
                        <a:ext cx="2921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7" name="Text Box 5">
            <a:extLst>
              <a:ext uri="{FF2B5EF4-FFF2-40B4-BE49-F238E27FC236}">
                <a16:creationId xmlns:a16="http://schemas.microsoft.com/office/drawing/2014/main" id="{23592187-EE33-4FC3-8A0D-F518E54A9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521201"/>
            <a:ext cx="403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引例</a:t>
            </a:r>
            <a:r>
              <a:rPr kumimoji="1" lang="en-US" altLang="zh-CN">
                <a:ea typeface="黑体" panose="02010609060101010101" pitchFamily="49" charset="-122"/>
              </a:rPr>
              <a:t>2</a:t>
            </a:r>
            <a:r>
              <a:rPr kumimoji="1" lang="zh-CN" altLang="en-US">
                <a:ea typeface="黑体" panose="02010609060101010101" pitchFamily="49" charset="-122"/>
              </a:rPr>
              <a:t>中平面薄板的质量</a:t>
            </a:r>
            <a:r>
              <a:rPr kumimoji="1" lang="en-US" altLang="zh-CN">
                <a:ea typeface="黑体" panose="02010609060101010101" pitchFamily="49" charset="-122"/>
              </a:rPr>
              <a:t>:</a:t>
            </a:r>
          </a:p>
        </p:txBody>
      </p:sp>
      <p:sp>
        <p:nvSpPr>
          <p:cNvPr id="59398" name="Text Box 6">
            <a:extLst>
              <a:ext uri="{FF2B5EF4-FFF2-40B4-BE49-F238E27FC236}">
                <a16:creationId xmlns:a16="http://schemas.microsoft.com/office/drawing/2014/main" id="{93CE7E25-AE3C-4B9B-9D14-C8E5D14E3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57201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如果             在</a:t>
            </a:r>
            <a:r>
              <a:rPr kumimoji="1" lang="en-US" altLang="zh-CN" i="1">
                <a:ea typeface="黑体" panose="02010609060101010101" pitchFamily="49" charset="-122"/>
              </a:rPr>
              <a:t>D</a:t>
            </a:r>
            <a:r>
              <a:rPr kumimoji="1" lang="zh-CN" altLang="en-US">
                <a:ea typeface="黑体" panose="02010609060101010101" pitchFamily="49" charset="-122"/>
              </a:rPr>
              <a:t>上可积</a:t>
            </a:r>
            <a:r>
              <a:rPr kumimoji="1" lang="en-US" altLang="zh-CN">
                <a:ea typeface="黑体" panose="02010609060101010101" pitchFamily="49" charset="-122"/>
              </a:rPr>
              <a:t>,</a:t>
            </a:r>
          </a:p>
        </p:txBody>
      </p:sp>
      <p:graphicFrame>
        <p:nvGraphicFramePr>
          <p:cNvPr id="59399" name="Object 7">
            <a:extLst>
              <a:ext uri="{FF2B5EF4-FFF2-40B4-BE49-F238E27FC236}">
                <a16:creationId xmlns:a16="http://schemas.microsoft.com/office/drawing/2014/main" id="{B5903A0B-70B8-4E7B-BBB1-BB23E23816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533400"/>
          <a:ext cx="1092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50" name="Equation" r:id="rId7" imgW="1091880" imgH="406080" progId="Equation.3">
                  <p:embed/>
                </p:oleObj>
              </mc:Choice>
              <mc:Fallback>
                <p:oleObj name="Equation" r:id="rId7" imgW="1091880" imgH="4060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33400"/>
                        <a:ext cx="1092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0" name="Text Box 8">
            <a:extLst>
              <a:ext uri="{FF2B5EF4-FFF2-40B4-BE49-F238E27FC236}">
                <a16:creationId xmlns:a16="http://schemas.microsoft.com/office/drawing/2014/main" id="{1FB41C6B-C4FB-45A4-B0C8-DD15E791B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6400" y="1066801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也常</a:t>
            </a:r>
          </a:p>
        </p:txBody>
      </p:sp>
      <p:graphicFrame>
        <p:nvGraphicFramePr>
          <p:cNvPr id="59401" name="Object 9">
            <a:extLst>
              <a:ext uri="{FF2B5EF4-FFF2-40B4-BE49-F238E27FC236}">
                <a16:creationId xmlns:a16="http://schemas.microsoft.com/office/drawing/2014/main" id="{7C2660E6-8BDD-40CF-9E09-4E3F627D0A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82050" y="1187450"/>
          <a:ext cx="520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51" name="Equation" r:id="rId9" imgW="520560" imgH="330120" progId="Equation.3">
                  <p:embed/>
                </p:oleObj>
              </mc:Choice>
              <mc:Fallback>
                <p:oleObj name="Equation" r:id="rId9" imgW="520560" imgH="33012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2050" y="1187450"/>
                        <a:ext cx="520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2" name="Object 10">
            <a:extLst>
              <a:ext uri="{FF2B5EF4-FFF2-40B4-BE49-F238E27FC236}">
                <a16:creationId xmlns:a16="http://schemas.microsoft.com/office/drawing/2014/main" id="{2820F59B-2424-40CA-9884-236222D84F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727200"/>
          <a:ext cx="901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52" name="Equation" r:id="rId11" imgW="901440" imgH="406080" progId="Equation.3">
                  <p:embed/>
                </p:oleObj>
              </mc:Choice>
              <mc:Fallback>
                <p:oleObj name="Equation" r:id="rId11" imgW="901440" imgH="4060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727200"/>
                        <a:ext cx="901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3" name="Text Box 11">
            <a:extLst>
              <a:ext uri="{FF2B5EF4-FFF2-40B4-BE49-F238E27FC236}">
                <a16:creationId xmlns:a16="http://schemas.microsoft.com/office/drawing/2014/main" id="{8AFFBC57-6B73-48C0-8E4C-60CD466F9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614488"/>
            <a:ext cx="2743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二重积分记作</a:t>
            </a:r>
          </a:p>
        </p:txBody>
      </p:sp>
      <p:graphicFrame>
        <p:nvGraphicFramePr>
          <p:cNvPr id="59404" name="Object 12">
            <a:extLst>
              <a:ext uri="{FF2B5EF4-FFF2-40B4-BE49-F238E27FC236}">
                <a16:creationId xmlns:a16="http://schemas.microsoft.com/office/drawing/2014/main" id="{050F9F9A-C030-4F0B-A573-D564F6F205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25900" y="2209800"/>
          <a:ext cx="2451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53" name="Equation" r:id="rId13" imgW="2450880" imgH="596880" progId="Equation.3">
                  <p:embed/>
                </p:oleObj>
              </mc:Choice>
              <mc:Fallback>
                <p:oleObj name="Equation" r:id="rId13" imgW="2450880" imgH="5968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2209800"/>
                        <a:ext cx="2451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5" name="Object 13">
            <a:extLst>
              <a:ext uri="{FF2B5EF4-FFF2-40B4-BE49-F238E27FC236}">
                <a16:creationId xmlns:a16="http://schemas.microsoft.com/office/drawing/2014/main" id="{B22CE575-72B3-4A1F-990A-A87301B96F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41800" y="1143000"/>
          <a:ext cx="231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54" name="Equation" r:id="rId15" imgW="2311200" imgH="444240" progId="Equation.3">
                  <p:embed/>
                </p:oleObj>
              </mc:Choice>
              <mc:Fallback>
                <p:oleObj name="Equation" r:id="rId15" imgW="2311200" imgH="4442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1143000"/>
                        <a:ext cx="231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6" name="Text Box 14">
            <a:extLst>
              <a:ext uri="{FF2B5EF4-FFF2-40B4-BE49-F238E27FC236}">
                <a16:creationId xmlns:a16="http://schemas.microsoft.com/office/drawing/2014/main" id="{B2672194-44F0-4C9C-B899-2BFC6AA64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004888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这时</a:t>
            </a:r>
            <a:endParaRPr kumimoji="1" lang="zh-CN" altLang="en-US" i="1">
              <a:ea typeface="黑体" panose="02010609060101010101" pitchFamily="49" charset="-122"/>
            </a:endParaRPr>
          </a:p>
        </p:txBody>
      </p:sp>
      <p:sp>
        <p:nvSpPr>
          <p:cNvPr id="59407" name="Text Box 15">
            <a:extLst>
              <a:ext uri="{FF2B5EF4-FFF2-40B4-BE49-F238E27FC236}">
                <a16:creationId xmlns:a16="http://schemas.microsoft.com/office/drawing/2014/main" id="{9B44190F-B9CD-48C2-8496-AD5FEEC93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476" y="1004888"/>
            <a:ext cx="1774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1" lang="zh-CN" altLang="en-US">
                <a:ea typeface="黑体" panose="02010609060101010101" pitchFamily="49" charset="-122"/>
              </a:rPr>
              <a:t>分区域</a:t>
            </a:r>
            <a:r>
              <a:rPr kumimoji="1" lang="en-US" altLang="zh-CN" i="1">
                <a:ea typeface="黑体" panose="02010609060101010101" pitchFamily="49" charset="-122"/>
              </a:rPr>
              <a:t>D </a:t>
            </a:r>
            <a:r>
              <a:rPr kumimoji="1" lang="en-US" altLang="zh-CN">
                <a:ea typeface="黑体" panose="02010609060101010101" pitchFamily="49" charset="-122"/>
              </a:rPr>
              <a:t>, </a:t>
            </a:r>
          </a:p>
        </p:txBody>
      </p:sp>
      <p:sp>
        <p:nvSpPr>
          <p:cNvPr id="59408" name="Text Box 16">
            <a:extLst>
              <a:ext uri="{FF2B5EF4-FFF2-40B4-BE49-F238E27FC236}">
                <a16:creationId xmlns:a16="http://schemas.microsoft.com/office/drawing/2014/main" id="{48454B4F-BAEB-4BF8-9D69-49687D4BC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4150" y="1081088"/>
            <a:ext cx="2317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1" lang="zh-CN" altLang="en-US">
                <a:ea typeface="黑体" panose="02010609060101010101" pitchFamily="49" charset="-122"/>
              </a:rPr>
              <a:t>因此面积元素</a:t>
            </a:r>
          </a:p>
        </p:txBody>
      </p:sp>
      <p:sp>
        <p:nvSpPr>
          <p:cNvPr id="59409" name="Text Box 17">
            <a:extLst>
              <a:ext uri="{FF2B5EF4-FFF2-40B4-BE49-F238E27FC236}">
                <a16:creationId xmlns:a16="http://schemas.microsoft.com/office/drawing/2014/main" id="{AD715CF5-3669-4C9B-AB0B-E42149EAA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57201"/>
            <a:ext cx="4629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可用平行坐标轴的直线来划 </a:t>
            </a:r>
          </a:p>
        </p:txBody>
      </p:sp>
      <p:sp>
        <p:nvSpPr>
          <p:cNvPr id="59410" name="Text Box 18">
            <a:extLst>
              <a:ext uri="{FF2B5EF4-FFF2-40B4-BE49-F238E27FC236}">
                <a16:creationId xmlns:a16="http://schemas.microsoft.com/office/drawing/2014/main" id="{F8F7EB62-58F9-484C-89B4-753201286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600201"/>
            <a:ext cx="114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记作</a:t>
            </a:r>
          </a:p>
        </p:txBody>
      </p:sp>
      <p:graphicFrame>
        <p:nvGraphicFramePr>
          <p:cNvPr id="59411" name="Object 19">
            <a:extLst>
              <a:ext uri="{FF2B5EF4-FFF2-40B4-BE49-F238E27FC236}">
                <a16:creationId xmlns:a16="http://schemas.microsoft.com/office/drawing/2014/main" id="{18BFAEA8-16DC-4538-B33C-4AC8176687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3759200"/>
          <a:ext cx="2882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55" name="Equation" r:id="rId17" imgW="2882880" imgH="660240" progId="Equation.3">
                  <p:embed/>
                </p:oleObj>
              </mc:Choice>
              <mc:Fallback>
                <p:oleObj name="Equation" r:id="rId17" imgW="2882880" imgH="66024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759200"/>
                        <a:ext cx="28829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12" name="Object 20">
            <a:extLst>
              <a:ext uri="{FF2B5EF4-FFF2-40B4-BE49-F238E27FC236}">
                <a16:creationId xmlns:a16="http://schemas.microsoft.com/office/drawing/2014/main" id="{9F213566-30C9-4AF0-A091-08E12C923E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64300" y="5130800"/>
          <a:ext cx="2908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56" name="Equation" r:id="rId19" imgW="2908080" imgH="660240" progId="Equation.3">
                  <p:embed/>
                </p:oleObj>
              </mc:Choice>
              <mc:Fallback>
                <p:oleObj name="Equation" r:id="rId19" imgW="2908080" imgH="6602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5130800"/>
                        <a:ext cx="29083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13" name="Line 21">
            <a:extLst>
              <a:ext uri="{FF2B5EF4-FFF2-40B4-BE49-F238E27FC236}">
                <a16:creationId xmlns:a16="http://schemas.microsoft.com/office/drawing/2014/main" id="{FCE5DA5F-FAAF-460F-9065-C9AF5A91F6F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9718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9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9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9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9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9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9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autoUpdateAnimBg="0"/>
      <p:bldP spid="59397" grpId="0" autoUpdateAnimBg="0"/>
      <p:bldP spid="59400" grpId="0" build="p" autoUpdateAnimBg="0"/>
      <p:bldP spid="59403" grpId="0" autoUpdateAnimBg="0"/>
      <p:bldP spid="59406" grpId="0" build="p" autoUpdateAnimBg="0"/>
      <p:bldP spid="59407" grpId="0" build="p" autoUpdateAnimBg="0" advAuto="0"/>
      <p:bldP spid="59408" grpId="0" build="p" autoUpdateAnimBg="0"/>
      <p:bldP spid="59409" grpId="0" build="p" autoUpdateAnimBg="0"/>
      <p:bldP spid="59410" grpId="0" build="p" autoUpdateAnimBg="0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灯片编号占位符 3">
            <a:extLst>
              <a:ext uri="{FF2B5EF4-FFF2-40B4-BE49-F238E27FC236}">
                <a16:creationId xmlns:a16="http://schemas.microsoft.com/office/drawing/2014/main" id="{E83C8F76-3CFF-4E9B-8A53-D2937CEF62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2117E0-F18C-4A54-9322-6DDF93B6B566}" type="slidenum">
              <a:rPr lang="en-US" altLang="zh-CN"/>
              <a:pPr/>
              <a:t>11</a:t>
            </a:fld>
            <a:endParaRPr lang="en-US" altLang="zh-CN"/>
          </a:p>
        </p:txBody>
      </p:sp>
      <p:graphicFrame>
        <p:nvGraphicFramePr>
          <p:cNvPr id="60419" name="Object 3">
            <a:extLst>
              <a:ext uri="{FF2B5EF4-FFF2-40B4-BE49-F238E27FC236}">
                <a16:creationId xmlns:a16="http://schemas.microsoft.com/office/drawing/2014/main" id="{0AC734E7-5854-4E9E-9B69-5222942621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968559"/>
              </p:ext>
            </p:extLst>
          </p:nvPr>
        </p:nvGraphicFramePr>
        <p:xfrm>
          <a:off x="1447800" y="1085850"/>
          <a:ext cx="2563813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0" name="Equation" r:id="rId3" imgW="2565360" imgH="660240" progId="Equation.3">
                  <p:embed/>
                </p:oleObj>
              </mc:Choice>
              <mc:Fallback>
                <p:oleObj name="Equation" r:id="rId3" imgW="2565360" imgH="660240" progId="Equation.3">
                  <p:embed/>
                  <p:pic>
                    <p:nvPicPr>
                      <p:cNvPr id="0" name="Object 3"/>
                      <p:cNvPicPr preferRelativeResize="0"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085850"/>
                        <a:ext cx="2563813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0" name="Text Box 4">
            <a:extLst>
              <a:ext uri="{FF2B5EF4-FFF2-40B4-BE49-F238E27FC236}">
                <a16:creationId xmlns:a16="http://schemas.microsoft.com/office/drawing/2014/main" id="{5D4ABE1F-9ABF-4481-85D5-88CA9CC54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113665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dirty="0">
                <a:ea typeface="黑体" panose="02010609060101010101" pitchFamily="49" charset="-122"/>
              </a:rPr>
              <a:t>( </a:t>
            </a:r>
            <a:r>
              <a:rPr kumimoji="1" lang="en-US" altLang="zh-CN" i="1" dirty="0">
                <a:ea typeface="黑体" panose="02010609060101010101" pitchFamily="49" charset="-122"/>
              </a:rPr>
              <a:t>k</a:t>
            </a:r>
            <a:r>
              <a:rPr kumimoji="1" lang="en-US" altLang="zh-CN" dirty="0">
                <a:ea typeface="黑体" panose="02010609060101010101" pitchFamily="49" charset="-122"/>
              </a:rPr>
              <a:t> </a:t>
            </a:r>
            <a:r>
              <a:rPr kumimoji="1" lang="zh-CN" altLang="en-US" dirty="0">
                <a:ea typeface="黑体" panose="02010609060101010101" pitchFamily="49" charset="-122"/>
              </a:rPr>
              <a:t>为常数</a:t>
            </a:r>
            <a:r>
              <a:rPr kumimoji="1" lang="en-US" altLang="zh-CN" dirty="0">
                <a:ea typeface="黑体" panose="02010609060101010101" pitchFamily="49" charset="-122"/>
              </a:rPr>
              <a:t>)</a:t>
            </a:r>
          </a:p>
        </p:txBody>
      </p:sp>
      <p:graphicFrame>
        <p:nvGraphicFramePr>
          <p:cNvPr id="60421" name="Object 5">
            <a:extLst>
              <a:ext uri="{FF2B5EF4-FFF2-40B4-BE49-F238E27FC236}">
                <a16:creationId xmlns:a16="http://schemas.microsoft.com/office/drawing/2014/main" id="{A46FA8AD-511B-49D8-8B0D-FAA366162C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8503779"/>
              </p:ext>
            </p:extLst>
          </p:nvPr>
        </p:nvGraphicFramePr>
        <p:xfrm>
          <a:off x="1423987" y="2006600"/>
          <a:ext cx="3986213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1" name="Equation" r:id="rId5" imgW="3987720" imgH="660240" progId="Equation.3">
                  <p:embed/>
                </p:oleObj>
              </mc:Choice>
              <mc:Fallback>
                <p:oleObj name="Equation" r:id="rId5" imgW="3987720" imgH="660240" progId="Equation.3">
                  <p:embed/>
                  <p:pic>
                    <p:nvPicPr>
                      <p:cNvPr id="0" name="Object 5"/>
                      <p:cNvPicPr preferRelativeResize="0"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7" y="2006600"/>
                        <a:ext cx="3986213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>
            <a:extLst>
              <a:ext uri="{FF2B5EF4-FFF2-40B4-BE49-F238E27FC236}">
                <a16:creationId xmlns:a16="http://schemas.microsoft.com/office/drawing/2014/main" id="{4E8A3247-50FE-47CE-A4BF-FC25990E3B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447160"/>
              </p:ext>
            </p:extLst>
          </p:nvPr>
        </p:nvGraphicFramePr>
        <p:xfrm>
          <a:off x="1400175" y="3048000"/>
          <a:ext cx="75914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2" name="Equation" r:id="rId7" imgW="7594560" imgH="761760" progId="Equation.3">
                  <p:embed/>
                </p:oleObj>
              </mc:Choice>
              <mc:Fallback>
                <p:oleObj name="Equation" r:id="rId7" imgW="7594560" imgH="761760" progId="Equation.3">
                  <p:embed/>
                  <p:pic>
                    <p:nvPicPr>
                      <p:cNvPr id="0" name="Object 6"/>
                      <p:cNvPicPr preferRelativeResize="0"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0175" y="3048000"/>
                        <a:ext cx="75914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>
            <a:extLst>
              <a:ext uri="{FF2B5EF4-FFF2-40B4-BE49-F238E27FC236}">
                <a16:creationId xmlns:a16="http://schemas.microsoft.com/office/drawing/2014/main" id="{AAFD03F2-B125-490E-A22F-8082B3B7EA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182103"/>
              </p:ext>
            </p:extLst>
          </p:nvPr>
        </p:nvGraphicFramePr>
        <p:xfrm>
          <a:off x="1450975" y="4648200"/>
          <a:ext cx="34258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3" name="Equation" r:id="rId9" imgW="3429000" imgH="457200" progId="Equation.3">
                  <p:embed/>
                </p:oleObj>
              </mc:Choice>
              <mc:Fallback>
                <p:oleObj name="Equation" r:id="rId9" imgW="34290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975" y="4648200"/>
                        <a:ext cx="34258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0424" name="Object 8">
                <a:extLst>
                  <a:ext uri="{FF2B5EF4-FFF2-40B4-BE49-F238E27FC236}">
                    <a16:creationId xmlns:a16="http://schemas.microsoft.com/office/drawing/2014/main" id="{3C389060-B8B6-4573-9176-899EBA09771E}"/>
                  </a:ext>
                </a:extLst>
              </p:cNvPr>
              <p:cNvSpPr txBox="1"/>
              <p:nvPr/>
            </p:nvSpPr>
            <p:spPr bwMode="auto">
              <a:xfrm>
                <a:off x="4329113" y="5272088"/>
                <a:ext cx="5195887" cy="74771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chr m:val="∬"/>
                        <m:supHide m:val="on"/>
                        <m:ctrlPr>
                          <a:rPr lang="zh-CN" altLang="en-US" sz="32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zh-CN" alt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  <m:sup/>
                      <m:e>
                        <m:r>
                          <a:rPr lang="en-US" altLang="zh-CN" sz="3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zh-CN" sz="3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sz="3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sz="3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sz="3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CN" sz="3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func>
                          <m:funcPr>
                            <m:ctrlPr>
                              <a:rPr lang="zh-CN" alt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zh-CN" altLang="en-US" sz="32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</m:fName>
                          <m:e>
                            <m:r>
                              <a:rPr lang="zh-CN" alt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</m:func>
                      </m:e>
                    </m:nary>
                    <m:r>
                      <a:rPr lang="zh-CN" altLang="en-US" sz="3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∬"/>
                        <m:supHide m:val="on"/>
                        <m:ctrlPr>
                          <a:rPr lang="zh-CN" alt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zh-CN" alt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  <m:sup/>
                      <m:e>
                        <m:func>
                          <m:funcPr>
                            <m:ctrlPr>
                              <a:rPr lang="zh-CN" alt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zh-CN" altLang="en-US" sz="32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</m:fName>
                          <m:e>
                            <m:r>
                              <a:rPr lang="zh-CN" altLang="en-US" sz="3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</m:func>
                      </m:e>
                    </m:nary>
                  </m:oMath>
                </a14:m>
                <a:r>
                  <a:rPr lang="en-US" altLang="zh-CN" sz="3200" dirty="0"/>
                  <a:t>=S</a:t>
                </a:r>
                <a:endParaRPr lang="zh-CN" altLang="en-US" sz="3200" dirty="0"/>
              </a:p>
            </p:txBody>
          </p:sp>
        </mc:Choice>
        <mc:Fallback xmlns="">
          <p:sp>
            <p:nvSpPr>
              <p:cNvPr id="60424" name="Object 8">
                <a:extLst>
                  <a:ext uri="{FF2B5EF4-FFF2-40B4-BE49-F238E27FC236}">
                    <a16:creationId xmlns:a16="http://schemas.microsoft.com/office/drawing/2014/main" id="{3C389060-B8B6-4573-9176-899EBA0977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29113" y="5272088"/>
                <a:ext cx="5195887" cy="747712"/>
              </a:xfrm>
              <a:prstGeom prst="rect">
                <a:avLst/>
              </a:prstGeom>
              <a:blipFill>
                <a:blip r:embed="rId11"/>
                <a:stretch>
                  <a:fillRect t="-10569" b="-406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425" name="Text Box 9">
            <a:extLst>
              <a:ext uri="{FF2B5EF4-FFF2-40B4-BE49-F238E27FC236}">
                <a16:creationId xmlns:a16="http://schemas.microsoft.com/office/drawing/2014/main" id="{9D5676C7-110B-45DB-A67F-C5855E18A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586287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dirty="0">
                <a:ea typeface="黑体" panose="02010609060101010101" pitchFamily="49" charset="-122"/>
              </a:rPr>
              <a:t>S</a:t>
            </a:r>
            <a:r>
              <a:rPr kumimoji="1" lang="zh-CN" altLang="en-US" dirty="0">
                <a:ea typeface="黑体" panose="02010609060101010101" pitchFamily="49" charset="-122"/>
              </a:rPr>
              <a:t>为</a:t>
            </a:r>
            <a:r>
              <a:rPr kumimoji="1" lang="en-US" altLang="zh-CN" i="1" dirty="0">
                <a:ea typeface="黑体" panose="02010609060101010101" pitchFamily="49" charset="-122"/>
              </a:rPr>
              <a:t>D </a:t>
            </a:r>
            <a:r>
              <a:rPr kumimoji="1" lang="zh-CN" altLang="en-US" dirty="0">
                <a:ea typeface="黑体" panose="02010609060101010101" pitchFamily="49" charset="-122"/>
              </a:rPr>
              <a:t>的面积</a:t>
            </a:r>
            <a:r>
              <a:rPr kumimoji="1" lang="en-US" altLang="zh-CN" dirty="0">
                <a:ea typeface="黑体" panose="02010609060101010101" pitchFamily="49" charset="-122"/>
              </a:rPr>
              <a:t>, </a:t>
            </a:r>
            <a:r>
              <a:rPr kumimoji="1" lang="zh-CN" altLang="en-US" dirty="0">
                <a:ea typeface="黑体" panose="02010609060101010101" pitchFamily="49" charset="-122"/>
              </a:rPr>
              <a:t>则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426" name="Object 10">
                <a:extLst>
                  <a:ext uri="{FF2B5EF4-FFF2-40B4-BE49-F238E27FC236}">
                    <a16:creationId xmlns:a16="http://schemas.microsoft.com/office/drawing/2014/main" id="{647CA121-24AF-469B-968C-42281A3CF16E}"/>
                  </a:ext>
                </a:extLst>
              </p:cNvPr>
              <p:cNvSpPr txBox="1"/>
              <p:nvPr/>
            </p:nvSpPr>
            <p:spPr bwMode="auto">
              <a:xfrm>
                <a:off x="3810000" y="3810000"/>
                <a:ext cx="5294312" cy="4572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∪</m:t>
                      </m:r>
                      <m:sSub>
                        <m:sSubPr>
                          <m:ctrlP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且</m:t>
                      </m:r>
                      <m:sSub>
                        <m:sSubPr>
                          <m:ctrlP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, </m:t>
                      </m:r>
                      <m:sSub>
                        <m:sSubPr>
                          <m:ctrlP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无公共内点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60426" name="Object 10">
                <a:extLst>
                  <a:ext uri="{FF2B5EF4-FFF2-40B4-BE49-F238E27FC236}">
                    <a16:creationId xmlns:a16="http://schemas.microsoft.com/office/drawing/2014/main" id="{647CA121-24AF-469B-968C-42281A3CF1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0" y="3810000"/>
                <a:ext cx="5294312" cy="457200"/>
              </a:xfrm>
              <a:prstGeom prst="rect">
                <a:avLst/>
              </a:prstGeom>
              <a:blipFill>
                <a:blip r:embed="rId12"/>
                <a:stretch>
                  <a:fillRect b="-2000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0427" name="Object 11">
            <a:extLst>
              <a:ext uri="{FF2B5EF4-FFF2-40B4-BE49-F238E27FC236}">
                <a16:creationId xmlns:a16="http://schemas.microsoft.com/office/drawing/2014/main" id="{40474DF0-EC4C-45C8-9598-CC461270A4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6553003"/>
              </p:ext>
            </p:extLst>
          </p:nvPr>
        </p:nvGraphicFramePr>
        <p:xfrm>
          <a:off x="4078287" y="1111250"/>
          <a:ext cx="2627313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4" name="Equation" r:id="rId13" imgW="2628720" imgH="660240" progId="Equation.3">
                  <p:embed/>
                </p:oleObj>
              </mc:Choice>
              <mc:Fallback>
                <p:oleObj name="Equation" r:id="rId13" imgW="2628720" imgH="6602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8287" y="1111250"/>
                        <a:ext cx="2627313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8" name="Object 12">
            <a:extLst>
              <a:ext uri="{FF2B5EF4-FFF2-40B4-BE49-F238E27FC236}">
                <a16:creationId xmlns:a16="http://schemas.microsoft.com/office/drawing/2014/main" id="{B1309D03-BD60-44C3-9992-4FC49D17C3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55068"/>
              </p:ext>
            </p:extLst>
          </p:nvPr>
        </p:nvGraphicFramePr>
        <p:xfrm>
          <a:off x="5449887" y="2009336"/>
          <a:ext cx="4837113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5" name="Equation" r:id="rId15" imgW="4838400" imgH="660240" progId="Equation.3">
                  <p:embed/>
                </p:oleObj>
              </mc:Choice>
              <mc:Fallback>
                <p:oleObj name="Equation" r:id="rId15" imgW="4838400" imgH="6602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9887" y="2009336"/>
                        <a:ext cx="4837113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37" name="Text Box 21">
            <a:hlinkClick r:id="rId17" action="ppaction://hlinksldjump"/>
            <a:extLst>
              <a:ext uri="{FF2B5EF4-FFF2-40B4-BE49-F238E27FC236}">
                <a16:creationId xmlns:a16="http://schemas.microsoft.com/office/drawing/2014/main" id="{1CDF5946-22CC-480F-8DEF-956359431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33400"/>
            <a:ext cx="457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kumimoji="1" lang="en-US" altLang="zh-CN" sz="3600" b="1" dirty="0">
                <a:solidFill>
                  <a:srgbClr val="3333FF"/>
                </a:solidFill>
                <a:ea typeface="黑体" panose="02010609060101010101" pitchFamily="49" charset="-122"/>
              </a:rPr>
              <a:t> </a:t>
            </a:r>
            <a:r>
              <a:rPr kumimoji="1" lang="zh-CN" altLang="en-US" sz="3600" b="1" dirty="0">
                <a:solidFill>
                  <a:srgbClr val="3333FF"/>
                </a:solidFill>
                <a:ea typeface="黑体" panose="02010609060101010101" pitchFamily="49" charset="-122"/>
              </a:rPr>
              <a:t>三</a:t>
            </a:r>
            <a:r>
              <a:rPr kumimoji="1" lang="en-US" altLang="zh-CN" sz="3600" b="1" dirty="0">
                <a:solidFill>
                  <a:srgbClr val="3333FF"/>
                </a:solidFill>
                <a:ea typeface="黑体" panose="02010609060101010101" pitchFamily="49" charset="-122"/>
              </a:rPr>
              <a:t>.</a:t>
            </a:r>
            <a:r>
              <a:rPr kumimoji="1" lang="zh-CN" altLang="en-US" sz="3600" b="1" dirty="0">
                <a:solidFill>
                  <a:srgbClr val="3333FF"/>
                </a:solidFill>
                <a:ea typeface="黑体" panose="02010609060101010101" pitchFamily="49" charset="-122"/>
              </a:rPr>
              <a:t>二重积分的性质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0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build="p" autoUpdateAnimBg="0"/>
      <p:bldP spid="60425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>
            <a:extLst>
              <a:ext uri="{FF2B5EF4-FFF2-40B4-BE49-F238E27FC236}">
                <a16:creationId xmlns:a16="http://schemas.microsoft.com/office/drawing/2014/main" id="{53848DFE-4DBD-46B2-9B0E-24959977D7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75B66-8B13-4875-B38D-175E7CB07AA7}" type="slidenum">
              <a:rPr lang="en-US" altLang="zh-CN"/>
              <a:pPr/>
              <a:t>12</a:t>
            </a:fld>
            <a:endParaRPr lang="en-US" altLang="zh-CN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69AD86AC-B19D-4593-A673-E56C66B98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4225" y="806450"/>
            <a:ext cx="2247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33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kumimoji="1" lang="en-US" altLang="zh-CN" sz="3600" b="1">
                <a:solidFill>
                  <a:srgbClr val="3333FF"/>
                </a:solidFill>
                <a:ea typeface="黑体" panose="02010609060101010101" pitchFamily="49" charset="-122"/>
              </a:rPr>
              <a:t> </a:t>
            </a:r>
            <a:r>
              <a:rPr kumimoji="1" lang="zh-CN" altLang="en-US" sz="3600" b="1">
                <a:solidFill>
                  <a:srgbClr val="3333FF"/>
                </a:solidFill>
                <a:ea typeface="黑体" panose="02010609060101010101" pitchFamily="49" charset="-122"/>
              </a:rPr>
              <a:t>内容小结 </a:t>
            </a:r>
          </a:p>
        </p:txBody>
      </p:sp>
      <p:sp>
        <p:nvSpPr>
          <p:cNvPr id="63491" name="Text Box 3">
            <a:extLst>
              <a:ext uri="{FF2B5EF4-FFF2-40B4-BE49-F238E27FC236}">
                <a16:creationId xmlns:a16="http://schemas.microsoft.com/office/drawing/2014/main" id="{069EA82B-B6D3-4120-A649-4BC9B7C8B2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981201"/>
            <a:ext cx="464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kumimoji="1"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、二重积分的定义</a:t>
            </a:r>
          </a:p>
        </p:txBody>
      </p:sp>
      <p:sp>
        <p:nvSpPr>
          <p:cNvPr id="63492" name="Text Box 4">
            <a:extLst>
              <a:ext uri="{FF2B5EF4-FFF2-40B4-BE49-F238E27FC236}">
                <a16:creationId xmlns:a16="http://schemas.microsoft.com/office/drawing/2014/main" id="{74E04A18-1681-4052-959E-4574C5B98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909888"/>
            <a:ext cx="464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kumimoji="1"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、二重积分的性质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  <p:bldP spid="6349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>
            <a:extLst>
              <a:ext uri="{FF2B5EF4-FFF2-40B4-BE49-F238E27FC236}">
                <a16:creationId xmlns:a16="http://schemas.microsoft.com/office/drawing/2014/main" id="{BD95CFF2-23AB-4441-B0B1-B937E2B8B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09600"/>
            <a:ext cx="7467600" cy="871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kumimoji="1" lang="zh-CN" altLang="en-US" sz="4000" b="1">
                <a:solidFill>
                  <a:srgbClr val="000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第一节 二重积分的概念与性质 </a:t>
            </a:r>
            <a:r>
              <a:rPr kumimoji="1" lang="zh-CN" altLang="en-US"/>
              <a:t> 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A69213E5-F934-4893-96D3-5D41F8AEB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828801"/>
            <a:ext cx="28632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3200" b="1">
                <a:solidFill>
                  <a:srgbClr val="DC5A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本节主要内容</a:t>
            </a:r>
            <a:r>
              <a:rPr kumimoji="1" lang="en-US" altLang="zh-CN" sz="3200" b="1">
                <a:solidFill>
                  <a:srgbClr val="DC5A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</a:p>
        </p:txBody>
      </p:sp>
      <p:sp>
        <p:nvSpPr>
          <p:cNvPr id="61444" name="Text Box 4">
            <a:hlinkClick r:id="rId2" action="ppaction://hlinksldjump"/>
            <a:extLst>
              <a:ext uri="{FF2B5EF4-FFF2-40B4-BE49-F238E27FC236}">
                <a16:creationId xmlns:a16="http://schemas.microsoft.com/office/drawing/2014/main" id="{E1B8666A-4F43-408D-BAC7-84A4DBDD2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819400"/>
            <a:ext cx="655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kumimoji="1" lang="en-US" altLang="zh-CN" sz="3200" b="1">
                <a:solidFill>
                  <a:srgbClr val="3333FF"/>
                </a:solidFill>
                <a:ea typeface="黑体" panose="02010609060101010101" pitchFamily="49" charset="-122"/>
              </a:rPr>
              <a:t> </a:t>
            </a:r>
            <a:r>
              <a:rPr kumimoji="1" lang="zh-CN" altLang="en-US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</a:t>
            </a:r>
            <a:r>
              <a:rPr kumimoji="1" lang="en-US" altLang="zh-CN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kumimoji="1" lang="zh-CN" altLang="en-US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两个实例</a:t>
            </a:r>
          </a:p>
        </p:txBody>
      </p:sp>
      <p:sp>
        <p:nvSpPr>
          <p:cNvPr id="61445" name="Text Box 5">
            <a:hlinkClick r:id="rId3" action="ppaction://hlinksldjump"/>
            <a:extLst>
              <a:ext uri="{FF2B5EF4-FFF2-40B4-BE49-F238E27FC236}">
                <a16:creationId xmlns:a16="http://schemas.microsoft.com/office/drawing/2014/main" id="{46524E9D-AAB1-4E0A-A1DE-B7D00E2E8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657600"/>
            <a:ext cx="624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zh-CN" altLang="en-US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kumimoji="1" lang="en-US" altLang="zh-CN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kumimoji="1" lang="zh-CN" altLang="en-US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二重积分的定义</a:t>
            </a:r>
          </a:p>
        </p:txBody>
      </p:sp>
      <p:sp>
        <p:nvSpPr>
          <p:cNvPr id="61446" name="Text Box 6">
            <a:hlinkClick r:id="rId3" action="ppaction://hlinksldjump"/>
            <a:extLst>
              <a:ext uri="{FF2B5EF4-FFF2-40B4-BE49-F238E27FC236}">
                <a16:creationId xmlns:a16="http://schemas.microsoft.com/office/drawing/2014/main" id="{6BB544DF-E0EA-4C60-B90C-D86C75553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495800"/>
            <a:ext cx="624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zh-CN" altLang="en-US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三</a:t>
            </a:r>
            <a:r>
              <a:rPr kumimoji="1" lang="en-US" altLang="zh-CN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kumimoji="1" lang="zh-CN" altLang="en-US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二重积分的性质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/>
      <p:bldP spid="61444" grpId="0"/>
      <p:bldP spid="61445" grpId="0"/>
      <p:bldP spid="614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灯片编号占位符 3">
            <a:extLst>
              <a:ext uri="{FF2B5EF4-FFF2-40B4-BE49-F238E27FC236}">
                <a16:creationId xmlns:a16="http://schemas.microsoft.com/office/drawing/2014/main" id="{607CE805-F86E-45FE-99CE-E6E900F52E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36F56-2B6B-4B20-8B05-93AF47CBE756}" type="slidenum">
              <a:rPr lang="en-US" altLang="zh-CN"/>
              <a:pPr/>
              <a:t>3</a:t>
            </a:fld>
            <a:endParaRPr lang="en-US" altLang="zh-CN"/>
          </a:p>
        </p:txBody>
      </p:sp>
      <p:sp>
        <p:nvSpPr>
          <p:cNvPr id="51202" name="Text Box 2">
            <a:extLst>
              <a:ext uri="{FF2B5EF4-FFF2-40B4-BE49-F238E27FC236}">
                <a16:creationId xmlns:a16="http://schemas.microsoft.com/office/drawing/2014/main" id="{8C5A9D54-BE24-47EA-BA5A-BD6047097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1"/>
            <a:ext cx="571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009900">
                        <a:gamma/>
                        <a:shade val="46275"/>
                        <a:invGamma/>
                      </a:srgbClr>
                    </a:gs>
                    <a:gs pos="50000">
                      <a:srgbClr val="009900"/>
                    </a:gs>
                    <a:gs pos="100000">
                      <a:srgbClr val="0099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b="1">
                <a:solidFill>
                  <a:schemeClr val="tx2"/>
                </a:solidFill>
                <a:ea typeface="黑体" panose="02010609060101010101" pitchFamily="49" charset="-122"/>
              </a:rPr>
              <a:t>解法</a:t>
            </a:r>
            <a:r>
              <a:rPr kumimoji="1" lang="en-US" altLang="zh-CN" b="1">
                <a:solidFill>
                  <a:schemeClr val="tx2"/>
                </a:solidFill>
                <a:ea typeface="黑体" panose="02010609060101010101" pitchFamily="49" charset="-122"/>
              </a:rPr>
              <a:t>:</a:t>
            </a:r>
            <a:r>
              <a:rPr kumimoji="1" lang="en-US" altLang="zh-CN" b="1">
                <a:ea typeface="黑体" panose="02010609060101010101" pitchFamily="49" charset="-122"/>
              </a:rPr>
              <a:t>  </a:t>
            </a:r>
            <a:r>
              <a:rPr kumimoji="1" lang="zh-CN" altLang="en-US">
                <a:ea typeface="黑体" panose="02010609060101010101" pitchFamily="49" charset="-122"/>
              </a:rPr>
              <a:t>类似定积分解决问题的思想</a:t>
            </a:r>
            <a:r>
              <a:rPr kumimoji="1" lang="en-US" altLang="zh-CN">
                <a:ea typeface="黑体" panose="02010609060101010101" pitchFamily="49" charset="-122"/>
              </a:rPr>
              <a:t>:</a:t>
            </a:r>
          </a:p>
        </p:txBody>
      </p:sp>
      <p:sp>
        <p:nvSpPr>
          <p:cNvPr id="51205" name="Text Box 5">
            <a:extLst>
              <a:ext uri="{FF2B5EF4-FFF2-40B4-BE49-F238E27FC236}">
                <a16:creationId xmlns:a16="http://schemas.microsoft.com/office/drawing/2014/main" id="{20672CE0-CD47-41BA-97D4-6701F396A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676401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给定曲顶柱体</a:t>
            </a:r>
            <a:r>
              <a:rPr kumimoji="1" lang="en-US" altLang="zh-CN">
                <a:ea typeface="黑体" panose="02010609060101010101" pitchFamily="49" charset="-122"/>
              </a:rPr>
              <a:t>:</a:t>
            </a:r>
          </a:p>
        </p:txBody>
      </p:sp>
      <p:graphicFrame>
        <p:nvGraphicFramePr>
          <p:cNvPr id="51206" name="Object 6">
            <a:extLst>
              <a:ext uri="{FF2B5EF4-FFF2-40B4-BE49-F238E27FC236}">
                <a16:creationId xmlns:a16="http://schemas.microsoft.com/office/drawing/2014/main" id="{B310D1E6-1995-4079-92BB-E60C8773E8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35526" y="2949576"/>
          <a:ext cx="21748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4" name="Equation" r:id="rId4" imgW="2171520" imgH="406080" progId="Equation.3">
                  <p:embed/>
                </p:oleObj>
              </mc:Choice>
              <mc:Fallback>
                <p:oleObj name="Equation" r:id="rId4" imgW="2171520" imgH="4060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5526" y="2949576"/>
                        <a:ext cx="217487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7" name="Text Box 7">
            <a:extLst>
              <a:ext uri="{FF2B5EF4-FFF2-40B4-BE49-F238E27FC236}">
                <a16:creationId xmlns:a16="http://schemas.microsoft.com/office/drawing/2014/main" id="{529BE62D-3F09-4E7E-AC50-D291928C6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9801"/>
            <a:ext cx="419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b="1">
                <a:solidFill>
                  <a:schemeClr val="tx2"/>
                </a:solidFill>
                <a:ea typeface="黑体" panose="02010609060101010101" pitchFamily="49" charset="-122"/>
              </a:rPr>
              <a:t>底：</a:t>
            </a:r>
            <a:r>
              <a:rPr kumimoji="1" lang="zh-CN" altLang="en-US">
                <a:ea typeface="黑体" panose="02010609060101010101" pitchFamily="49" charset="-122"/>
              </a:rPr>
              <a:t> </a:t>
            </a:r>
            <a:r>
              <a:rPr kumimoji="1" lang="en-US" altLang="zh-CN" i="1">
                <a:ea typeface="黑体" panose="02010609060101010101" pitchFamily="49" charset="-122"/>
              </a:rPr>
              <a:t>xoy</a:t>
            </a:r>
            <a:r>
              <a:rPr kumimoji="1" lang="en-US" altLang="zh-CN">
                <a:ea typeface="黑体" panose="02010609060101010101" pitchFamily="49" charset="-122"/>
              </a:rPr>
              <a:t> </a:t>
            </a:r>
            <a:r>
              <a:rPr kumimoji="1" lang="zh-CN" altLang="en-US">
                <a:ea typeface="黑体" panose="02010609060101010101" pitchFamily="49" charset="-122"/>
              </a:rPr>
              <a:t>面上的闭区域 </a:t>
            </a:r>
            <a:r>
              <a:rPr kumimoji="1" lang="en-US" altLang="zh-CN" i="1">
                <a:solidFill>
                  <a:schemeClr val="tx2"/>
                </a:solidFill>
                <a:ea typeface="黑体" panose="02010609060101010101" pitchFamily="49" charset="-122"/>
              </a:rPr>
              <a:t>D</a:t>
            </a:r>
            <a:endParaRPr kumimoji="1" lang="en-US" altLang="zh-CN">
              <a:ea typeface="黑体" panose="02010609060101010101" pitchFamily="49" charset="-122"/>
            </a:endParaRPr>
          </a:p>
        </p:txBody>
      </p:sp>
      <p:sp>
        <p:nvSpPr>
          <p:cNvPr id="51208" name="Text Box 8">
            <a:extLst>
              <a:ext uri="{FF2B5EF4-FFF2-40B4-BE49-F238E27FC236}">
                <a16:creationId xmlns:a16="http://schemas.microsoft.com/office/drawing/2014/main" id="{BF38AEE8-034F-4604-8D1C-4C56193B8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33688"/>
            <a:ext cx="2514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b="1">
                <a:solidFill>
                  <a:schemeClr val="tx2"/>
                </a:solidFill>
                <a:ea typeface="黑体" panose="02010609060101010101" pitchFamily="49" charset="-122"/>
              </a:rPr>
              <a:t>顶</a:t>
            </a:r>
            <a:r>
              <a:rPr kumimoji="1" lang="en-US" altLang="zh-CN" b="1">
                <a:solidFill>
                  <a:schemeClr val="tx2"/>
                </a:solidFill>
                <a:ea typeface="黑体" panose="02010609060101010101" pitchFamily="49" charset="-122"/>
              </a:rPr>
              <a:t>:</a:t>
            </a:r>
            <a:r>
              <a:rPr kumimoji="1" lang="en-US" altLang="zh-CN">
                <a:ea typeface="黑体" panose="02010609060101010101" pitchFamily="49" charset="-122"/>
              </a:rPr>
              <a:t>   </a:t>
            </a:r>
            <a:r>
              <a:rPr kumimoji="1" lang="zh-CN" altLang="en-US">
                <a:ea typeface="黑体" panose="02010609060101010101" pitchFamily="49" charset="-122"/>
              </a:rPr>
              <a:t>连续曲面</a:t>
            </a:r>
          </a:p>
        </p:txBody>
      </p:sp>
      <p:sp>
        <p:nvSpPr>
          <p:cNvPr id="51209" name="Text Box 9">
            <a:extLst>
              <a:ext uri="{FF2B5EF4-FFF2-40B4-BE49-F238E27FC236}">
                <a16:creationId xmlns:a16="http://schemas.microsoft.com/office/drawing/2014/main" id="{17D4AA21-D1B6-40FC-B0C0-A53A641E9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443288"/>
            <a:ext cx="800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b="1">
                <a:solidFill>
                  <a:schemeClr val="tx2"/>
                </a:solidFill>
                <a:ea typeface="黑体" panose="02010609060101010101" pitchFamily="49" charset="-122"/>
              </a:rPr>
              <a:t>侧面：</a:t>
            </a:r>
            <a:r>
              <a:rPr kumimoji="1" lang="zh-CN" altLang="en-US">
                <a:ea typeface="黑体" panose="02010609060101010101" pitchFamily="49" charset="-122"/>
              </a:rPr>
              <a:t>以 </a:t>
            </a:r>
            <a:r>
              <a:rPr kumimoji="1" lang="en-US" altLang="zh-CN" i="1">
                <a:ea typeface="黑体" panose="02010609060101010101" pitchFamily="49" charset="-122"/>
              </a:rPr>
              <a:t>D</a:t>
            </a:r>
            <a:r>
              <a:rPr kumimoji="1" lang="en-US" altLang="zh-CN">
                <a:ea typeface="黑体" panose="02010609060101010101" pitchFamily="49" charset="-122"/>
              </a:rPr>
              <a:t> </a:t>
            </a:r>
            <a:r>
              <a:rPr kumimoji="1" lang="zh-CN" altLang="en-US">
                <a:ea typeface="黑体" panose="02010609060101010101" pitchFamily="49" charset="-122"/>
              </a:rPr>
              <a:t>的边界为准线 </a:t>
            </a:r>
            <a:r>
              <a:rPr kumimoji="1" lang="en-US" altLang="zh-CN">
                <a:ea typeface="黑体" panose="02010609060101010101" pitchFamily="49" charset="-122"/>
              </a:rPr>
              <a:t>, </a:t>
            </a:r>
            <a:r>
              <a:rPr kumimoji="1" lang="zh-CN" altLang="en-US">
                <a:ea typeface="黑体" panose="02010609060101010101" pitchFamily="49" charset="-122"/>
              </a:rPr>
              <a:t>母线平行于 </a:t>
            </a:r>
            <a:r>
              <a:rPr kumimoji="1" lang="en-US" altLang="zh-CN">
                <a:ea typeface="黑体" panose="02010609060101010101" pitchFamily="49" charset="-122"/>
              </a:rPr>
              <a:t>z </a:t>
            </a:r>
            <a:r>
              <a:rPr kumimoji="1" lang="zh-CN" altLang="en-US">
                <a:ea typeface="黑体" panose="02010609060101010101" pitchFamily="49" charset="-122"/>
              </a:rPr>
              <a:t>轴的柱面</a:t>
            </a:r>
          </a:p>
        </p:txBody>
      </p:sp>
      <p:sp>
        <p:nvSpPr>
          <p:cNvPr id="51210" name="Text Box 10">
            <a:extLst>
              <a:ext uri="{FF2B5EF4-FFF2-40B4-BE49-F238E27FC236}">
                <a16:creationId xmlns:a16="http://schemas.microsoft.com/office/drawing/2014/main" id="{97D3D1E2-CAA1-4AC2-BBA6-261CF6987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038601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求其体积</a:t>
            </a:r>
            <a:r>
              <a:rPr kumimoji="1" lang="en-US" altLang="zh-CN">
                <a:ea typeface="黑体" panose="02010609060101010101" pitchFamily="49" charset="-122"/>
              </a:rPr>
              <a:t>.</a:t>
            </a:r>
          </a:p>
        </p:txBody>
      </p:sp>
      <p:sp>
        <p:nvSpPr>
          <p:cNvPr id="51211" name="Text Box 11">
            <a:extLst>
              <a:ext uri="{FF2B5EF4-FFF2-40B4-BE49-F238E27FC236}">
                <a16:creationId xmlns:a16="http://schemas.microsoft.com/office/drawing/2014/main" id="{9CB82C61-0F8B-40D8-B2A8-63F6FFB40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4750" y="5272088"/>
            <a:ext cx="46522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1" lang="en-US" altLang="zh-CN">
                <a:ea typeface="黑体" panose="02010609060101010101" pitchFamily="49" charset="-122"/>
              </a:rPr>
              <a:t>“</a:t>
            </a:r>
            <a:r>
              <a:rPr kumimoji="1" lang="zh-CN" altLang="en-US">
                <a:ea typeface="黑体" panose="02010609060101010101" pitchFamily="49" charset="-122"/>
              </a:rPr>
              <a:t>分割</a:t>
            </a:r>
            <a:r>
              <a:rPr kumimoji="1" lang="en-US" altLang="zh-CN">
                <a:ea typeface="黑体" panose="02010609060101010101" pitchFamily="49" charset="-122"/>
              </a:rPr>
              <a:t>, </a:t>
            </a:r>
            <a:r>
              <a:rPr kumimoji="1" lang="zh-CN" altLang="en-US">
                <a:ea typeface="黑体" panose="02010609060101010101" pitchFamily="49" charset="-122"/>
              </a:rPr>
              <a:t>近似</a:t>
            </a:r>
            <a:r>
              <a:rPr kumimoji="1" lang="en-US" altLang="zh-CN">
                <a:ea typeface="黑体" panose="02010609060101010101" pitchFamily="49" charset="-122"/>
              </a:rPr>
              <a:t>, </a:t>
            </a:r>
            <a:r>
              <a:rPr kumimoji="1" lang="zh-CN" altLang="en-US">
                <a:ea typeface="黑体" panose="02010609060101010101" pitchFamily="49" charset="-122"/>
              </a:rPr>
              <a:t>求和</a:t>
            </a:r>
            <a:r>
              <a:rPr kumimoji="1" lang="en-US" altLang="zh-CN">
                <a:ea typeface="黑体" panose="02010609060101010101" pitchFamily="49" charset="-122"/>
              </a:rPr>
              <a:t>, </a:t>
            </a:r>
            <a:r>
              <a:rPr kumimoji="1" lang="zh-CN" altLang="en-US">
                <a:ea typeface="黑体" panose="02010609060101010101" pitchFamily="49" charset="-122"/>
              </a:rPr>
              <a:t>取极限”  </a:t>
            </a:r>
          </a:p>
        </p:txBody>
      </p:sp>
      <p:grpSp>
        <p:nvGrpSpPr>
          <p:cNvPr id="51217" name="Group 17">
            <a:extLst>
              <a:ext uri="{FF2B5EF4-FFF2-40B4-BE49-F238E27FC236}">
                <a16:creationId xmlns:a16="http://schemas.microsoft.com/office/drawing/2014/main" id="{A18B05CB-1505-446F-AD21-A4D10E1B984D}"/>
              </a:ext>
            </a:extLst>
          </p:cNvPr>
          <p:cNvGrpSpPr>
            <a:grpSpLocks/>
          </p:cNvGrpSpPr>
          <p:nvPr/>
        </p:nvGrpSpPr>
        <p:grpSpPr bwMode="auto">
          <a:xfrm>
            <a:off x="7620001" y="914400"/>
            <a:ext cx="2093913" cy="2286000"/>
            <a:chOff x="3936" y="576"/>
            <a:chExt cx="1319" cy="1440"/>
          </a:xfrm>
        </p:grpSpPr>
        <p:grpSp>
          <p:nvGrpSpPr>
            <p:cNvPr id="51218" name="Group 18">
              <a:extLst>
                <a:ext uri="{FF2B5EF4-FFF2-40B4-BE49-F238E27FC236}">
                  <a16:creationId xmlns:a16="http://schemas.microsoft.com/office/drawing/2014/main" id="{7E2D6DDC-12B8-4725-B1A7-081DD9DD64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36" y="855"/>
              <a:ext cx="1319" cy="1161"/>
              <a:chOff x="4176" y="2535"/>
              <a:chExt cx="1319" cy="1161"/>
            </a:xfrm>
          </p:grpSpPr>
          <p:graphicFrame>
            <p:nvGraphicFramePr>
              <p:cNvPr id="51219" name="Object 19">
                <a:extLst>
                  <a:ext uri="{FF2B5EF4-FFF2-40B4-BE49-F238E27FC236}">
                    <a16:creationId xmlns:a16="http://schemas.microsoft.com/office/drawing/2014/main" id="{3F63186A-0DCE-45DD-A3E4-C25DAEF2CDA6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176" y="2535"/>
              <a:ext cx="1319" cy="116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45" name="BMP 图象" r:id="rId6" imgW="2619048" imgH="2305372" progId="Paint.Picture">
                      <p:embed/>
                    </p:oleObj>
                  </mc:Choice>
                  <mc:Fallback>
                    <p:oleObj name="BMP 图象" r:id="rId6" imgW="2619048" imgH="2305372" progId="Paint.Picture">
                      <p:embed/>
                      <p:pic>
                        <p:nvPicPr>
                          <p:cNvPr id="0" name="Object 1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176" y="2535"/>
                            <a:ext cx="1319" cy="116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1220" name="Object 20">
                <a:extLst>
                  <a:ext uri="{FF2B5EF4-FFF2-40B4-BE49-F238E27FC236}">
                    <a16:creationId xmlns:a16="http://schemas.microsoft.com/office/drawing/2014/main" id="{C0947554-4071-40FA-90AD-E4A96E6929A8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604" y="3212"/>
              <a:ext cx="244" cy="24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46" name="公式" r:id="rId8" imgW="164880" imgH="164880" progId="Equation.3">
                      <p:embed/>
                    </p:oleObj>
                  </mc:Choice>
                  <mc:Fallback>
                    <p:oleObj name="公式" r:id="rId8" imgW="164880" imgH="164880" progId="Equation.3">
                      <p:embed/>
                      <p:pic>
                        <p:nvPicPr>
                          <p:cNvPr id="0" name="Object 2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604" y="3212"/>
                            <a:ext cx="244" cy="24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51221" name="Object 21">
              <a:extLst>
                <a:ext uri="{FF2B5EF4-FFF2-40B4-BE49-F238E27FC236}">
                  <a16:creationId xmlns:a16="http://schemas.microsoft.com/office/drawing/2014/main" id="{6C753F47-F404-4155-9239-1ABDA3F7C27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007" y="576"/>
            <a:ext cx="1033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47" name="Equation" r:id="rId10" imgW="1638000" imgH="406080" progId="Equation.3">
                    <p:embed/>
                  </p:oleObj>
                </mc:Choice>
                <mc:Fallback>
                  <p:oleObj name="Equation" r:id="rId10" imgW="1638000" imgH="406080" progId="Equation.3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grayscl/>
                          <a:biLevel thresh="50000"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07" y="576"/>
                          <a:ext cx="1033" cy="2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230" name="Text Box 30">
            <a:hlinkClick r:id="rId12" action="ppaction://hlinksldjump"/>
            <a:extLst>
              <a:ext uri="{FF2B5EF4-FFF2-40B4-BE49-F238E27FC236}">
                <a16:creationId xmlns:a16="http://schemas.microsoft.com/office/drawing/2014/main" id="{F7FA1AE4-33B0-4C1B-BE8D-572CD24D4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33400"/>
            <a:ext cx="3733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kumimoji="1" lang="en-US" altLang="zh-CN" sz="3600" b="1">
                <a:solidFill>
                  <a:srgbClr val="3333FF"/>
                </a:solidFill>
                <a:ea typeface="黑体" panose="02010609060101010101" pitchFamily="49" charset="-122"/>
              </a:rPr>
              <a:t> </a:t>
            </a:r>
            <a:r>
              <a:rPr kumimoji="1" lang="zh-CN" altLang="en-US" sz="3600" b="1">
                <a:solidFill>
                  <a:srgbClr val="3333FF"/>
                </a:solidFill>
                <a:ea typeface="黑体" panose="02010609060101010101" pitchFamily="49" charset="-122"/>
              </a:rPr>
              <a:t>一</a:t>
            </a:r>
            <a:r>
              <a:rPr kumimoji="1" lang="en-US" altLang="zh-CN" sz="3600" b="1">
                <a:solidFill>
                  <a:srgbClr val="3333FF"/>
                </a:solidFill>
                <a:ea typeface="黑体" panose="02010609060101010101" pitchFamily="49" charset="-122"/>
              </a:rPr>
              <a:t>.</a:t>
            </a:r>
            <a:r>
              <a:rPr kumimoji="1" lang="zh-CN" altLang="en-US" sz="3600" b="1">
                <a:solidFill>
                  <a:srgbClr val="3333FF"/>
                </a:solidFill>
                <a:ea typeface="黑体" panose="02010609060101010101" pitchFamily="49" charset="-122"/>
              </a:rPr>
              <a:t>两个实例 </a:t>
            </a:r>
          </a:p>
        </p:txBody>
      </p:sp>
      <p:sp>
        <p:nvSpPr>
          <p:cNvPr id="51231" name="Text Box 31">
            <a:extLst>
              <a:ext uri="{FF2B5EF4-FFF2-40B4-BE49-F238E27FC236}">
                <a16:creationId xmlns:a16="http://schemas.microsoft.com/office/drawing/2014/main" id="{165D8FFC-B9AA-4524-B2C9-2257944E9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204914"/>
            <a:ext cx="4267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kumimoji="1" lang="en-US" altLang="zh-CN" sz="3200" b="1">
                <a:solidFill>
                  <a:srgbClr val="3333FF"/>
                </a:solidFill>
                <a:ea typeface="黑体" panose="02010609060101010101" pitchFamily="49" charset="-122"/>
              </a:rPr>
              <a:t> 1.</a:t>
            </a:r>
            <a:r>
              <a:rPr kumimoji="1" lang="zh-CN" altLang="en-US" sz="3200" b="1">
                <a:solidFill>
                  <a:srgbClr val="3333FF"/>
                </a:solidFill>
                <a:ea typeface="黑体" panose="02010609060101010101" pitchFamily="49" charset="-122"/>
              </a:rPr>
              <a:t>曲顶柱体的体积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1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 autoUpdateAnimBg="0"/>
      <p:bldP spid="51205" grpId="0" autoUpdateAnimBg="0"/>
      <p:bldP spid="51207" grpId="0" autoUpdateAnimBg="0"/>
      <p:bldP spid="51208" grpId="0" autoUpdateAnimBg="0"/>
      <p:bldP spid="51209" grpId="0" autoUpdateAnimBg="0"/>
      <p:bldP spid="51210" grpId="0" autoUpdateAnimBg="0"/>
      <p:bldP spid="5121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灯片编号占位符 3">
            <a:extLst>
              <a:ext uri="{FF2B5EF4-FFF2-40B4-BE49-F238E27FC236}">
                <a16:creationId xmlns:a16="http://schemas.microsoft.com/office/drawing/2014/main" id="{160FB01E-BD75-4509-8C76-DAAA2BE388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AD246-6947-416E-AD33-D7407902E79F}" type="slidenum">
              <a:rPr lang="en-US" altLang="zh-CN"/>
              <a:pPr/>
              <a:t>4</a:t>
            </a:fld>
            <a:endParaRPr lang="en-US" altLang="zh-CN"/>
          </a:p>
        </p:txBody>
      </p:sp>
      <p:graphicFrame>
        <p:nvGraphicFramePr>
          <p:cNvPr id="53250" name="Object 2">
            <a:extLst>
              <a:ext uri="{FF2B5EF4-FFF2-40B4-BE49-F238E27FC236}">
                <a16:creationId xmlns:a16="http://schemas.microsoft.com/office/drawing/2014/main" id="{F258303E-7D8E-4507-B5B8-4CCC23D688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45488" y="1433514"/>
          <a:ext cx="2093912" cy="184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4" name="BMP 图象" r:id="rId3" imgW="2619048" imgH="2305372" progId="Paint.Picture">
                  <p:embed/>
                </p:oleObj>
              </mc:Choice>
              <mc:Fallback>
                <p:oleObj name="BMP 图象" r:id="rId3" imgW="2619048" imgH="230537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5488" y="1433514"/>
                        <a:ext cx="2093912" cy="184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1" name="Object 3">
            <a:extLst>
              <a:ext uri="{FF2B5EF4-FFF2-40B4-BE49-F238E27FC236}">
                <a16:creationId xmlns:a16="http://schemas.microsoft.com/office/drawing/2014/main" id="{E4203FC5-8389-471A-8F3E-3D598B33DE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66250" y="2660650"/>
          <a:ext cx="3873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5" name="公式" r:id="rId5" imgW="164880" imgH="164880" progId="Equation.3">
                  <p:embed/>
                </p:oleObj>
              </mc:Choice>
              <mc:Fallback>
                <p:oleObj name="公式" r:id="rId5" imgW="164880" imgH="1648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0" y="2660650"/>
                        <a:ext cx="387350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>
            <a:extLst>
              <a:ext uri="{FF2B5EF4-FFF2-40B4-BE49-F238E27FC236}">
                <a16:creationId xmlns:a16="http://schemas.microsoft.com/office/drawing/2014/main" id="{2994A4DD-15CD-4B9E-8B4F-9EF92D6C8E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47114" y="968376"/>
          <a:ext cx="1639887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6" name="Equation" r:id="rId7" imgW="1638000" imgH="406080" progId="Equation.3">
                  <p:embed/>
                </p:oleObj>
              </mc:Choice>
              <mc:Fallback>
                <p:oleObj name="Equation" r:id="rId7" imgW="1638000" imgH="4060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47114" y="968376"/>
                        <a:ext cx="1639887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3" name="Text Box 5">
            <a:extLst>
              <a:ext uri="{FF2B5EF4-FFF2-40B4-BE49-F238E27FC236}">
                <a16:creationId xmlns:a16="http://schemas.microsoft.com/office/drawing/2014/main" id="{E7EF6EB6-23F3-4661-AD98-03013E476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71488"/>
            <a:ext cx="2438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>
                <a:solidFill>
                  <a:schemeClr val="tx2"/>
                </a:solidFill>
                <a:ea typeface="黑体" panose="02010609060101010101" pitchFamily="49" charset="-122"/>
              </a:rPr>
              <a:t>1)“</a:t>
            </a:r>
            <a:r>
              <a:rPr kumimoji="1" lang="zh-CN" altLang="en-US">
                <a:solidFill>
                  <a:schemeClr val="tx2"/>
                </a:solidFill>
                <a:ea typeface="黑体" panose="02010609060101010101" pitchFamily="49" charset="-122"/>
              </a:rPr>
              <a:t>分割”</a:t>
            </a:r>
          </a:p>
        </p:txBody>
      </p:sp>
      <p:sp>
        <p:nvSpPr>
          <p:cNvPr id="53254" name="Text Box 6">
            <a:extLst>
              <a:ext uri="{FF2B5EF4-FFF2-40B4-BE49-F238E27FC236}">
                <a16:creationId xmlns:a16="http://schemas.microsoft.com/office/drawing/2014/main" id="{F3486D4B-266F-4664-B33A-9BF444A51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928688"/>
            <a:ext cx="4953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用</a:t>
            </a:r>
            <a:r>
              <a:rPr kumimoji="1" lang="zh-CN" altLang="en-US">
                <a:solidFill>
                  <a:schemeClr val="tx2"/>
                </a:solidFill>
                <a:ea typeface="黑体" panose="02010609060101010101" pitchFamily="49" charset="-122"/>
              </a:rPr>
              <a:t>任意</a:t>
            </a:r>
            <a:r>
              <a:rPr kumimoji="1" lang="zh-CN" altLang="en-US">
                <a:ea typeface="黑体" panose="02010609060101010101" pitchFamily="49" charset="-122"/>
              </a:rPr>
              <a:t>曲线网分</a:t>
            </a:r>
            <a:r>
              <a:rPr kumimoji="1" lang="en-US" altLang="zh-CN" i="1">
                <a:ea typeface="黑体" panose="02010609060101010101" pitchFamily="49" charset="-122"/>
              </a:rPr>
              <a:t>D</a:t>
            </a:r>
            <a:r>
              <a:rPr kumimoji="1" lang="zh-CN" altLang="en-US">
                <a:ea typeface="黑体" panose="02010609060101010101" pitchFamily="49" charset="-122"/>
              </a:rPr>
              <a:t>为 </a:t>
            </a:r>
            <a:r>
              <a:rPr kumimoji="1" lang="en-US" altLang="zh-CN" i="1">
                <a:ea typeface="黑体" panose="02010609060101010101" pitchFamily="49" charset="-122"/>
              </a:rPr>
              <a:t>n </a:t>
            </a:r>
            <a:r>
              <a:rPr kumimoji="1" lang="zh-CN" altLang="en-US">
                <a:ea typeface="黑体" panose="02010609060101010101" pitchFamily="49" charset="-122"/>
              </a:rPr>
              <a:t>个区域</a:t>
            </a:r>
          </a:p>
        </p:txBody>
      </p:sp>
      <p:graphicFrame>
        <p:nvGraphicFramePr>
          <p:cNvPr id="53255" name="Object 7">
            <a:extLst>
              <a:ext uri="{FF2B5EF4-FFF2-40B4-BE49-F238E27FC236}">
                <a16:creationId xmlns:a16="http://schemas.microsoft.com/office/drawing/2014/main" id="{728665B0-E1D2-4C73-89A8-6C64AFD4C1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22600" y="1460500"/>
          <a:ext cx="2654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7" name="Equation" r:id="rId9" imgW="2654280" imgH="444240" progId="Equation.3">
                  <p:embed/>
                </p:oleObj>
              </mc:Choice>
              <mc:Fallback>
                <p:oleObj name="Equation" r:id="rId9" imgW="2654280" imgH="4442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1460500"/>
                        <a:ext cx="2654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6" name="Text Box 8">
            <a:extLst>
              <a:ext uri="{FF2B5EF4-FFF2-40B4-BE49-F238E27FC236}">
                <a16:creationId xmlns:a16="http://schemas.microsoft.com/office/drawing/2014/main" id="{3959B763-9261-4800-A312-7BE7781AE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981201"/>
            <a:ext cx="571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以它们为底把曲顶柱体分为 </a:t>
            </a:r>
            <a:r>
              <a:rPr kumimoji="1" lang="en-US" altLang="zh-CN" i="1">
                <a:ea typeface="黑体" panose="02010609060101010101" pitchFamily="49" charset="-122"/>
              </a:rPr>
              <a:t>n</a:t>
            </a:r>
            <a:r>
              <a:rPr kumimoji="1" lang="en-US" altLang="zh-CN">
                <a:ea typeface="黑体" panose="02010609060101010101" pitchFamily="49" charset="-122"/>
              </a:rPr>
              <a:t> </a:t>
            </a:r>
            <a:r>
              <a:rPr kumimoji="1" lang="zh-CN" altLang="en-US">
                <a:ea typeface="黑体" panose="02010609060101010101" pitchFamily="49" charset="-122"/>
              </a:rPr>
              <a:t>个</a:t>
            </a:r>
          </a:p>
        </p:txBody>
      </p:sp>
      <p:sp>
        <p:nvSpPr>
          <p:cNvPr id="53257" name="Text Box 9">
            <a:extLst>
              <a:ext uri="{FF2B5EF4-FFF2-40B4-BE49-F238E27FC236}">
                <a16:creationId xmlns:a16="http://schemas.microsoft.com/office/drawing/2014/main" id="{4BE55928-A18A-4188-B3F6-7E507B710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62288"/>
            <a:ext cx="2438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>
                <a:solidFill>
                  <a:schemeClr val="tx2"/>
                </a:solidFill>
                <a:ea typeface="黑体" panose="02010609060101010101" pitchFamily="49" charset="-122"/>
              </a:rPr>
              <a:t>2)“</a:t>
            </a:r>
            <a:r>
              <a:rPr kumimoji="1" lang="zh-CN" altLang="en-US">
                <a:solidFill>
                  <a:schemeClr val="tx2"/>
                </a:solidFill>
                <a:ea typeface="黑体" panose="02010609060101010101" pitchFamily="49" charset="-122"/>
              </a:rPr>
              <a:t>近似”</a:t>
            </a:r>
          </a:p>
        </p:txBody>
      </p:sp>
      <p:sp>
        <p:nvSpPr>
          <p:cNvPr id="53258" name="Text Box 10">
            <a:extLst>
              <a:ext uri="{FF2B5EF4-FFF2-40B4-BE49-F238E27FC236}">
                <a16:creationId xmlns:a16="http://schemas.microsoft.com/office/drawing/2014/main" id="{166B6EE4-A65B-4CC5-9E10-ACCE8E5EF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595688"/>
            <a:ext cx="1447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在每个</a:t>
            </a:r>
          </a:p>
        </p:txBody>
      </p:sp>
      <p:graphicFrame>
        <p:nvGraphicFramePr>
          <p:cNvPr id="53259" name="Object 11">
            <a:extLst>
              <a:ext uri="{FF2B5EF4-FFF2-40B4-BE49-F238E27FC236}">
                <a16:creationId xmlns:a16="http://schemas.microsoft.com/office/drawing/2014/main" id="{84FAFDF3-7726-4673-9943-60A877C032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3684588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8" name="Equation" r:id="rId11" imgW="647640" imgH="444240" progId="Equation.3">
                  <p:embed/>
                </p:oleObj>
              </mc:Choice>
              <mc:Fallback>
                <p:oleObj name="Equation" r:id="rId11" imgW="647640" imgH="4442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684588"/>
                        <a:ext cx="64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0" name="Object 12">
            <a:extLst>
              <a:ext uri="{FF2B5EF4-FFF2-40B4-BE49-F238E27FC236}">
                <a16:creationId xmlns:a16="http://schemas.microsoft.com/office/drawing/2014/main" id="{FC2464E8-CE8D-48F3-880B-9675AE033E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1200" y="3684588"/>
          <a:ext cx="1320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9" name="Equation" r:id="rId13" imgW="1320480" imgH="444240" progId="Equation.3">
                  <p:embed/>
                </p:oleObj>
              </mc:Choice>
              <mc:Fallback>
                <p:oleObj name="Equation" r:id="rId13" imgW="1320480" imgH="4442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684588"/>
                        <a:ext cx="1320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1" name="Text Box 13">
            <a:extLst>
              <a:ext uri="{FF2B5EF4-FFF2-40B4-BE49-F238E27FC236}">
                <a16:creationId xmlns:a16="http://schemas.microsoft.com/office/drawing/2014/main" id="{FA170C47-65BE-4DB1-8E76-6BB06B460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738688"/>
            <a:ext cx="2590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>
                <a:solidFill>
                  <a:schemeClr val="tx2"/>
                </a:solidFill>
                <a:ea typeface="黑体" panose="02010609060101010101" pitchFamily="49" charset="-122"/>
              </a:rPr>
              <a:t>3)“</a:t>
            </a:r>
            <a:r>
              <a:rPr kumimoji="1" lang="zh-CN" altLang="en-US">
                <a:solidFill>
                  <a:schemeClr val="tx2"/>
                </a:solidFill>
                <a:ea typeface="黑体" panose="02010609060101010101" pitchFamily="49" charset="-122"/>
              </a:rPr>
              <a:t>求和”</a:t>
            </a:r>
          </a:p>
        </p:txBody>
      </p:sp>
      <p:graphicFrame>
        <p:nvGraphicFramePr>
          <p:cNvPr id="53262" name="Object 14">
            <a:extLst>
              <a:ext uri="{FF2B5EF4-FFF2-40B4-BE49-F238E27FC236}">
                <a16:creationId xmlns:a16="http://schemas.microsoft.com/office/drawing/2014/main" id="{B000A6F7-37AF-4DC3-B7D4-7C9E78322D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9263" y="5257800"/>
          <a:ext cx="1727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0" name="Equation" r:id="rId15" imgW="1726920" imgH="1066680" progId="Equation.3">
                  <p:embed/>
                </p:oleObj>
              </mc:Choice>
              <mc:Fallback>
                <p:oleObj name="Equation" r:id="rId15" imgW="1726920" imgH="10666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9263" y="5257800"/>
                        <a:ext cx="17272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3" name="Object 15">
            <a:extLst>
              <a:ext uri="{FF2B5EF4-FFF2-40B4-BE49-F238E27FC236}">
                <a16:creationId xmlns:a16="http://schemas.microsoft.com/office/drawing/2014/main" id="{6716D2FD-CE9B-4D83-83D3-4A0B94390A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0600" y="5257800"/>
          <a:ext cx="2971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1" name="Equation" r:id="rId17" imgW="2971800" imgH="1066680" progId="Equation.3">
                  <p:embed/>
                </p:oleObj>
              </mc:Choice>
              <mc:Fallback>
                <p:oleObj name="Equation" r:id="rId17" imgW="2971800" imgH="106668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257800"/>
                        <a:ext cx="29718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4" name="Object 16">
            <a:extLst>
              <a:ext uri="{FF2B5EF4-FFF2-40B4-BE49-F238E27FC236}">
                <a16:creationId xmlns:a16="http://schemas.microsoft.com/office/drawing/2014/main" id="{57A352E7-15F9-4D0F-ADAF-2FF924E5D8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93000" y="2101850"/>
          <a:ext cx="13462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2" name="Equation" r:id="rId19" imgW="1447560" imgH="444240" progId="Equation.3">
                  <p:embed/>
                </p:oleObj>
              </mc:Choice>
              <mc:Fallback>
                <p:oleObj name="Equation" r:id="rId19" imgW="1447560" imgH="44424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0" y="2101850"/>
                        <a:ext cx="13462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66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5" name="Object 17">
            <a:extLst>
              <a:ext uri="{FF2B5EF4-FFF2-40B4-BE49-F238E27FC236}">
                <a16:creationId xmlns:a16="http://schemas.microsoft.com/office/drawing/2014/main" id="{791E6743-2E7B-4504-AC64-00182BA5A4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09901" y="4217988"/>
          <a:ext cx="55721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3" name="Equation" r:id="rId21" imgW="5574960" imgH="444240" progId="Equation.3">
                  <p:embed/>
                </p:oleObj>
              </mc:Choice>
              <mc:Fallback>
                <p:oleObj name="Equation" r:id="rId21" imgW="5574960" imgH="44424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01" y="4217988"/>
                        <a:ext cx="557212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6" name="Text Box 18">
            <a:extLst>
              <a:ext uri="{FF2B5EF4-FFF2-40B4-BE49-F238E27FC236}">
                <a16:creationId xmlns:a16="http://schemas.microsoft.com/office/drawing/2014/main" id="{98BDBC50-CC4F-4008-8A89-93FF2AE4C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595688"/>
            <a:ext cx="76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则</a:t>
            </a:r>
          </a:p>
        </p:txBody>
      </p:sp>
      <p:sp>
        <p:nvSpPr>
          <p:cNvPr id="53267" name="Text Box 19">
            <a:extLst>
              <a:ext uri="{FF2B5EF4-FFF2-40B4-BE49-F238E27FC236}">
                <a16:creationId xmlns:a16="http://schemas.microsoft.com/office/drawing/2014/main" id="{C2ED7290-DAAD-4022-9ECA-D812C9834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609976"/>
            <a:ext cx="236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中</a:t>
            </a:r>
            <a:r>
              <a:rPr kumimoji="1" lang="zh-CN" altLang="en-US">
                <a:solidFill>
                  <a:schemeClr val="tx2"/>
                </a:solidFill>
                <a:ea typeface="黑体" panose="02010609060101010101" pitchFamily="49" charset="-122"/>
              </a:rPr>
              <a:t>任取</a:t>
            </a:r>
            <a:r>
              <a:rPr kumimoji="1" lang="zh-CN" altLang="en-US">
                <a:ea typeface="黑体" panose="02010609060101010101" pitchFamily="49" charset="-122"/>
              </a:rPr>
              <a:t>一点</a:t>
            </a:r>
          </a:p>
        </p:txBody>
      </p:sp>
      <p:sp>
        <p:nvSpPr>
          <p:cNvPr id="53268" name="Text Box 20">
            <a:extLst>
              <a:ext uri="{FF2B5EF4-FFF2-40B4-BE49-F238E27FC236}">
                <a16:creationId xmlns:a16="http://schemas.microsoft.com/office/drawing/2014/main" id="{39FBFC7E-6697-4C2D-85B1-0B15CB165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528888"/>
            <a:ext cx="2057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小曲顶柱体</a:t>
            </a:r>
          </a:p>
        </p:txBody>
      </p:sp>
      <p:grpSp>
        <p:nvGrpSpPr>
          <p:cNvPr id="53269" name="Group 21">
            <a:extLst>
              <a:ext uri="{FF2B5EF4-FFF2-40B4-BE49-F238E27FC236}">
                <a16:creationId xmlns:a16="http://schemas.microsoft.com/office/drawing/2014/main" id="{49468550-CDB2-474C-8618-80167D66C9CB}"/>
              </a:ext>
            </a:extLst>
          </p:cNvPr>
          <p:cNvGrpSpPr>
            <a:grpSpLocks/>
          </p:cNvGrpSpPr>
          <p:nvPr/>
        </p:nvGrpSpPr>
        <p:grpSpPr bwMode="auto">
          <a:xfrm>
            <a:off x="8813800" y="1798639"/>
            <a:ext cx="323850" cy="898525"/>
            <a:chOff x="4592" y="1133"/>
            <a:chExt cx="204" cy="566"/>
          </a:xfrm>
        </p:grpSpPr>
        <p:grpSp>
          <p:nvGrpSpPr>
            <p:cNvPr id="53270" name="Group 22">
              <a:extLst>
                <a:ext uri="{FF2B5EF4-FFF2-40B4-BE49-F238E27FC236}">
                  <a16:creationId xmlns:a16="http://schemas.microsoft.com/office/drawing/2014/main" id="{9FA67922-92B3-4FBB-9EB1-75755DB887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12" y="1178"/>
              <a:ext cx="170" cy="521"/>
              <a:chOff x="4612" y="1163"/>
              <a:chExt cx="188" cy="565"/>
            </a:xfrm>
          </p:grpSpPr>
          <p:sp>
            <p:nvSpPr>
              <p:cNvPr id="53271" name="Rectangle 23">
                <a:extLst>
                  <a:ext uri="{FF2B5EF4-FFF2-40B4-BE49-F238E27FC236}">
                    <a16:creationId xmlns:a16="http://schemas.microsoft.com/office/drawing/2014/main" id="{9C21FBEC-C871-4982-B920-F00E79E111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12" y="1163"/>
                <a:ext cx="188" cy="526"/>
              </a:xfrm>
              <a:prstGeom prst="rect">
                <a:avLst/>
              </a:prstGeom>
              <a:solidFill>
                <a:srgbClr val="336600">
                  <a:alpha val="5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3272" name="Oval 24">
                <a:extLst>
                  <a:ext uri="{FF2B5EF4-FFF2-40B4-BE49-F238E27FC236}">
                    <a16:creationId xmlns:a16="http://schemas.microsoft.com/office/drawing/2014/main" id="{D0CAC0F0-173D-4108-B171-BBE009A61B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12" y="1658"/>
                <a:ext cx="188" cy="70"/>
              </a:xfrm>
              <a:prstGeom prst="ellipse">
                <a:avLst/>
              </a:prstGeom>
              <a:solidFill>
                <a:srgbClr val="336600">
                  <a:alpha val="50000"/>
                </a:srgbClr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53273" name="Freeform 25">
              <a:extLst>
                <a:ext uri="{FF2B5EF4-FFF2-40B4-BE49-F238E27FC236}">
                  <a16:creationId xmlns:a16="http://schemas.microsoft.com/office/drawing/2014/main" id="{5B2B5BDE-0876-40D9-81FD-09F40069131D}"/>
                </a:ext>
              </a:extLst>
            </p:cNvPr>
            <p:cNvSpPr>
              <a:spLocks/>
            </p:cNvSpPr>
            <p:nvPr/>
          </p:nvSpPr>
          <p:spPr bwMode="auto">
            <a:xfrm rot="1680000">
              <a:off x="4592" y="1133"/>
              <a:ext cx="204" cy="103"/>
            </a:xfrm>
            <a:custGeom>
              <a:avLst/>
              <a:gdLst>
                <a:gd name="T0" fmla="*/ 8 w 208"/>
                <a:gd name="T1" fmla="*/ 104 h 160"/>
                <a:gd name="T2" fmla="*/ 56 w 208"/>
                <a:gd name="T3" fmla="*/ 8 h 160"/>
                <a:gd name="T4" fmla="*/ 200 w 208"/>
                <a:gd name="T5" fmla="*/ 56 h 160"/>
                <a:gd name="T6" fmla="*/ 104 w 208"/>
                <a:gd name="T7" fmla="*/ 152 h 160"/>
                <a:gd name="T8" fmla="*/ 8 w 208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8" h="160">
                  <a:moveTo>
                    <a:pt x="8" y="104"/>
                  </a:moveTo>
                  <a:cubicBezTo>
                    <a:pt x="0" y="80"/>
                    <a:pt x="24" y="16"/>
                    <a:pt x="56" y="8"/>
                  </a:cubicBezTo>
                  <a:cubicBezTo>
                    <a:pt x="88" y="0"/>
                    <a:pt x="192" y="32"/>
                    <a:pt x="200" y="56"/>
                  </a:cubicBezTo>
                  <a:cubicBezTo>
                    <a:pt x="208" y="80"/>
                    <a:pt x="128" y="144"/>
                    <a:pt x="104" y="152"/>
                  </a:cubicBezTo>
                  <a:cubicBezTo>
                    <a:pt x="80" y="160"/>
                    <a:pt x="16" y="128"/>
                    <a:pt x="8" y="104"/>
                  </a:cubicBez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B1B1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3274" name="Line 26">
            <a:extLst>
              <a:ext uri="{FF2B5EF4-FFF2-40B4-BE49-F238E27FC236}">
                <a16:creationId xmlns:a16="http://schemas.microsoft.com/office/drawing/2014/main" id="{2D1A96BF-30D9-4293-8C6D-0714C1519B78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1911350"/>
            <a:ext cx="0" cy="75565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53275" name="Group 27">
            <a:extLst>
              <a:ext uri="{FF2B5EF4-FFF2-40B4-BE49-F238E27FC236}">
                <a16:creationId xmlns:a16="http://schemas.microsoft.com/office/drawing/2014/main" id="{A183E446-44B9-4E7C-8201-EAD8EA539ABF}"/>
              </a:ext>
            </a:extLst>
          </p:cNvPr>
          <p:cNvGrpSpPr>
            <a:grpSpLocks/>
          </p:cNvGrpSpPr>
          <p:nvPr/>
        </p:nvGrpSpPr>
        <p:grpSpPr bwMode="auto">
          <a:xfrm>
            <a:off x="9067800" y="2667000"/>
            <a:ext cx="685800" cy="915988"/>
            <a:chOff x="5088" y="2015"/>
            <a:chExt cx="432" cy="577"/>
          </a:xfrm>
        </p:grpSpPr>
        <p:graphicFrame>
          <p:nvGraphicFramePr>
            <p:cNvPr id="53276" name="Object 28">
              <a:extLst>
                <a:ext uri="{FF2B5EF4-FFF2-40B4-BE49-F238E27FC236}">
                  <a16:creationId xmlns:a16="http://schemas.microsoft.com/office/drawing/2014/main" id="{A2B02808-FC7A-4009-850F-67AD6AFD2F4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36" y="2303"/>
            <a:ext cx="384" cy="2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34" name="公式" r:id="rId23" imgW="304560" imgH="228600" progId="Equation.3">
                    <p:embed/>
                  </p:oleObj>
                </mc:Choice>
                <mc:Fallback>
                  <p:oleObj name="公式" r:id="rId23" imgW="304560" imgH="228600" progId="Equation.3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36" y="2303"/>
                          <a:ext cx="384" cy="28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3277" name="Line 29">
              <a:extLst>
                <a:ext uri="{FF2B5EF4-FFF2-40B4-BE49-F238E27FC236}">
                  <a16:creationId xmlns:a16="http://schemas.microsoft.com/office/drawing/2014/main" id="{A11D224B-82D4-402B-B0CC-FE936C7A9B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088" y="2015"/>
              <a:ext cx="192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53278" name="Group 30">
            <a:extLst>
              <a:ext uri="{FF2B5EF4-FFF2-40B4-BE49-F238E27FC236}">
                <a16:creationId xmlns:a16="http://schemas.microsoft.com/office/drawing/2014/main" id="{7EB5FECA-A125-40DB-93EA-DDD1FC4502A5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2667001"/>
            <a:ext cx="1295400" cy="860425"/>
            <a:chOff x="4224" y="2015"/>
            <a:chExt cx="816" cy="542"/>
          </a:xfrm>
        </p:grpSpPr>
        <p:graphicFrame>
          <p:nvGraphicFramePr>
            <p:cNvPr id="53279" name="Object 31">
              <a:extLst>
                <a:ext uri="{FF2B5EF4-FFF2-40B4-BE49-F238E27FC236}">
                  <a16:creationId xmlns:a16="http://schemas.microsoft.com/office/drawing/2014/main" id="{F91ACC21-B2CB-4D9C-A79F-073DFCE3351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224" y="2255"/>
            <a:ext cx="672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35" name="公式" r:id="rId25" imgW="507960" imgH="228600" progId="Equation.3">
                    <p:embed/>
                  </p:oleObj>
                </mc:Choice>
                <mc:Fallback>
                  <p:oleObj name="公式" r:id="rId25" imgW="507960" imgH="228600" progId="Equation.3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4" y="2255"/>
                          <a:ext cx="672" cy="3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3280" name="Line 32">
              <a:extLst>
                <a:ext uri="{FF2B5EF4-FFF2-40B4-BE49-F238E27FC236}">
                  <a16:creationId xmlns:a16="http://schemas.microsoft.com/office/drawing/2014/main" id="{836BA755-5288-4629-A730-D3BC61BC2A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6" y="2015"/>
              <a:ext cx="384" cy="289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3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3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3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3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3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53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5" dur="500"/>
                                        <p:tgtEl>
                                          <p:spTgt spid="5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3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3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4" grpId="0" autoUpdateAnimBg="0"/>
      <p:bldP spid="53256" grpId="0" autoUpdateAnimBg="0"/>
      <p:bldP spid="53257" grpId="0" autoUpdateAnimBg="0"/>
      <p:bldP spid="53258" grpId="0" autoUpdateAnimBg="0"/>
      <p:bldP spid="53261" grpId="0" autoUpdateAnimBg="0"/>
      <p:bldP spid="53266" grpId="0" autoUpdateAnimBg="0"/>
      <p:bldP spid="53267" grpId="0" autoUpdateAnimBg="0"/>
      <p:bldP spid="5326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灯片编号占位符 3">
            <a:extLst>
              <a:ext uri="{FF2B5EF4-FFF2-40B4-BE49-F238E27FC236}">
                <a16:creationId xmlns:a16="http://schemas.microsoft.com/office/drawing/2014/main" id="{971124B6-0BC1-4A5C-B4E0-A67EDD148C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4B4FF-67C9-4C5E-9B55-1F6AF415069D}" type="slidenum">
              <a:rPr lang="en-US" altLang="zh-CN"/>
              <a:pPr/>
              <a:t>5</a:t>
            </a:fld>
            <a:endParaRPr lang="en-US" altLang="zh-CN"/>
          </a:p>
        </p:txBody>
      </p:sp>
      <p:sp>
        <p:nvSpPr>
          <p:cNvPr id="54274" name="Text Box 2">
            <a:extLst>
              <a:ext uri="{FF2B5EF4-FFF2-40B4-BE49-F238E27FC236}">
                <a16:creationId xmlns:a16="http://schemas.microsoft.com/office/drawing/2014/main" id="{525082C0-528A-47F4-AA52-46A62CE6A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57201"/>
            <a:ext cx="2743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>
                <a:solidFill>
                  <a:schemeClr val="tx2"/>
                </a:solidFill>
                <a:ea typeface="黑体" panose="02010609060101010101" pitchFamily="49" charset="-122"/>
              </a:rPr>
              <a:t>4)“</a:t>
            </a:r>
            <a:r>
              <a:rPr kumimoji="1" lang="zh-CN" altLang="en-US">
                <a:solidFill>
                  <a:schemeClr val="tx2"/>
                </a:solidFill>
                <a:ea typeface="黑体" panose="02010609060101010101" pitchFamily="49" charset="-122"/>
              </a:rPr>
              <a:t>取极限”</a:t>
            </a:r>
          </a:p>
        </p:txBody>
      </p:sp>
      <p:graphicFrame>
        <p:nvGraphicFramePr>
          <p:cNvPr id="54275" name="Object 3">
            <a:extLst>
              <a:ext uri="{FF2B5EF4-FFF2-40B4-BE49-F238E27FC236}">
                <a16:creationId xmlns:a16="http://schemas.microsoft.com/office/drawing/2014/main" id="{4AFB5253-AA0F-4563-934D-8AA005024F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46314" y="1066801"/>
          <a:ext cx="2859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0" name="Equation" r:id="rId3" imgW="3136680" imgH="457200" progId="Equation.3">
                  <p:embed/>
                </p:oleObj>
              </mc:Choice>
              <mc:Fallback>
                <p:oleObj name="Equation" r:id="rId3" imgW="313668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6314" y="1066801"/>
                        <a:ext cx="2859087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>
            <a:extLst>
              <a:ext uri="{FF2B5EF4-FFF2-40B4-BE49-F238E27FC236}">
                <a16:creationId xmlns:a16="http://schemas.microsoft.com/office/drawing/2014/main" id="{BA59DDBA-D79B-4273-9CB2-8879AC49DF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1676400"/>
          <a:ext cx="524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1" name="Equation" r:id="rId5" imgW="5244840" imgH="469800" progId="Equation.3">
                  <p:embed/>
                </p:oleObj>
              </mc:Choice>
              <mc:Fallback>
                <p:oleObj name="Equation" r:id="rId5" imgW="5244840" imgH="469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676400"/>
                        <a:ext cx="524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7" name="Text Box 5">
            <a:extLst>
              <a:ext uri="{FF2B5EF4-FFF2-40B4-BE49-F238E27FC236}">
                <a16:creationId xmlns:a16="http://schemas.microsoft.com/office/drawing/2014/main" id="{1D0D6FA5-FE91-4342-A8AC-AEE0CA127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1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dirty="0">
                <a:ea typeface="黑体" panose="02010609060101010101" pitchFamily="49" charset="-122"/>
              </a:rPr>
              <a:t>令</a:t>
            </a:r>
          </a:p>
        </p:txBody>
      </p:sp>
      <p:graphicFrame>
        <p:nvGraphicFramePr>
          <p:cNvPr id="54278" name="Object 6">
            <a:extLst>
              <a:ext uri="{FF2B5EF4-FFF2-40B4-BE49-F238E27FC236}">
                <a16:creationId xmlns:a16="http://schemas.microsoft.com/office/drawing/2014/main" id="{B62311DF-7EA3-4BC9-BB9A-CA64580FFE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2362200"/>
          <a:ext cx="3098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2" name="Equation" r:id="rId7" imgW="3098520" imgH="622080" progId="Equation.3">
                  <p:embed/>
                </p:oleObj>
              </mc:Choice>
              <mc:Fallback>
                <p:oleObj name="Equation" r:id="rId7" imgW="3098520" imgH="6220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362200"/>
                        <a:ext cx="3098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9" name="Object 7">
            <a:extLst>
              <a:ext uri="{FF2B5EF4-FFF2-40B4-BE49-F238E27FC236}">
                <a16:creationId xmlns:a16="http://schemas.microsoft.com/office/drawing/2014/main" id="{4FEF60A9-28E6-417B-94DA-6ED43E6387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3200400"/>
          <a:ext cx="39497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3" name="Equation" r:id="rId9" imgW="3949560" imgH="1066680" progId="Equation.3">
                  <p:embed/>
                </p:oleObj>
              </mc:Choice>
              <mc:Fallback>
                <p:oleObj name="Equation" r:id="rId9" imgW="3949560" imgH="10666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200400"/>
                        <a:ext cx="39497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280" name="Group 8">
            <a:extLst>
              <a:ext uri="{FF2B5EF4-FFF2-40B4-BE49-F238E27FC236}">
                <a16:creationId xmlns:a16="http://schemas.microsoft.com/office/drawing/2014/main" id="{0E146C81-72B0-48C6-9CC0-8B3030018E6F}"/>
              </a:ext>
            </a:extLst>
          </p:cNvPr>
          <p:cNvGrpSpPr>
            <a:grpSpLocks/>
          </p:cNvGrpSpPr>
          <p:nvPr/>
        </p:nvGrpSpPr>
        <p:grpSpPr bwMode="auto">
          <a:xfrm>
            <a:off x="7340600" y="2667001"/>
            <a:ext cx="2946400" cy="2614613"/>
            <a:chOff x="3760" y="610"/>
            <a:chExt cx="1856" cy="1647"/>
          </a:xfrm>
        </p:grpSpPr>
        <p:graphicFrame>
          <p:nvGraphicFramePr>
            <p:cNvPr id="54281" name="Object 9">
              <a:extLst>
                <a:ext uri="{FF2B5EF4-FFF2-40B4-BE49-F238E27FC236}">
                  <a16:creationId xmlns:a16="http://schemas.microsoft.com/office/drawing/2014/main" id="{A612FD85-1EBA-486E-9CFF-877267AF551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297" y="903"/>
            <a:ext cx="1319" cy="11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34" name="BMP 图象" r:id="rId11" imgW="2619048" imgH="2305372" progId="Paint.Picture">
                    <p:embed/>
                  </p:oleObj>
                </mc:Choice>
                <mc:Fallback>
                  <p:oleObj name="BMP 图象" r:id="rId11" imgW="2619048" imgH="2305372" progId="Paint.Picture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97" y="903"/>
                          <a:ext cx="1319" cy="116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282" name="Object 10">
              <a:extLst>
                <a:ext uri="{FF2B5EF4-FFF2-40B4-BE49-F238E27FC236}">
                  <a16:creationId xmlns:a16="http://schemas.microsoft.com/office/drawing/2014/main" id="{DB53FC6A-0F01-41AA-8A37-4BB990E3991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87" y="610"/>
            <a:ext cx="1033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35" name="Equation" r:id="rId13" imgW="1638000" imgH="406080" progId="Equation.3">
                    <p:embed/>
                  </p:oleObj>
                </mc:Choice>
                <mc:Fallback>
                  <p:oleObj name="Equation" r:id="rId13" imgW="1638000" imgH="40608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grayscl/>
                          <a:biLevel thresh="50000"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87" y="610"/>
                          <a:ext cx="1033" cy="2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283" name="Object 11">
              <a:extLst>
                <a:ext uri="{FF2B5EF4-FFF2-40B4-BE49-F238E27FC236}">
                  <a16:creationId xmlns:a16="http://schemas.microsoft.com/office/drawing/2014/main" id="{97AE7FBA-1EDD-41DB-B4F8-3028BF5763C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60" y="1324"/>
            <a:ext cx="848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36" name="Equation" r:id="rId15" imgW="1447560" imgH="444240" progId="Equation.3">
                    <p:embed/>
                  </p:oleObj>
                </mc:Choice>
                <mc:Fallback>
                  <p:oleObj name="Equation" r:id="rId15" imgW="1447560" imgH="444240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60" y="1324"/>
                          <a:ext cx="848" cy="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006600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4284" name="Group 12">
              <a:extLst>
                <a:ext uri="{FF2B5EF4-FFF2-40B4-BE49-F238E27FC236}">
                  <a16:creationId xmlns:a16="http://schemas.microsoft.com/office/drawing/2014/main" id="{31BB57A8-0B36-4C92-9BEE-C2E79F6E3C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92" y="1133"/>
              <a:ext cx="204" cy="566"/>
              <a:chOff x="4592" y="1133"/>
              <a:chExt cx="204" cy="566"/>
            </a:xfrm>
          </p:grpSpPr>
          <p:grpSp>
            <p:nvGrpSpPr>
              <p:cNvPr id="54285" name="Group 13">
                <a:extLst>
                  <a:ext uri="{FF2B5EF4-FFF2-40B4-BE49-F238E27FC236}">
                    <a16:creationId xmlns:a16="http://schemas.microsoft.com/office/drawing/2014/main" id="{ACD88C07-052F-4610-ADB1-861D3EBC42C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612" y="1178"/>
                <a:ext cx="170" cy="521"/>
                <a:chOff x="4612" y="1163"/>
                <a:chExt cx="188" cy="565"/>
              </a:xfrm>
            </p:grpSpPr>
            <p:sp>
              <p:nvSpPr>
                <p:cNvPr id="54286" name="Rectangle 14">
                  <a:extLst>
                    <a:ext uri="{FF2B5EF4-FFF2-40B4-BE49-F238E27FC236}">
                      <a16:creationId xmlns:a16="http://schemas.microsoft.com/office/drawing/2014/main" id="{B11522E8-8C25-4316-94FA-6E8EFA537F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12" y="1163"/>
                  <a:ext cx="188" cy="526"/>
                </a:xfrm>
                <a:prstGeom prst="rect">
                  <a:avLst/>
                </a:prstGeom>
                <a:solidFill>
                  <a:srgbClr val="336600">
                    <a:alpha val="50000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54287" name="Oval 15">
                  <a:extLst>
                    <a:ext uri="{FF2B5EF4-FFF2-40B4-BE49-F238E27FC236}">
                      <a16:creationId xmlns:a16="http://schemas.microsoft.com/office/drawing/2014/main" id="{8254BA08-BCBD-4567-BFBC-EA68CDB964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12" y="1658"/>
                  <a:ext cx="188" cy="70"/>
                </a:xfrm>
                <a:prstGeom prst="ellipse">
                  <a:avLst/>
                </a:prstGeom>
                <a:solidFill>
                  <a:srgbClr val="336600">
                    <a:alpha val="50000"/>
                  </a:srgbClr>
                </a:solidFill>
                <a:ln w="9525">
                  <a:solidFill>
                    <a:schemeClr val="folHlink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54288" name="Freeform 16">
                <a:extLst>
                  <a:ext uri="{FF2B5EF4-FFF2-40B4-BE49-F238E27FC236}">
                    <a16:creationId xmlns:a16="http://schemas.microsoft.com/office/drawing/2014/main" id="{85871E06-E8DB-44A4-AD8E-134CE9460781}"/>
                  </a:ext>
                </a:extLst>
              </p:cNvPr>
              <p:cNvSpPr>
                <a:spLocks/>
              </p:cNvSpPr>
              <p:nvPr/>
            </p:nvSpPr>
            <p:spPr bwMode="auto">
              <a:xfrm rot="1680000">
                <a:off x="4592" y="1133"/>
                <a:ext cx="204" cy="103"/>
              </a:xfrm>
              <a:custGeom>
                <a:avLst/>
                <a:gdLst>
                  <a:gd name="T0" fmla="*/ 8 w 208"/>
                  <a:gd name="T1" fmla="*/ 104 h 160"/>
                  <a:gd name="T2" fmla="*/ 56 w 208"/>
                  <a:gd name="T3" fmla="*/ 8 h 160"/>
                  <a:gd name="T4" fmla="*/ 200 w 208"/>
                  <a:gd name="T5" fmla="*/ 56 h 160"/>
                  <a:gd name="T6" fmla="*/ 104 w 208"/>
                  <a:gd name="T7" fmla="*/ 152 h 160"/>
                  <a:gd name="T8" fmla="*/ 8 w 208"/>
                  <a:gd name="T9" fmla="*/ 104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" h="160">
                    <a:moveTo>
                      <a:pt x="8" y="104"/>
                    </a:moveTo>
                    <a:cubicBezTo>
                      <a:pt x="0" y="80"/>
                      <a:pt x="24" y="16"/>
                      <a:pt x="56" y="8"/>
                    </a:cubicBezTo>
                    <a:cubicBezTo>
                      <a:pt x="88" y="0"/>
                      <a:pt x="192" y="32"/>
                      <a:pt x="200" y="56"/>
                    </a:cubicBezTo>
                    <a:cubicBezTo>
                      <a:pt x="208" y="80"/>
                      <a:pt x="128" y="144"/>
                      <a:pt x="104" y="152"/>
                    </a:cubicBezTo>
                    <a:cubicBezTo>
                      <a:pt x="80" y="160"/>
                      <a:pt x="16" y="128"/>
                      <a:pt x="8" y="104"/>
                    </a:cubicBezTo>
                    <a:close/>
                  </a:path>
                </a:pathLst>
              </a:custGeom>
              <a:solidFill>
                <a:srgbClr val="CCCCFF"/>
              </a:solidFill>
              <a:ln w="9525">
                <a:solidFill>
                  <a:srgbClr val="B1B1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54289" name="Line 17">
              <a:extLst>
                <a:ext uri="{FF2B5EF4-FFF2-40B4-BE49-F238E27FC236}">
                  <a16:creationId xmlns:a16="http://schemas.microsoft.com/office/drawing/2014/main" id="{17D28B9C-62FB-4F9F-A14F-4BE65FA8DE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1204"/>
              <a:ext cx="0" cy="4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54290" name="Group 18">
              <a:extLst>
                <a:ext uri="{FF2B5EF4-FFF2-40B4-BE49-F238E27FC236}">
                  <a16:creationId xmlns:a16="http://schemas.microsoft.com/office/drawing/2014/main" id="{CE93C0BE-58CB-4ACC-BC5A-422E8D14B2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52" y="1680"/>
              <a:ext cx="432" cy="577"/>
              <a:chOff x="5088" y="2015"/>
              <a:chExt cx="432" cy="577"/>
            </a:xfrm>
          </p:grpSpPr>
          <p:graphicFrame>
            <p:nvGraphicFramePr>
              <p:cNvPr id="54291" name="Object 19">
                <a:extLst>
                  <a:ext uri="{FF2B5EF4-FFF2-40B4-BE49-F238E27FC236}">
                    <a16:creationId xmlns:a16="http://schemas.microsoft.com/office/drawing/2014/main" id="{69AA337A-2C2F-472B-8D72-EC19E7FCB478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5136" y="2303"/>
              <a:ext cx="384" cy="28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4337" name="公式" r:id="rId17" imgW="304560" imgH="228600" progId="Equation.3">
                      <p:embed/>
                    </p:oleObj>
                  </mc:Choice>
                  <mc:Fallback>
                    <p:oleObj name="公式" r:id="rId17" imgW="304560" imgH="228600" progId="Equation.3">
                      <p:embed/>
                      <p:pic>
                        <p:nvPicPr>
                          <p:cNvPr id="0" name="Object 1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36" y="2303"/>
                            <a:ext cx="384" cy="28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4292" name="Line 20">
                <a:extLst>
                  <a:ext uri="{FF2B5EF4-FFF2-40B4-BE49-F238E27FC236}">
                    <a16:creationId xmlns:a16="http://schemas.microsoft.com/office/drawing/2014/main" id="{AF85734A-B9BF-450B-8907-1D84A039E2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5088" y="2015"/>
                <a:ext cx="192" cy="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54293" name="Group 21">
              <a:extLst>
                <a:ext uri="{FF2B5EF4-FFF2-40B4-BE49-F238E27FC236}">
                  <a16:creationId xmlns:a16="http://schemas.microsoft.com/office/drawing/2014/main" id="{688B4169-DFC3-4607-BD95-54CC6E41D8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8" y="1680"/>
              <a:ext cx="816" cy="542"/>
              <a:chOff x="4224" y="2015"/>
              <a:chExt cx="816" cy="542"/>
            </a:xfrm>
          </p:grpSpPr>
          <p:graphicFrame>
            <p:nvGraphicFramePr>
              <p:cNvPr id="54294" name="Object 22">
                <a:extLst>
                  <a:ext uri="{FF2B5EF4-FFF2-40B4-BE49-F238E27FC236}">
                    <a16:creationId xmlns:a16="http://schemas.microsoft.com/office/drawing/2014/main" id="{40C9ADBB-D5AB-4AD6-89C2-42D8D6F8EA53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224" y="2255"/>
              <a:ext cx="672" cy="30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4338" name="公式" r:id="rId19" imgW="507960" imgH="228600" progId="Equation.3">
                      <p:embed/>
                    </p:oleObj>
                  </mc:Choice>
                  <mc:Fallback>
                    <p:oleObj name="公式" r:id="rId19" imgW="507960" imgH="228600" progId="Equation.3">
                      <p:embed/>
                      <p:pic>
                        <p:nvPicPr>
                          <p:cNvPr id="0" name="Object 2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224" y="2255"/>
                            <a:ext cx="672" cy="30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4295" name="Line 23">
                <a:extLst>
                  <a:ext uri="{FF2B5EF4-FFF2-40B4-BE49-F238E27FC236}">
                    <a16:creationId xmlns:a16="http://schemas.microsoft.com/office/drawing/2014/main" id="{89A80673-08A8-4507-B2A8-7D2C176B18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56" y="2015"/>
                <a:ext cx="384" cy="289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  <p:sp>
        <p:nvSpPr>
          <p:cNvPr id="2" name="文本框 1">
            <a:extLst>
              <a:ext uri="{FF2B5EF4-FFF2-40B4-BE49-F238E27FC236}">
                <a16:creationId xmlns:a16="http://schemas.microsoft.com/office/drawing/2014/main" id="{2CF24C96-B8A4-4DAA-AA49-A5AC91D45EAF}"/>
              </a:ext>
            </a:extLst>
          </p:cNvPr>
          <p:cNvSpPr txBox="1"/>
          <p:nvPr/>
        </p:nvSpPr>
        <p:spPr>
          <a:xfrm>
            <a:off x="2209800" y="3415151"/>
            <a:ext cx="685800" cy="51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则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 build="p" autoUpdateAnimBg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灯片编号占位符 3">
            <a:extLst>
              <a:ext uri="{FF2B5EF4-FFF2-40B4-BE49-F238E27FC236}">
                <a16:creationId xmlns:a16="http://schemas.microsoft.com/office/drawing/2014/main" id="{48D7B8F6-1440-47BF-8599-F2E7037F1A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8316C-102E-40BA-9C87-AFC9F3294366}" type="slidenum">
              <a:rPr lang="en-US" altLang="zh-CN"/>
              <a:pPr/>
              <a:t>6</a:t>
            </a:fld>
            <a:endParaRPr lang="en-US" altLang="zh-CN"/>
          </a:p>
        </p:txBody>
      </p:sp>
      <p:grpSp>
        <p:nvGrpSpPr>
          <p:cNvPr id="55298" name="Group 2">
            <a:extLst>
              <a:ext uri="{FF2B5EF4-FFF2-40B4-BE49-F238E27FC236}">
                <a16:creationId xmlns:a16="http://schemas.microsoft.com/office/drawing/2014/main" id="{318A59EB-FE34-44D4-AA2D-37F10CCF6F54}"/>
              </a:ext>
            </a:extLst>
          </p:cNvPr>
          <p:cNvGrpSpPr>
            <a:grpSpLocks/>
          </p:cNvGrpSpPr>
          <p:nvPr/>
        </p:nvGrpSpPr>
        <p:grpSpPr bwMode="auto">
          <a:xfrm>
            <a:off x="8562975" y="2895600"/>
            <a:ext cx="1474788" cy="1600200"/>
            <a:chOff x="4434" y="1824"/>
            <a:chExt cx="929" cy="1008"/>
          </a:xfrm>
        </p:grpSpPr>
        <p:sp>
          <p:nvSpPr>
            <p:cNvPr id="55299" name="Freeform 3">
              <a:extLst>
                <a:ext uri="{FF2B5EF4-FFF2-40B4-BE49-F238E27FC236}">
                  <a16:creationId xmlns:a16="http://schemas.microsoft.com/office/drawing/2014/main" id="{D2DAB342-9223-4971-8AC9-FCEBA92B41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6" y="2592"/>
              <a:ext cx="703" cy="144"/>
            </a:xfrm>
            <a:custGeom>
              <a:avLst/>
              <a:gdLst>
                <a:gd name="T0" fmla="*/ 0 w 864"/>
                <a:gd name="T1" fmla="*/ 48 h 192"/>
                <a:gd name="T2" fmla="*/ 288 w 864"/>
                <a:gd name="T3" fmla="*/ 0 h 192"/>
                <a:gd name="T4" fmla="*/ 624 w 864"/>
                <a:gd name="T5" fmla="*/ 48 h 192"/>
                <a:gd name="T6" fmla="*/ 864 w 864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64" h="192">
                  <a:moveTo>
                    <a:pt x="0" y="48"/>
                  </a:moveTo>
                  <a:cubicBezTo>
                    <a:pt x="92" y="24"/>
                    <a:pt x="184" y="0"/>
                    <a:pt x="288" y="0"/>
                  </a:cubicBezTo>
                  <a:cubicBezTo>
                    <a:pt x="392" y="0"/>
                    <a:pt x="528" y="16"/>
                    <a:pt x="624" y="48"/>
                  </a:cubicBezTo>
                  <a:cubicBezTo>
                    <a:pt x="720" y="80"/>
                    <a:pt x="792" y="136"/>
                    <a:pt x="864" y="192"/>
                  </a:cubicBezTo>
                </a:path>
              </a:pathLst>
            </a:custGeom>
            <a:noFill/>
            <a:ln w="9525">
              <a:solidFill>
                <a:srgbClr val="CC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55300" name="Group 4">
              <a:extLst>
                <a:ext uri="{FF2B5EF4-FFF2-40B4-BE49-F238E27FC236}">
                  <a16:creationId xmlns:a16="http://schemas.microsoft.com/office/drawing/2014/main" id="{AC742161-2B87-4E9A-B128-BE73168AC0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34" y="1824"/>
              <a:ext cx="929" cy="1008"/>
              <a:chOff x="4434" y="1824"/>
              <a:chExt cx="929" cy="1008"/>
            </a:xfrm>
          </p:grpSpPr>
          <p:sp>
            <p:nvSpPr>
              <p:cNvPr id="55301" name="Freeform 5">
                <a:extLst>
                  <a:ext uri="{FF2B5EF4-FFF2-40B4-BE49-F238E27FC236}">
                    <a16:creationId xmlns:a16="http://schemas.microsoft.com/office/drawing/2014/main" id="{D05C2D3A-D0F5-44A4-A1E4-93702BE4A1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4" y="2016"/>
                <a:ext cx="839" cy="192"/>
              </a:xfrm>
              <a:custGeom>
                <a:avLst/>
                <a:gdLst>
                  <a:gd name="T0" fmla="*/ 0 w 864"/>
                  <a:gd name="T1" fmla="*/ 48 h 192"/>
                  <a:gd name="T2" fmla="*/ 288 w 864"/>
                  <a:gd name="T3" fmla="*/ 0 h 192"/>
                  <a:gd name="T4" fmla="*/ 624 w 864"/>
                  <a:gd name="T5" fmla="*/ 48 h 192"/>
                  <a:gd name="T6" fmla="*/ 864 w 864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64" h="192">
                    <a:moveTo>
                      <a:pt x="0" y="48"/>
                    </a:moveTo>
                    <a:cubicBezTo>
                      <a:pt x="92" y="24"/>
                      <a:pt x="184" y="0"/>
                      <a:pt x="288" y="0"/>
                    </a:cubicBezTo>
                    <a:cubicBezTo>
                      <a:pt x="392" y="0"/>
                      <a:pt x="528" y="16"/>
                      <a:pt x="624" y="48"/>
                    </a:cubicBezTo>
                    <a:cubicBezTo>
                      <a:pt x="720" y="80"/>
                      <a:pt x="792" y="136"/>
                      <a:pt x="864" y="192"/>
                    </a:cubicBezTo>
                  </a:path>
                </a:pathLst>
              </a:custGeom>
              <a:noFill/>
              <a:ln w="9525">
                <a:solidFill>
                  <a:srgbClr val="CCCC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5302" name="Freeform 6">
                <a:extLst>
                  <a:ext uri="{FF2B5EF4-FFF2-40B4-BE49-F238E27FC236}">
                    <a16:creationId xmlns:a16="http://schemas.microsoft.com/office/drawing/2014/main" id="{3AAB4F13-8AFC-49C1-A708-FD7CE87FB5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4" y="2160"/>
                <a:ext cx="929" cy="192"/>
              </a:xfrm>
              <a:custGeom>
                <a:avLst/>
                <a:gdLst>
                  <a:gd name="T0" fmla="*/ 0 w 864"/>
                  <a:gd name="T1" fmla="*/ 48 h 192"/>
                  <a:gd name="T2" fmla="*/ 288 w 864"/>
                  <a:gd name="T3" fmla="*/ 0 h 192"/>
                  <a:gd name="T4" fmla="*/ 624 w 864"/>
                  <a:gd name="T5" fmla="*/ 48 h 192"/>
                  <a:gd name="T6" fmla="*/ 864 w 864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64" h="192">
                    <a:moveTo>
                      <a:pt x="0" y="48"/>
                    </a:moveTo>
                    <a:cubicBezTo>
                      <a:pt x="92" y="24"/>
                      <a:pt x="184" y="0"/>
                      <a:pt x="288" y="0"/>
                    </a:cubicBezTo>
                    <a:cubicBezTo>
                      <a:pt x="392" y="0"/>
                      <a:pt x="528" y="16"/>
                      <a:pt x="624" y="48"/>
                    </a:cubicBezTo>
                    <a:cubicBezTo>
                      <a:pt x="720" y="80"/>
                      <a:pt x="792" y="136"/>
                      <a:pt x="864" y="192"/>
                    </a:cubicBezTo>
                  </a:path>
                </a:pathLst>
              </a:custGeom>
              <a:noFill/>
              <a:ln w="9525">
                <a:solidFill>
                  <a:srgbClr val="CCCC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5303" name="Freeform 7">
                <a:extLst>
                  <a:ext uri="{FF2B5EF4-FFF2-40B4-BE49-F238E27FC236}">
                    <a16:creationId xmlns:a16="http://schemas.microsoft.com/office/drawing/2014/main" id="{3233D017-FE49-43B4-942F-44646C92F6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4" y="2304"/>
                <a:ext cx="875" cy="192"/>
              </a:xfrm>
              <a:custGeom>
                <a:avLst/>
                <a:gdLst>
                  <a:gd name="T0" fmla="*/ 0 w 864"/>
                  <a:gd name="T1" fmla="*/ 48 h 192"/>
                  <a:gd name="T2" fmla="*/ 288 w 864"/>
                  <a:gd name="T3" fmla="*/ 0 h 192"/>
                  <a:gd name="T4" fmla="*/ 624 w 864"/>
                  <a:gd name="T5" fmla="*/ 48 h 192"/>
                  <a:gd name="T6" fmla="*/ 864 w 864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64" h="192">
                    <a:moveTo>
                      <a:pt x="0" y="48"/>
                    </a:moveTo>
                    <a:cubicBezTo>
                      <a:pt x="92" y="24"/>
                      <a:pt x="184" y="0"/>
                      <a:pt x="288" y="0"/>
                    </a:cubicBezTo>
                    <a:cubicBezTo>
                      <a:pt x="392" y="0"/>
                      <a:pt x="528" y="16"/>
                      <a:pt x="624" y="48"/>
                    </a:cubicBezTo>
                    <a:cubicBezTo>
                      <a:pt x="720" y="80"/>
                      <a:pt x="792" y="136"/>
                      <a:pt x="864" y="192"/>
                    </a:cubicBezTo>
                  </a:path>
                </a:pathLst>
              </a:custGeom>
              <a:noFill/>
              <a:ln w="9525">
                <a:solidFill>
                  <a:srgbClr val="CCCC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5304" name="Freeform 8">
                <a:extLst>
                  <a:ext uri="{FF2B5EF4-FFF2-40B4-BE49-F238E27FC236}">
                    <a16:creationId xmlns:a16="http://schemas.microsoft.com/office/drawing/2014/main" id="{9BF8FAF8-BC1C-4973-A1D4-660E59CBA7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2" y="2448"/>
                <a:ext cx="812" cy="192"/>
              </a:xfrm>
              <a:custGeom>
                <a:avLst/>
                <a:gdLst>
                  <a:gd name="T0" fmla="*/ 0 w 864"/>
                  <a:gd name="T1" fmla="*/ 48 h 192"/>
                  <a:gd name="T2" fmla="*/ 288 w 864"/>
                  <a:gd name="T3" fmla="*/ 0 h 192"/>
                  <a:gd name="T4" fmla="*/ 624 w 864"/>
                  <a:gd name="T5" fmla="*/ 48 h 192"/>
                  <a:gd name="T6" fmla="*/ 864 w 864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64" h="192">
                    <a:moveTo>
                      <a:pt x="0" y="48"/>
                    </a:moveTo>
                    <a:cubicBezTo>
                      <a:pt x="92" y="24"/>
                      <a:pt x="184" y="0"/>
                      <a:pt x="288" y="0"/>
                    </a:cubicBezTo>
                    <a:cubicBezTo>
                      <a:pt x="392" y="0"/>
                      <a:pt x="528" y="16"/>
                      <a:pt x="624" y="48"/>
                    </a:cubicBezTo>
                    <a:cubicBezTo>
                      <a:pt x="720" y="80"/>
                      <a:pt x="792" y="136"/>
                      <a:pt x="864" y="192"/>
                    </a:cubicBezTo>
                  </a:path>
                </a:pathLst>
              </a:custGeom>
              <a:noFill/>
              <a:ln w="9525">
                <a:solidFill>
                  <a:srgbClr val="CCCC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5305" name="Freeform 9">
                <a:extLst>
                  <a:ext uri="{FF2B5EF4-FFF2-40B4-BE49-F238E27FC236}">
                    <a16:creationId xmlns:a16="http://schemas.microsoft.com/office/drawing/2014/main" id="{7B3D8370-F522-4A4F-BA6A-6052437AF5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2" y="1920"/>
                <a:ext cx="657" cy="113"/>
              </a:xfrm>
              <a:custGeom>
                <a:avLst/>
                <a:gdLst>
                  <a:gd name="T0" fmla="*/ 0 w 864"/>
                  <a:gd name="T1" fmla="*/ 48 h 192"/>
                  <a:gd name="T2" fmla="*/ 288 w 864"/>
                  <a:gd name="T3" fmla="*/ 0 h 192"/>
                  <a:gd name="T4" fmla="*/ 624 w 864"/>
                  <a:gd name="T5" fmla="*/ 48 h 192"/>
                  <a:gd name="T6" fmla="*/ 864 w 864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64" h="192">
                    <a:moveTo>
                      <a:pt x="0" y="48"/>
                    </a:moveTo>
                    <a:cubicBezTo>
                      <a:pt x="92" y="24"/>
                      <a:pt x="184" y="0"/>
                      <a:pt x="288" y="0"/>
                    </a:cubicBezTo>
                    <a:cubicBezTo>
                      <a:pt x="392" y="0"/>
                      <a:pt x="528" y="16"/>
                      <a:pt x="624" y="48"/>
                    </a:cubicBezTo>
                    <a:cubicBezTo>
                      <a:pt x="720" y="80"/>
                      <a:pt x="792" y="136"/>
                      <a:pt x="864" y="192"/>
                    </a:cubicBezTo>
                  </a:path>
                </a:pathLst>
              </a:custGeom>
              <a:noFill/>
              <a:ln w="9525">
                <a:solidFill>
                  <a:srgbClr val="CCCC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5306" name="Freeform 10">
                <a:extLst>
                  <a:ext uri="{FF2B5EF4-FFF2-40B4-BE49-F238E27FC236}">
                    <a16:creationId xmlns:a16="http://schemas.microsoft.com/office/drawing/2014/main" id="{55950945-ADC4-411E-97CF-F5F21C7C8D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2719"/>
                <a:ext cx="432" cy="65"/>
              </a:xfrm>
              <a:custGeom>
                <a:avLst/>
                <a:gdLst>
                  <a:gd name="T0" fmla="*/ 0 w 864"/>
                  <a:gd name="T1" fmla="*/ 48 h 192"/>
                  <a:gd name="T2" fmla="*/ 288 w 864"/>
                  <a:gd name="T3" fmla="*/ 0 h 192"/>
                  <a:gd name="T4" fmla="*/ 624 w 864"/>
                  <a:gd name="T5" fmla="*/ 48 h 192"/>
                  <a:gd name="T6" fmla="*/ 864 w 864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64" h="192">
                    <a:moveTo>
                      <a:pt x="0" y="48"/>
                    </a:moveTo>
                    <a:cubicBezTo>
                      <a:pt x="92" y="24"/>
                      <a:pt x="184" y="0"/>
                      <a:pt x="288" y="0"/>
                    </a:cubicBezTo>
                    <a:cubicBezTo>
                      <a:pt x="392" y="0"/>
                      <a:pt x="528" y="16"/>
                      <a:pt x="624" y="48"/>
                    </a:cubicBezTo>
                    <a:cubicBezTo>
                      <a:pt x="720" y="80"/>
                      <a:pt x="792" y="136"/>
                      <a:pt x="864" y="192"/>
                    </a:cubicBezTo>
                  </a:path>
                </a:pathLst>
              </a:custGeom>
              <a:noFill/>
              <a:ln w="9525">
                <a:solidFill>
                  <a:srgbClr val="CCCC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5307" name="Freeform 11">
                <a:extLst>
                  <a:ext uri="{FF2B5EF4-FFF2-40B4-BE49-F238E27FC236}">
                    <a16:creationId xmlns:a16="http://schemas.microsoft.com/office/drawing/2014/main" id="{9B96BE74-456A-4047-A909-A254DC7CD8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4" y="1872"/>
                <a:ext cx="168" cy="960"/>
              </a:xfrm>
              <a:custGeom>
                <a:avLst/>
                <a:gdLst>
                  <a:gd name="T0" fmla="*/ 0 w 168"/>
                  <a:gd name="T1" fmla="*/ 0 h 960"/>
                  <a:gd name="T2" fmla="*/ 144 w 168"/>
                  <a:gd name="T3" fmla="*/ 384 h 960"/>
                  <a:gd name="T4" fmla="*/ 144 w 168"/>
                  <a:gd name="T5" fmla="*/ 720 h 960"/>
                  <a:gd name="T6" fmla="*/ 48 w 168"/>
                  <a:gd name="T7" fmla="*/ 960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8" h="960">
                    <a:moveTo>
                      <a:pt x="0" y="0"/>
                    </a:moveTo>
                    <a:cubicBezTo>
                      <a:pt x="60" y="132"/>
                      <a:pt x="120" y="264"/>
                      <a:pt x="144" y="384"/>
                    </a:cubicBezTo>
                    <a:cubicBezTo>
                      <a:pt x="168" y="504"/>
                      <a:pt x="160" y="624"/>
                      <a:pt x="144" y="720"/>
                    </a:cubicBezTo>
                    <a:cubicBezTo>
                      <a:pt x="128" y="816"/>
                      <a:pt x="88" y="888"/>
                      <a:pt x="48" y="960"/>
                    </a:cubicBezTo>
                  </a:path>
                </a:pathLst>
              </a:custGeom>
              <a:noFill/>
              <a:ln w="9525">
                <a:solidFill>
                  <a:srgbClr val="CCCC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5308" name="Freeform 12">
                <a:extLst>
                  <a:ext uri="{FF2B5EF4-FFF2-40B4-BE49-F238E27FC236}">
                    <a16:creationId xmlns:a16="http://schemas.microsoft.com/office/drawing/2014/main" id="{1E3E2169-5CE2-40DC-B2E5-90E95ED591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967"/>
                <a:ext cx="152" cy="839"/>
              </a:xfrm>
              <a:custGeom>
                <a:avLst/>
                <a:gdLst>
                  <a:gd name="T0" fmla="*/ 0 w 168"/>
                  <a:gd name="T1" fmla="*/ 0 h 960"/>
                  <a:gd name="T2" fmla="*/ 144 w 168"/>
                  <a:gd name="T3" fmla="*/ 384 h 960"/>
                  <a:gd name="T4" fmla="*/ 144 w 168"/>
                  <a:gd name="T5" fmla="*/ 720 h 960"/>
                  <a:gd name="T6" fmla="*/ 48 w 168"/>
                  <a:gd name="T7" fmla="*/ 960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8" h="960">
                    <a:moveTo>
                      <a:pt x="0" y="0"/>
                    </a:moveTo>
                    <a:cubicBezTo>
                      <a:pt x="60" y="132"/>
                      <a:pt x="120" y="264"/>
                      <a:pt x="144" y="384"/>
                    </a:cubicBezTo>
                    <a:cubicBezTo>
                      <a:pt x="168" y="504"/>
                      <a:pt x="160" y="624"/>
                      <a:pt x="144" y="720"/>
                    </a:cubicBezTo>
                    <a:cubicBezTo>
                      <a:pt x="128" y="816"/>
                      <a:pt x="88" y="888"/>
                      <a:pt x="48" y="960"/>
                    </a:cubicBezTo>
                  </a:path>
                </a:pathLst>
              </a:custGeom>
              <a:noFill/>
              <a:ln w="9525">
                <a:solidFill>
                  <a:srgbClr val="CCCC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5309" name="Freeform 13">
                <a:extLst>
                  <a:ext uri="{FF2B5EF4-FFF2-40B4-BE49-F238E27FC236}">
                    <a16:creationId xmlns:a16="http://schemas.microsoft.com/office/drawing/2014/main" id="{AC871503-81FA-4B23-B120-E51C0754F1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00" y="1824"/>
                <a:ext cx="168" cy="982"/>
              </a:xfrm>
              <a:custGeom>
                <a:avLst/>
                <a:gdLst>
                  <a:gd name="T0" fmla="*/ 0 w 168"/>
                  <a:gd name="T1" fmla="*/ 0 h 960"/>
                  <a:gd name="T2" fmla="*/ 144 w 168"/>
                  <a:gd name="T3" fmla="*/ 384 h 960"/>
                  <a:gd name="T4" fmla="*/ 144 w 168"/>
                  <a:gd name="T5" fmla="*/ 720 h 960"/>
                  <a:gd name="T6" fmla="*/ 48 w 168"/>
                  <a:gd name="T7" fmla="*/ 960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8" h="960">
                    <a:moveTo>
                      <a:pt x="0" y="0"/>
                    </a:moveTo>
                    <a:cubicBezTo>
                      <a:pt x="60" y="132"/>
                      <a:pt x="120" y="264"/>
                      <a:pt x="144" y="384"/>
                    </a:cubicBezTo>
                    <a:cubicBezTo>
                      <a:pt x="168" y="504"/>
                      <a:pt x="160" y="624"/>
                      <a:pt x="144" y="720"/>
                    </a:cubicBezTo>
                    <a:cubicBezTo>
                      <a:pt x="128" y="816"/>
                      <a:pt x="88" y="888"/>
                      <a:pt x="48" y="960"/>
                    </a:cubicBezTo>
                  </a:path>
                </a:pathLst>
              </a:custGeom>
              <a:noFill/>
              <a:ln w="9525">
                <a:solidFill>
                  <a:srgbClr val="CCCC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5310" name="Freeform 14">
                <a:extLst>
                  <a:ext uri="{FF2B5EF4-FFF2-40B4-BE49-F238E27FC236}">
                    <a16:creationId xmlns:a16="http://schemas.microsoft.com/office/drawing/2014/main" id="{73EBF2F5-7D40-472D-9A94-EF3AEFBFBF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6" y="1836"/>
                <a:ext cx="168" cy="943"/>
              </a:xfrm>
              <a:custGeom>
                <a:avLst/>
                <a:gdLst>
                  <a:gd name="T0" fmla="*/ 0 w 168"/>
                  <a:gd name="T1" fmla="*/ 0 h 960"/>
                  <a:gd name="T2" fmla="*/ 144 w 168"/>
                  <a:gd name="T3" fmla="*/ 384 h 960"/>
                  <a:gd name="T4" fmla="*/ 144 w 168"/>
                  <a:gd name="T5" fmla="*/ 720 h 960"/>
                  <a:gd name="T6" fmla="*/ 48 w 168"/>
                  <a:gd name="T7" fmla="*/ 960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8" h="960">
                    <a:moveTo>
                      <a:pt x="0" y="0"/>
                    </a:moveTo>
                    <a:cubicBezTo>
                      <a:pt x="60" y="132"/>
                      <a:pt x="120" y="264"/>
                      <a:pt x="144" y="384"/>
                    </a:cubicBezTo>
                    <a:cubicBezTo>
                      <a:pt x="168" y="504"/>
                      <a:pt x="160" y="624"/>
                      <a:pt x="144" y="720"/>
                    </a:cubicBezTo>
                    <a:cubicBezTo>
                      <a:pt x="128" y="816"/>
                      <a:pt x="88" y="888"/>
                      <a:pt x="48" y="960"/>
                    </a:cubicBezTo>
                  </a:path>
                </a:pathLst>
              </a:custGeom>
              <a:noFill/>
              <a:ln w="9525">
                <a:solidFill>
                  <a:srgbClr val="CCCC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5311" name="Freeform 15">
                <a:extLst>
                  <a:ext uri="{FF2B5EF4-FFF2-40B4-BE49-F238E27FC236}">
                    <a16:creationId xmlns:a16="http://schemas.microsoft.com/office/drawing/2014/main" id="{7ADD615B-1D45-4267-A5FB-AEF7D77EB4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0" y="1874"/>
                <a:ext cx="134" cy="780"/>
              </a:xfrm>
              <a:custGeom>
                <a:avLst/>
                <a:gdLst>
                  <a:gd name="T0" fmla="*/ 0 w 168"/>
                  <a:gd name="T1" fmla="*/ 0 h 960"/>
                  <a:gd name="T2" fmla="*/ 144 w 168"/>
                  <a:gd name="T3" fmla="*/ 384 h 960"/>
                  <a:gd name="T4" fmla="*/ 144 w 168"/>
                  <a:gd name="T5" fmla="*/ 720 h 960"/>
                  <a:gd name="T6" fmla="*/ 48 w 168"/>
                  <a:gd name="T7" fmla="*/ 960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8" h="960">
                    <a:moveTo>
                      <a:pt x="0" y="0"/>
                    </a:moveTo>
                    <a:cubicBezTo>
                      <a:pt x="60" y="132"/>
                      <a:pt x="120" y="264"/>
                      <a:pt x="144" y="384"/>
                    </a:cubicBezTo>
                    <a:cubicBezTo>
                      <a:pt x="168" y="504"/>
                      <a:pt x="160" y="624"/>
                      <a:pt x="144" y="720"/>
                    </a:cubicBezTo>
                    <a:cubicBezTo>
                      <a:pt x="128" y="816"/>
                      <a:pt x="88" y="888"/>
                      <a:pt x="48" y="960"/>
                    </a:cubicBezTo>
                  </a:path>
                </a:pathLst>
              </a:custGeom>
              <a:noFill/>
              <a:ln w="9525">
                <a:solidFill>
                  <a:srgbClr val="CCCC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5312" name="Freeform 16">
                <a:extLst>
                  <a:ext uri="{FF2B5EF4-FFF2-40B4-BE49-F238E27FC236}">
                    <a16:creationId xmlns:a16="http://schemas.microsoft.com/office/drawing/2014/main" id="{0408B121-6A74-43C3-9B8B-638521BF5E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2" y="1960"/>
                <a:ext cx="48" cy="535"/>
              </a:xfrm>
              <a:custGeom>
                <a:avLst/>
                <a:gdLst>
                  <a:gd name="T0" fmla="*/ 0 w 48"/>
                  <a:gd name="T1" fmla="*/ 0 h 528"/>
                  <a:gd name="T2" fmla="*/ 48 w 48"/>
                  <a:gd name="T3" fmla="*/ 288 h 528"/>
                  <a:gd name="T4" fmla="*/ 0 w 48"/>
                  <a:gd name="T5" fmla="*/ 52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" h="528">
                    <a:moveTo>
                      <a:pt x="0" y="0"/>
                    </a:moveTo>
                    <a:cubicBezTo>
                      <a:pt x="24" y="100"/>
                      <a:pt x="48" y="200"/>
                      <a:pt x="48" y="288"/>
                    </a:cubicBezTo>
                    <a:cubicBezTo>
                      <a:pt x="48" y="376"/>
                      <a:pt x="24" y="452"/>
                      <a:pt x="0" y="528"/>
                    </a:cubicBezTo>
                  </a:path>
                </a:pathLst>
              </a:custGeom>
              <a:noFill/>
              <a:ln w="9525">
                <a:solidFill>
                  <a:srgbClr val="CCCC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55314" name="Text Box 18">
            <a:extLst>
              <a:ext uri="{FF2B5EF4-FFF2-40B4-BE49-F238E27FC236}">
                <a16:creationId xmlns:a16="http://schemas.microsoft.com/office/drawing/2014/main" id="{6A7C7E6C-BCEF-4588-9906-7B9E6CC1A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969963"/>
            <a:ext cx="7086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有一个平面薄片</a:t>
            </a:r>
            <a:r>
              <a:rPr kumimoji="1" lang="en-US" altLang="zh-CN">
                <a:ea typeface="黑体" panose="02010609060101010101" pitchFamily="49" charset="-122"/>
              </a:rPr>
              <a:t>, </a:t>
            </a:r>
            <a:r>
              <a:rPr kumimoji="1" lang="zh-CN" altLang="en-US">
                <a:ea typeface="黑体" panose="02010609060101010101" pitchFamily="49" charset="-122"/>
              </a:rPr>
              <a:t>在 </a:t>
            </a:r>
            <a:r>
              <a:rPr kumimoji="1" lang="en-US" altLang="zh-CN" i="1">
                <a:ea typeface="黑体" panose="02010609060101010101" pitchFamily="49" charset="-122"/>
              </a:rPr>
              <a:t>xoy</a:t>
            </a:r>
            <a:r>
              <a:rPr kumimoji="1" lang="en-US" altLang="zh-CN">
                <a:ea typeface="黑体" panose="02010609060101010101" pitchFamily="49" charset="-122"/>
              </a:rPr>
              <a:t> </a:t>
            </a:r>
            <a:r>
              <a:rPr kumimoji="1" lang="zh-CN" altLang="en-US">
                <a:ea typeface="黑体" panose="02010609060101010101" pitchFamily="49" charset="-122"/>
              </a:rPr>
              <a:t>平面上占有区域</a:t>
            </a:r>
            <a:r>
              <a:rPr kumimoji="1" lang="zh-CN" altLang="en-US" i="1">
                <a:ea typeface="黑体" panose="02010609060101010101" pitchFamily="49" charset="-122"/>
              </a:rPr>
              <a:t> </a:t>
            </a:r>
            <a:r>
              <a:rPr kumimoji="1" lang="en-US" altLang="zh-CN" i="1">
                <a:ea typeface="黑体" panose="02010609060101010101" pitchFamily="49" charset="-122"/>
              </a:rPr>
              <a:t>D</a:t>
            </a:r>
            <a:r>
              <a:rPr kumimoji="1" lang="en-US" altLang="zh-CN">
                <a:ea typeface="黑体" panose="02010609060101010101" pitchFamily="49" charset="-122"/>
              </a:rPr>
              <a:t> ,</a:t>
            </a:r>
          </a:p>
        </p:txBody>
      </p:sp>
      <p:graphicFrame>
        <p:nvGraphicFramePr>
          <p:cNvPr id="55315" name="Object 19">
            <a:extLst>
              <a:ext uri="{FF2B5EF4-FFF2-40B4-BE49-F238E27FC236}">
                <a16:creationId xmlns:a16="http://schemas.microsoft.com/office/drawing/2014/main" id="{896D0CE1-78FE-4FBE-A22F-0C7BDEE9E8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600200"/>
          <a:ext cx="185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3" name="Equation" r:id="rId3" imgW="1854000" imgH="406080" progId="Equation.3">
                  <p:embed/>
                </p:oleObj>
              </mc:Choice>
              <mc:Fallback>
                <p:oleObj name="Equation" r:id="rId3" imgW="1854000" imgH="40608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600200"/>
                        <a:ext cx="185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16" name="Text Box 20">
            <a:extLst>
              <a:ext uri="{FF2B5EF4-FFF2-40B4-BE49-F238E27FC236}">
                <a16:creationId xmlns:a16="http://schemas.microsoft.com/office/drawing/2014/main" id="{741C3400-4A57-4848-826E-C0318B379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538288"/>
            <a:ext cx="3581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计算该薄片的质量 </a:t>
            </a:r>
            <a:r>
              <a:rPr kumimoji="1" lang="en-US" altLang="zh-CN" i="1">
                <a:ea typeface="黑体" panose="02010609060101010101" pitchFamily="49" charset="-122"/>
              </a:rPr>
              <a:t>M</a:t>
            </a:r>
            <a:r>
              <a:rPr kumimoji="1" lang="en-US" altLang="zh-CN">
                <a:ea typeface="黑体" panose="02010609060101010101" pitchFamily="49" charset="-122"/>
              </a:rPr>
              <a:t> .</a:t>
            </a:r>
          </a:p>
        </p:txBody>
      </p:sp>
      <p:sp>
        <p:nvSpPr>
          <p:cNvPr id="55317" name="Text Box 21">
            <a:extLst>
              <a:ext uri="{FF2B5EF4-FFF2-40B4-BE49-F238E27FC236}">
                <a16:creationId xmlns:a16="http://schemas.microsoft.com/office/drawing/2014/main" id="{EF2D2B67-3F17-41AA-B779-61113B356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524001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度为</a:t>
            </a:r>
          </a:p>
        </p:txBody>
      </p:sp>
      <p:graphicFrame>
        <p:nvGraphicFramePr>
          <p:cNvPr id="55318" name="Object 22">
            <a:extLst>
              <a:ext uri="{FF2B5EF4-FFF2-40B4-BE49-F238E27FC236}">
                <a16:creationId xmlns:a16="http://schemas.microsoft.com/office/drawing/2014/main" id="{81CA9348-EA7B-4C3E-8E07-7325E77BEB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133600"/>
          <a:ext cx="3289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4" name="Equation" r:id="rId5" imgW="3288960" imgH="457200" progId="Equation.3">
                  <p:embed/>
                </p:oleObj>
              </mc:Choice>
              <mc:Fallback>
                <p:oleObj name="Equation" r:id="rId5" imgW="3288960" imgH="4572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133600"/>
                        <a:ext cx="32893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19" name="Text Box 23">
            <a:extLst>
              <a:ext uri="{FF2B5EF4-FFF2-40B4-BE49-F238E27FC236}">
                <a16:creationId xmlns:a16="http://schemas.microsoft.com/office/drawing/2014/main" id="{5BC2021E-0BD8-4E07-8B31-767CC8AB6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071688"/>
            <a:ext cx="2667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设</a:t>
            </a:r>
            <a:r>
              <a:rPr kumimoji="1" lang="en-US" altLang="zh-CN" i="1">
                <a:ea typeface="黑体" panose="02010609060101010101" pitchFamily="49" charset="-122"/>
              </a:rPr>
              <a:t>D </a:t>
            </a:r>
            <a:r>
              <a:rPr kumimoji="1" lang="zh-CN" altLang="en-US">
                <a:ea typeface="黑体" panose="02010609060101010101" pitchFamily="49" charset="-122"/>
              </a:rPr>
              <a:t>的面积为</a:t>
            </a:r>
            <a:r>
              <a:rPr kumimoji="1" lang="zh-CN" altLang="en-US" i="1">
                <a:solidFill>
                  <a:schemeClr val="tx2"/>
                </a:solidFill>
                <a:ea typeface="黑体" panose="02010609060101010101" pitchFamily="49" charset="-122"/>
                <a:sym typeface="Symbol" panose="05050102010706020507" pitchFamily="18" charset="2"/>
              </a:rPr>
              <a:t> </a:t>
            </a:r>
            <a:r>
              <a:rPr kumimoji="1" lang="en-US" altLang="zh-CN">
                <a:ea typeface="黑体" panose="02010609060101010101" pitchFamily="49" charset="-122"/>
              </a:rPr>
              <a:t>,</a:t>
            </a:r>
          </a:p>
        </p:txBody>
      </p:sp>
      <p:sp>
        <p:nvSpPr>
          <p:cNvPr id="55320" name="Text Box 24">
            <a:extLst>
              <a:ext uri="{FF2B5EF4-FFF2-40B4-BE49-F238E27FC236}">
                <a16:creationId xmlns:a16="http://schemas.microsoft.com/office/drawing/2014/main" id="{2CF6AE71-4953-4315-99D4-49BB9BB62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2057401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则</a:t>
            </a:r>
          </a:p>
        </p:txBody>
      </p:sp>
      <p:graphicFrame>
        <p:nvGraphicFramePr>
          <p:cNvPr id="55321" name="Object 25">
            <a:extLst>
              <a:ext uri="{FF2B5EF4-FFF2-40B4-BE49-F238E27FC236}">
                <a16:creationId xmlns:a16="http://schemas.microsoft.com/office/drawing/2014/main" id="{117F18D7-5F82-4452-A947-D913CEB42B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35400" y="2705100"/>
          <a:ext cx="1473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5" name="Equation" r:id="rId7" imgW="1473120" imgH="393480" progId="Equation.3">
                  <p:embed/>
                </p:oleObj>
              </mc:Choice>
              <mc:Fallback>
                <p:oleObj name="Equation" r:id="rId7" imgW="1473120" imgH="39348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2705100"/>
                        <a:ext cx="1473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22" name="Text Box 26">
            <a:extLst>
              <a:ext uri="{FF2B5EF4-FFF2-40B4-BE49-F238E27FC236}">
                <a16:creationId xmlns:a16="http://schemas.microsoft.com/office/drawing/2014/main" id="{5B22A72C-20A9-4CAE-B0B4-6C30E82FC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700" y="3124201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1" lang="zh-CN" altLang="en-US">
                <a:ea typeface="黑体" panose="02010609060101010101" pitchFamily="49" charset="-122"/>
              </a:rPr>
              <a:t>若</a:t>
            </a:r>
          </a:p>
        </p:txBody>
      </p:sp>
      <p:graphicFrame>
        <p:nvGraphicFramePr>
          <p:cNvPr id="55323" name="Object 27">
            <a:extLst>
              <a:ext uri="{FF2B5EF4-FFF2-40B4-BE49-F238E27FC236}">
                <a16:creationId xmlns:a16="http://schemas.microsoft.com/office/drawing/2014/main" id="{6C17171A-D2DE-4048-B46A-A9DFE17E3D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0650" y="3206750"/>
          <a:ext cx="1117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6" name="Equation" r:id="rId9" imgW="1117440" imgH="406080" progId="Equation.3">
                  <p:embed/>
                </p:oleObj>
              </mc:Choice>
              <mc:Fallback>
                <p:oleObj name="Equation" r:id="rId9" imgW="1117440" imgH="40608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650" y="3206750"/>
                        <a:ext cx="1117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24" name="Text Box 28">
            <a:extLst>
              <a:ext uri="{FF2B5EF4-FFF2-40B4-BE49-F238E27FC236}">
                <a16:creationId xmlns:a16="http://schemas.microsoft.com/office/drawing/2014/main" id="{8D1305C4-9E77-413C-8695-99A0B17CE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1100" y="3138488"/>
            <a:ext cx="1428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1" lang="zh-CN" altLang="en-US">
                <a:ea typeface="黑体" panose="02010609060101010101" pitchFamily="49" charset="-122"/>
              </a:rPr>
              <a:t>非常数 </a:t>
            </a:r>
            <a:r>
              <a:rPr kumimoji="1" lang="en-US" altLang="zh-CN">
                <a:ea typeface="黑体" panose="02010609060101010101" pitchFamily="49" charset="-122"/>
              </a:rPr>
              <a:t>,</a:t>
            </a:r>
          </a:p>
        </p:txBody>
      </p:sp>
      <p:sp>
        <p:nvSpPr>
          <p:cNvPr id="55325" name="Text Box 29">
            <a:extLst>
              <a:ext uri="{FF2B5EF4-FFF2-40B4-BE49-F238E27FC236}">
                <a16:creationId xmlns:a16="http://schemas.microsoft.com/office/drawing/2014/main" id="{71849C25-1774-40A7-82E1-E3610979A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3650" y="3124201"/>
            <a:ext cx="1250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1" lang="zh-CN" altLang="en-US">
                <a:ea typeface="黑体" panose="02010609060101010101" pitchFamily="49" charset="-122"/>
              </a:rPr>
              <a:t>仍可用</a:t>
            </a:r>
          </a:p>
        </p:txBody>
      </p:sp>
      <p:sp>
        <p:nvSpPr>
          <p:cNvPr id="55326" name="Text Box 30">
            <a:extLst>
              <a:ext uri="{FF2B5EF4-FFF2-40B4-BE49-F238E27FC236}">
                <a16:creationId xmlns:a16="http://schemas.microsoft.com/office/drawing/2014/main" id="{90447CD8-A199-4580-B80D-6939123B5A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950913"/>
            <a:ext cx="13398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1" lang="zh-CN" altLang="en-US">
                <a:ea typeface="黑体" panose="02010609060101010101" pitchFamily="49" charset="-122"/>
              </a:rPr>
              <a:t>其面密 </a:t>
            </a:r>
          </a:p>
        </p:txBody>
      </p:sp>
      <p:sp>
        <p:nvSpPr>
          <p:cNvPr id="55327" name="Text Box 31">
            <a:extLst>
              <a:ext uri="{FF2B5EF4-FFF2-40B4-BE49-F238E27FC236}">
                <a16:creationId xmlns:a16="http://schemas.microsoft.com/office/drawing/2014/main" id="{89AEFDE3-7BAC-48E6-860E-FE38247FF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1" y="3733800"/>
            <a:ext cx="45624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1" lang="en-US" altLang="zh-CN">
                <a:ea typeface="黑体" panose="02010609060101010101" pitchFamily="49" charset="-122"/>
              </a:rPr>
              <a:t>“</a:t>
            </a:r>
            <a:r>
              <a:rPr kumimoji="1" lang="zh-CN" altLang="en-US">
                <a:ea typeface="黑体" panose="02010609060101010101" pitchFamily="49" charset="-122"/>
              </a:rPr>
              <a:t>分割</a:t>
            </a:r>
            <a:r>
              <a:rPr kumimoji="1" lang="en-US" altLang="zh-CN">
                <a:ea typeface="黑体" panose="02010609060101010101" pitchFamily="49" charset="-122"/>
              </a:rPr>
              <a:t>, </a:t>
            </a:r>
            <a:r>
              <a:rPr kumimoji="1" lang="zh-CN" altLang="en-US">
                <a:ea typeface="黑体" panose="02010609060101010101" pitchFamily="49" charset="-122"/>
              </a:rPr>
              <a:t>近似</a:t>
            </a:r>
            <a:r>
              <a:rPr kumimoji="1" lang="en-US" altLang="zh-CN">
                <a:ea typeface="黑体" panose="02010609060101010101" pitchFamily="49" charset="-122"/>
              </a:rPr>
              <a:t>,</a:t>
            </a:r>
            <a:r>
              <a:rPr kumimoji="1" lang="zh-CN" altLang="en-US">
                <a:ea typeface="黑体" panose="02010609060101010101" pitchFamily="49" charset="-122"/>
              </a:rPr>
              <a:t>求和</a:t>
            </a:r>
            <a:r>
              <a:rPr kumimoji="1" lang="en-US" altLang="zh-CN">
                <a:ea typeface="黑体" panose="02010609060101010101" pitchFamily="49" charset="-122"/>
              </a:rPr>
              <a:t>, </a:t>
            </a:r>
            <a:r>
              <a:rPr kumimoji="1" lang="zh-CN" altLang="en-US">
                <a:ea typeface="黑体" panose="02010609060101010101" pitchFamily="49" charset="-122"/>
              </a:rPr>
              <a:t>取极限”  </a:t>
            </a:r>
          </a:p>
        </p:txBody>
      </p:sp>
      <p:sp>
        <p:nvSpPr>
          <p:cNvPr id="55328" name="Text Box 32">
            <a:extLst>
              <a:ext uri="{FF2B5EF4-FFF2-40B4-BE49-F238E27FC236}">
                <a16:creationId xmlns:a16="http://schemas.microsoft.com/office/drawing/2014/main" id="{BD06D9A8-4B52-4A65-8FF0-5F65CA148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191001"/>
            <a:ext cx="984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1" lang="zh-CN" altLang="en-US">
                <a:ea typeface="黑体" panose="02010609060101010101" pitchFamily="49" charset="-122"/>
              </a:rPr>
              <a:t>解决</a:t>
            </a:r>
            <a:r>
              <a:rPr kumimoji="1" lang="en-US" altLang="zh-CN">
                <a:ea typeface="黑体" panose="02010609060101010101" pitchFamily="49" charset="-122"/>
              </a:rPr>
              <a:t>.</a:t>
            </a:r>
          </a:p>
        </p:txBody>
      </p:sp>
      <p:sp>
        <p:nvSpPr>
          <p:cNvPr id="55329" name="Text Box 33">
            <a:extLst>
              <a:ext uri="{FF2B5EF4-FFF2-40B4-BE49-F238E27FC236}">
                <a16:creationId xmlns:a16="http://schemas.microsoft.com/office/drawing/2014/main" id="{35C47EE1-4DAA-40BF-9152-262A1D66F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2776" y="4724401"/>
            <a:ext cx="2384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>
                <a:solidFill>
                  <a:schemeClr val="tx2"/>
                </a:solidFill>
                <a:ea typeface="黑体" panose="02010609060101010101" pitchFamily="49" charset="-122"/>
              </a:rPr>
              <a:t>1)“</a:t>
            </a:r>
            <a:r>
              <a:rPr kumimoji="1" lang="zh-CN" altLang="en-US">
                <a:solidFill>
                  <a:schemeClr val="tx2"/>
                </a:solidFill>
                <a:ea typeface="黑体" panose="02010609060101010101" pitchFamily="49" charset="-122"/>
              </a:rPr>
              <a:t>分割”</a:t>
            </a:r>
            <a:endParaRPr kumimoji="1" lang="zh-CN" altLang="en-US">
              <a:ea typeface="黑体" panose="02010609060101010101" pitchFamily="49" charset="-122"/>
            </a:endParaRPr>
          </a:p>
        </p:txBody>
      </p:sp>
      <p:sp>
        <p:nvSpPr>
          <p:cNvPr id="55330" name="Text Box 34">
            <a:extLst>
              <a:ext uri="{FF2B5EF4-FFF2-40B4-BE49-F238E27FC236}">
                <a16:creationId xmlns:a16="http://schemas.microsoft.com/office/drawing/2014/main" id="{92321111-E0BB-476B-8972-35224FAB0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257801"/>
            <a:ext cx="548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用</a:t>
            </a:r>
            <a:r>
              <a:rPr kumimoji="1" lang="zh-CN" altLang="en-US">
                <a:solidFill>
                  <a:schemeClr val="tx2"/>
                </a:solidFill>
                <a:ea typeface="黑体" panose="02010609060101010101" pitchFamily="49" charset="-122"/>
              </a:rPr>
              <a:t>任意</a:t>
            </a:r>
            <a:r>
              <a:rPr kumimoji="1" lang="zh-CN" altLang="en-US">
                <a:ea typeface="黑体" panose="02010609060101010101" pitchFamily="49" charset="-122"/>
              </a:rPr>
              <a:t>曲线网分</a:t>
            </a:r>
            <a:r>
              <a:rPr kumimoji="1" lang="en-US" altLang="zh-CN" i="1">
                <a:ea typeface="黑体" panose="02010609060101010101" pitchFamily="49" charset="-122"/>
              </a:rPr>
              <a:t>D </a:t>
            </a:r>
            <a:r>
              <a:rPr kumimoji="1" lang="zh-CN" altLang="en-US">
                <a:ea typeface="黑体" panose="02010609060101010101" pitchFamily="49" charset="-122"/>
              </a:rPr>
              <a:t>为 </a:t>
            </a:r>
            <a:r>
              <a:rPr kumimoji="1" lang="en-US" altLang="zh-CN" i="1">
                <a:ea typeface="黑体" panose="02010609060101010101" pitchFamily="49" charset="-122"/>
              </a:rPr>
              <a:t>n </a:t>
            </a:r>
            <a:r>
              <a:rPr kumimoji="1" lang="zh-CN" altLang="en-US">
                <a:ea typeface="黑体" panose="02010609060101010101" pitchFamily="49" charset="-122"/>
              </a:rPr>
              <a:t>个小区域</a:t>
            </a:r>
          </a:p>
        </p:txBody>
      </p:sp>
      <p:graphicFrame>
        <p:nvGraphicFramePr>
          <p:cNvPr id="55331" name="Object 35">
            <a:extLst>
              <a:ext uri="{FF2B5EF4-FFF2-40B4-BE49-F238E27FC236}">
                <a16:creationId xmlns:a16="http://schemas.microsoft.com/office/drawing/2014/main" id="{F4772FF3-3E9E-4C5A-892B-1672A47C6D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08864" y="5268914"/>
          <a:ext cx="2954337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7" name="Equation" r:id="rId11" imgW="2946240" imgH="444240" progId="Equation.3">
                  <p:embed/>
                </p:oleObj>
              </mc:Choice>
              <mc:Fallback>
                <p:oleObj name="Equation" r:id="rId11" imgW="2946240" imgH="44424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8864" y="5268914"/>
                        <a:ext cx="2954337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32" name="Text Box 36">
            <a:extLst>
              <a:ext uri="{FF2B5EF4-FFF2-40B4-BE49-F238E27FC236}">
                <a16:creationId xmlns:a16="http://schemas.microsoft.com/office/drawing/2014/main" id="{9ABD7F23-F725-4094-896E-214946612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1" y="5791201"/>
            <a:ext cx="4365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相应把薄片也分为小区域 </a:t>
            </a:r>
            <a:r>
              <a:rPr kumimoji="1" lang="en-US" altLang="zh-CN">
                <a:ea typeface="黑体" panose="02010609060101010101" pitchFamily="49" charset="-122"/>
              </a:rPr>
              <a:t>.</a:t>
            </a:r>
          </a:p>
        </p:txBody>
      </p:sp>
      <p:graphicFrame>
        <p:nvGraphicFramePr>
          <p:cNvPr id="55333" name="Object 37">
            <a:extLst>
              <a:ext uri="{FF2B5EF4-FFF2-40B4-BE49-F238E27FC236}">
                <a16:creationId xmlns:a16="http://schemas.microsoft.com/office/drawing/2014/main" id="{06776644-CD5D-4838-AEB0-4969707E7D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15400" y="3276600"/>
          <a:ext cx="31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8" name="Equation" r:id="rId13" imgW="317160" imgH="304560" progId="Equation.3">
                  <p:embed/>
                </p:oleObj>
              </mc:Choice>
              <mc:Fallback>
                <p:oleObj name="Equation" r:id="rId13" imgW="317160" imgH="30456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5400" y="3276600"/>
                        <a:ext cx="317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5341" name="Group 45">
            <a:extLst>
              <a:ext uri="{FF2B5EF4-FFF2-40B4-BE49-F238E27FC236}">
                <a16:creationId xmlns:a16="http://schemas.microsoft.com/office/drawing/2014/main" id="{D01C1098-B776-4710-903A-65CE719187F6}"/>
              </a:ext>
            </a:extLst>
          </p:cNvPr>
          <p:cNvGrpSpPr>
            <a:grpSpLocks/>
          </p:cNvGrpSpPr>
          <p:nvPr/>
        </p:nvGrpSpPr>
        <p:grpSpPr bwMode="auto">
          <a:xfrm>
            <a:off x="7988300" y="2819400"/>
            <a:ext cx="2374900" cy="2146300"/>
            <a:chOff x="4072" y="1776"/>
            <a:chExt cx="1496" cy="1352"/>
          </a:xfrm>
        </p:grpSpPr>
        <p:sp>
          <p:nvSpPr>
            <p:cNvPr id="55342" name="Line 46">
              <a:extLst>
                <a:ext uri="{FF2B5EF4-FFF2-40B4-BE49-F238E27FC236}">
                  <a16:creationId xmlns:a16="http://schemas.microsoft.com/office/drawing/2014/main" id="{15C179AB-8800-437E-B745-A391563566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2" y="2928"/>
              <a:ext cx="12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5343" name="Line 47">
              <a:extLst>
                <a:ext uri="{FF2B5EF4-FFF2-40B4-BE49-F238E27FC236}">
                  <a16:creationId xmlns:a16="http://schemas.microsoft.com/office/drawing/2014/main" id="{B3629B8B-735D-486E-885C-CEC75C7984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72" y="1776"/>
              <a:ext cx="0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55344" name="Object 48">
              <a:extLst>
                <a:ext uri="{FF2B5EF4-FFF2-40B4-BE49-F238E27FC236}">
                  <a16:creationId xmlns:a16="http://schemas.microsoft.com/office/drawing/2014/main" id="{55B21C57-452C-494C-9F3C-2E7D3576E0F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072" y="1776"/>
            <a:ext cx="152" cy="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379" name="Equation" r:id="rId15" imgW="241200" imgH="317160" progId="Equation.3">
                    <p:embed/>
                  </p:oleObj>
                </mc:Choice>
                <mc:Fallback>
                  <p:oleObj name="Equation" r:id="rId15" imgW="241200" imgH="317160" progId="Equation.3">
                    <p:embed/>
                    <p:pic>
                      <p:nvPicPr>
                        <p:cNvPr id="0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72" y="1776"/>
                          <a:ext cx="152" cy="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5345" name="Object 49">
              <a:extLst>
                <a:ext uri="{FF2B5EF4-FFF2-40B4-BE49-F238E27FC236}">
                  <a16:creationId xmlns:a16="http://schemas.microsoft.com/office/drawing/2014/main" id="{0B136F28-D5A2-4AE7-B92E-E3D466850D2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424" y="2976"/>
            <a:ext cx="144" cy="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380" name="Equation" r:id="rId17" imgW="228600" imgH="241200" progId="Equation.3">
                    <p:embed/>
                  </p:oleObj>
                </mc:Choice>
                <mc:Fallback>
                  <p:oleObj name="Equation" r:id="rId17" imgW="228600" imgH="241200" progId="Equation.3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24" y="2976"/>
                          <a:ext cx="144" cy="1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5346" name="Freeform 50">
              <a:extLst>
                <a:ext uri="{FF2B5EF4-FFF2-40B4-BE49-F238E27FC236}">
                  <a16:creationId xmlns:a16="http://schemas.microsoft.com/office/drawing/2014/main" id="{3CA0A133-2819-4E15-99D2-4EA5C15A35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6" y="1800"/>
              <a:ext cx="960" cy="1032"/>
            </a:xfrm>
            <a:custGeom>
              <a:avLst/>
              <a:gdLst>
                <a:gd name="T0" fmla="*/ 24 w 1104"/>
                <a:gd name="T1" fmla="*/ 536 h 1080"/>
                <a:gd name="T2" fmla="*/ 120 w 1104"/>
                <a:gd name="T3" fmla="*/ 104 h 1080"/>
                <a:gd name="T4" fmla="*/ 600 w 1104"/>
                <a:gd name="T5" fmla="*/ 56 h 1080"/>
                <a:gd name="T6" fmla="*/ 1032 w 1104"/>
                <a:gd name="T7" fmla="*/ 440 h 1080"/>
                <a:gd name="T8" fmla="*/ 1032 w 1104"/>
                <a:gd name="T9" fmla="*/ 872 h 1080"/>
                <a:gd name="T10" fmla="*/ 744 w 1104"/>
                <a:gd name="T11" fmla="*/ 1064 h 1080"/>
                <a:gd name="T12" fmla="*/ 264 w 1104"/>
                <a:gd name="T13" fmla="*/ 968 h 1080"/>
                <a:gd name="T14" fmla="*/ 24 w 1104"/>
                <a:gd name="T15" fmla="*/ 536 h 1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4" h="1080">
                  <a:moveTo>
                    <a:pt x="24" y="536"/>
                  </a:moveTo>
                  <a:cubicBezTo>
                    <a:pt x="0" y="392"/>
                    <a:pt x="24" y="184"/>
                    <a:pt x="120" y="104"/>
                  </a:cubicBezTo>
                  <a:cubicBezTo>
                    <a:pt x="216" y="24"/>
                    <a:pt x="448" y="0"/>
                    <a:pt x="600" y="56"/>
                  </a:cubicBezTo>
                  <a:cubicBezTo>
                    <a:pt x="752" y="112"/>
                    <a:pt x="960" y="304"/>
                    <a:pt x="1032" y="440"/>
                  </a:cubicBezTo>
                  <a:cubicBezTo>
                    <a:pt x="1104" y="576"/>
                    <a:pt x="1080" y="768"/>
                    <a:pt x="1032" y="872"/>
                  </a:cubicBezTo>
                  <a:cubicBezTo>
                    <a:pt x="984" y="976"/>
                    <a:pt x="872" y="1048"/>
                    <a:pt x="744" y="1064"/>
                  </a:cubicBezTo>
                  <a:cubicBezTo>
                    <a:pt x="616" y="1080"/>
                    <a:pt x="384" y="1064"/>
                    <a:pt x="264" y="968"/>
                  </a:cubicBezTo>
                  <a:cubicBezTo>
                    <a:pt x="144" y="872"/>
                    <a:pt x="48" y="680"/>
                    <a:pt x="24" y="536"/>
                  </a:cubicBezTo>
                  <a:close/>
                </a:path>
              </a:pathLst>
            </a:custGeom>
            <a:noFill/>
            <a:ln w="9525">
              <a:solidFill>
                <a:srgbClr val="CC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5348" name="Text Box 52">
            <a:extLst>
              <a:ext uri="{FF2B5EF4-FFF2-40B4-BE49-F238E27FC236}">
                <a16:creationId xmlns:a16="http://schemas.microsoft.com/office/drawing/2014/main" id="{A759E74D-600C-4F5E-9A5D-A877A9139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57200"/>
            <a:ext cx="426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kumimoji="1" lang="en-US" altLang="zh-CN" sz="3200" b="1">
                <a:solidFill>
                  <a:srgbClr val="3333FF"/>
                </a:solidFill>
                <a:ea typeface="黑体" panose="02010609060101010101" pitchFamily="49" charset="-122"/>
              </a:rPr>
              <a:t> 2.</a:t>
            </a:r>
            <a:r>
              <a:rPr kumimoji="1" lang="zh-CN" altLang="en-US" sz="3200" b="1">
                <a:solidFill>
                  <a:srgbClr val="3333FF"/>
                </a:solidFill>
                <a:ea typeface="黑体" panose="02010609060101010101" pitchFamily="49" charset="-122"/>
              </a:rPr>
              <a:t>平板的质量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5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5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5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5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5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5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5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5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5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5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5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5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5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5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5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5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5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5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4" grpId="0" build="p" autoUpdateAnimBg="0"/>
      <p:bldP spid="55316" grpId="0" autoUpdateAnimBg="0"/>
      <p:bldP spid="55317" grpId="0" autoUpdateAnimBg="0"/>
      <p:bldP spid="55319" grpId="0" autoUpdateAnimBg="0"/>
      <p:bldP spid="55320" grpId="0" autoUpdateAnimBg="0"/>
      <p:bldP spid="55322" grpId="0" build="p" autoUpdateAnimBg="0"/>
      <p:bldP spid="55324" grpId="0" build="p" autoUpdateAnimBg="0" advAuto="0"/>
      <p:bldP spid="55325" grpId="0" build="p" autoUpdateAnimBg="0"/>
      <p:bldP spid="55326" grpId="0" build="p" autoUpdateAnimBg="0"/>
      <p:bldP spid="55327" grpId="0" build="p" autoUpdateAnimBg="0" advAuto="0"/>
      <p:bldP spid="55328" grpId="0" build="p" autoUpdateAnimBg="0" advAuto="0"/>
      <p:bldP spid="55329" grpId="0" autoUpdateAnimBg="0"/>
      <p:bldP spid="55330" grpId="0" autoUpdateAnimBg="0"/>
      <p:bldP spid="5533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灯片编号占位符 3">
            <a:extLst>
              <a:ext uri="{FF2B5EF4-FFF2-40B4-BE49-F238E27FC236}">
                <a16:creationId xmlns:a16="http://schemas.microsoft.com/office/drawing/2014/main" id="{B319168F-94BB-406A-8EFB-D0CFB766D3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1766D-54C8-440A-9A07-352CBB15C68F}" type="slidenum">
              <a:rPr lang="en-US" altLang="zh-CN"/>
              <a:pPr/>
              <a:t>7</a:t>
            </a:fld>
            <a:endParaRPr lang="en-US" altLang="zh-CN"/>
          </a:p>
        </p:txBody>
      </p:sp>
      <p:graphicFrame>
        <p:nvGraphicFramePr>
          <p:cNvPr id="56322" name="Object 2">
            <a:extLst>
              <a:ext uri="{FF2B5EF4-FFF2-40B4-BE49-F238E27FC236}">
                <a16:creationId xmlns:a16="http://schemas.microsoft.com/office/drawing/2014/main" id="{AA8A79AE-C44E-4758-A346-F71F510D70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80489" y="2781300"/>
          <a:ext cx="3524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6" name="BMP 图象" r:id="rId4" imgW="352474" imgH="343039" progId="Paint.Picture">
                  <p:embed/>
                </p:oleObj>
              </mc:Choice>
              <mc:Fallback>
                <p:oleObj name="BMP 图象" r:id="rId4" imgW="352474" imgH="343039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80489" y="2781300"/>
                        <a:ext cx="3524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3" name="Text Box 3">
            <a:extLst>
              <a:ext uri="{FF2B5EF4-FFF2-40B4-BE49-F238E27FC236}">
                <a16:creationId xmlns:a16="http://schemas.microsoft.com/office/drawing/2014/main" id="{C9F656C9-7182-480B-8627-530E00042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1" y="457201"/>
            <a:ext cx="23082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>
                <a:solidFill>
                  <a:schemeClr val="tx2"/>
                </a:solidFill>
                <a:ea typeface="黑体" panose="02010609060101010101" pitchFamily="49" charset="-122"/>
              </a:rPr>
              <a:t>2)“</a:t>
            </a:r>
            <a:r>
              <a:rPr kumimoji="1" lang="zh-CN" altLang="en-US">
                <a:solidFill>
                  <a:schemeClr val="tx2"/>
                </a:solidFill>
                <a:ea typeface="黑体" panose="02010609060101010101" pitchFamily="49" charset="-122"/>
              </a:rPr>
              <a:t>近似”</a:t>
            </a:r>
          </a:p>
        </p:txBody>
      </p:sp>
      <p:sp>
        <p:nvSpPr>
          <p:cNvPr id="56324" name="Text Box 4">
            <a:extLst>
              <a:ext uri="{FF2B5EF4-FFF2-40B4-BE49-F238E27FC236}">
                <a16:creationId xmlns:a16="http://schemas.microsoft.com/office/drawing/2014/main" id="{CA5FB67F-6F21-4456-AA6C-B5F4A80D6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9906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中</a:t>
            </a:r>
            <a:r>
              <a:rPr kumimoji="1" lang="zh-CN" altLang="en-US">
                <a:solidFill>
                  <a:schemeClr val="tx2"/>
                </a:solidFill>
                <a:ea typeface="黑体" panose="02010609060101010101" pitchFamily="49" charset="-122"/>
              </a:rPr>
              <a:t>任取</a:t>
            </a:r>
            <a:r>
              <a:rPr kumimoji="1" lang="zh-CN" altLang="en-US">
                <a:ea typeface="黑体" panose="02010609060101010101" pitchFamily="49" charset="-122"/>
              </a:rPr>
              <a:t>一点</a:t>
            </a:r>
          </a:p>
        </p:txBody>
      </p:sp>
      <p:graphicFrame>
        <p:nvGraphicFramePr>
          <p:cNvPr id="56325" name="Object 5">
            <a:extLst>
              <a:ext uri="{FF2B5EF4-FFF2-40B4-BE49-F238E27FC236}">
                <a16:creationId xmlns:a16="http://schemas.microsoft.com/office/drawing/2014/main" id="{969A960D-4673-4C63-902B-314CC393BE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1066800"/>
          <a:ext cx="179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7" name="Equation" r:id="rId6" imgW="1790640" imgH="469800" progId="Equation.3">
                  <p:embed/>
                </p:oleObj>
              </mc:Choice>
              <mc:Fallback>
                <p:oleObj name="Equation" r:id="rId6" imgW="1790640" imgH="469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066800"/>
                        <a:ext cx="179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>
            <a:extLst>
              <a:ext uri="{FF2B5EF4-FFF2-40B4-BE49-F238E27FC236}">
                <a16:creationId xmlns:a16="http://schemas.microsoft.com/office/drawing/2014/main" id="{F0C74F32-E936-46FF-B57F-EB0FA7AE06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1" y="1082676"/>
          <a:ext cx="13874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8" name="Equation" r:id="rId8" imgW="1231560" imgH="444240" progId="Equation.3">
                  <p:embed/>
                </p:oleObj>
              </mc:Choice>
              <mc:Fallback>
                <p:oleObj name="Equation" r:id="rId8" imgW="1231560" imgH="4442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1" y="1082676"/>
                        <a:ext cx="13874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7" name="Text Box 7">
            <a:extLst>
              <a:ext uri="{FF2B5EF4-FFF2-40B4-BE49-F238E27FC236}">
                <a16:creationId xmlns:a16="http://schemas.microsoft.com/office/drawing/2014/main" id="{8EB4621D-B6C2-4E28-A1B1-A4603983A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2776" y="2286001"/>
            <a:ext cx="2765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>
                <a:solidFill>
                  <a:schemeClr val="tx2"/>
                </a:solidFill>
                <a:ea typeface="黑体" panose="02010609060101010101" pitchFamily="49" charset="-122"/>
              </a:rPr>
              <a:t>3)“</a:t>
            </a:r>
            <a:r>
              <a:rPr kumimoji="1" lang="zh-CN" altLang="en-US">
                <a:solidFill>
                  <a:schemeClr val="tx2"/>
                </a:solidFill>
                <a:ea typeface="黑体" panose="02010609060101010101" pitchFamily="49" charset="-122"/>
              </a:rPr>
              <a:t>求和”</a:t>
            </a:r>
            <a:endParaRPr kumimoji="1" lang="zh-CN" altLang="en-US">
              <a:ea typeface="黑体" panose="02010609060101010101" pitchFamily="49" charset="-122"/>
            </a:endParaRPr>
          </a:p>
        </p:txBody>
      </p:sp>
      <p:graphicFrame>
        <p:nvGraphicFramePr>
          <p:cNvPr id="56328" name="Object 8">
            <a:extLst>
              <a:ext uri="{FF2B5EF4-FFF2-40B4-BE49-F238E27FC236}">
                <a16:creationId xmlns:a16="http://schemas.microsoft.com/office/drawing/2014/main" id="{0F857E5E-F414-4D2F-9220-5BE4EEB45C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16250" y="2743200"/>
          <a:ext cx="1955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9" name="Equation" r:id="rId10" imgW="1955520" imgH="1002960" progId="Equation.3">
                  <p:embed/>
                </p:oleObj>
              </mc:Choice>
              <mc:Fallback>
                <p:oleObj name="Equation" r:id="rId10" imgW="1955520" imgH="100296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0" y="2743200"/>
                        <a:ext cx="1955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>
            <a:extLst>
              <a:ext uri="{FF2B5EF4-FFF2-40B4-BE49-F238E27FC236}">
                <a16:creationId xmlns:a16="http://schemas.microsoft.com/office/drawing/2014/main" id="{AF012CAD-092F-4B67-B4E1-1CC78D9C87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95850" y="2754313"/>
          <a:ext cx="29591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10" name="Equation" r:id="rId12" imgW="2958840" imgH="1002960" progId="Equation.3">
                  <p:embed/>
                </p:oleObj>
              </mc:Choice>
              <mc:Fallback>
                <p:oleObj name="Equation" r:id="rId12" imgW="2958840" imgH="100296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850" y="2754313"/>
                        <a:ext cx="29591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0" name="Text Box 10">
            <a:extLst>
              <a:ext uri="{FF2B5EF4-FFF2-40B4-BE49-F238E27FC236}">
                <a16:creationId xmlns:a16="http://schemas.microsoft.com/office/drawing/2014/main" id="{549320EE-9FC3-4369-87F5-8D1625FA3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0388" y="3897313"/>
            <a:ext cx="23606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>
                <a:solidFill>
                  <a:schemeClr val="tx2"/>
                </a:solidFill>
                <a:ea typeface="黑体" panose="02010609060101010101" pitchFamily="49" charset="-122"/>
              </a:rPr>
              <a:t>4)“</a:t>
            </a:r>
            <a:r>
              <a:rPr kumimoji="1" lang="zh-CN" altLang="en-US">
                <a:solidFill>
                  <a:schemeClr val="tx2"/>
                </a:solidFill>
                <a:ea typeface="黑体" panose="02010609060101010101" pitchFamily="49" charset="-122"/>
              </a:rPr>
              <a:t>取极限”</a:t>
            </a:r>
            <a:endParaRPr kumimoji="1" lang="zh-CN" altLang="en-US">
              <a:ea typeface="黑体" panose="02010609060101010101" pitchFamily="49" charset="-122"/>
            </a:endParaRPr>
          </a:p>
        </p:txBody>
      </p:sp>
      <p:graphicFrame>
        <p:nvGraphicFramePr>
          <p:cNvPr id="56331" name="Object 11">
            <a:extLst>
              <a:ext uri="{FF2B5EF4-FFF2-40B4-BE49-F238E27FC236}">
                <a16:creationId xmlns:a16="http://schemas.microsoft.com/office/drawing/2014/main" id="{6E196250-2DC1-4D0A-9625-F00F4BC861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1" y="4489450"/>
          <a:ext cx="32369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11" name="Equation" r:id="rId14" imgW="3238200" imgH="622080" progId="Equation.3">
                  <p:embed/>
                </p:oleObj>
              </mc:Choice>
              <mc:Fallback>
                <p:oleObj name="Equation" r:id="rId14" imgW="3238200" imgH="6220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1" y="4489450"/>
                        <a:ext cx="323691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2" name="Object 12">
            <a:extLst>
              <a:ext uri="{FF2B5EF4-FFF2-40B4-BE49-F238E27FC236}">
                <a16:creationId xmlns:a16="http://schemas.microsoft.com/office/drawing/2014/main" id="{D39F9182-9D8B-4D2D-B5AB-EA6DFF346D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90850" y="5181600"/>
          <a:ext cx="4038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12" name="Equation" r:id="rId16" imgW="4038480" imgH="1002960" progId="Equation.3">
                  <p:embed/>
                </p:oleObj>
              </mc:Choice>
              <mc:Fallback>
                <p:oleObj name="Equation" r:id="rId16" imgW="4038480" imgH="100296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5181600"/>
                        <a:ext cx="4038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6333" name="Group 13">
            <a:extLst>
              <a:ext uri="{FF2B5EF4-FFF2-40B4-BE49-F238E27FC236}">
                <a16:creationId xmlns:a16="http://schemas.microsoft.com/office/drawing/2014/main" id="{B28FCB6C-A5DB-4CCE-AA2B-0AF03511A4DF}"/>
              </a:ext>
            </a:extLst>
          </p:cNvPr>
          <p:cNvGrpSpPr>
            <a:grpSpLocks/>
          </p:cNvGrpSpPr>
          <p:nvPr/>
        </p:nvGrpSpPr>
        <p:grpSpPr bwMode="auto">
          <a:xfrm>
            <a:off x="9180513" y="2971800"/>
            <a:ext cx="838200" cy="1828800"/>
            <a:chOff x="4896" y="2112"/>
            <a:chExt cx="528" cy="1152"/>
          </a:xfrm>
        </p:grpSpPr>
        <p:graphicFrame>
          <p:nvGraphicFramePr>
            <p:cNvPr id="56334" name="Object 14">
              <a:extLst>
                <a:ext uri="{FF2B5EF4-FFF2-40B4-BE49-F238E27FC236}">
                  <a16:creationId xmlns:a16="http://schemas.microsoft.com/office/drawing/2014/main" id="{D940394C-791E-4192-AB14-B3B7B5CA645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82" y="2984"/>
            <a:ext cx="442" cy="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413" name="Equation" r:id="rId18" imgW="698400" imgH="444240" progId="Equation.3">
                    <p:embed/>
                  </p:oleObj>
                </mc:Choice>
                <mc:Fallback>
                  <p:oleObj name="Equation" r:id="rId18" imgW="698400" imgH="444240" progId="Equation.3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82" y="2984"/>
                          <a:ext cx="442" cy="2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6335" name="Line 15">
              <a:extLst>
                <a:ext uri="{FF2B5EF4-FFF2-40B4-BE49-F238E27FC236}">
                  <a16:creationId xmlns:a16="http://schemas.microsoft.com/office/drawing/2014/main" id="{3C435672-8397-4A02-9FD8-16DF9FBEB0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896" y="2112"/>
              <a:ext cx="288" cy="864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56336" name="Group 16">
            <a:extLst>
              <a:ext uri="{FF2B5EF4-FFF2-40B4-BE49-F238E27FC236}">
                <a16:creationId xmlns:a16="http://schemas.microsoft.com/office/drawing/2014/main" id="{21B8C952-5C5C-49EB-AF4A-CE99F3D4F27C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95601"/>
            <a:ext cx="1295400" cy="1889125"/>
            <a:chOff x="4057" y="2064"/>
            <a:chExt cx="816" cy="1190"/>
          </a:xfrm>
        </p:grpSpPr>
        <p:graphicFrame>
          <p:nvGraphicFramePr>
            <p:cNvPr id="56337" name="Object 17">
              <a:extLst>
                <a:ext uri="{FF2B5EF4-FFF2-40B4-BE49-F238E27FC236}">
                  <a16:creationId xmlns:a16="http://schemas.microsoft.com/office/drawing/2014/main" id="{69A4660F-DAEE-45D9-8231-83EEBC9F37D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057" y="2976"/>
            <a:ext cx="745" cy="2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414" name="Equation" r:id="rId20" imgW="1193760" imgH="444240" progId="Equation.3">
                    <p:embed/>
                  </p:oleObj>
                </mc:Choice>
                <mc:Fallback>
                  <p:oleObj name="Equation" r:id="rId20" imgW="1193760" imgH="444240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57" y="2976"/>
                          <a:ext cx="745" cy="2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6338" name="Line 18">
              <a:extLst>
                <a:ext uri="{FF2B5EF4-FFF2-40B4-BE49-F238E27FC236}">
                  <a16:creationId xmlns:a16="http://schemas.microsoft.com/office/drawing/2014/main" id="{7B6AC7A2-D139-4AD5-AF40-CBA4133C10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3" y="2064"/>
              <a:ext cx="480" cy="96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aphicFrame>
        <p:nvGraphicFramePr>
          <p:cNvPr id="56339" name="Object 19">
            <a:extLst>
              <a:ext uri="{FF2B5EF4-FFF2-40B4-BE49-F238E27FC236}">
                <a16:creationId xmlns:a16="http://schemas.microsoft.com/office/drawing/2014/main" id="{BE3EA262-88A0-4E6B-826C-C375EC16D7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63851" y="1676400"/>
          <a:ext cx="56864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15" name="Equation" r:id="rId22" imgW="5689440" imgH="444240" progId="Equation.3">
                  <p:embed/>
                </p:oleObj>
              </mc:Choice>
              <mc:Fallback>
                <p:oleObj name="Equation" r:id="rId22" imgW="5689440" imgH="44424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1" y="1676400"/>
                        <a:ext cx="568642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40" name="Text Box 20">
            <a:extLst>
              <a:ext uri="{FF2B5EF4-FFF2-40B4-BE49-F238E27FC236}">
                <a16:creationId xmlns:a16="http://schemas.microsoft.com/office/drawing/2014/main" id="{996F4D7F-5DF2-4502-B8A6-F8A1FBC9A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1004888"/>
            <a:ext cx="3429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楷体_GB2312" pitchFamily="49" charset="-122"/>
              </a:rPr>
              <a:t>则第</a:t>
            </a:r>
            <a:r>
              <a:rPr kumimoji="1" lang="zh-CN" altLang="en-US" i="1">
                <a:ea typeface="楷体_GB2312" pitchFamily="49" charset="-122"/>
              </a:rPr>
              <a:t> </a:t>
            </a:r>
            <a:r>
              <a:rPr kumimoji="1" lang="en-US" altLang="zh-CN" i="1">
                <a:ea typeface="楷体_GB2312" pitchFamily="49" charset="-122"/>
              </a:rPr>
              <a:t>k </a:t>
            </a:r>
            <a:r>
              <a:rPr kumimoji="1" lang="zh-CN" altLang="en-US">
                <a:ea typeface="楷体_GB2312" pitchFamily="49" charset="-122"/>
              </a:rPr>
              <a:t>小块的质量</a:t>
            </a:r>
          </a:p>
        </p:txBody>
      </p:sp>
      <p:grpSp>
        <p:nvGrpSpPr>
          <p:cNvPr id="56348" name="Group 28">
            <a:extLst>
              <a:ext uri="{FF2B5EF4-FFF2-40B4-BE49-F238E27FC236}">
                <a16:creationId xmlns:a16="http://schemas.microsoft.com/office/drawing/2014/main" id="{C91309B3-9F1A-429E-8F11-CF693A41F49E}"/>
              </a:ext>
            </a:extLst>
          </p:cNvPr>
          <p:cNvGrpSpPr>
            <a:grpSpLocks/>
          </p:cNvGrpSpPr>
          <p:nvPr/>
        </p:nvGrpSpPr>
        <p:grpSpPr bwMode="auto">
          <a:xfrm>
            <a:off x="7872413" y="2209800"/>
            <a:ext cx="2374900" cy="2146300"/>
            <a:chOff x="4072" y="1632"/>
            <a:chExt cx="1496" cy="1352"/>
          </a:xfrm>
        </p:grpSpPr>
        <p:grpSp>
          <p:nvGrpSpPr>
            <p:cNvPr id="56349" name="Group 29">
              <a:extLst>
                <a:ext uri="{FF2B5EF4-FFF2-40B4-BE49-F238E27FC236}">
                  <a16:creationId xmlns:a16="http://schemas.microsoft.com/office/drawing/2014/main" id="{C804DA1E-B3EC-411A-99C6-E4BC3BD21D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72" y="1632"/>
              <a:ext cx="1496" cy="1352"/>
              <a:chOff x="4072" y="1776"/>
              <a:chExt cx="1496" cy="1352"/>
            </a:xfrm>
          </p:grpSpPr>
          <p:sp>
            <p:nvSpPr>
              <p:cNvPr id="56350" name="Line 30">
                <a:extLst>
                  <a:ext uri="{FF2B5EF4-FFF2-40B4-BE49-F238E27FC236}">
                    <a16:creationId xmlns:a16="http://schemas.microsoft.com/office/drawing/2014/main" id="{51290B08-9370-4FEA-9591-211799AD55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2" y="2928"/>
                <a:ext cx="12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6351" name="Line 31">
                <a:extLst>
                  <a:ext uri="{FF2B5EF4-FFF2-40B4-BE49-F238E27FC236}">
                    <a16:creationId xmlns:a16="http://schemas.microsoft.com/office/drawing/2014/main" id="{0ADFD159-6E09-44A0-8DDC-599C44779B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72" y="1776"/>
                <a:ext cx="0" cy="115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56352" name="Object 32">
                <a:extLst>
                  <a:ext uri="{FF2B5EF4-FFF2-40B4-BE49-F238E27FC236}">
                    <a16:creationId xmlns:a16="http://schemas.microsoft.com/office/drawing/2014/main" id="{367C3B85-3464-4C11-A5D3-12ACBB98FA5A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072" y="1776"/>
              <a:ext cx="152" cy="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6416" name="Equation" r:id="rId24" imgW="241200" imgH="317160" progId="Equation.3">
                      <p:embed/>
                    </p:oleObj>
                  </mc:Choice>
                  <mc:Fallback>
                    <p:oleObj name="Equation" r:id="rId24" imgW="241200" imgH="317160" progId="Equation.3">
                      <p:embed/>
                      <p:pic>
                        <p:nvPicPr>
                          <p:cNvPr id="0" name="Object 3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072" y="1776"/>
                            <a:ext cx="152" cy="2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6353" name="Object 33">
                <a:extLst>
                  <a:ext uri="{FF2B5EF4-FFF2-40B4-BE49-F238E27FC236}">
                    <a16:creationId xmlns:a16="http://schemas.microsoft.com/office/drawing/2014/main" id="{2314F762-E1CA-4F24-A674-6DFCA716F3FD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5424" y="2976"/>
              <a:ext cx="144" cy="1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6417" name="Equation" r:id="rId26" imgW="228600" imgH="241200" progId="Equation.3">
                      <p:embed/>
                    </p:oleObj>
                  </mc:Choice>
                  <mc:Fallback>
                    <p:oleObj name="Equation" r:id="rId26" imgW="228600" imgH="241200" progId="Equation.3">
                      <p:embed/>
                      <p:pic>
                        <p:nvPicPr>
                          <p:cNvPr id="0" name="Object 3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424" y="2976"/>
                            <a:ext cx="144" cy="15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6354" name="Freeform 34">
                <a:extLst>
                  <a:ext uri="{FF2B5EF4-FFF2-40B4-BE49-F238E27FC236}">
                    <a16:creationId xmlns:a16="http://schemas.microsoft.com/office/drawing/2014/main" id="{AE813759-3A12-4813-A52F-5B59D3C2CC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6" y="1800"/>
                <a:ext cx="960" cy="1032"/>
              </a:xfrm>
              <a:custGeom>
                <a:avLst/>
                <a:gdLst>
                  <a:gd name="T0" fmla="*/ 24 w 1104"/>
                  <a:gd name="T1" fmla="*/ 536 h 1080"/>
                  <a:gd name="T2" fmla="*/ 120 w 1104"/>
                  <a:gd name="T3" fmla="*/ 104 h 1080"/>
                  <a:gd name="T4" fmla="*/ 600 w 1104"/>
                  <a:gd name="T5" fmla="*/ 56 h 1080"/>
                  <a:gd name="T6" fmla="*/ 1032 w 1104"/>
                  <a:gd name="T7" fmla="*/ 440 h 1080"/>
                  <a:gd name="T8" fmla="*/ 1032 w 1104"/>
                  <a:gd name="T9" fmla="*/ 872 h 1080"/>
                  <a:gd name="T10" fmla="*/ 744 w 1104"/>
                  <a:gd name="T11" fmla="*/ 1064 h 1080"/>
                  <a:gd name="T12" fmla="*/ 264 w 1104"/>
                  <a:gd name="T13" fmla="*/ 968 h 1080"/>
                  <a:gd name="T14" fmla="*/ 24 w 1104"/>
                  <a:gd name="T15" fmla="*/ 536 h 10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04" h="1080">
                    <a:moveTo>
                      <a:pt x="24" y="536"/>
                    </a:moveTo>
                    <a:cubicBezTo>
                      <a:pt x="0" y="392"/>
                      <a:pt x="24" y="184"/>
                      <a:pt x="120" y="104"/>
                    </a:cubicBezTo>
                    <a:cubicBezTo>
                      <a:pt x="216" y="24"/>
                      <a:pt x="448" y="0"/>
                      <a:pt x="600" y="56"/>
                    </a:cubicBezTo>
                    <a:cubicBezTo>
                      <a:pt x="752" y="112"/>
                      <a:pt x="960" y="304"/>
                      <a:pt x="1032" y="440"/>
                    </a:cubicBezTo>
                    <a:cubicBezTo>
                      <a:pt x="1104" y="576"/>
                      <a:pt x="1080" y="768"/>
                      <a:pt x="1032" y="872"/>
                    </a:cubicBezTo>
                    <a:cubicBezTo>
                      <a:pt x="984" y="976"/>
                      <a:pt x="872" y="1048"/>
                      <a:pt x="744" y="1064"/>
                    </a:cubicBezTo>
                    <a:cubicBezTo>
                      <a:pt x="616" y="1080"/>
                      <a:pt x="384" y="1064"/>
                      <a:pt x="264" y="968"/>
                    </a:cubicBezTo>
                    <a:cubicBezTo>
                      <a:pt x="144" y="872"/>
                      <a:pt x="48" y="680"/>
                      <a:pt x="24" y="536"/>
                    </a:cubicBezTo>
                    <a:close/>
                  </a:path>
                </a:pathLst>
              </a:custGeom>
              <a:noFill/>
              <a:ln w="9525">
                <a:solidFill>
                  <a:srgbClr val="CCCC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56355" name="Group 35">
              <a:extLst>
                <a:ext uri="{FF2B5EF4-FFF2-40B4-BE49-F238E27FC236}">
                  <a16:creationId xmlns:a16="http://schemas.microsoft.com/office/drawing/2014/main" id="{AAFFDAE4-2541-444B-8D67-7D61258366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34" y="1680"/>
              <a:ext cx="929" cy="1008"/>
              <a:chOff x="4434" y="1824"/>
              <a:chExt cx="929" cy="1008"/>
            </a:xfrm>
          </p:grpSpPr>
          <p:sp>
            <p:nvSpPr>
              <p:cNvPr id="56356" name="Freeform 36">
                <a:extLst>
                  <a:ext uri="{FF2B5EF4-FFF2-40B4-BE49-F238E27FC236}">
                    <a16:creationId xmlns:a16="http://schemas.microsoft.com/office/drawing/2014/main" id="{590A39DC-10EB-48A3-93E4-E56F796F00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6" y="2592"/>
                <a:ext cx="703" cy="144"/>
              </a:xfrm>
              <a:custGeom>
                <a:avLst/>
                <a:gdLst>
                  <a:gd name="T0" fmla="*/ 0 w 864"/>
                  <a:gd name="T1" fmla="*/ 48 h 192"/>
                  <a:gd name="T2" fmla="*/ 288 w 864"/>
                  <a:gd name="T3" fmla="*/ 0 h 192"/>
                  <a:gd name="T4" fmla="*/ 624 w 864"/>
                  <a:gd name="T5" fmla="*/ 48 h 192"/>
                  <a:gd name="T6" fmla="*/ 864 w 864"/>
                  <a:gd name="T7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64" h="192">
                    <a:moveTo>
                      <a:pt x="0" y="48"/>
                    </a:moveTo>
                    <a:cubicBezTo>
                      <a:pt x="92" y="24"/>
                      <a:pt x="184" y="0"/>
                      <a:pt x="288" y="0"/>
                    </a:cubicBezTo>
                    <a:cubicBezTo>
                      <a:pt x="392" y="0"/>
                      <a:pt x="528" y="16"/>
                      <a:pt x="624" y="48"/>
                    </a:cubicBezTo>
                    <a:cubicBezTo>
                      <a:pt x="720" y="80"/>
                      <a:pt x="792" y="136"/>
                      <a:pt x="864" y="192"/>
                    </a:cubicBezTo>
                  </a:path>
                </a:pathLst>
              </a:custGeom>
              <a:noFill/>
              <a:ln w="9525">
                <a:solidFill>
                  <a:srgbClr val="CCCC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56357" name="Group 37">
                <a:extLst>
                  <a:ext uri="{FF2B5EF4-FFF2-40B4-BE49-F238E27FC236}">
                    <a16:creationId xmlns:a16="http://schemas.microsoft.com/office/drawing/2014/main" id="{D44B3AA0-D82C-4C35-95FB-5C013252AD1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434" y="1824"/>
                <a:ext cx="929" cy="1008"/>
                <a:chOff x="4434" y="1824"/>
                <a:chExt cx="929" cy="1008"/>
              </a:xfrm>
            </p:grpSpPr>
            <p:sp>
              <p:nvSpPr>
                <p:cNvPr id="56358" name="Freeform 38">
                  <a:extLst>
                    <a:ext uri="{FF2B5EF4-FFF2-40B4-BE49-F238E27FC236}">
                      <a16:creationId xmlns:a16="http://schemas.microsoft.com/office/drawing/2014/main" id="{AD26F1B5-7CCA-43E8-9112-A91F091E72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64" y="2016"/>
                  <a:ext cx="839" cy="192"/>
                </a:xfrm>
                <a:custGeom>
                  <a:avLst/>
                  <a:gdLst>
                    <a:gd name="T0" fmla="*/ 0 w 864"/>
                    <a:gd name="T1" fmla="*/ 48 h 192"/>
                    <a:gd name="T2" fmla="*/ 288 w 864"/>
                    <a:gd name="T3" fmla="*/ 0 h 192"/>
                    <a:gd name="T4" fmla="*/ 624 w 864"/>
                    <a:gd name="T5" fmla="*/ 48 h 192"/>
                    <a:gd name="T6" fmla="*/ 864 w 864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64" h="192">
                      <a:moveTo>
                        <a:pt x="0" y="48"/>
                      </a:moveTo>
                      <a:cubicBezTo>
                        <a:pt x="92" y="24"/>
                        <a:pt x="184" y="0"/>
                        <a:pt x="288" y="0"/>
                      </a:cubicBezTo>
                      <a:cubicBezTo>
                        <a:pt x="392" y="0"/>
                        <a:pt x="528" y="16"/>
                        <a:pt x="624" y="48"/>
                      </a:cubicBezTo>
                      <a:cubicBezTo>
                        <a:pt x="720" y="80"/>
                        <a:pt x="792" y="136"/>
                        <a:pt x="864" y="192"/>
                      </a:cubicBezTo>
                    </a:path>
                  </a:pathLst>
                </a:custGeom>
                <a:noFill/>
                <a:ln w="9525">
                  <a:solidFill>
                    <a:srgbClr val="CCCC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6359" name="Freeform 39">
                  <a:extLst>
                    <a:ext uri="{FF2B5EF4-FFF2-40B4-BE49-F238E27FC236}">
                      <a16:creationId xmlns:a16="http://schemas.microsoft.com/office/drawing/2014/main" id="{6B0CED21-1F89-4614-B96B-3C0C964741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34" y="2160"/>
                  <a:ext cx="929" cy="192"/>
                </a:xfrm>
                <a:custGeom>
                  <a:avLst/>
                  <a:gdLst>
                    <a:gd name="T0" fmla="*/ 0 w 864"/>
                    <a:gd name="T1" fmla="*/ 48 h 192"/>
                    <a:gd name="T2" fmla="*/ 288 w 864"/>
                    <a:gd name="T3" fmla="*/ 0 h 192"/>
                    <a:gd name="T4" fmla="*/ 624 w 864"/>
                    <a:gd name="T5" fmla="*/ 48 h 192"/>
                    <a:gd name="T6" fmla="*/ 864 w 864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64" h="192">
                      <a:moveTo>
                        <a:pt x="0" y="48"/>
                      </a:moveTo>
                      <a:cubicBezTo>
                        <a:pt x="92" y="24"/>
                        <a:pt x="184" y="0"/>
                        <a:pt x="288" y="0"/>
                      </a:cubicBezTo>
                      <a:cubicBezTo>
                        <a:pt x="392" y="0"/>
                        <a:pt x="528" y="16"/>
                        <a:pt x="624" y="48"/>
                      </a:cubicBezTo>
                      <a:cubicBezTo>
                        <a:pt x="720" y="80"/>
                        <a:pt x="792" y="136"/>
                        <a:pt x="864" y="192"/>
                      </a:cubicBezTo>
                    </a:path>
                  </a:pathLst>
                </a:custGeom>
                <a:noFill/>
                <a:ln w="9525">
                  <a:solidFill>
                    <a:srgbClr val="CCCC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6360" name="Freeform 40">
                  <a:extLst>
                    <a:ext uri="{FF2B5EF4-FFF2-40B4-BE49-F238E27FC236}">
                      <a16:creationId xmlns:a16="http://schemas.microsoft.com/office/drawing/2014/main" id="{A69ADB08-0E3B-44EA-98E1-0F430E7F4C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64" y="2304"/>
                  <a:ext cx="875" cy="192"/>
                </a:xfrm>
                <a:custGeom>
                  <a:avLst/>
                  <a:gdLst>
                    <a:gd name="T0" fmla="*/ 0 w 864"/>
                    <a:gd name="T1" fmla="*/ 48 h 192"/>
                    <a:gd name="T2" fmla="*/ 288 w 864"/>
                    <a:gd name="T3" fmla="*/ 0 h 192"/>
                    <a:gd name="T4" fmla="*/ 624 w 864"/>
                    <a:gd name="T5" fmla="*/ 48 h 192"/>
                    <a:gd name="T6" fmla="*/ 864 w 864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64" h="192">
                      <a:moveTo>
                        <a:pt x="0" y="48"/>
                      </a:moveTo>
                      <a:cubicBezTo>
                        <a:pt x="92" y="24"/>
                        <a:pt x="184" y="0"/>
                        <a:pt x="288" y="0"/>
                      </a:cubicBezTo>
                      <a:cubicBezTo>
                        <a:pt x="392" y="0"/>
                        <a:pt x="528" y="16"/>
                        <a:pt x="624" y="48"/>
                      </a:cubicBezTo>
                      <a:cubicBezTo>
                        <a:pt x="720" y="80"/>
                        <a:pt x="792" y="136"/>
                        <a:pt x="864" y="192"/>
                      </a:cubicBezTo>
                    </a:path>
                  </a:pathLst>
                </a:custGeom>
                <a:noFill/>
                <a:ln w="9525">
                  <a:solidFill>
                    <a:srgbClr val="CCCC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6361" name="Freeform 41">
                  <a:extLst>
                    <a:ext uri="{FF2B5EF4-FFF2-40B4-BE49-F238E27FC236}">
                      <a16:creationId xmlns:a16="http://schemas.microsoft.com/office/drawing/2014/main" id="{21AC2974-8812-4FC0-A85C-04CE2BD085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12" y="2448"/>
                  <a:ext cx="812" cy="192"/>
                </a:xfrm>
                <a:custGeom>
                  <a:avLst/>
                  <a:gdLst>
                    <a:gd name="T0" fmla="*/ 0 w 864"/>
                    <a:gd name="T1" fmla="*/ 48 h 192"/>
                    <a:gd name="T2" fmla="*/ 288 w 864"/>
                    <a:gd name="T3" fmla="*/ 0 h 192"/>
                    <a:gd name="T4" fmla="*/ 624 w 864"/>
                    <a:gd name="T5" fmla="*/ 48 h 192"/>
                    <a:gd name="T6" fmla="*/ 864 w 864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64" h="192">
                      <a:moveTo>
                        <a:pt x="0" y="48"/>
                      </a:moveTo>
                      <a:cubicBezTo>
                        <a:pt x="92" y="24"/>
                        <a:pt x="184" y="0"/>
                        <a:pt x="288" y="0"/>
                      </a:cubicBezTo>
                      <a:cubicBezTo>
                        <a:pt x="392" y="0"/>
                        <a:pt x="528" y="16"/>
                        <a:pt x="624" y="48"/>
                      </a:cubicBezTo>
                      <a:cubicBezTo>
                        <a:pt x="720" y="80"/>
                        <a:pt x="792" y="136"/>
                        <a:pt x="864" y="192"/>
                      </a:cubicBezTo>
                    </a:path>
                  </a:pathLst>
                </a:custGeom>
                <a:noFill/>
                <a:ln w="9525">
                  <a:solidFill>
                    <a:srgbClr val="CCCC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6362" name="Freeform 42">
                  <a:extLst>
                    <a:ext uri="{FF2B5EF4-FFF2-40B4-BE49-F238E27FC236}">
                      <a16:creationId xmlns:a16="http://schemas.microsoft.com/office/drawing/2014/main" id="{95ADED4A-2458-4FC8-BFB4-25DA7EDE01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12" y="1920"/>
                  <a:ext cx="657" cy="113"/>
                </a:xfrm>
                <a:custGeom>
                  <a:avLst/>
                  <a:gdLst>
                    <a:gd name="T0" fmla="*/ 0 w 864"/>
                    <a:gd name="T1" fmla="*/ 48 h 192"/>
                    <a:gd name="T2" fmla="*/ 288 w 864"/>
                    <a:gd name="T3" fmla="*/ 0 h 192"/>
                    <a:gd name="T4" fmla="*/ 624 w 864"/>
                    <a:gd name="T5" fmla="*/ 48 h 192"/>
                    <a:gd name="T6" fmla="*/ 864 w 864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64" h="192">
                      <a:moveTo>
                        <a:pt x="0" y="48"/>
                      </a:moveTo>
                      <a:cubicBezTo>
                        <a:pt x="92" y="24"/>
                        <a:pt x="184" y="0"/>
                        <a:pt x="288" y="0"/>
                      </a:cubicBezTo>
                      <a:cubicBezTo>
                        <a:pt x="392" y="0"/>
                        <a:pt x="528" y="16"/>
                        <a:pt x="624" y="48"/>
                      </a:cubicBezTo>
                      <a:cubicBezTo>
                        <a:pt x="720" y="80"/>
                        <a:pt x="792" y="136"/>
                        <a:pt x="864" y="192"/>
                      </a:cubicBezTo>
                    </a:path>
                  </a:pathLst>
                </a:custGeom>
                <a:noFill/>
                <a:ln w="9525">
                  <a:solidFill>
                    <a:srgbClr val="CCCC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6363" name="Freeform 43">
                  <a:extLst>
                    <a:ext uri="{FF2B5EF4-FFF2-40B4-BE49-F238E27FC236}">
                      <a16:creationId xmlns:a16="http://schemas.microsoft.com/office/drawing/2014/main" id="{CF551FD6-FE26-48C0-9B2F-8095C4F57B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04" y="2719"/>
                  <a:ext cx="432" cy="65"/>
                </a:xfrm>
                <a:custGeom>
                  <a:avLst/>
                  <a:gdLst>
                    <a:gd name="T0" fmla="*/ 0 w 864"/>
                    <a:gd name="T1" fmla="*/ 48 h 192"/>
                    <a:gd name="T2" fmla="*/ 288 w 864"/>
                    <a:gd name="T3" fmla="*/ 0 h 192"/>
                    <a:gd name="T4" fmla="*/ 624 w 864"/>
                    <a:gd name="T5" fmla="*/ 48 h 192"/>
                    <a:gd name="T6" fmla="*/ 864 w 864"/>
                    <a:gd name="T7" fmla="*/ 192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64" h="192">
                      <a:moveTo>
                        <a:pt x="0" y="48"/>
                      </a:moveTo>
                      <a:cubicBezTo>
                        <a:pt x="92" y="24"/>
                        <a:pt x="184" y="0"/>
                        <a:pt x="288" y="0"/>
                      </a:cubicBezTo>
                      <a:cubicBezTo>
                        <a:pt x="392" y="0"/>
                        <a:pt x="528" y="16"/>
                        <a:pt x="624" y="48"/>
                      </a:cubicBezTo>
                      <a:cubicBezTo>
                        <a:pt x="720" y="80"/>
                        <a:pt x="792" y="136"/>
                        <a:pt x="864" y="192"/>
                      </a:cubicBezTo>
                    </a:path>
                  </a:pathLst>
                </a:custGeom>
                <a:noFill/>
                <a:ln w="9525">
                  <a:solidFill>
                    <a:srgbClr val="CCCC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6364" name="Freeform 44">
                  <a:extLst>
                    <a:ext uri="{FF2B5EF4-FFF2-40B4-BE49-F238E27FC236}">
                      <a16:creationId xmlns:a16="http://schemas.microsoft.com/office/drawing/2014/main" id="{E556DB39-6432-41FB-9D9B-8A11B56520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44" y="1872"/>
                  <a:ext cx="168" cy="960"/>
                </a:xfrm>
                <a:custGeom>
                  <a:avLst/>
                  <a:gdLst>
                    <a:gd name="T0" fmla="*/ 0 w 168"/>
                    <a:gd name="T1" fmla="*/ 0 h 960"/>
                    <a:gd name="T2" fmla="*/ 144 w 168"/>
                    <a:gd name="T3" fmla="*/ 384 h 960"/>
                    <a:gd name="T4" fmla="*/ 144 w 168"/>
                    <a:gd name="T5" fmla="*/ 720 h 960"/>
                    <a:gd name="T6" fmla="*/ 48 w 168"/>
                    <a:gd name="T7" fmla="*/ 960 h 9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68" h="960">
                      <a:moveTo>
                        <a:pt x="0" y="0"/>
                      </a:moveTo>
                      <a:cubicBezTo>
                        <a:pt x="60" y="132"/>
                        <a:pt x="120" y="264"/>
                        <a:pt x="144" y="384"/>
                      </a:cubicBezTo>
                      <a:cubicBezTo>
                        <a:pt x="168" y="504"/>
                        <a:pt x="160" y="624"/>
                        <a:pt x="144" y="720"/>
                      </a:cubicBezTo>
                      <a:cubicBezTo>
                        <a:pt x="128" y="816"/>
                        <a:pt x="88" y="888"/>
                        <a:pt x="48" y="960"/>
                      </a:cubicBezTo>
                    </a:path>
                  </a:pathLst>
                </a:custGeom>
                <a:noFill/>
                <a:ln w="9525">
                  <a:solidFill>
                    <a:srgbClr val="CCCC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6365" name="Freeform 45">
                  <a:extLst>
                    <a:ext uri="{FF2B5EF4-FFF2-40B4-BE49-F238E27FC236}">
                      <a16:creationId xmlns:a16="http://schemas.microsoft.com/office/drawing/2014/main" id="{CE291EEA-4363-4C3C-A6D1-E793BC3247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088" y="1967"/>
                  <a:ext cx="152" cy="839"/>
                </a:xfrm>
                <a:custGeom>
                  <a:avLst/>
                  <a:gdLst>
                    <a:gd name="T0" fmla="*/ 0 w 168"/>
                    <a:gd name="T1" fmla="*/ 0 h 960"/>
                    <a:gd name="T2" fmla="*/ 144 w 168"/>
                    <a:gd name="T3" fmla="*/ 384 h 960"/>
                    <a:gd name="T4" fmla="*/ 144 w 168"/>
                    <a:gd name="T5" fmla="*/ 720 h 960"/>
                    <a:gd name="T6" fmla="*/ 48 w 168"/>
                    <a:gd name="T7" fmla="*/ 960 h 9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68" h="960">
                      <a:moveTo>
                        <a:pt x="0" y="0"/>
                      </a:moveTo>
                      <a:cubicBezTo>
                        <a:pt x="60" y="132"/>
                        <a:pt x="120" y="264"/>
                        <a:pt x="144" y="384"/>
                      </a:cubicBezTo>
                      <a:cubicBezTo>
                        <a:pt x="168" y="504"/>
                        <a:pt x="160" y="624"/>
                        <a:pt x="144" y="720"/>
                      </a:cubicBezTo>
                      <a:cubicBezTo>
                        <a:pt x="128" y="816"/>
                        <a:pt x="88" y="888"/>
                        <a:pt x="48" y="960"/>
                      </a:cubicBezTo>
                    </a:path>
                  </a:pathLst>
                </a:custGeom>
                <a:noFill/>
                <a:ln w="9525">
                  <a:solidFill>
                    <a:srgbClr val="CCCC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6366" name="Freeform 46">
                  <a:extLst>
                    <a:ext uri="{FF2B5EF4-FFF2-40B4-BE49-F238E27FC236}">
                      <a16:creationId xmlns:a16="http://schemas.microsoft.com/office/drawing/2014/main" id="{827C2E12-AE9F-430D-B2BF-77603A6D23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00" y="1824"/>
                  <a:ext cx="168" cy="982"/>
                </a:xfrm>
                <a:custGeom>
                  <a:avLst/>
                  <a:gdLst>
                    <a:gd name="T0" fmla="*/ 0 w 168"/>
                    <a:gd name="T1" fmla="*/ 0 h 960"/>
                    <a:gd name="T2" fmla="*/ 144 w 168"/>
                    <a:gd name="T3" fmla="*/ 384 h 960"/>
                    <a:gd name="T4" fmla="*/ 144 w 168"/>
                    <a:gd name="T5" fmla="*/ 720 h 960"/>
                    <a:gd name="T6" fmla="*/ 48 w 168"/>
                    <a:gd name="T7" fmla="*/ 960 h 9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68" h="960">
                      <a:moveTo>
                        <a:pt x="0" y="0"/>
                      </a:moveTo>
                      <a:cubicBezTo>
                        <a:pt x="60" y="132"/>
                        <a:pt x="120" y="264"/>
                        <a:pt x="144" y="384"/>
                      </a:cubicBezTo>
                      <a:cubicBezTo>
                        <a:pt x="168" y="504"/>
                        <a:pt x="160" y="624"/>
                        <a:pt x="144" y="720"/>
                      </a:cubicBezTo>
                      <a:cubicBezTo>
                        <a:pt x="128" y="816"/>
                        <a:pt x="88" y="888"/>
                        <a:pt x="48" y="960"/>
                      </a:cubicBezTo>
                    </a:path>
                  </a:pathLst>
                </a:custGeom>
                <a:noFill/>
                <a:ln w="9525">
                  <a:solidFill>
                    <a:srgbClr val="CCCC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6367" name="Freeform 47">
                  <a:extLst>
                    <a:ext uri="{FF2B5EF4-FFF2-40B4-BE49-F238E27FC236}">
                      <a16:creationId xmlns:a16="http://schemas.microsoft.com/office/drawing/2014/main" id="{7EA302FE-86B3-40C3-A2E7-63DEC66A68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56" y="1836"/>
                  <a:ext cx="168" cy="943"/>
                </a:xfrm>
                <a:custGeom>
                  <a:avLst/>
                  <a:gdLst>
                    <a:gd name="T0" fmla="*/ 0 w 168"/>
                    <a:gd name="T1" fmla="*/ 0 h 960"/>
                    <a:gd name="T2" fmla="*/ 144 w 168"/>
                    <a:gd name="T3" fmla="*/ 384 h 960"/>
                    <a:gd name="T4" fmla="*/ 144 w 168"/>
                    <a:gd name="T5" fmla="*/ 720 h 960"/>
                    <a:gd name="T6" fmla="*/ 48 w 168"/>
                    <a:gd name="T7" fmla="*/ 960 h 9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68" h="960">
                      <a:moveTo>
                        <a:pt x="0" y="0"/>
                      </a:moveTo>
                      <a:cubicBezTo>
                        <a:pt x="60" y="132"/>
                        <a:pt x="120" y="264"/>
                        <a:pt x="144" y="384"/>
                      </a:cubicBezTo>
                      <a:cubicBezTo>
                        <a:pt x="168" y="504"/>
                        <a:pt x="160" y="624"/>
                        <a:pt x="144" y="720"/>
                      </a:cubicBezTo>
                      <a:cubicBezTo>
                        <a:pt x="128" y="816"/>
                        <a:pt x="88" y="888"/>
                        <a:pt x="48" y="960"/>
                      </a:cubicBezTo>
                    </a:path>
                  </a:pathLst>
                </a:custGeom>
                <a:noFill/>
                <a:ln w="9525">
                  <a:solidFill>
                    <a:srgbClr val="CCCC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6368" name="Freeform 48">
                  <a:extLst>
                    <a:ext uri="{FF2B5EF4-FFF2-40B4-BE49-F238E27FC236}">
                      <a16:creationId xmlns:a16="http://schemas.microsoft.com/office/drawing/2014/main" id="{939AB397-2ABF-4275-AFB9-F9D4762C8F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60" y="1874"/>
                  <a:ext cx="134" cy="780"/>
                </a:xfrm>
                <a:custGeom>
                  <a:avLst/>
                  <a:gdLst>
                    <a:gd name="T0" fmla="*/ 0 w 168"/>
                    <a:gd name="T1" fmla="*/ 0 h 960"/>
                    <a:gd name="T2" fmla="*/ 144 w 168"/>
                    <a:gd name="T3" fmla="*/ 384 h 960"/>
                    <a:gd name="T4" fmla="*/ 144 w 168"/>
                    <a:gd name="T5" fmla="*/ 720 h 960"/>
                    <a:gd name="T6" fmla="*/ 48 w 168"/>
                    <a:gd name="T7" fmla="*/ 960 h 9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68" h="960">
                      <a:moveTo>
                        <a:pt x="0" y="0"/>
                      </a:moveTo>
                      <a:cubicBezTo>
                        <a:pt x="60" y="132"/>
                        <a:pt x="120" y="264"/>
                        <a:pt x="144" y="384"/>
                      </a:cubicBezTo>
                      <a:cubicBezTo>
                        <a:pt x="168" y="504"/>
                        <a:pt x="160" y="624"/>
                        <a:pt x="144" y="720"/>
                      </a:cubicBezTo>
                      <a:cubicBezTo>
                        <a:pt x="128" y="816"/>
                        <a:pt x="88" y="888"/>
                        <a:pt x="48" y="960"/>
                      </a:cubicBezTo>
                    </a:path>
                  </a:pathLst>
                </a:custGeom>
                <a:noFill/>
                <a:ln w="9525">
                  <a:solidFill>
                    <a:srgbClr val="CCCC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6369" name="Freeform 49">
                  <a:extLst>
                    <a:ext uri="{FF2B5EF4-FFF2-40B4-BE49-F238E27FC236}">
                      <a16:creationId xmlns:a16="http://schemas.microsoft.com/office/drawing/2014/main" id="{420E1A39-EED4-40AA-93E4-C2C0F86903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12" y="1960"/>
                  <a:ext cx="48" cy="535"/>
                </a:xfrm>
                <a:custGeom>
                  <a:avLst/>
                  <a:gdLst>
                    <a:gd name="T0" fmla="*/ 0 w 48"/>
                    <a:gd name="T1" fmla="*/ 0 h 528"/>
                    <a:gd name="T2" fmla="*/ 48 w 48"/>
                    <a:gd name="T3" fmla="*/ 288 h 528"/>
                    <a:gd name="T4" fmla="*/ 0 w 48"/>
                    <a:gd name="T5" fmla="*/ 528 h 5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528">
                      <a:moveTo>
                        <a:pt x="0" y="0"/>
                      </a:moveTo>
                      <a:cubicBezTo>
                        <a:pt x="24" y="100"/>
                        <a:pt x="48" y="200"/>
                        <a:pt x="48" y="288"/>
                      </a:cubicBezTo>
                      <a:cubicBezTo>
                        <a:pt x="48" y="376"/>
                        <a:pt x="24" y="452"/>
                        <a:pt x="0" y="528"/>
                      </a:cubicBezTo>
                    </a:path>
                  </a:pathLst>
                </a:custGeom>
                <a:noFill/>
                <a:ln w="9525">
                  <a:solidFill>
                    <a:srgbClr val="CCCC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</p:grpSp>
      <p:sp>
        <p:nvSpPr>
          <p:cNvPr id="44" name="文本框 43">
            <a:extLst>
              <a:ext uri="{FF2B5EF4-FFF2-40B4-BE49-F238E27FC236}">
                <a16:creationId xmlns:a16="http://schemas.microsoft.com/office/drawing/2014/main" id="{3EAA58FA-5B55-4F80-A6AC-B2FD14F53810}"/>
              </a:ext>
            </a:extLst>
          </p:cNvPr>
          <p:cNvSpPr txBox="1"/>
          <p:nvPr/>
        </p:nvSpPr>
        <p:spPr>
          <a:xfrm>
            <a:off x="2223868" y="5368215"/>
            <a:ext cx="685800" cy="51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则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 build="p" autoUpdateAnimBg="0" advAuto="0"/>
      <p:bldP spid="56327" grpId="0" autoUpdateAnimBg="0"/>
      <p:bldP spid="56330" grpId="0" autoUpdateAnimBg="0"/>
      <p:bldP spid="56340" grpId="0" autoUpdateAnimBg="0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灯片编号占位符 3">
            <a:extLst>
              <a:ext uri="{FF2B5EF4-FFF2-40B4-BE49-F238E27FC236}">
                <a16:creationId xmlns:a16="http://schemas.microsoft.com/office/drawing/2014/main" id="{2E2FCEC6-7AB5-422A-BEF6-524D3B6F4E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3F080-9CC5-4909-8C1C-CE2FCBFA2DC1}" type="slidenum">
              <a:rPr lang="en-US" altLang="zh-CN"/>
              <a:pPr/>
              <a:t>8</a:t>
            </a:fld>
            <a:endParaRPr lang="en-US" altLang="zh-CN"/>
          </a:p>
        </p:txBody>
      </p:sp>
      <p:sp>
        <p:nvSpPr>
          <p:cNvPr id="49154" name="Text Box 2">
            <a:extLst>
              <a:ext uri="{FF2B5EF4-FFF2-40B4-BE49-F238E27FC236}">
                <a16:creationId xmlns:a16="http://schemas.microsoft.com/office/drawing/2014/main" id="{B13DDCFB-414D-4C35-9FB2-72EED1AA1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57201"/>
            <a:ext cx="335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两个问题的</a:t>
            </a:r>
            <a:r>
              <a:rPr kumimoji="1" lang="zh-CN" altLang="en-US" b="1">
                <a:solidFill>
                  <a:schemeClr val="tx2"/>
                </a:solidFill>
                <a:ea typeface="黑体" panose="02010609060101010101" pitchFamily="49" charset="-122"/>
              </a:rPr>
              <a:t>共性</a:t>
            </a:r>
            <a:r>
              <a:rPr kumimoji="1" lang="zh-CN" altLang="en-US">
                <a:ea typeface="黑体" panose="02010609060101010101" pitchFamily="49" charset="-122"/>
              </a:rPr>
              <a:t>：</a:t>
            </a:r>
          </a:p>
        </p:txBody>
      </p:sp>
      <p:sp>
        <p:nvSpPr>
          <p:cNvPr id="49155" name="Text Box 3">
            <a:extLst>
              <a:ext uri="{FF2B5EF4-FFF2-40B4-BE49-F238E27FC236}">
                <a16:creationId xmlns:a16="http://schemas.microsoft.com/office/drawing/2014/main" id="{50166368-8A8C-421A-BD7F-016917FF6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066801"/>
            <a:ext cx="449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>
                <a:ea typeface="黑体" panose="02010609060101010101" pitchFamily="49" charset="-122"/>
              </a:rPr>
              <a:t>(1) </a:t>
            </a:r>
            <a:r>
              <a:rPr kumimoji="1" lang="zh-CN" altLang="en-US">
                <a:ea typeface="黑体" panose="02010609060101010101" pitchFamily="49" charset="-122"/>
              </a:rPr>
              <a:t>解决问题的步骤相同</a:t>
            </a:r>
          </a:p>
        </p:txBody>
      </p:sp>
      <p:sp>
        <p:nvSpPr>
          <p:cNvPr id="49156" name="Text Box 4">
            <a:extLst>
              <a:ext uri="{FF2B5EF4-FFF2-40B4-BE49-F238E27FC236}">
                <a16:creationId xmlns:a16="http://schemas.microsoft.com/office/drawing/2014/main" id="{156743AB-726D-4D30-9F42-F54BD700C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1" y="2209801"/>
            <a:ext cx="4143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>
                <a:ea typeface="黑体" panose="02010609060101010101" pitchFamily="49" charset="-122"/>
              </a:rPr>
              <a:t>(2) </a:t>
            </a:r>
            <a:r>
              <a:rPr kumimoji="1" lang="zh-CN" altLang="en-US">
                <a:ea typeface="黑体" panose="02010609060101010101" pitchFamily="49" charset="-122"/>
              </a:rPr>
              <a:t>所求量的结构式相同</a:t>
            </a:r>
          </a:p>
        </p:txBody>
      </p:sp>
      <p:graphicFrame>
        <p:nvGraphicFramePr>
          <p:cNvPr id="49158" name="Object 6">
            <a:extLst>
              <a:ext uri="{FF2B5EF4-FFF2-40B4-BE49-F238E27FC236}">
                <a16:creationId xmlns:a16="http://schemas.microsoft.com/office/drawing/2014/main" id="{0110FD51-CE06-4657-864A-F5B9C8555D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3276600"/>
          <a:ext cx="39497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6" name="Equation" r:id="rId4" imgW="3949560" imgH="1066680" progId="Equation.3">
                  <p:embed/>
                </p:oleObj>
              </mc:Choice>
              <mc:Fallback>
                <p:oleObj name="Equation" r:id="rId4" imgW="3949560" imgH="10666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276600"/>
                        <a:ext cx="39497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>
            <a:extLst>
              <a:ext uri="{FF2B5EF4-FFF2-40B4-BE49-F238E27FC236}">
                <a16:creationId xmlns:a16="http://schemas.microsoft.com/office/drawing/2014/main" id="{1CD1362E-9B51-4018-98F5-A18854DE56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05250" y="4953000"/>
          <a:ext cx="4038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7" name="Equation" r:id="rId6" imgW="4038480" imgH="1002960" progId="Equation.3">
                  <p:embed/>
                </p:oleObj>
              </mc:Choice>
              <mc:Fallback>
                <p:oleObj name="Equation" r:id="rId6" imgW="4038480" imgH="10029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0" y="4953000"/>
                        <a:ext cx="4038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0" name="Text Box 8">
            <a:extLst>
              <a:ext uri="{FF2B5EF4-FFF2-40B4-BE49-F238E27FC236}">
                <a16:creationId xmlns:a16="http://schemas.microsoft.com/office/drawing/2014/main" id="{C3A71ACE-7413-4FE8-8698-98906FEFE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1" y="2779713"/>
            <a:ext cx="2505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1" lang="zh-CN" altLang="en-US">
                <a:ea typeface="黑体" panose="02010609060101010101" pitchFamily="49" charset="-122"/>
              </a:rPr>
              <a:t>曲顶柱体体积</a:t>
            </a:r>
            <a:r>
              <a:rPr kumimoji="1" lang="en-US" altLang="zh-CN">
                <a:ea typeface="黑体" panose="02010609060101010101" pitchFamily="49" charset="-122"/>
              </a:rPr>
              <a:t>: </a:t>
            </a:r>
          </a:p>
        </p:txBody>
      </p:sp>
      <p:sp>
        <p:nvSpPr>
          <p:cNvPr id="49161" name="Text Box 9">
            <a:extLst>
              <a:ext uri="{FF2B5EF4-FFF2-40B4-BE49-F238E27FC236}">
                <a16:creationId xmlns:a16="http://schemas.microsoft.com/office/drawing/2014/main" id="{D8F919A0-9B11-45B7-BF3D-BDB71E4E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0726" y="4410076"/>
            <a:ext cx="2860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1" lang="zh-CN" altLang="en-US">
                <a:ea typeface="黑体" panose="02010609060101010101" pitchFamily="49" charset="-122"/>
              </a:rPr>
              <a:t>平面薄片的质量</a:t>
            </a:r>
            <a:r>
              <a:rPr kumimoji="1" lang="en-US" altLang="zh-CN">
                <a:ea typeface="黑体" panose="02010609060101010101" pitchFamily="49" charset="-122"/>
              </a:rPr>
              <a:t>: </a:t>
            </a:r>
          </a:p>
        </p:txBody>
      </p:sp>
      <p:sp>
        <p:nvSpPr>
          <p:cNvPr id="49169" name="Text Box 17">
            <a:extLst>
              <a:ext uri="{FF2B5EF4-FFF2-40B4-BE49-F238E27FC236}">
                <a16:creationId xmlns:a16="http://schemas.microsoft.com/office/drawing/2014/main" id="{CB4029C7-0A47-44E6-B4EA-80F3018E4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1" y="1676400"/>
            <a:ext cx="45624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1" lang="en-US" altLang="zh-CN">
                <a:ea typeface="黑体" panose="02010609060101010101" pitchFamily="49" charset="-122"/>
              </a:rPr>
              <a:t>“</a:t>
            </a:r>
            <a:r>
              <a:rPr kumimoji="1" lang="zh-CN" altLang="en-US">
                <a:ea typeface="黑体" panose="02010609060101010101" pitchFamily="49" charset="-122"/>
              </a:rPr>
              <a:t>分割</a:t>
            </a:r>
            <a:r>
              <a:rPr kumimoji="1" lang="en-US" altLang="zh-CN">
                <a:ea typeface="黑体" panose="02010609060101010101" pitchFamily="49" charset="-122"/>
              </a:rPr>
              <a:t>, </a:t>
            </a:r>
            <a:r>
              <a:rPr kumimoji="1" lang="zh-CN" altLang="en-US">
                <a:ea typeface="黑体" panose="02010609060101010101" pitchFamily="49" charset="-122"/>
              </a:rPr>
              <a:t>近似</a:t>
            </a:r>
            <a:r>
              <a:rPr kumimoji="1" lang="en-US" altLang="zh-CN">
                <a:ea typeface="黑体" panose="02010609060101010101" pitchFamily="49" charset="-122"/>
              </a:rPr>
              <a:t>,</a:t>
            </a:r>
            <a:r>
              <a:rPr kumimoji="1" lang="zh-CN" altLang="en-US">
                <a:ea typeface="黑体" panose="02010609060101010101" pitchFamily="49" charset="-122"/>
              </a:rPr>
              <a:t>求和</a:t>
            </a:r>
            <a:r>
              <a:rPr kumimoji="1" lang="en-US" altLang="zh-CN">
                <a:ea typeface="黑体" panose="02010609060101010101" pitchFamily="49" charset="-122"/>
              </a:rPr>
              <a:t>, </a:t>
            </a:r>
            <a:r>
              <a:rPr kumimoji="1" lang="zh-CN" altLang="en-US">
                <a:ea typeface="黑体" panose="02010609060101010101" pitchFamily="49" charset="-122"/>
              </a:rPr>
              <a:t>取极限”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9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build="p" autoUpdateAnimBg="0" advAuto="0"/>
      <p:bldP spid="49155" grpId="0" autoUpdateAnimBg="0"/>
      <p:bldP spid="49156" grpId="0" autoUpdateAnimBg="0"/>
      <p:bldP spid="49160" grpId="0" build="p" autoUpdateAnimBg="0"/>
      <p:bldP spid="49161" grpId="0" build="p" autoUpdateAnimBg="0"/>
      <p:bldP spid="491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灯片编号占位符 3">
            <a:extLst>
              <a:ext uri="{FF2B5EF4-FFF2-40B4-BE49-F238E27FC236}">
                <a16:creationId xmlns:a16="http://schemas.microsoft.com/office/drawing/2014/main" id="{94C64E39-671A-43A7-BC21-4763B829FE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6CF15-E0C0-4AB3-865A-FC70F920BD70}" type="slidenum">
              <a:rPr lang="en-US" altLang="zh-CN"/>
              <a:pPr/>
              <a:t>9</a:t>
            </a:fld>
            <a:endParaRPr lang="en-US" altLang="zh-CN"/>
          </a:p>
        </p:txBody>
      </p:sp>
      <p:sp>
        <p:nvSpPr>
          <p:cNvPr id="58371" name="Text Box 3">
            <a:extLst>
              <a:ext uri="{FF2B5EF4-FFF2-40B4-BE49-F238E27FC236}">
                <a16:creationId xmlns:a16="http://schemas.microsoft.com/office/drawing/2014/main" id="{6737575E-0FBE-4B4E-977D-3734F34EC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004888"/>
            <a:ext cx="1143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b="1">
                <a:solidFill>
                  <a:schemeClr val="tx2"/>
                </a:solidFill>
                <a:ea typeface="黑体" panose="02010609060101010101" pitchFamily="49" charset="-122"/>
              </a:rPr>
              <a:t>定义</a:t>
            </a:r>
            <a:r>
              <a:rPr kumimoji="1" lang="en-US" altLang="zh-CN" b="1">
                <a:solidFill>
                  <a:schemeClr val="tx2"/>
                </a:solidFill>
                <a:ea typeface="黑体" panose="02010609060101010101" pitchFamily="49" charset="-122"/>
              </a:rPr>
              <a:t>:</a:t>
            </a:r>
            <a:endParaRPr kumimoji="1" lang="en-US" altLang="zh-CN">
              <a:ea typeface="黑体" panose="02010609060101010101" pitchFamily="49" charset="-122"/>
            </a:endParaRPr>
          </a:p>
        </p:txBody>
      </p:sp>
      <p:graphicFrame>
        <p:nvGraphicFramePr>
          <p:cNvPr id="58372" name="Object 4">
            <a:extLst>
              <a:ext uri="{FF2B5EF4-FFF2-40B4-BE49-F238E27FC236}">
                <a16:creationId xmlns:a16="http://schemas.microsoft.com/office/drawing/2014/main" id="{96B73B7C-C37C-4E4C-88C7-C76AE1F202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65476" y="1066800"/>
          <a:ext cx="14827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6" name="Equation" r:id="rId3" imgW="1473120" imgH="431640" progId="Equation.3">
                  <p:embed/>
                </p:oleObj>
              </mc:Choice>
              <mc:Fallback>
                <p:oleObj name="Equation" r:id="rId3" imgW="147312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476" y="1066800"/>
                        <a:ext cx="14827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3" name="Text Box 5">
            <a:extLst>
              <a:ext uri="{FF2B5EF4-FFF2-40B4-BE49-F238E27FC236}">
                <a16:creationId xmlns:a16="http://schemas.microsoft.com/office/drawing/2014/main" id="{705150B2-3224-4E61-9EB4-DBD8F5A36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600201"/>
            <a:ext cx="525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将区域 </a:t>
            </a:r>
            <a:r>
              <a:rPr kumimoji="1" lang="en-US" altLang="zh-CN" i="1">
                <a:ea typeface="黑体" panose="02010609060101010101" pitchFamily="49" charset="-122"/>
              </a:rPr>
              <a:t>D</a:t>
            </a:r>
            <a:r>
              <a:rPr kumimoji="1" lang="en-US" altLang="zh-CN">
                <a:ea typeface="黑体" panose="02010609060101010101" pitchFamily="49" charset="-122"/>
              </a:rPr>
              <a:t> </a:t>
            </a:r>
            <a:r>
              <a:rPr kumimoji="1" lang="zh-CN" altLang="en-US">
                <a:solidFill>
                  <a:schemeClr val="tx2"/>
                </a:solidFill>
                <a:ea typeface="黑体" panose="02010609060101010101" pitchFamily="49" charset="-122"/>
              </a:rPr>
              <a:t>任意</a:t>
            </a:r>
            <a:r>
              <a:rPr kumimoji="1" lang="zh-CN" altLang="en-US">
                <a:ea typeface="黑体" panose="02010609060101010101" pitchFamily="49" charset="-122"/>
              </a:rPr>
              <a:t>分成 </a:t>
            </a:r>
            <a:r>
              <a:rPr kumimoji="1" lang="en-US" altLang="zh-CN" i="1">
                <a:ea typeface="黑体" panose="02010609060101010101" pitchFamily="49" charset="-122"/>
              </a:rPr>
              <a:t>n</a:t>
            </a:r>
            <a:r>
              <a:rPr kumimoji="1" lang="en-US" altLang="zh-CN">
                <a:ea typeface="黑体" panose="02010609060101010101" pitchFamily="49" charset="-122"/>
              </a:rPr>
              <a:t> </a:t>
            </a:r>
            <a:r>
              <a:rPr kumimoji="1" lang="zh-CN" altLang="en-US">
                <a:ea typeface="黑体" panose="02010609060101010101" pitchFamily="49" charset="-122"/>
              </a:rPr>
              <a:t>个小区域</a:t>
            </a:r>
          </a:p>
        </p:txBody>
      </p:sp>
      <p:graphicFrame>
        <p:nvGraphicFramePr>
          <p:cNvPr id="58374" name="Object 6">
            <a:extLst>
              <a:ext uri="{FF2B5EF4-FFF2-40B4-BE49-F238E27FC236}">
                <a16:creationId xmlns:a16="http://schemas.microsoft.com/office/drawing/2014/main" id="{CA25B694-A218-49DC-835A-DB0FAD2BFE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04014" y="1676401"/>
          <a:ext cx="3278187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7" name="Equation" r:id="rId5" imgW="3301920" imgH="444240" progId="Equation.3">
                  <p:embed/>
                </p:oleObj>
              </mc:Choice>
              <mc:Fallback>
                <p:oleObj name="Equation" r:id="rId5" imgW="3301920" imgH="4442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4014" y="1676401"/>
                        <a:ext cx="3278187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5" name="Text Box 7">
            <a:extLst>
              <a:ext uri="{FF2B5EF4-FFF2-40B4-BE49-F238E27FC236}">
                <a16:creationId xmlns:a16="http://schemas.microsoft.com/office/drawing/2014/main" id="{E61D0BCD-B002-4F82-8BD9-44DBF7F89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147888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solidFill>
                  <a:schemeClr val="tx2"/>
                </a:solidFill>
                <a:ea typeface="黑体" panose="02010609060101010101" pitchFamily="49" charset="-122"/>
              </a:rPr>
              <a:t>任取</a:t>
            </a:r>
            <a:r>
              <a:rPr kumimoji="1" lang="zh-CN" altLang="en-US">
                <a:ea typeface="黑体" panose="02010609060101010101" pitchFamily="49" charset="-122"/>
              </a:rPr>
              <a:t>一点</a:t>
            </a:r>
          </a:p>
        </p:txBody>
      </p:sp>
      <p:graphicFrame>
        <p:nvGraphicFramePr>
          <p:cNvPr id="58376" name="Object 8">
            <a:extLst>
              <a:ext uri="{FF2B5EF4-FFF2-40B4-BE49-F238E27FC236}">
                <a16:creationId xmlns:a16="http://schemas.microsoft.com/office/drawing/2014/main" id="{50462B27-0FD7-49C3-8B9C-A1A930AE95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2209800"/>
          <a:ext cx="237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8" name="Equation" r:id="rId7" imgW="2374560" imgH="444240" progId="Equation.3">
                  <p:embed/>
                </p:oleObj>
              </mc:Choice>
              <mc:Fallback>
                <p:oleObj name="Equation" r:id="rId7" imgW="2374560" imgH="4442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209800"/>
                        <a:ext cx="237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7" name="Text Box 9">
            <a:extLst>
              <a:ext uri="{FF2B5EF4-FFF2-40B4-BE49-F238E27FC236}">
                <a16:creationId xmlns:a16="http://schemas.microsoft.com/office/drawing/2014/main" id="{5AEE7649-86F0-4115-BD0A-CAD15BAFF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147888"/>
            <a:ext cx="3657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若存在一个常数 </a:t>
            </a:r>
            <a:r>
              <a:rPr kumimoji="1" lang="en-US" altLang="zh-CN" i="1">
                <a:ea typeface="黑体" panose="02010609060101010101" pitchFamily="49" charset="-122"/>
              </a:rPr>
              <a:t>I</a:t>
            </a:r>
            <a:r>
              <a:rPr kumimoji="1" lang="en-US" altLang="zh-CN">
                <a:ea typeface="黑体" panose="02010609060101010101" pitchFamily="49" charset="-122"/>
              </a:rPr>
              <a:t> , </a:t>
            </a:r>
            <a:r>
              <a:rPr kumimoji="1" lang="zh-CN" altLang="en-US">
                <a:ea typeface="黑体" panose="02010609060101010101" pitchFamily="49" charset="-122"/>
              </a:rPr>
              <a:t>使</a:t>
            </a:r>
          </a:p>
        </p:txBody>
      </p:sp>
      <p:graphicFrame>
        <p:nvGraphicFramePr>
          <p:cNvPr id="58378" name="Object 10">
            <a:extLst>
              <a:ext uri="{FF2B5EF4-FFF2-40B4-BE49-F238E27FC236}">
                <a16:creationId xmlns:a16="http://schemas.microsoft.com/office/drawing/2014/main" id="{82658F6A-D838-4849-A56D-08233A865B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00301" y="2667000"/>
          <a:ext cx="37703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9" name="Equation" r:id="rId9" imgW="3771720" imgH="1066680" progId="Equation.3">
                  <p:embed/>
                </p:oleObj>
              </mc:Choice>
              <mc:Fallback>
                <p:oleObj name="Equation" r:id="rId9" imgW="3771720" imgH="10666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1" y="2667000"/>
                        <a:ext cx="377031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9" name="Text Box 11">
            <a:extLst>
              <a:ext uri="{FF2B5EF4-FFF2-40B4-BE49-F238E27FC236}">
                <a16:creationId xmlns:a16="http://schemas.microsoft.com/office/drawing/2014/main" id="{A4E6B231-33EF-4529-8059-8F54AF00D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7338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b="1">
                <a:solidFill>
                  <a:schemeClr val="tx2"/>
                </a:solidFill>
                <a:ea typeface="黑体" panose="02010609060101010101" pitchFamily="49" charset="-122"/>
              </a:rPr>
              <a:t>可积 </a:t>
            </a:r>
            <a:r>
              <a:rPr kumimoji="1" lang="en-US" altLang="zh-CN">
                <a:ea typeface="黑体" panose="02010609060101010101" pitchFamily="49" charset="-122"/>
              </a:rPr>
              <a:t>, </a:t>
            </a:r>
          </a:p>
        </p:txBody>
      </p:sp>
      <p:graphicFrame>
        <p:nvGraphicFramePr>
          <p:cNvPr id="58380" name="Object 12">
            <a:extLst>
              <a:ext uri="{FF2B5EF4-FFF2-40B4-BE49-F238E27FC236}">
                <a16:creationId xmlns:a16="http://schemas.microsoft.com/office/drawing/2014/main" id="{7A43F65E-3D9D-45FC-AF37-2EEC1EA08F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3810000"/>
          <a:ext cx="1841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0" name="Equation" r:id="rId11" imgW="1841400" imgH="444240" progId="Equation.3">
                  <p:embed/>
                </p:oleObj>
              </mc:Choice>
              <mc:Fallback>
                <p:oleObj name="Equation" r:id="rId11" imgW="1841400" imgH="4442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810000"/>
                        <a:ext cx="1841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1" name="Object 13">
            <a:extLst>
              <a:ext uri="{FF2B5EF4-FFF2-40B4-BE49-F238E27FC236}">
                <a16:creationId xmlns:a16="http://schemas.microsoft.com/office/drawing/2014/main" id="{17715894-6A68-477C-8C10-45F2062C07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04051" y="2921000"/>
          <a:ext cx="2157413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1" name="Equation" r:id="rId13" imgW="2158920" imgH="660240" progId="Equation.3">
                  <p:embed/>
                </p:oleObj>
              </mc:Choice>
              <mc:Fallback>
                <p:oleObj name="Equation" r:id="rId13" imgW="2158920" imgH="6602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1" y="2921000"/>
                        <a:ext cx="2157413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2" name="Object 14">
            <a:extLst>
              <a:ext uri="{FF2B5EF4-FFF2-40B4-BE49-F238E27FC236}">
                <a16:creationId xmlns:a16="http://schemas.microsoft.com/office/drawing/2014/main" id="{407C28BD-982A-4F82-90DD-0DD50C0F1B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3810000"/>
          <a:ext cx="205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2" name="Equation" r:id="rId15" imgW="2057400" imgH="444240" progId="Equation.3">
                  <p:embed/>
                </p:oleObj>
              </mc:Choice>
              <mc:Fallback>
                <p:oleObj name="Equation" r:id="rId15" imgW="2057400" imgH="4442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810000"/>
                        <a:ext cx="2057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3" name="Text Box 15">
            <a:extLst>
              <a:ext uri="{FF2B5EF4-FFF2-40B4-BE49-F238E27FC236}">
                <a16:creationId xmlns:a16="http://schemas.microsoft.com/office/drawing/2014/main" id="{63EAF961-5F8C-4ABA-AD44-7F4CAE091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763963"/>
            <a:ext cx="3276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在</a:t>
            </a:r>
            <a:r>
              <a:rPr kumimoji="1" lang="en-US" altLang="zh-CN" i="1">
                <a:ea typeface="黑体" panose="02010609060101010101" pitchFamily="49" charset="-122"/>
              </a:rPr>
              <a:t>D</a:t>
            </a:r>
            <a:r>
              <a:rPr kumimoji="1" lang="zh-CN" altLang="en-US">
                <a:ea typeface="黑体" panose="02010609060101010101" pitchFamily="49" charset="-122"/>
              </a:rPr>
              <a:t>上的</a:t>
            </a:r>
            <a:r>
              <a:rPr kumimoji="1" lang="zh-CN" altLang="en-US" b="1">
                <a:solidFill>
                  <a:schemeClr val="tx2"/>
                </a:solidFill>
                <a:ea typeface="黑体" panose="02010609060101010101" pitchFamily="49" charset="-122"/>
              </a:rPr>
              <a:t>二重积分</a:t>
            </a:r>
            <a:r>
              <a:rPr kumimoji="1" lang="en-US" altLang="zh-CN">
                <a:ea typeface="黑体" panose="02010609060101010101" pitchFamily="49" charset="-122"/>
              </a:rPr>
              <a:t>.</a:t>
            </a:r>
          </a:p>
        </p:txBody>
      </p:sp>
      <p:graphicFrame>
        <p:nvGraphicFramePr>
          <p:cNvPr id="58384" name="Object 16">
            <a:extLst>
              <a:ext uri="{FF2B5EF4-FFF2-40B4-BE49-F238E27FC236}">
                <a16:creationId xmlns:a16="http://schemas.microsoft.com/office/drawing/2014/main" id="{E09AAE37-A7A7-4AD2-AF4B-95E465F876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67500" y="5041900"/>
          <a:ext cx="285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3" name="Equation" r:id="rId17" imgW="2857320" imgH="444240" progId="Equation.3">
                  <p:embed/>
                </p:oleObj>
              </mc:Choice>
              <mc:Fallback>
                <p:oleObj name="Equation" r:id="rId17" imgW="2857320" imgH="44424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00" y="5041900"/>
                        <a:ext cx="285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5" name="Text Box 17">
            <a:extLst>
              <a:ext uri="{FF2B5EF4-FFF2-40B4-BE49-F238E27FC236}">
                <a16:creationId xmlns:a16="http://schemas.microsoft.com/office/drawing/2014/main" id="{8BD199D5-C8CF-4061-9198-E2E9FC5DD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419600"/>
            <a:ext cx="1447800" cy="52863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积分和</a:t>
            </a:r>
          </a:p>
        </p:txBody>
      </p:sp>
      <p:graphicFrame>
        <p:nvGraphicFramePr>
          <p:cNvPr id="58386" name="Object 18">
            <a:extLst>
              <a:ext uri="{FF2B5EF4-FFF2-40B4-BE49-F238E27FC236}">
                <a16:creationId xmlns:a16="http://schemas.microsoft.com/office/drawing/2014/main" id="{3DCA4916-90FB-47FB-8CFD-A904337F3C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7500" y="4749800"/>
          <a:ext cx="2133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4" name="Equation" r:id="rId19" imgW="2133360" imgH="660240" progId="Equation.3">
                  <p:embed/>
                </p:oleObj>
              </mc:Choice>
              <mc:Fallback>
                <p:oleObj name="Equation" r:id="rId19" imgW="2133360" imgH="66024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4749800"/>
                        <a:ext cx="21336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387" name="Group 19">
            <a:extLst>
              <a:ext uri="{FF2B5EF4-FFF2-40B4-BE49-F238E27FC236}">
                <a16:creationId xmlns:a16="http://schemas.microsoft.com/office/drawing/2014/main" id="{B602B8F1-C938-4863-8CE5-AA34236E223B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5334000"/>
            <a:ext cx="1905000" cy="927100"/>
            <a:chOff x="432" y="3648"/>
            <a:chExt cx="1392" cy="453"/>
          </a:xfrm>
        </p:grpSpPr>
        <p:sp>
          <p:nvSpPr>
            <p:cNvPr id="58388" name="Text Box 20">
              <a:extLst>
                <a:ext uri="{FF2B5EF4-FFF2-40B4-BE49-F238E27FC236}">
                  <a16:creationId xmlns:a16="http://schemas.microsoft.com/office/drawing/2014/main" id="{EF3AFF6D-35C6-43BD-BBDF-523A65467A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3843"/>
              <a:ext cx="1056" cy="258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zh-CN" altLang="en-US">
                  <a:ea typeface="黑体" panose="02010609060101010101" pitchFamily="49" charset="-122"/>
                </a:rPr>
                <a:t>积分域</a:t>
              </a:r>
            </a:p>
          </p:txBody>
        </p:sp>
        <p:sp>
          <p:nvSpPr>
            <p:cNvPr id="58389" name="Line 21">
              <a:extLst>
                <a:ext uri="{FF2B5EF4-FFF2-40B4-BE49-F238E27FC236}">
                  <a16:creationId xmlns:a16="http://schemas.microsoft.com/office/drawing/2014/main" id="{1FFFB96C-7862-419F-815E-86CA2A7192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8" y="3648"/>
              <a:ext cx="336" cy="19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8390" name="Line 22">
            <a:extLst>
              <a:ext uri="{FF2B5EF4-FFF2-40B4-BE49-F238E27FC236}">
                <a16:creationId xmlns:a16="http://schemas.microsoft.com/office/drawing/2014/main" id="{F7C3EEA2-E30C-4C68-8D9D-D62ED1D5035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5257800"/>
            <a:ext cx="990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58391" name="Group 23">
            <a:extLst>
              <a:ext uri="{FF2B5EF4-FFF2-40B4-BE49-F238E27FC236}">
                <a16:creationId xmlns:a16="http://schemas.microsoft.com/office/drawing/2014/main" id="{3C003633-2DE3-4F5D-B71B-0A04FCA805C9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5262564"/>
            <a:ext cx="1905000" cy="973137"/>
            <a:chOff x="2016" y="3408"/>
            <a:chExt cx="1200" cy="737"/>
          </a:xfrm>
        </p:grpSpPr>
        <p:sp>
          <p:nvSpPr>
            <p:cNvPr id="58392" name="Text Box 24">
              <a:extLst>
                <a:ext uri="{FF2B5EF4-FFF2-40B4-BE49-F238E27FC236}">
                  <a16:creationId xmlns:a16="http://schemas.microsoft.com/office/drawing/2014/main" id="{AF5B7A56-9A75-42CA-9C17-F3F20351D3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3745"/>
              <a:ext cx="1200" cy="400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zh-CN" altLang="en-US">
                  <a:ea typeface="黑体" panose="02010609060101010101" pitchFamily="49" charset="-122"/>
                </a:rPr>
                <a:t>被积函数</a:t>
              </a:r>
            </a:p>
          </p:txBody>
        </p:sp>
        <p:sp>
          <p:nvSpPr>
            <p:cNvPr id="58393" name="Line 25">
              <a:extLst>
                <a:ext uri="{FF2B5EF4-FFF2-40B4-BE49-F238E27FC236}">
                  <a16:creationId xmlns:a16="http://schemas.microsoft.com/office/drawing/2014/main" id="{7AF081EC-81FF-4CD6-B3FF-E20AA09B73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92" y="3408"/>
              <a:ext cx="0" cy="33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8394" name="Rectangle 26">
            <a:extLst>
              <a:ext uri="{FF2B5EF4-FFF2-40B4-BE49-F238E27FC236}">
                <a16:creationId xmlns:a16="http://schemas.microsoft.com/office/drawing/2014/main" id="{392A0FAD-C6A4-4F81-9EC5-2E58276AE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572000"/>
            <a:ext cx="1676400" cy="9144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58395" name="Group 27">
            <a:extLst>
              <a:ext uri="{FF2B5EF4-FFF2-40B4-BE49-F238E27FC236}">
                <a16:creationId xmlns:a16="http://schemas.microsoft.com/office/drawing/2014/main" id="{B6D149D6-D512-472D-ABEC-BEE4269DAD9B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4343400"/>
            <a:ext cx="2667000" cy="533400"/>
            <a:chOff x="3408" y="2736"/>
            <a:chExt cx="1680" cy="336"/>
          </a:xfrm>
        </p:grpSpPr>
        <p:sp>
          <p:nvSpPr>
            <p:cNvPr id="58396" name="Text Box 28">
              <a:extLst>
                <a:ext uri="{FF2B5EF4-FFF2-40B4-BE49-F238E27FC236}">
                  <a16:creationId xmlns:a16="http://schemas.microsoft.com/office/drawing/2014/main" id="{653BB3C3-DC63-4F35-89E1-5CECAC6527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8" y="2736"/>
              <a:ext cx="1390" cy="333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zh-CN" altLang="en-US">
                  <a:ea typeface="黑体" panose="02010609060101010101" pitchFamily="49" charset="-122"/>
                </a:rPr>
                <a:t>积分表达式</a:t>
              </a:r>
            </a:p>
          </p:txBody>
        </p:sp>
        <p:sp>
          <p:nvSpPr>
            <p:cNvPr id="58397" name="Line 29">
              <a:extLst>
                <a:ext uri="{FF2B5EF4-FFF2-40B4-BE49-F238E27FC236}">
                  <a16:creationId xmlns:a16="http://schemas.microsoft.com/office/drawing/2014/main" id="{BE2F9A3C-FB72-4360-9F02-D35BD8F621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2880"/>
              <a:ext cx="288" cy="19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8398" name="Line 30">
            <a:extLst>
              <a:ext uri="{FF2B5EF4-FFF2-40B4-BE49-F238E27FC236}">
                <a16:creationId xmlns:a16="http://schemas.microsoft.com/office/drawing/2014/main" id="{D1072A5A-1861-495F-B57C-32B898F1C6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3733800"/>
            <a:ext cx="228600" cy="685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8399" name="Line 31">
            <a:extLst>
              <a:ext uri="{FF2B5EF4-FFF2-40B4-BE49-F238E27FC236}">
                <a16:creationId xmlns:a16="http://schemas.microsoft.com/office/drawing/2014/main" id="{1B8D0F4E-EFC3-45CB-8981-918AFB49E0A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5257800"/>
            <a:ext cx="4572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58400" name="Group 32">
            <a:extLst>
              <a:ext uri="{FF2B5EF4-FFF2-40B4-BE49-F238E27FC236}">
                <a16:creationId xmlns:a16="http://schemas.microsoft.com/office/drawing/2014/main" id="{684E34DA-8D8A-46F0-BF75-CB2A937C6C6C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5334000"/>
            <a:ext cx="2362200" cy="895350"/>
            <a:chOff x="3168" y="3408"/>
            <a:chExt cx="1536" cy="703"/>
          </a:xfrm>
        </p:grpSpPr>
        <p:sp>
          <p:nvSpPr>
            <p:cNvPr id="58401" name="Text Box 33">
              <a:extLst>
                <a:ext uri="{FF2B5EF4-FFF2-40B4-BE49-F238E27FC236}">
                  <a16:creationId xmlns:a16="http://schemas.microsoft.com/office/drawing/2014/main" id="{54981ABA-4663-429E-AB23-1EB57A0E32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3696"/>
              <a:ext cx="1152" cy="415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zh-CN" altLang="en-US">
                  <a:ea typeface="黑体" panose="02010609060101010101" pitchFamily="49" charset="-122"/>
                </a:rPr>
                <a:t>面积元素</a:t>
              </a:r>
            </a:p>
          </p:txBody>
        </p:sp>
        <p:sp>
          <p:nvSpPr>
            <p:cNvPr id="58402" name="Line 34">
              <a:extLst>
                <a:ext uri="{FF2B5EF4-FFF2-40B4-BE49-F238E27FC236}">
                  <a16:creationId xmlns:a16="http://schemas.microsoft.com/office/drawing/2014/main" id="{0B521812-76B9-44CB-83E0-6B93A1CF5C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3408"/>
              <a:ext cx="384" cy="48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8403" name="Line 35">
            <a:extLst>
              <a:ext uri="{FF2B5EF4-FFF2-40B4-BE49-F238E27FC236}">
                <a16:creationId xmlns:a16="http://schemas.microsoft.com/office/drawing/2014/main" id="{FEC25238-1B6F-4034-BAE5-80D131DC903C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733800"/>
            <a:ext cx="2667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grpSp>
        <p:nvGrpSpPr>
          <p:cNvPr id="58404" name="Group 36">
            <a:extLst>
              <a:ext uri="{FF2B5EF4-FFF2-40B4-BE49-F238E27FC236}">
                <a16:creationId xmlns:a16="http://schemas.microsoft.com/office/drawing/2014/main" id="{5D2C0B0A-168E-458A-B923-CA0B2498D2AE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681288"/>
            <a:ext cx="1219200" cy="595312"/>
            <a:chOff x="3024" y="1689"/>
            <a:chExt cx="768" cy="375"/>
          </a:xfrm>
        </p:grpSpPr>
        <p:sp>
          <p:nvSpPr>
            <p:cNvPr id="58405" name="Text Box 37">
              <a:extLst>
                <a:ext uri="{FF2B5EF4-FFF2-40B4-BE49-F238E27FC236}">
                  <a16:creationId xmlns:a16="http://schemas.microsoft.com/office/drawing/2014/main" id="{F2886AD2-86C6-4E40-B8BA-9783DFBB64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1689"/>
              <a:ext cx="7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>
                  <a:ea typeface="黑体" panose="02010609060101010101" pitchFamily="49" charset="-122"/>
                </a:rPr>
                <a:t>记作</a:t>
              </a:r>
            </a:p>
          </p:txBody>
        </p:sp>
        <p:sp>
          <p:nvSpPr>
            <p:cNvPr id="58406" name="Line 38">
              <a:extLst>
                <a:ext uri="{FF2B5EF4-FFF2-40B4-BE49-F238E27FC236}">
                  <a16:creationId xmlns:a16="http://schemas.microsoft.com/office/drawing/2014/main" id="{C946D338-28C7-4DA2-BC73-8E19266DE5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2016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8407" name="Line 39">
              <a:extLst>
                <a:ext uri="{FF2B5EF4-FFF2-40B4-BE49-F238E27FC236}">
                  <a16:creationId xmlns:a16="http://schemas.microsoft.com/office/drawing/2014/main" id="{EEE9B768-64E8-4C6B-A70D-03303C038E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2064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8408" name="Text Box 40">
            <a:extLst>
              <a:ext uri="{FF2B5EF4-FFF2-40B4-BE49-F238E27FC236}">
                <a16:creationId xmlns:a16="http://schemas.microsoft.com/office/drawing/2014/main" id="{562FE81B-3B22-4529-BFC3-680A78F97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1" y="1004888"/>
            <a:ext cx="57753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是定义在有界区域 </a:t>
            </a:r>
            <a:r>
              <a:rPr kumimoji="1" lang="en-US" altLang="zh-CN" i="1">
                <a:ea typeface="黑体" panose="02010609060101010101" pitchFamily="49" charset="-122"/>
              </a:rPr>
              <a:t>D</a:t>
            </a:r>
            <a:r>
              <a:rPr kumimoji="1" lang="zh-CN" altLang="en-US">
                <a:ea typeface="黑体" panose="02010609060101010101" pitchFamily="49" charset="-122"/>
              </a:rPr>
              <a:t>上的有界函数 </a:t>
            </a:r>
            <a:r>
              <a:rPr kumimoji="1" lang="en-US" altLang="zh-CN">
                <a:ea typeface="黑体" panose="02010609060101010101" pitchFamily="49" charset="-122"/>
              </a:rPr>
              <a:t>, </a:t>
            </a:r>
          </a:p>
        </p:txBody>
      </p:sp>
      <p:sp>
        <p:nvSpPr>
          <p:cNvPr id="58418" name="Text Box 50">
            <a:hlinkClick r:id="rId21" action="ppaction://hlinksldjump"/>
            <a:extLst>
              <a:ext uri="{FF2B5EF4-FFF2-40B4-BE49-F238E27FC236}">
                <a16:creationId xmlns:a16="http://schemas.microsoft.com/office/drawing/2014/main" id="{ABEB4C7B-7329-4474-875A-5FF1921B4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57200"/>
            <a:ext cx="457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kumimoji="1" lang="en-US" altLang="zh-CN" sz="3600" b="1">
                <a:solidFill>
                  <a:srgbClr val="3333FF"/>
                </a:solidFill>
                <a:ea typeface="黑体" panose="02010609060101010101" pitchFamily="49" charset="-122"/>
              </a:rPr>
              <a:t> </a:t>
            </a:r>
            <a:r>
              <a:rPr kumimoji="1" lang="zh-CN" altLang="en-US" sz="3600" b="1">
                <a:solidFill>
                  <a:srgbClr val="3333FF"/>
                </a:solidFill>
                <a:ea typeface="黑体" panose="02010609060101010101" pitchFamily="49" charset="-122"/>
              </a:rPr>
              <a:t>二</a:t>
            </a:r>
            <a:r>
              <a:rPr kumimoji="1" lang="en-US" altLang="zh-CN" sz="3600" b="1">
                <a:solidFill>
                  <a:srgbClr val="3333FF"/>
                </a:solidFill>
                <a:ea typeface="黑体" panose="02010609060101010101" pitchFamily="49" charset="-122"/>
              </a:rPr>
              <a:t>.</a:t>
            </a:r>
            <a:r>
              <a:rPr kumimoji="1" lang="zh-CN" altLang="en-US" sz="3600" b="1">
                <a:solidFill>
                  <a:srgbClr val="3333FF"/>
                </a:solidFill>
                <a:ea typeface="黑体" panose="02010609060101010101" pitchFamily="49" charset="-122"/>
              </a:rPr>
              <a:t>二重积分的定义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8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8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83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8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83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58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8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58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58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58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58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  <p:bldP spid="58373" grpId="0" build="p" autoUpdateAnimBg="0"/>
      <p:bldP spid="58375" grpId="0" build="p" autoUpdateAnimBg="0"/>
      <p:bldP spid="58377" grpId="0" build="p" autoUpdateAnimBg="0"/>
      <p:bldP spid="58379" grpId="0" build="p" autoUpdateAnimBg="0" advAuto="0"/>
      <p:bldP spid="58383" grpId="0" build="p" autoUpdateAnimBg="0"/>
      <p:bldP spid="58385" grpId="0" animBg="1" autoUpdateAnimBg="0"/>
      <p:bldP spid="58408" grpId="0" build="p" autoUpdateAnimBg="0" advAuto="0"/>
    </p:bldLst>
  </p:timing>
</p:sld>
</file>

<file path=ppt/theme/theme1.xml><?xml version="1.0" encoding="utf-8"?>
<a:theme xmlns:a="http://schemas.openxmlformats.org/drawingml/2006/main" name="2">
  <a:themeElements>
    <a:clrScheme name="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主题1">
  <a:themeElements>
    <a:clrScheme name="2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66"/>
      </a:accent1>
      <a:accent2>
        <a:srgbClr val="0000FF"/>
      </a:accent2>
      <a:accent3>
        <a:srgbClr val="FFFFFF"/>
      </a:accent3>
      <a:accent4>
        <a:srgbClr val="000000"/>
      </a:accent4>
      <a:accent5>
        <a:srgbClr val="AAAAB8"/>
      </a:accent5>
      <a:accent6>
        <a:srgbClr val="0000E7"/>
      </a:accent6>
      <a:hlink>
        <a:srgbClr val="009999"/>
      </a:hlink>
      <a:folHlink>
        <a:srgbClr val="99CC00"/>
      </a:folHlink>
    </a:clrScheme>
    <a:fontScheme name="2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黑体" panose="02010609060101010101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黑体" panose="02010609060101010101" pitchFamily="49" charset="-122"/>
          </a:defRPr>
        </a:defPPr>
      </a:lstStyle>
    </a:lnDef>
  </a:objectDefaults>
  <a:extraClrSchemeLst>
    <a:extraClrScheme>
      <a:clrScheme name="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00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AAAAB8"/>
        </a:accent5>
        <a:accent6>
          <a:srgbClr val="0000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主题1" id="{AA4A1599-B2E4-4F59-9214-6F6F67F5F3AE}" vid="{89D6C1BE-EFD9-4948-AAEC-E97F4200DC96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</TotalTime>
  <Words>441</Words>
  <Application>Microsoft Office PowerPoint</Application>
  <PresentationFormat>宽屏</PresentationFormat>
  <Paragraphs>101</Paragraphs>
  <Slides>12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12</vt:i4>
      </vt:variant>
    </vt:vector>
  </HeadingPairs>
  <TitlesOfParts>
    <vt:vector size="25" baseType="lpstr">
      <vt:lpstr>黑体</vt:lpstr>
      <vt:lpstr>楷体_GB2312</vt:lpstr>
      <vt:lpstr>宋体</vt:lpstr>
      <vt:lpstr>Arial</vt:lpstr>
      <vt:lpstr>Cambria Math</vt:lpstr>
      <vt:lpstr>Symbol</vt:lpstr>
      <vt:lpstr>Times New Roman</vt:lpstr>
      <vt:lpstr>Wingdings</vt:lpstr>
      <vt:lpstr>2</vt:lpstr>
      <vt:lpstr>主题1</vt:lpstr>
      <vt:lpstr>Equation</vt:lpstr>
      <vt:lpstr>BMP 图象</vt:lpstr>
      <vt:lpstr>公式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张忠毅</dc:creator>
  <cp:lastModifiedBy>张 忠毅</cp:lastModifiedBy>
  <cp:revision>116</cp:revision>
  <cp:lastPrinted>1601-01-01T00:00:00Z</cp:lastPrinted>
  <dcterms:created xsi:type="dcterms:W3CDTF">1601-01-01T00:00:00Z</dcterms:created>
  <dcterms:modified xsi:type="dcterms:W3CDTF">2018-10-10T07:35:45Z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