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7" r:id="rId3"/>
  </p:sldMasterIdLst>
  <p:notesMasterIdLst>
    <p:notesMasterId r:id="rId9"/>
  </p:notesMasterIdLst>
  <p:sldIdLst>
    <p:sldId id="256" r:id="rId4"/>
    <p:sldId id="288" r:id="rId5"/>
    <p:sldId id="652" r:id="rId6"/>
    <p:sldId id="658" r:id="rId7"/>
    <p:sldId id="485" r:id="rId8"/>
    <p:sldId id="688" r:id="rId10"/>
    <p:sldId id="695" r:id="rId11"/>
    <p:sldId id="696" r:id="rId12"/>
    <p:sldId id="697" r:id="rId13"/>
    <p:sldId id="698" r:id="rId14"/>
    <p:sldId id="699" r:id="rId15"/>
    <p:sldId id="700" r:id="rId16"/>
    <p:sldId id="701" r:id="rId17"/>
    <p:sldId id="293" r:id="rId18"/>
  </p:sldIdLst>
  <p:sldSz cx="9144000" cy="5143500" type="screen16x9"/>
  <p:notesSz cx="6858000" cy="9144000"/>
  <p:defaultTex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03AEDA"/>
    <a:srgbClr val="04AEDA"/>
    <a:srgbClr val="FFFF66"/>
    <a:srgbClr val="33CC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43"/>
    <p:restoredTop sz="94660"/>
  </p:normalViewPr>
  <p:slideViewPr>
    <p:cSldViewPr showGuides="1">
      <p:cViewPr varScale="1">
        <p:scale>
          <a:sx n="87" d="100"/>
          <a:sy n="87" d="100"/>
        </p:scale>
        <p:origin x="-1140" y="-204"/>
      </p:cViewPr>
      <p:guideLst>
        <p:guide orient="horz" pos="1706"/>
        <p:guide pos="2881"/>
      </p:guideLst>
    </p:cSldViewPr>
  </p:slideViewPr>
  <p:notesTextViewPr>
    <p:cViewPr>
      <p:scale>
        <a:sx n="1" d="1"/>
        <a:sy n="1" d="1"/>
      </p:scale>
      <p:origin x="0" y="0"/>
    </p:cViewPr>
  </p:notesTextViewPr>
  <p:gridSpacing cx="72004" cy="72004"/>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3" name="14 CuadroTexto"/>
          <p:cNvSpPr>
            <a:spLocks noChangeArrowheads="1"/>
          </p:cNvSpPr>
          <p:nvPr/>
        </p:nvSpPr>
        <p:spPr bwMode="auto">
          <a:xfrm>
            <a:off x="7964488" y="4819650"/>
            <a:ext cx="3222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zh-CN" sz="1200" b="1" i="1" u="none" strike="noStrike" kern="1200" cap="none" spc="0" normalizeH="0" baseline="0" noProof="0" dirty="0">
                <a:ln>
                  <a:noFill/>
                </a:ln>
                <a:solidFill>
                  <a:schemeClr val="bg1"/>
                </a:solidFill>
                <a:effectLst/>
                <a:uLnTx/>
                <a:uFillTx/>
                <a:latin typeface="方正兰亭黑_GBK" charset="-122"/>
                <a:ea typeface="MS PGothic" panose="020B0600070205080204" pitchFamily="34" charset="-128"/>
                <a:cs typeface="+mn-cs"/>
                <a:sym typeface="MS PGothic" panose="020B0600070205080204" pitchFamily="34" charset="-128"/>
              </a:rPr>
              <a:t>of</a:t>
            </a:r>
            <a:endParaRPr kumimoji="0" lang="zh-CN" altLang="zh-CN" sz="1200" b="1" i="1" u="none" strike="noStrike" kern="1200" cap="none" spc="0" normalizeH="0" baseline="0" noProof="0" dirty="0">
              <a:ln>
                <a:noFill/>
              </a:ln>
              <a:solidFill>
                <a:schemeClr val="bg1"/>
              </a:solidFill>
              <a:effectLst/>
              <a:uLnTx/>
              <a:uFillTx/>
              <a:latin typeface="方正兰亭黑_GBK" charset="-122"/>
              <a:ea typeface="MS PGothic" panose="020B0600070205080204" pitchFamily="34" charset="-128"/>
              <a:cs typeface="+mn-cs"/>
              <a:sym typeface="MS PGothic" panose="020B0600070205080204" pitchFamily="34" charset="-128"/>
            </a:endParaRPr>
          </a:p>
        </p:txBody>
      </p:sp>
      <p:sp>
        <p:nvSpPr>
          <p:cNvPr id="4" name="15 CuadroTexto"/>
          <p:cNvSpPr>
            <a:spLocks noChangeArrowheads="1"/>
          </p:cNvSpPr>
          <p:nvPr/>
        </p:nvSpPr>
        <p:spPr bwMode="auto">
          <a:xfrm>
            <a:off x="8223250" y="4819650"/>
            <a:ext cx="4016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1200" b="1" i="0" u="none" strike="noStrike" kern="1200" cap="none" spc="0" normalizeH="0" baseline="0" noProof="0" dirty="0">
                <a:ln>
                  <a:noFill/>
                </a:ln>
                <a:solidFill>
                  <a:schemeClr val="bg1"/>
                </a:solidFill>
                <a:effectLst/>
                <a:uLnTx/>
                <a:uFillTx/>
                <a:latin typeface="方正兰亭黑_GBK" charset="-122"/>
                <a:ea typeface="方正兰亭黑_GBK" charset="-122"/>
                <a:cs typeface="+mn-cs"/>
                <a:sym typeface="方正兰亭黑_GBK" charset="-122"/>
              </a:rPr>
              <a:t>(#)</a:t>
            </a:r>
            <a:endParaRPr kumimoji="0" lang="zh-CN" altLang="zh-CN" sz="1200" b="1" i="0" u="none" strike="noStrike" kern="1200" cap="none" spc="0" normalizeH="0" baseline="0" noProof="0" dirty="0">
              <a:ln>
                <a:noFill/>
              </a:ln>
              <a:solidFill>
                <a:schemeClr val="bg1"/>
              </a:solidFill>
              <a:effectLst/>
              <a:uLnTx/>
              <a:uFillTx/>
              <a:latin typeface="方正兰亭黑_GBK" charset="-122"/>
              <a:ea typeface="方正兰亭黑_GBK" charset="-122"/>
              <a:cs typeface="+mn-cs"/>
              <a:sym typeface="方正兰亭黑_GBK" charset="-122"/>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灯片编号占位符 3"/>
          <p:cNvSpPr>
            <a:spLocks noGrp="1"/>
          </p:cNvSpPr>
          <p:nvPr>
            <p:ph type="sldNum" sz="quarter" idx="10"/>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
        <p:nvSpPr>
          <p:cNvPr id="5" name="日期占位符 4"/>
          <p:cNvSpPr>
            <a:spLocks noGrp="1"/>
          </p:cNvSpPr>
          <p:nvPr>
            <p:ph type="dt" sz="half" idx="11"/>
          </p:nvPr>
        </p:nvSpPr>
        <p:spPr/>
        <p:txBody>
          <a:bodyPr/>
          <a:p>
            <a:pPr lvl="0" fontAlgn="base"/>
            <a:endParaRPr lang="zh-CN" altLang="en-US" strike="noStrike" noProof="1"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3375"/>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3442097"/>
            <a:ext cx="7886700" cy="1125140"/>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5">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灯片编号占位符 3"/>
          <p:cNvSpPr>
            <a:spLocks noGrp="1"/>
          </p:cNvSpPr>
          <p:nvPr>
            <p:ph type="sldNum" sz="quarter" idx="10"/>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
        <p:nvSpPr>
          <p:cNvPr id="5" name="日期占位符 4"/>
          <p:cNvSpPr>
            <a:spLocks noGrp="1"/>
          </p:cNvSpPr>
          <p:nvPr>
            <p:ph type="dt" sz="half" idx="11"/>
          </p:nvPr>
        </p:nvSpPr>
        <p:spPr/>
        <p:txBody>
          <a:bodyPr/>
          <a:p>
            <a:pPr lvl="0" fontAlgn="base"/>
            <a:endParaRPr lang="zh-CN" altLang="en-US" strike="noStrike" noProof="1"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257300"/>
            <a:ext cx="4051173" cy="348615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73727" y="1257300"/>
            <a:ext cx="4051173" cy="348615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灯片编号占位符 4"/>
          <p:cNvSpPr>
            <a:spLocks noGrp="1"/>
          </p:cNvSpPr>
          <p:nvPr>
            <p:ph type="sldNum" sz="quarter" idx="10"/>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
        <p:nvSpPr>
          <p:cNvPr id="6" name="日期占位符 5"/>
          <p:cNvSpPr>
            <a:spLocks noGrp="1"/>
          </p:cNvSpPr>
          <p:nvPr>
            <p:ph type="dt" sz="half" idx="11"/>
          </p:nvPr>
        </p:nvSpPr>
        <p:spPr/>
        <p:txBody>
          <a:bodyPr/>
          <a:p>
            <a:pPr lvl="0" fontAlgn="base"/>
            <a:endParaRPr lang="zh-CN" altLang="en-US" strike="noStrike" noProof="1"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333829"/>
            <a:ext cx="3655181" cy="617934"/>
          </a:xfrm>
        </p:spPr>
        <p:txBody>
          <a:bodyPr anchor="ctr" anchorCtr="0"/>
          <a:lstStyle>
            <a:lvl1pPr marL="0" indent="0">
              <a:buNone/>
              <a:defRPr sz="1575"/>
            </a:lvl1pPr>
            <a:lvl2pPr marL="257175" indent="0">
              <a:buNone/>
              <a:defRPr sz="1350"/>
            </a:lvl2pPr>
            <a:lvl3pPr marL="514350" indent="0">
              <a:buNone/>
              <a:defRPr sz="1125"/>
            </a:lvl3pPr>
            <a:lvl4pPr marL="771525" indent="0">
              <a:buNone/>
              <a:defRPr sz="1015"/>
            </a:lvl4pPr>
            <a:lvl5pPr marL="1028700" indent="0">
              <a:buNone/>
              <a:defRPr sz="1015"/>
            </a:lvl5pPr>
            <a:lvl6pPr marL="1285875" indent="0">
              <a:buNone/>
              <a:defRPr sz="1015"/>
            </a:lvl6pPr>
            <a:lvl7pPr marL="1543050" indent="0">
              <a:buNone/>
              <a:defRPr sz="1015"/>
            </a:lvl7pPr>
            <a:lvl8pPr marL="1800225" indent="0">
              <a:buNone/>
              <a:defRPr sz="1015"/>
            </a:lvl8pPr>
            <a:lvl9pPr marL="2057400" indent="0">
              <a:buNone/>
              <a:defRPr sz="1015"/>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1999034"/>
            <a:ext cx="3655181" cy="264321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333829"/>
            <a:ext cx="3673182" cy="617934"/>
          </a:xfrm>
        </p:spPr>
        <p:txBody>
          <a:bodyPr anchor="ctr" anchorCtr="0"/>
          <a:lstStyle>
            <a:lvl1pPr marL="0" indent="0">
              <a:buNone/>
              <a:defRPr sz="1575"/>
            </a:lvl1pPr>
            <a:lvl2pPr marL="257175" indent="0">
              <a:buNone/>
              <a:defRPr sz="1350"/>
            </a:lvl2pPr>
            <a:lvl3pPr marL="514350" indent="0">
              <a:buNone/>
              <a:defRPr sz="1125"/>
            </a:lvl3pPr>
            <a:lvl4pPr marL="771525" indent="0">
              <a:buNone/>
              <a:defRPr sz="1015"/>
            </a:lvl4pPr>
            <a:lvl5pPr marL="1028700" indent="0">
              <a:buNone/>
              <a:defRPr sz="1015"/>
            </a:lvl5pPr>
            <a:lvl6pPr marL="1285875" indent="0">
              <a:buNone/>
              <a:defRPr sz="1015"/>
            </a:lvl6pPr>
            <a:lvl7pPr marL="1543050" indent="0">
              <a:buNone/>
              <a:defRPr sz="1015"/>
            </a:lvl7pPr>
            <a:lvl8pPr marL="1800225" indent="0">
              <a:buNone/>
              <a:defRPr sz="1015"/>
            </a:lvl8pPr>
            <a:lvl9pPr marL="2057400" indent="0">
              <a:buNone/>
              <a:defRPr sz="1015"/>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1999034"/>
            <a:ext cx="3673182" cy="264321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灯片编号占位符 6"/>
          <p:cNvSpPr>
            <a:spLocks noGrp="1"/>
          </p:cNvSpPr>
          <p:nvPr>
            <p:ph type="sldNum" sz="quarter" idx="10"/>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
        <p:nvSpPr>
          <p:cNvPr id="8" name="日期占位符 7"/>
          <p:cNvSpPr>
            <a:spLocks noGrp="1"/>
          </p:cNvSpPr>
          <p:nvPr>
            <p:ph type="dt" sz="half" idx="11"/>
          </p:nvPr>
        </p:nvSpPr>
        <p:spPr/>
        <p:txBody>
          <a:bodyPr/>
          <a:p>
            <a:pPr lvl="0" fontAlgn="base"/>
            <a:endParaRPr lang="zh-CN" altLang="en-US" strike="noStrike" noProof="1"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灯片编号占位符 2"/>
          <p:cNvSpPr>
            <a:spLocks noGrp="1"/>
          </p:cNvSpPr>
          <p:nvPr>
            <p:ph type="sldNum" sz="quarter" idx="10"/>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
        <p:nvSpPr>
          <p:cNvPr id="4" name="日期占位符 3"/>
          <p:cNvSpPr>
            <a:spLocks noGrp="1"/>
          </p:cNvSpPr>
          <p:nvPr>
            <p:ph type="dt" sz="half" idx="11"/>
          </p:nvPr>
        </p:nvSpPr>
        <p:spPr/>
        <p:txBody>
          <a:bodyPr/>
          <a:p>
            <a:pPr lvl="0" fontAlgn="base"/>
            <a:endParaRPr lang="zh-CN" altLang="en-US" strike="noStrike" noProof="1"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
        <p:nvSpPr>
          <p:cNvPr id="3" name="日期占位符 2"/>
          <p:cNvSpPr>
            <a:spLocks noGrp="1"/>
          </p:cNvSpPr>
          <p:nvPr>
            <p:ph type="dt" sz="half" idx="11"/>
          </p:nvPr>
        </p:nvSpPr>
        <p:spPr/>
        <p:txBody>
          <a:bodyPr/>
          <a:p>
            <a:pPr lvl="0" fontAlgn="base"/>
            <a:endParaRPr lang="zh-CN" altLang="en-US" strike="noStrike" noProof="1"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18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740569"/>
            <a:ext cx="4629150" cy="3655219"/>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1543050"/>
            <a:ext cx="2949178" cy="2858691"/>
          </a:xfrm>
        </p:spPr>
        <p:txBody>
          <a:bodyPr/>
          <a:lstStyle>
            <a:lvl1pPr marL="0" indent="0">
              <a:buNone/>
              <a:defRPr sz="900"/>
            </a:lvl1pPr>
            <a:lvl2pPr marL="257175" indent="0">
              <a:buNone/>
              <a:defRPr sz="790"/>
            </a:lvl2pPr>
            <a:lvl3pPr marL="514350" indent="0">
              <a:buNone/>
              <a:defRPr sz="675"/>
            </a:lvl3pPr>
            <a:lvl4pPr marL="771525" indent="0">
              <a:buNone/>
              <a:defRPr sz="565"/>
            </a:lvl4pPr>
            <a:lvl5pPr marL="1028700" indent="0">
              <a:buNone/>
              <a:defRPr sz="565"/>
            </a:lvl5pPr>
            <a:lvl6pPr marL="1285875" indent="0">
              <a:buNone/>
              <a:defRPr sz="565"/>
            </a:lvl6pPr>
            <a:lvl7pPr marL="1543050" indent="0">
              <a:buNone/>
              <a:defRPr sz="565"/>
            </a:lvl7pPr>
            <a:lvl8pPr marL="1800225" indent="0">
              <a:buNone/>
              <a:defRPr sz="565"/>
            </a:lvl8pPr>
            <a:lvl9pPr marL="2057400" indent="0">
              <a:buNone/>
              <a:defRPr sz="565"/>
            </a:lvl9pPr>
          </a:lstStyle>
          <a:p>
            <a:pPr lvl="0" fontAlgn="base"/>
            <a:r>
              <a:rPr lang="zh-CN" altLang="en-US" strike="noStrike" noProof="1" smtClean="0"/>
              <a:t>单击此处编辑母版文本样式</a:t>
            </a:r>
            <a:endParaRPr lang="zh-CN" altLang="en-US" strike="noStrike" noProof="1" smtClean="0"/>
          </a:p>
        </p:txBody>
      </p:sp>
      <p:sp>
        <p:nvSpPr>
          <p:cNvPr id="5" name="灯片编号占位符 4"/>
          <p:cNvSpPr>
            <a:spLocks noGrp="1"/>
          </p:cNvSpPr>
          <p:nvPr>
            <p:ph type="sldNum" sz="quarter" idx="10"/>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
        <p:nvSpPr>
          <p:cNvPr id="6" name="日期占位符 5"/>
          <p:cNvSpPr>
            <a:spLocks noGrp="1"/>
          </p:cNvSpPr>
          <p:nvPr>
            <p:ph type="dt" sz="half" idx="11"/>
          </p:nvPr>
        </p:nvSpPr>
        <p:spPr/>
        <p:txBody>
          <a:bodyPr/>
          <a:p>
            <a:pPr lvl="0" fontAlgn="base"/>
            <a:endParaRPr lang="zh-CN" altLang="en-US" strike="noStrike" noProof="1"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3124012" cy="1200150"/>
          </a:xfrm>
        </p:spPr>
        <p:txBody>
          <a:bodyPr anchor="b"/>
          <a:lstStyle>
            <a:lvl1pPr>
              <a:defRPr sz="18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342901"/>
            <a:ext cx="4629150" cy="4052888"/>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fontAlgn="base"/>
            <a:endParaRPr lang="zh-CN" altLang="en-US" strike="noStrike" noProof="1"/>
          </a:p>
        </p:txBody>
      </p:sp>
      <p:sp>
        <p:nvSpPr>
          <p:cNvPr id="4" name="文本占位符 3"/>
          <p:cNvSpPr>
            <a:spLocks noGrp="1"/>
          </p:cNvSpPr>
          <p:nvPr>
            <p:ph type="body" sz="half" idx="2"/>
          </p:nvPr>
        </p:nvSpPr>
        <p:spPr>
          <a:xfrm>
            <a:off x="629841" y="1543050"/>
            <a:ext cx="3124012" cy="2858691"/>
          </a:xfrm>
        </p:spPr>
        <p:txBody>
          <a:bodyPr/>
          <a:lstStyle>
            <a:lvl1pPr marL="0" indent="0">
              <a:buNone/>
              <a:defRPr sz="1125"/>
            </a:lvl1pPr>
            <a:lvl2pPr marL="257175" indent="0">
              <a:buNone/>
              <a:defRPr sz="1015"/>
            </a:lvl2pPr>
            <a:lvl3pPr marL="514350" indent="0">
              <a:buNone/>
              <a:defRPr sz="900"/>
            </a:lvl3pPr>
            <a:lvl4pPr marL="771525" indent="0">
              <a:buNone/>
              <a:defRPr sz="790"/>
            </a:lvl4pPr>
            <a:lvl5pPr marL="1028700" indent="0">
              <a:buNone/>
              <a:defRPr sz="790"/>
            </a:lvl5pPr>
            <a:lvl6pPr marL="1285875" indent="0">
              <a:buNone/>
              <a:defRPr sz="790"/>
            </a:lvl6pPr>
            <a:lvl7pPr marL="1543050" indent="0">
              <a:buNone/>
              <a:defRPr sz="790"/>
            </a:lvl7pPr>
            <a:lvl8pPr marL="1800225" indent="0">
              <a:buNone/>
              <a:defRPr sz="790"/>
            </a:lvl8pPr>
            <a:lvl9pPr marL="2057400" indent="0">
              <a:buNone/>
              <a:defRPr sz="790"/>
            </a:lvl9pPr>
          </a:lstStyle>
          <a:p>
            <a:pPr lvl="0" fontAlgn="base"/>
            <a:r>
              <a:rPr lang="zh-CN" altLang="en-US" strike="noStrike" noProof="1" smtClean="0"/>
              <a:t>单击此处编辑母版文本样式</a:t>
            </a:r>
            <a:endParaRPr lang="zh-CN" altLang="en-US" strike="noStrike" noProof="1" smtClean="0"/>
          </a:p>
        </p:txBody>
      </p:sp>
      <p:sp>
        <p:nvSpPr>
          <p:cNvPr id="5" name="灯片编号占位符 4"/>
          <p:cNvSpPr>
            <a:spLocks noGrp="1"/>
          </p:cNvSpPr>
          <p:nvPr>
            <p:ph type="sldNum" sz="quarter" idx="10"/>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
        <p:nvSpPr>
          <p:cNvPr id="6" name="日期占位符 5"/>
          <p:cNvSpPr>
            <a:spLocks noGrp="1"/>
          </p:cNvSpPr>
          <p:nvPr>
            <p:ph type="dt" sz="half" idx="11"/>
          </p:nvPr>
        </p:nvSpPr>
        <p:spPr/>
        <p:txBody>
          <a:bodyPr/>
          <a:p>
            <a:pPr lvl="0" fontAlgn="base"/>
            <a:endParaRPr lang="zh-CN" altLang="en-US" strike="noStrike" noProof="1"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灯片编号占位符 3"/>
          <p:cNvSpPr>
            <a:spLocks noGrp="1"/>
          </p:cNvSpPr>
          <p:nvPr>
            <p:ph type="sldNum" sz="quarter" idx="10"/>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
        <p:nvSpPr>
          <p:cNvPr id="5" name="日期占位符 4"/>
          <p:cNvSpPr>
            <a:spLocks noGrp="1"/>
          </p:cNvSpPr>
          <p:nvPr>
            <p:ph type="dt" sz="half" idx="11"/>
          </p:nvPr>
        </p:nvSpPr>
        <p:spPr/>
        <p:txBody>
          <a:bodyPr/>
          <a:p>
            <a:pPr lvl="0" fontAlgn="base"/>
            <a:endParaRPr lang="zh-CN" altLang="en-US" strike="noStrike" noProof="1"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57975" y="457200"/>
            <a:ext cx="2066925" cy="428625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457200"/>
            <a:ext cx="6080953" cy="428625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灯片编号占位符 3"/>
          <p:cNvSpPr>
            <a:spLocks noGrp="1"/>
          </p:cNvSpPr>
          <p:nvPr>
            <p:ph type="sldNum" sz="quarter" idx="10"/>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
        <p:nvSpPr>
          <p:cNvPr id="5" name="日期占位符 4"/>
          <p:cNvSpPr>
            <a:spLocks noGrp="1"/>
          </p:cNvSpPr>
          <p:nvPr>
            <p:ph type="dt" sz="half" idx="11"/>
          </p:nvPr>
        </p:nvSpPr>
        <p:spPr/>
        <p:txBody>
          <a:bodyPr/>
          <a:p>
            <a:pPr lvl="0" fontAlgn="base"/>
            <a:endParaRPr lang="zh-CN" altLang="en-US" strike="noStrike" noProof="1"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pic>
        <p:nvPicPr>
          <p:cNvPr id="3075" name="Picture 2" descr="C:\Users\iamisis\Desktop\00.jpg"/>
          <p:cNvPicPr>
            <a:picLocks noChangeAspect="1"/>
          </p:cNvPicPr>
          <p:nvPr userDrawn="1"/>
        </p:nvPicPr>
        <p:blipFill>
          <a:blip r:embed="rId2" cstate="print"/>
          <a:stretch>
            <a:fillRect/>
          </a:stretch>
        </p:blipFill>
        <p:spPr>
          <a:xfrm>
            <a:off x="0" y="0"/>
            <a:ext cx="9144000" cy="5145088"/>
          </a:xfrm>
          <a:prstGeom prst="rect">
            <a:avLst/>
          </a:prstGeom>
          <a:noFill/>
          <a:ln w="9525">
            <a:noFill/>
          </a:ln>
        </p:spPr>
      </p:pic>
      <p:sp>
        <p:nvSpPr>
          <p:cNvPr id="3076" name="直接连接符 10"/>
          <p:cNvSpPr/>
          <p:nvPr userDrawn="1"/>
        </p:nvSpPr>
        <p:spPr>
          <a:xfrm flipH="1">
            <a:off x="214313" y="561975"/>
            <a:ext cx="3097212" cy="0"/>
          </a:xfrm>
          <a:prstGeom prst="line">
            <a:avLst/>
          </a:prstGeom>
          <a:ln w="9525" cap="flat" cmpd="sng">
            <a:solidFill>
              <a:srgbClr val="00B0F0"/>
            </a:solidFill>
            <a:prstDash val="solid"/>
            <a:miter/>
            <a:headEnd type="none" w="med" len="med"/>
            <a:tailEnd type="none" w="med" len="med"/>
          </a:ln>
        </p:spPr>
      </p:sp>
      <p:sp>
        <p:nvSpPr>
          <p:cNvPr id="5" name="Rectangle 7"/>
          <p:cNvSpPr>
            <a:spLocks noChangeArrowheads="1"/>
          </p:cNvSpPr>
          <p:nvPr/>
        </p:nvSpPr>
        <p:spPr bwMode="auto">
          <a:xfrm>
            <a:off x="0" y="523875"/>
            <a:ext cx="215900" cy="7143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1200" cap="none" spc="0" normalizeH="0" baseline="0" noProof="0">
              <a:ln>
                <a:noFill/>
              </a:ln>
              <a:solidFill>
                <a:srgbClr val="000000"/>
              </a:solidFill>
              <a:effectLst/>
              <a:uLnTx/>
              <a:uFillTx/>
              <a:latin typeface="方正兰亭黑_GBK" charset="-122"/>
              <a:ea typeface="宋体" panose="02010600030101010101" pitchFamily="2" charset="-122"/>
              <a:cs typeface="+mn-cs"/>
              <a:sym typeface="宋体" panose="02010600030101010101" pitchFamily="2" charset="-122"/>
            </a:endParaRPr>
          </a:p>
        </p:txBody>
      </p:sp>
      <p:pic>
        <p:nvPicPr>
          <p:cNvPr id="6" name="图片 5"/>
          <p:cNvPicPr>
            <a:picLocks noChangeAspect="1"/>
          </p:cNvPicPr>
          <p:nvPr/>
        </p:nvPicPr>
        <p:blipFill rotWithShape="1">
          <a:blip r:embed="rId3" cstate="print">
            <a:extLst>
              <a:ext uri="{28A0092B-C50C-407E-A947-70E740481C1C}">
                <a14:useLocalDpi xmlns:a14="http://schemas.microsoft.com/office/drawing/2010/main" val="0"/>
              </a:ext>
            </a:extLst>
          </a:blip>
          <a:srcRect l="1801" t="25398" b="18314"/>
          <a:stretch>
            <a:fillRect/>
          </a:stretch>
        </p:blipFill>
        <p:spPr>
          <a:xfrm>
            <a:off x="6203950" y="-38100"/>
            <a:ext cx="2935288" cy="59213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标题幻灯片">
    <p:spTree>
      <p:nvGrpSpPr>
        <p:cNvPr id="1" name=""/>
        <p:cNvGrpSpPr/>
        <p:nvPr/>
      </p:nvGrpSpPr>
      <p:grpSpPr>
        <a:xfrm>
          <a:off x="0" y="0"/>
          <a:ext cx="0" cy="0"/>
          <a:chOff x="0" y="0"/>
          <a:chExt cx="0" cy="0"/>
        </a:xfrm>
      </p:grpSpPr>
      <p:pic>
        <p:nvPicPr>
          <p:cNvPr id="4099" name="Picture 2" descr="C:\Users\iamisis\Desktop\00.jpg"/>
          <p:cNvPicPr>
            <a:picLocks noChangeAspect="1"/>
          </p:cNvPicPr>
          <p:nvPr userDrawn="1"/>
        </p:nvPicPr>
        <p:blipFill>
          <a:blip r:embed="rId2" cstate="print"/>
          <a:stretch>
            <a:fillRect/>
          </a:stretch>
        </p:blipFill>
        <p:spPr>
          <a:xfrm>
            <a:off x="0" y="0"/>
            <a:ext cx="9144000" cy="5145088"/>
          </a:xfrm>
          <a:prstGeom prst="rect">
            <a:avLst/>
          </a:prstGeom>
          <a:noFill/>
          <a:ln w="9525">
            <a:noFill/>
          </a:ln>
        </p:spPr>
      </p:pic>
      <p:sp>
        <p:nvSpPr>
          <p:cNvPr id="4100" name="直接连接符 10"/>
          <p:cNvSpPr/>
          <p:nvPr userDrawn="1"/>
        </p:nvSpPr>
        <p:spPr>
          <a:xfrm flipH="1">
            <a:off x="214313" y="561975"/>
            <a:ext cx="3097212" cy="0"/>
          </a:xfrm>
          <a:prstGeom prst="line">
            <a:avLst/>
          </a:prstGeom>
          <a:ln w="9525" cap="flat" cmpd="sng">
            <a:solidFill>
              <a:srgbClr val="00B0F0"/>
            </a:solidFill>
            <a:prstDash val="solid"/>
            <a:miter/>
            <a:headEnd type="none" w="med" len="med"/>
            <a:tailEnd type="none" w="med" len="med"/>
          </a:ln>
        </p:spPr>
      </p:sp>
      <p:sp>
        <p:nvSpPr>
          <p:cNvPr id="5" name="Rectangle 7"/>
          <p:cNvSpPr>
            <a:spLocks noChangeArrowheads="1"/>
          </p:cNvSpPr>
          <p:nvPr/>
        </p:nvSpPr>
        <p:spPr bwMode="auto">
          <a:xfrm>
            <a:off x="0" y="523875"/>
            <a:ext cx="215900" cy="7143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1200" cap="none" spc="0" normalizeH="0" baseline="0" noProof="0">
              <a:ln>
                <a:noFill/>
              </a:ln>
              <a:solidFill>
                <a:srgbClr val="000000"/>
              </a:solidFill>
              <a:effectLst/>
              <a:uLnTx/>
              <a:uFillTx/>
              <a:latin typeface="方正兰亭黑_GBK" charset="-122"/>
              <a:ea typeface="宋体" panose="02010600030101010101" pitchFamily="2" charset="-122"/>
              <a:cs typeface="+mn-cs"/>
              <a:sym typeface="宋体" panose="02010600030101010101" pitchFamily="2" charset="-122"/>
            </a:endParaRPr>
          </a:p>
        </p:txBody>
      </p:sp>
      <p:pic>
        <p:nvPicPr>
          <p:cNvPr id="6" name="图片 5"/>
          <p:cNvPicPr>
            <a:picLocks noChangeAspect="1"/>
          </p:cNvPicPr>
          <p:nvPr/>
        </p:nvPicPr>
        <p:blipFill rotWithShape="1">
          <a:blip r:embed="rId3" cstate="print">
            <a:extLst>
              <a:ext uri="{28A0092B-C50C-407E-A947-70E740481C1C}">
                <a14:useLocalDpi xmlns:a14="http://schemas.microsoft.com/office/drawing/2010/main" val="0"/>
              </a:ext>
            </a:extLst>
          </a:blip>
          <a:srcRect l="1801" t="25398" b="18314"/>
          <a:stretch>
            <a:fillRect/>
          </a:stretch>
        </p:blipFill>
        <p:spPr>
          <a:xfrm>
            <a:off x="6203950" y="-38100"/>
            <a:ext cx="2935288" cy="59213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标题幻灯片">
    <p:spTree>
      <p:nvGrpSpPr>
        <p:cNvPr id="1" name=""/>
        <p:cNvGrpSpPr/>
        <p:nvPr/>
      </p:nvGrpSpPr>
      <p:grpSpPr>
        <a:xfrm>
          <a:off x="0" y="0"/>
          <a:ext cx="0" cy="0"/>
          <a:chOff x="0" y="0"/>
          <a:chExt cx="0" cy="0"/>
        </a:xfrm>
      </p:grpSpPr>
      <p:pic>
        <p:nvPicPr>
          <p:cNvPr id="5123" name="Picture 2" descr="C:\Users\iamisis\Desktop\00.jpg"/>
          <p:cNvPicPr>
            <a:picLocks noChangeAspect="1"/>
          </p:cNvPicPr>
          <p:nvPr userDrawn="1"/>
        </p:nvPicPr>
        <p:blipFill>
          <a:blip r:embed="rId2" cstate="print"/>
          <a:stretch>
            <a:fillRect/>
          </a:stretch>
        </p:blipFill>
        <p:spPr>
          <a:xfrm>
            <a:off x="0" y="0"/>
            <a:ext cx="9144000" cy="5145088"/>
          </a:xfrm>
          <a:prstGeom prst="rect">
            <a:avLst/>
          </a:prstGeom>
          <a:noFill/>
          <a:ln w="9525">
            <a:noFill/>
          </a:ln>
        </p:spPr>
      </p:pic>
      <p:sp>
        <p:nvSpPr>
          <p:cNvPr id="5124" name="直接连接符 10"/>
          <p:cNvSpPr/>
          <p:nvPr userDrawn="1"/>
        </p:nvSpPr>
        <p:spPr>
          <a:xfrm flipH="1">
            <a:off x="214313" y="561975"/>
            <a:ext cx="3097212" cy="0"/>
          </a:xfrm>
          <a:prstGeom prst="line">
            <a:avLst/>
          </a:prstGeom>
          <a:ln w="9525" cap="flat" cmpd="sng">
            <a:solidFill>
              <a:srgbClr val="00B0F0"/>
            </a:solidFill>
            <a:prstDash val="solid"/>
            <a:miter/>
            <a:headEnd type="none" w="med" len="med"/>
            <a:tailEnd type="none" w="med" len="med"/>
          </a:ln>
        </p:spPr>
      </p:sp>
      <p:sp>
        <p:nvSpPr>
          <p:cNvPr id="5" name="Rectangle 7"/>
          <p:cNvSpPr>
            <a:spLocks noChangeArrowheads="1"/>
          </p:cNvSpPr>
          <p:nvPr/>
        </p:nvSpPr>
        <p:spPr bwMode="auto">
          <a:xfrm>
            <a:off x="0" y="523875"/>
            <a:ext cx="215900" cy="7143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1200" cap="none" spc="0" normalizeH="0" baseline="0" noProof="0">
              <a:ln>
                <a:noFill/>
              </a:ln>
              <a:solidFill>
                <a:srgbClr val="000000"/>
              </a:solidFill>
              <a:effectLst/>
              <a:uLnTx/>
              <a:uFillTx/>
              <a:latin typeface="方正兰亭黑_GBK" charset="-122"/>
              <a:ea typeface="宋体" panose="02010600030101010101" pitchFamily="2" charset="-122"/>
              <a:cs typeface="+mn-cs"/>
              <a:sym typeface="宋体" panose="02010600030101010101" pitchFamily="2" charset="-122"/>
            </a:endParaRPr>
          </a:p>
        </p:txBody>
      </p:sp>
      <p:pic>
        <p:nvPicPr>
          <p:cNvPr id="6" name="图片 5"/>
          <p:cNvPicPr>
            <a:picLocks noChangeAspect="1"/>
          </p:cNvPicPr>
          <p:nvPr/>
        </p:nvPicPr>
        <p:blipFill rotWithShape="1">
          <a:blip r:embed="rId3" cstate="print">
            <a:extLst>
              <a:ext uri="{28A0092B-C50C-407E-A947-70E740481C1C}">
                <a14:useLocalDpi xmlns:a14="http://schemas.microsoft.com/office/drawing/2010/main" val="0"/>
              </a:ext>
            </a:extLst>
          </a:blip>
          <a:srcRect l="1801" t="25398" b="18314"/>
          <a:stretch>
            <a:fillRect/>
          </a:stretch>
        </p:blipFill>
        <p:spPr>
          <a:xfrm>
            <a:off x="6203950" y="-38100"/>
            <a:ext cx="2935288" cy="59213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标题幻灯片">
    <p:spTree>
      <p:nvGrpSpPr>
        <p:cNvPr id="1" name=""/>
        <p:cNvGrpSpPr/>
        <p:nvPr/>
      </p:nvGrpSpPr>
      <p:grpSpPr>
        <a:xfrm>
          <a:off x="0" y="0"/>
          <a:ext cx="0" cy="0"/>
          <a:chOff x="0" y="0"/>
          <a:chExt cx="0" cy="0"/>
        </a:xfrm>
      </p:grpSpPr>
      <p:pic>
        <p:nvPicPr>
          <p:cNvPr id="6147" name="Picture 2" descr="C:\Users\iamisis\Desktop\00.jpg"/>
          <p:cNvPicPr>
            <a:picLocks noChangeAspect="1"/>
          </p:cNvPicPr>
          <p:nvPr userDrawn="1"/>
        </p:nvPicPr>
        <p:blipFill>
          <a:blip r:embed="rId2" cstate="print"/>
          <a:stretch>
            <a:fillRect/>
          </a:stretch>
        </p:blipFill>
        <p:spPr>
          <a:xfrm>
            <a:off x="0" y="0"/>
            <a:ext cx="9144000" cy="5145088"/>
          </a:xfrm>
          <a:prstGeom prst="rect">
            <a:avLst/>
          </a:prstGeom>
          <a:noFill/>
          <a:ln w="9525">
            <a:noFill/>
          </a:ln>
        </p:spPr>
      </p:pic>
      <p:sp>
        <p:nvSpPr>
          <p:cNvPr id="6148" name="直接连接符 10"/>
          <p:cNvSpPr/>
          <p:nvPr userDrawn="1"/>
        </p:nvSpPr>
        <p:spPr>
          <a:xfrm flipH="1">
            <a:off x="214313" y="561975"/>
            <a:ext cx="3097212" cy="0"/>
          </a:xfrm>
          <a:prstGeom prst="line">
            <a:avLst/>
          </a:prstGeom>
          <a:ln w="9525" cap="flat" cmpd="sng">
            <a:solidFill>
              <a:srgbClr val="00B0F0"/>
            </a:solidFill>
            <a:prstDash val="solid"/>
            <a:miter/>
            <a:headEnd type="none" w="med" len="med"/>
            <a:tailEnd type="none" w="med" len="med"/>
          </a:ln>
        </p:spPr>
      </p:sp>
      <p:sp>
        <p:nvSpPr>
          <p:cNvPr id="5" name="Rectangle 7"/>
          <p:cNvSpPr>
            <a:spLocks noChangeArrowheads="1"/>
          </p:cNvSpPr>
          <p:nvPr/>
        </p:nvSpPr>
        <p:spPr bwMode="auto">
          <a:xfrm>
            <a:off x="0" y="523875"/>
            <a:ext cx="215900" cy="7143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1200" cap="none" spc="0" normalizeH="0" baseline="0" noProof="0">
              <a:ln>
                <a:noFill/>
              </a:ln>
              <a:solidFill>
                <a:srgbClr val="000000"/>
              </a:solidFill>
              <a:effectLst/>
              <a:uLnTx/>
              <a:uFillTx/>
              <a:latin typeface="方正兰亭黑_GBK" charset="-122"/>
              <a:ea typeface="宋体" panose="02010600030101010101" pitchFamily="2" charset="-122"/>
              <a:cs typeface="+mn-cs"/>
              <a:sym typeface="宋体" panose="02010600030101010101" pitchFamily="2" charset="-122"/>
            </a:endParaRPr>
          </a:p>
        </p:txBody>
      </p:sp>
      <p:pic>
        <p:nvPicPr>
          <p:cNvPr id="6" name="图片 5"/>
          <p:cNvPicPr>
            <a:picLocks noChangeAspect="1"/>
          </p:cNvPicPr>
          <p:nvPr/>
        </p:nvPicPr>
        <p:blipFill rotWithShape="1">
          <a:blip r:embed="rId3" cstate="print">
            <a:extLst>
              <a:ext uri="{28A0092B-C50C-407E-A947-70E740481C1C}">
                <a14:useLocalDpi xmlns:a14="http://schemas.microsoft.com/office/drawing/2010/main" val="0"/>
              </a:ext>
            </a:extLst>
          </a:blip>
          <a:srcRect l="1801" t="25398" b="18314"/>
          <a:stretch>
            <a:fillRect/>
          </a:stretch>
        </p:blipFill>
        <p:spPr>
          <a:xfrm>
            <a:off x="6203950" y="-38100"/>
            <a:ext cx="2935288" cy="59213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标题幻灯片">
    <p:spTree>
      <p:nvGrpSpPr>
        <p:cNvPr id="1" name=""/>
        <p:cNvGrpSpPr/>
        <p:nvPr/>
      </p:nvGrpSpPr>
      <p:grpSpPr>
        <a:xfrm>
          <a:off x="0" y="0"/>
          <a:ext cx="0" cy="0"/>
          <a:chOff x="0" y="0"/>
          <a:chExt cx="0" cy="0"/>
        </a:xfrm>
      </p:grpSpPr>
      <p:pic>
        <p:nvPicPr>
          <p:cNvPr id="7171" name="Picture 2" descr="C:\Users\iamisis\Desktop\00.jpg"/>
          <p:cNvPicPr>
            <a:picLocks noChangeAspect="1"/>
          </p:cNvPicPr>
          <p:nvPr userDrawn="1"/>
        </p:nvPicPr>
        <p:blipFill>
          <a:blip r:embed="rId2" cstate="print"/>
          <a:stretch>
            <a:fillRect/>
          </a:stretch>
        </p:blipFill>
        <p:spPr>
          <a:xfrm>
            <a:off x="0" y="0"/>
            <a:ext cx="9144000" cy="5145088"/>
          </a:xfrm>
          <a:prstGeom prst="rect">
            <a:avLst/>
          </a:prstGeom>
          <a:noFill/>
          <a:ln w="9525">
            <a:noFill/>
          </a:ln>
        </p:spPr>
      </p:pic>
      <p:sp>
        <p:nvSpPr>
          <p:cNvPr id="7172" name="直接连接符 10"/>
          <p:cNvSpPr/>
          <p:nvPr userDrawn="1"/>
        </p:nvSpPr>
        <p:spPr>
          <a:xfrm flipH="1">
            <a:off x="214313" y="561975"/>
            <a:ext cx="3097212" cy="0"/>
          </a:xfrm>
          <a:prstGeom prst="line">
            <a:avLst/>
          </a:prstGeom>
          <a:ln w="9525" cap="flat" cmpd="sng">
            <a:solidFill>
              <a:srgbClr val="00B0F0"/>
            </a:solidFill>
            <a:prstDash val="solid"/>
            <a:miter/>
            <a:headEnd type="none" w="med" len="med"/>
            <a:tailEnd type="none" w="med" len="med"/>
          </a:ln>
        </p:spPr>
      </p:sp>
      <p:sp>
        <p:nvSpPr>
          <p:cNvPr id="5" name="Rectangle 7"/>
          <p:cNvSpPr>
            <a:spLocks noChangeArrowheads="1"/>
          </p:cNvSpPr>
          <p:nvPr/>
        </p:nvSpPr>
        <p:spPr bwMode="auto">
          <a:xfrm>
            <a:off x="0" y="523875"/>
            <a:ext cx="215900" cy="7143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1200" cap="none" spc="0" normalizeH="0" baseline="0" noProof="0">
              <a:ln>
                <a:noFill/>
              </a:ln>
              <a:solidFill>
                <a:srgbClr val="000000"/>
              </a:solidFill>
              <a:effectLst/>
              <a:uLnTx/>
              <a:uFillTx/>
              <a:latin typeface="方正兰亭黑_GBK" charset="-122"/>
              <a:ea typeface="宋体" panose="02010600030101010101" pitchFamily="2" charset="-122"/>
              <a:cs typeface="+mn-cs"/>
              <a:sym typeface="宋体" panose="02010600030101010101" pitchFamily="2" charset="-122"/>
            </a:endParaRPr>
          </a:p>
        </p:txBody>
      </p:sp>
      <p:pic>
        <p:nvPicPr>
          <p:cNvPr id="6" name="图片 5"/>
          <p:cNvPicPr>
            <a:picLocks noChangeAspect="1"/>
          </p:cNvPicPr>
          <p:nvPr/>
        </p:nvPicPr>
        <p:blipFill rotWithShape="1">
          <a:blip r:embed="rId3" cstate="print">
            <a:extLst>
              <a:ext uri="{28A0092B-C50C-407E-A947-70E740481C1C}">
                <a14:useLocalDpi xmlns:a14="http://schemas.microsoft.com/office/drawing/2010/main" val="0"/>
              </a:ext>
            </a:extLst>
          </a:blip>
          <a:srcRect l="1801" t="25398" b="18314"/>
          <a:stretch>
            <a:fillRect/>
          </a:stretch>
        </p:blipFill>
        <p:spPr>
          <a:xfrm>
            <a:off x="6203950" y="-38100"/>
            <a:ext cx="2935288" cy="59213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标题幻灯片">
    <p:spTree>
      <p:nvGrpSpPr>
        <p:cNvPr id="1" name=""/>
        <p:cNvGrpSpPr/>
        <p:nvPr/>
      </p:nvGrpSpPr>
      <p:grpSpPr>
        <a:xfrm>
          <a:off x="0" y="0"/>
          <a:ext cx="0" cy="0"/>
          <a:chOff x="0" y="0"/>
          <a:chExt cx="0" cy="0"/>
        </a:xfrm>
      </p:grpSpPr>
      <p:pic>
        <p:nvPicPr>
          <p:cNvPr id="8195" name="Picture 2" descr="C:\Users\iamisis\Desktop\00.jpg"/>
          <p:cNvPicPr>
            <a:picLocks noChangeAspect="1"/>
          </p:cNvPicPr>
          <p:nvPr userDrawn="1"/>
        </p:nvPicPr>
        <p:blipFill>
          <a:blip r:embed="rId2" cstate="print"/>
          <a:stretch>
            <a:fillRect/>
          </a:stretch>
        </p:blipFill>
        <p:spPr>
          <a:xfrm>
            <a:off x="0" y="0"/>
            <a:ext cx="9144000" cy="5145088"/>
          </a:xfrm>
          <a:prstGeom prst="rect">
            <a:avLst/>
          </a:prstGeom>
          <a:noFill/>
          <a:ln w="9525">
            <a:noFill/>
          </a:ln>
        </p:spPr>
      </p:pic>
      <p:sp>
        <p:nvSpPr>
          <p:cNvPr id="8196" name="直接连接符 10"/>
          <p:cNvSpPr/>
          <p:nvPr userDrawn="1"/>
        </p:nvSpPr>
        <p:spPr>
          <a:xfrm flipH="1">
            <a:off x="214313" y="561975"/>
            <a:ext cx="3097212" cy="0"/>
          </a:xfrm>
          <a:prstGeom prst="line">
            <a:avLst/>
          </a:prstGeom>
          <a:ln w="9525" cap="flat" cmpd="sng">
            <a:solidFill>
              <a:srgbClr val="00B0F0"/>
            </a:solidFill>
            <a:prstDash val="solid"/>
            <a:miter/>
            <a:headEnd type="none" w="med" len="med"/>
            <a:tailEnd type="none" w="med" len="med"/>
          </a:ln>
        </p:spPr>
      </p:sp>
      <p:sp>
        <p:nvSpPr>
          <p:cNvPr id="5" name="Rectangle 7"/>
          <p:cNvSpPr>
            <a:spLocks noChangeArrowheads="1"/>
          </p:cNvSpPr>
          <p:nvPr/>
        </p:nvSpPr>
        <p:spPr bwMode="auto">
          <a:xfrm>
            <a:off x="0" y="523875"/>
            <a:ext cx="215900" cy="7143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1200" cap="none" spc="0" normalizeH="0" baseline="0" noProof="0">
              <a:ln>
                <a:noFill/>
              </a:ln>
              <a:solidFill>
                <a:srgbClr val="000000"/>
              </a:solidFill>
              <a:effectLst/>
              <a:uLnTx/>
              <a:uFillTx/>
              <a:latin typeface="方正兰亭黑_GBK" charset="-122"/>
              <a:ea typeface="宋体" panose="02010600030101010101" pitchFamily="2" charset="-122"/>
              <a:cs typeface="+mn-cs"/>
              <a:sym typeface="宋体" panose="02010600030101010101" pitchFamily="2" charset="-122"/>
            </a:endParaRPr>
          </a:p>
        </p:txBody>
      </p:sp>
      <p:pic>
        <p:nvPicPr>
          <p:cNvPr id="6" name="图片 5"/>
          <p:cNvPicPr>
            <a:picLocks noChangeAspect="1"/>
          </p:cNvPicPr>
          <p:nvPr/>
        </p:nvPicPr>
        <p:blipFill rotWithShape="1">
          <a:blip r:embed="rId3" cstate="print">
            <a:extLst>
              <a:ext uri="{28A0092B-C50C-407E-A947-70E740481C1C}">
                <a14:useLocalDpi xmlns:a14="http://schemas.microsoft.com/office/drawing/2010/main" val="0"/>
              </a:ext>
            </a:extLst>
          </a:blip>
          <a:srcRect l="1801" t="25398" b="18314"/>
          <a:stretch>
            <a:fillRect/>
          </a:stretch>
        </p:blipFill>
        <p:spPr>
          <a:xfrm>
            <a:off x="6203950" y="-38100"/>
            <a:ext cx="2935288" cy="59213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4767263"/>
            <a:ext cx="2057400" cy="273844"/>
          </a:xfrm>
        </p:spPr>
        <p:txBody>
          <a:bodyPr/>
          <a:lstStyle/>
          <a:p>
            <a:fld id="{A23F1170-0973-40FB-BDFD-48F738414DC6}" type="datetimeFigureOut">
              <a:rPr lang="zh-CN" altLang="en-US" smtClean="0"/>
            </a:fld>
            <a:endParaRPr lang="zh-CN" altLang="en-US"/>
          </a:p>
        </p:txBody>
      </p:sp>
      <p:sp>
        <p:nvSpPr>
          <p:cNvPr id="3" name="Footer Placeholder 2"/>
          <p:cNvSpPr>
            <a:spLocks noGrp="1"/>
          </p:cNvSpPr>
          <p:nvPr>
            <p:ph type="ftr" sz="quarter" idx="11"/>
          </p:nvPr>
        </p:nvSpPr>
        <p:spPr>
          <a:xfrm>
            <a:off x="3028950" y="4767263"/>
            <a:ext cx="3086100" cy="273844"/>
          </a:xfrm>
        </p:spPr>
        <p:txBody>
          <a:bodyPr/>
          <a:lstStyle/>
          <a:p>
            <a:endParaRPr lang="zh-CN" altLang="en-US"/>
          </a:p>
        </p:txBody>
      </p:sp>
      <p:sp>
        <p:nvSpPr>
          <p:cNvPr id="4" name="Slide Number Placeholder 3"/>
          <p:cNvSpPr>
            <a:spLocks noGrp="1"/>
          </p:cNvSpPr>
          <p:nvPr>
            <p:ph type="sldNum" sz="quarter" idx="12"/>
          </p:nvPr>
        </p:nvSpPr>
        <p:spPr>
          <a:xfrm>
            <a:off x="6457950" y="4767263"/>
            <a:ext cx="2057400" cy="273844"/>
          </a:xfrm>
        </p:spPr>
        <p:txBody>
          <a:bodyPr/>
          <a:lstStyle/>
          <a:p>
            <a:fld id="{97C166C2-6CB9-4C33-A762-BFA531E4BF51}"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3375"/>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2701529"/>
            <a:ext cx="6858000" cy="1241822"/>
          </a:xfrm>
        </p:spPr>
        <p:txBody>
          <a:bodyPr/>
          <a:lstStyle>
            <a:lvl1pPr marL="0" indent="0" algn="ctr">
              <a:buNone/>
              <a:defRPr sz="1350"/>
            </a:lvl1pPr>
            <a:lvl2pPr marL="257175" indent="0" algn="ctr">
              <a:buNone/>
              <a:defRPr sz="1125"/>
            </a:lvl2pPr>
            <a:lvl3pPr marL="514350" indent="0" algn="ctr">
              <a:buNone/>
              <a:defRPr sz="1015"/>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pPr fontAlgn="base"/>
            <a:r>
              <a:rPr lang="zh-CN" altLang="en-US" strike="noStrike" noProof="1" smtClean="0"/>
              <a:t>单击此处编辑母版副标题样式</a:t>
            </a:r>
            <a:endParaRPr lang="zh-CN" altLang="en-US" strike="noStrike" noProof="1"/>
          </a:p>
        </p:txBody>
      </p:sp>
      <p:sp>
        <p:nvSpPr>
          <p:cNvPr id="4" name="灯片编号占位符 3"/>
          <p:cNvSpPr>
            <a:spLocks noGrp="1"/>
          </p:cNvSpPr>
          <p:nvPr>
            <p:ph type="sldNum" sz="quarter" idx="10"/>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
        <p:nvSpPr>
          <p:cNvPr id="5" name="日期占位符 4"/>
          <p:cNvSpPr>
            <a:spLocks noGrp="1"/>
          </p:cNvSpPr>
          <p:nvPr>
            <p:ph type="dt" sz="half" idx="11"/>
          </p:nvPr>
        </p:nvSpPr>
        <p:spPr/>
        <p:txBody>
          <a:bodyPr/>
          <a:p>
            <a:pPr lvl="0" fontAlgn="base"/>
            <a:endParaRPr lang="zh-CN" altLang="en-US" strike="noStrike" noProof="1"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image" Target="../media/image3.png"/><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0"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7.xml"/><Relationship Id="rId8" Type="http://schemas.openxmlformats.org/officeDocument/2006/relationships/slideLayout" Target="../slideLayouts/slideLayout16.xml"/><Relationship Id="rId7" Type="http://schemas.openxmlformats.org/officeDocument/2006/relationships/slideLayout" Target="../slideLayouts/slideLayout15.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3" Type="http://schemas.openxmlformats.org/officeDocument/2006/relationships/slideLayout" Target="../slideLayouts/slideLayout11.xml"/><Relationship Id="rId2" Type="http://schemas.openxmlformats.org/officeDocument/2006/relationships/slideLayout" Target="../slideLayouts/slideLayout10.xml"/><Relationship Id="rId15" Type="http://schemas.openxmlformats.org/officeDocument/2006/relationships/theme" Target="../theme/theme2.xml"/><Relationship Id="rId14" Type="http://schemas.openxmlformats.org/officeDocument/2006/relationships/image" Target="../media/image6.jpeg"/><Relationship Id="rId13" Type="http://schemas.openxmlformats.org/officeDocument/2006/relationships/image" Target="../media/image5.jpeg"/><Relationship Id="rId12" Type="http://schemas.openxmlformats.org/officeDocument/2006/relationships/image" Target="../media/image4.jpeg"/><Relationship Id="rId11" Type="http://schemas.openxmlformats.org/officeDocument/2006/relationships/slideLayout" Target="../slideLayouts/slideLayout19.xml"/><Relationship Id="rId10" Type="http://schemas.openxmlformats.org/officeDocument/2006/relationships/slideLayout" Target="../slideLayouts/slideLayout18.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pic>
        <p:nvPicPr>
          <p:cNvPr id="8" name="图片 7"/>
          <p:cNvPicPr>
            <a:picLocks noChangeAspect="1"/>
          </p:cNvPicPr>
          <p:nvPr/>
        </p:nvPicPr>
        <p:blipFill rotWithShape="1">
          <a:blip r:embed="rId9" cstate="print">
            <a:extLst>
              <a:ext uri="{28A0092B-C50C-407E-A947-70E740481C1C}">
                <a14:useLocalDpi xmlns:a14="http://schemas.microsoft.com/office/drawing/2010/main" val="0"/>
              </a:ext>
            </a:extLst>
          </a:blip>
          <a:srcRect l="1801" t="25398" b="18314"/>
          <a:stretch>
            <a:fillRect/>
          </a:stretch>
        </p:blipFill>
        <p:spPr>
          <a:xfrm>
            <a:off x="6170613" y="12700"/>
            <a:ext cx="2935288" cy="593725"/>
          </a:xfrm>
          <a:prstGeom prst="rect">
            <a:avLst/>
          </a:prstGeom>
          <a:ln>
            <a:noFill/>
          </a:ln>
          <a:effectLst>
            <a:outerShdw blurRad="292100" dist="139700" dir="2700000" algn="tl" rotWithShape="0">
              <a:srgbClr val="333333">
                <a:alpha val="65000"/>
              </a:srgbClr>
            </a:outerShdw>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iming>
    <p:tnLst>
      <p:par>
        <p:cTn id="1" dur="indefinite" restart="never" nodeType="tmRoot"/>
      </p:par>
    </p:tnLst>
  </p:timing>
  <p:hf sldNum="0" hdr="0" ftr="0" dt="0"/>
  <p:txStyles>
    <p:titleStyle>
      <a:lvl1pPr marL="914400" indent="-914400" algn="ctr" rtl="0" eaLnBrk="0" fontAlgn="base" hangingPunct="0">
        <a:spcBef>
          <a:spcPct val="0"/>
        </a:spcBef>
        <a:spcAft>
          <a:spcPct val="0"/>
        </a:spcAft>
        <a:defRPr sz="4400" kern="1200">
          <a:solidFill>
            <a:schemeClr val="tx1"/>
          </a:solidFill>
          <a:latin typeface="+mj-lt"/>
          <a:ea typeface="+mj-ea"/>
          <a:cs typeface="+mj-cs"/>
          <a:sym typeface="方正兰亭黑_GBK" charset="-122"/>
        </a:defRPr>
      </a:lvl1pPr>
      <a:lvl2pPr marL="914400" indent="-914400" algn="ctr" rtl="0" eaLnBrk="0" fontAlgn="base" hangingPunct="0">
        <a:spcBef>
          <a:spcPct val="0"/>
        </a:spcBef>
        <a:spcAft>
          <a:spcPct val="0"/>
        </a:spcAft>
        <a:defRPr sz="4400">
          <a:solidFill>
            <a:schemeClr val="tx1"/>
          </a:solidFill>
          <a:latin typeface="方正兰亭黑_GBK" charset="-122"/>
          <a:ea typeface="宋体" panose="02010600030101010101" pitchFamily="2" charset="-122"/>
          <a:sym typeface="方正兰亭黑_GBK" charset="-122"/>
        </a:defRPr>
      </a:lvl2pPr>
      <a:lvl3pPr marL="914400" indent="-914400" algn="ctr" rtl="0" eaLnBrk="0" fontAlgn="base" hangingPunct="0">
        <a:spcBef>
          <a:spcPct val="0"/>
        </a:spcBef>
        <a:spcAft>
          <a:spcPct val="0"/>
        </a:spcAft>
        <a:defRPr sz="4400">
          <a:solidFill>
            <a:schemeClr val="tx1"/>
          </a:solidFill>
          <a:latin typeface="方正兰亭黑_GBK" charset="-122"/>
          <a:ea typeface="宋体" panose="02010600030101010101" pitchFamily="2" charset="-122"/>
          <a:sym typeface="方正兰亭黑_GBK" charset="-122"/>
        </a:defRPr>
      </a:lvl3pPr>
      <a:lvl4pPr marL="914400" indent="-914400" algn="ctr" rtl="0" eaLnBrk="0" fontAlgn="base" hangingPunct="0">
        <a:spcBef>
          <a:spcPct val="0"/>
        </a:spcBef>
        <a:spcAft>
          <a:spcPct val="0"/>
        </a:spcAft>
        <a:defRPr sz="4400">
          <a:solidFill>
            <a:schemeClr val="tx1"/>
          </a:solidFill>
          <a:latin typeface="方正兰亭黑_GBK" charset="-122"/>
          <a:ea typeface="宋体" panose="02010600030101010101" pitchFamily="2" charset="-122"/>
          <a:sym typeface="方正兰亭黑_GBK" charset="-122"/>
        </a:defRPr>
      </a:lvl4pPr>
      <a:lvl5pPr marL="914400" indent="-914400" algn="ctr" rtl="0" eaLnBrk="0" fontAlgn="base" hangingPunct="0">
        <a:spcBef>
          <a:spcPct val="0"/>
        </a:spcBef>
        <a:spcAft>
          <a:spcPct val="0"/>
        </a:spcAft>
        <a:defRPr sz="4400">
          <a:solidFill>
            <a:schemeClr val="tx1"/>
          </a:solidFill>
          <a:latin typeface="方正兰亭黑_GBK" charset="-122"/>
          <a:ea typeface="宋体" panose="02010600030101010101" pitchFamily="2" charset="-122"/>
          <a:sym typeface="方正兰亭黑_GBK" charset="-122"/>
        </a:defRPr>
      </a:lvl5pPr>
      <a:lvl6pPr marL="1371600" indent="-914400" algn="ctr" rtl="0" eaLnBrk="1" fontAlgn="base" hangingPunct="1">
        <a:spcBef>
          <a:spcPct val="0"/>
        </a:spcBef>
        <a:spcAft>
          <a:spcPct val="0"/>
        </a:spcAft>
        <a:defRPr sz="4400">
          <a:solidFill>
            <a:schemeClr val="tx1"/>
          </a:solidFill>
          <a:latin typeface="方正兰亭黑_GBK" charset="-122"/>
          <a:ea typeface="宋体" panose="02010600030101010101" pitchFamily="2" charset="-122"/>
          <a:sym typeface="方正兰亭黑_GBK" charset="-122"/>
        </a:defRPr>
      </a:lvl6pPr>
      <a:lvl7pPr marL="1828800" indent="-914400" algn="ctr" rtl="0" eaLnBrk="1" fontAlgn="base" hangingPunct="1">
        <a:spcBef>
          <a:spcPct val="0"/>
        </a:spcBef>
        <a:spcAft>
          <a:spcPct val="0"/>
        </a:spcAft>
        <a:defRPr sz="4400">
          <a:solidFill>
            <a:schemeClr val="tx1"/>
          </a:solidFill>
          <a:latin typeface="方正兰亭黑_GBK" charset="-122"/>
          <a:ea typeface="宋体" panose="02010600030101010101" pitchFamily="2" charset="-122"/>
          <a:sym typeface="方正兰亭黑_GBK" charset="-122"/>
        </a:defRPr>
      </a:lvl7pPr>
      <a:lvl8pPr marL="2286000" indent="-914400" algn="ctr" rtl="0" eaLnBrk="1" fontAlgn="base" hangingPunct="1">
        <a:spcBef>
          <a:spcPct val="0"/>
        </a:spcBef>
        <a:spcAft>
          <a:spcPct val="0"/>
        </a:spcAft>
        <a:defRPr sz="4400">
          <a:solidFill>
            <a:schemeClr val="tx1"/>
          </a:solidFill>
          <a:latin typeface="方正兰亭黑_GBK" charset="-122"/>
          <a:ea typeface="宋体" panose="02010600030101010101" pitchFamily="2" charset="-122"/>
          <a:sym typeface="方正兰亭黑_GBK" charset="-122"/>
        </a:defRPr>
      </a:lvl8pPr>
      <a:lvl9pPr marL="2743200" indent="-914400" algn="ctr" rtl="0" eaLnBrk="1" fontAlgn="base" hangingPunct="1">
        <a:spcBef>
          <a:spcPct val="0"/>
        </a:spcBef>
        <a:spcAft>
          <a:spcPct val="0"/>
        </a:spcAft>
        <a:defRPr sz="4400">
          <a:solidFill>
            <a:schemeClr val="tx1"/>
          </a:solidFill>
          <a:latin typeface="方正兰亭黑_GBK" charset="-122"/>
          <a:ea typeface="宋体" panose="02010600030101010101" pitchFamily="2" charset="-122"/>
          <a:sym typeface="方正兰亭黑_GBK"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方正兰亭黑_GBK" charset="-122"/>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方正兰亭黑_GBK" charset="-122"/>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方正兰亭黑_GBK" charset="-122"/>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方正兰亭黑_GBK" charset="-122"/>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方正兰亭黑_GBK" charset="-12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pattFill prst="pct5">
          <a:fgClr>
            <a:schemeClr val="accent1"/>
          </a:fgClr>
          <a:bgClr>
            <a:schemeClr val="bg1"/>
          </a:bgClr>
        </a:pattFill>
        <a:effectLst/>
      </p:bgPr>
    </p:bg>
    <p:spTree>
      <p:nvGrpSpPr>
        <p:cNvPr id="1" name=""/>
        <p:cNvGrpSpPr/>
        <p:nvPr/>
      </p:nvGrpSpPr>
      <p:grpSpPr/>
      <p:sp>
        <p:nvSpPr>
          <p:cNvPr id="2050" name="椭圆 1128"/>
          <p:cNvSpPr/>
          <p:nvPr/>
        </p:nvSpPr>
        <p:spPr>
          <a:xfrm>
            <a:off x="179388" y="0"/>
            <a:ext cx="6804025" cy="5143500"/>
          </a:xfrm>
          <a:prstGeom prst="ellipse">
            <a:avLst/>
          </a:prstGeom>
          <a:gradFill rotWithShape="1">
            <a:gsLst>
              <a:gs pos="0">
                <a:schemeClr val="bg2">
                  <a:alpha val="44000"/>
                </a:schemeClr>
              </a:gs>
              <a:gs pos="100000">
                <a:srgbClr val="FFFFFF">
                  <a:alpha val="0"/>
                </a:srgbClr>
              </a:gs>
            </a:gsLst>
            <a:lin ang="0" scaled="1"/>
            <a:tileRect/>
          </a:gradFill>
          <a:ln w="9525">
            <a:noFill/>
          </a:ln>
        </p:spPr>
        <p:txBody>
          <a:bodyPr anchor="t"/>
          <a:p>
            <a:pPr lvl="0" indent="0"/>
            <a:endParaRPr lang="zh-CN" altLang="en-US" sz="100" b="1" dirty="0">
              <a:latin typeface="Arial" panose="020B0604020202020204" pitchFamily="34" charset="0"/>
              <a:ea typeface="Arial" panose="020B0604020202020204" pitchFamily="34" charset="0"/>
            </a:endParaRPr>
          </a:p>
        </p:txBody>
      </p:sp>
      <p:sp>
        <p:nvSpPr>
          <p:cNvPr id="2051" name="矩形 1129"/>
          <p:cNvSpPr/>
          <p:nvPr/>
        </p:nvSpPr>
        <p:spPr>
          <a:xfrm>
            <a:off x="0" y="411956"/>
            <a:ext cx="9144000" cy="485775"/>
          </a:xfrm>
          <a:prstGeom prst="rect">
            <a:avLst/>
          </a:prstGeom>
          <a:solidFill>
            <a:schemeClr val="accent1"/>
          </a:solidFill>
          <a:ln w="9525">
            <a:noFill/>
          </a:ln>
        </p:spPr>
        <p:txBody>
          <a:bodyPr anchor="t"/>
          <a:p>
            <a:pPr lvl="0" indent="0"/>
            <a:endParaRPr lang="zh-CN" altLang="en-US" sz="100" b="1" dirty="0">
              <a:latin typeface="Arial" panose="020B0604020202020204" pitchFamily="34" charset="0"/>
              <a:ea typeface="Arial" panose="020B0604020202020204" pitchFamily="34" charset="0"/>
            </a:endParaRPr>
          </a:p>
        </p:txBody>
      </p:sp>
      <p:sp>
        <p:nvSpPr>
          <p:cNvPr id="2052" name="椭圆 1130"/>
          <p:cNvSpPr/>
          <p:nvPr/>
        </p:nvSpPr>
        <p:spPr>
          <a:xfrm>
            <a:off x="1116013" y="44054"/>
            <a:ext cx="865187" cy="669131"/>
          </a:xfrm>
          <a:prstGeom prst="ellipse">
            <a:avLst/>
          </a:prstGeom>
          <a:solidFill>
            <a:schemeClr val="accent2"/>
          </a:solidFill>
          <a:ln w="38100" cap="flat" cmpd="sng">
            <a:solidFill>
              <a:schemeClr val="bg1"/>
            </a:solidFill>
            <a:prstDash val="solid"/>
            <a:round/>
            <a:headEnd type="none" w="med" len="med"/>
            <a:tailEnd type="none" w="med" len="med"/>
          </a:ln>
          <a:effectLst>
            <a:outerShdw dist="89803" dir="2699999" algn="ctr" rotWithShape="0">
              <a:srgbClr val="000000">
                <a:alpha val="19000"/>
              </a:srgbClr>
            </a:outerShdw>
          </a:effectLst>
        </p:spPr>
        <p:txBody>
          <a:bodyPr anchor="t"/>
          <a:p>
            <a:pPr lvl="0" indent="0"/>
            <a:endParaRPr lang="zh-CN" altLang="en-US" sz="100" b="1" dirty="0">
              <a:latin typeface="Arial" panose="020B0604020202020204" pitchFamily="34" charset="0"/>
              <a:ea typeface="Arial" panose="020B0604020202020204" pitchFamily="34" charset="0"/>
            </a:endParaRPr>
          </a:p>
        </p:txBody>
      </p:sp>
      <p:sp>
        <p:nvSpPr>
          <p:cNvPr id="2053" name="椭圆 1131"/>
          <p:cNvSpPr/>
          <p:nvPr/>
        </p:nvSpPr>
        <p:spPr>
          <a:xfrm>
            <a:off x="8101013" y="79772"/>
            <a:ext cx="790575" cy="622697"/>
          </a:xfrm>
          <a:prstGeom prst="ellipse">
            <a:avLst/>
          </a:prstGeom>
          <a:solidFill>
            <a:schemeClr val="tx2"/>
          </a:solidFill>
          <a:ln w="38100" cap="flat" cmpd="sng">
            <a:solidFill>
              <a:schemeClr val="bg1"/>
            </a:solidFill>
            <a:prstDash val="solid"/>
            <a:round/>
            <a:headEnd type="none" w="med" len="med"/>
            <a:tailEnd type="none" w="med" len="med"/>
          </a:ln>
          <a:effectLst>
            <a:outerShdw dist="89803" dir="2699999" algn="ctr" rotWithShape="0">
              <a:srgbClr val="000000">
                <a:alpha val="19000"/>
              </a:srgbClr>
            </a:outerShdw>
          </a:effectLst>
        </p:spPr>
        <p:txBody>
          <a:bodyPr anchor="t"/>
          <a:p>
            <a:pPr lvl="0" indent="0"/>
            <a:endParaRPr lang="zh-CN" altLang="en-US" sz="100" b="1" dirty="0">
              <a:latin typeface="Arial" panose="020B0604020202020204" pitchFamily="34" charset="0"/>
              <a:ea typeface="Arial" panose="020B0604020202020204" pitchFamily="34" charset="0"/>
            </a:endParaRPr>
          </a:p>
        </p:txBody>
      </p:sp>
      <p:sp>
        <p:nvSpPr>
          <p:cNvPr id="2054" name="文本占位符 1026"/>
          <p:cNvSpPr>
            <a:spLocks noGrp="1"/>
          </p:cNvSpPr>
          <p:nvPr>
            <p:ph type="body"/>
          </p:nvPr>
        </p:nvSpPr>
        <p:spPr>
          <a:xfrm>
            <a:off x="457200" y="1257300"/>
            <a:ext cx="8267700" cy="3486150"/>
          </a:xfrm>
          <a:prstGeom prst="rect">
            <a:avLst/>
          </a:prstGeom>
          <a:noFill/>
          <a:ln w="9525">
            <a:noFill/>
          </a:ln>
        </p:spPr>
        <p:txBody>
          <a:bodyPr anchor="t"/>
          <a:p>
            <a:pPr lvl="0" indent="-34290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3" indent="-228600"/>
            <a:r>
              <a:rPr lang="zh-CN" altLang="en-US" dirty="0"/>
              <a:t>第五级</a:t>
            </a:r>
            <a:endParaRPr lang="zh-CN" altLang="en-US" dirty="0"/>
          </a:p>
        </p:txBody>
      </p:sp>
      <p:sp>
        <p:nvSpPr>
          <p:cNvPr id="1030" name="灯片编号占位符 1029"/>
          <p:cNvSpPr>
            <a:spLocks noGrp="1"/>
          </p:cNvSpPr>
          <p:nvPr>
            <p:ph type="sldNum" sz="quarter" idx="4"/>
          </p:nvPr>
        </p:nvSpPr>
        <p:spPr>
          <a:xfrm>
            <a:off x="4191000" y="4900613"/>
            <a:ext cx="838200" cy="196454"/>
          </a:xfrm>
          <a:prstGeom prst="rect">
            <a:avLst/>
          </a:prstGeom>
          <a:noFill/>
          <a:ln w="9525">
            <a:noFill/>
          </a:ln>
        </p:spPr>
        <p:txBody>
          <a:bodyPr/>
          <a:lstStyle>
            <a:lvl1pPr algn="ctr">
              <a:defRPr sz="750" b="0">
                <a:ea typeface="宋体" panose="02010600030101010101" pitchFamily="2" charset="-122"/>
              </a:defRPr>
            </a:lvl1p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
        <p:nvSpPr>
          <p:cNvPr id="2056" name="标题 1025"/>
          <p:cNvSpPr>
            <a:spLocks noGrp="1"/>
          </p:cNvSpPr>
          <p:nvPr>
            <p:ph type="title"/>
          </p:nvPr>
        </p:nvSpPr>
        <p:spPr>
          <a:xfrm>
            <a:off x="2057400" y="457200"/>
            <a:ext cx="6019800" cy="365522"/>
          </a:xfrm>
          <a:prstGeom prst="rect">
            <a:avLst/>
          </a:prstGeom>
          <a:noFill/>
          <a:ln w="9525">
            <a:noFill/>
          </a:ln>
        </p:spPr>
        <p:txBody>
          <a:bodyPr anchor="ctr"/>
          <a:p>
            <a:pPr lvl="0" indent="0"/>
            <a:r>
              <a:rPr lang="zh-CN" altLang="en-US" dirty="0"/>
              <a:t>单击此处编辑母版标题样式</a:t>
            </a:r>
            <a:endParaRPr lang="zh-CN" altLang="en-US" dirty="0"/>
          </a:p>
        </p:txBody>
      </p:sp>
      <p:sp>
        <p:nvSpPr>
          <p:cNvPr id="3" name="日期占位符 1027"/>
          <p:cNvSpPr>
            <a:spLocks noGrp="1"/>
          </p:cNvSpPr>
          <p:nvPr>
            <p:ph type="dt" sz="half" idx="2"/>
          </p:nvPr>
        </p:nvSpPr>
        <p:spPr>
          <a:xfrm>
            <a:off x="381000" y="4900613"/>
            <a:ext cx="1905000" cy="196454"/>
          </a:xfrm>
          <a:prstGeom prst="rect">
            <a:avLst/>
          </a:prstGeom>
          <a:noFill/>
          <a:ln w="9525">
            <a:noFill/>
          </a:ln>
        </p:spPr>
        <p:txBody>
          <a:bodyPr/>
          <a:lstStyle>
            <a:lvl1pPr>
              <a:defRPr sz="750" b="0">
                <a:ea typeface="宋体" panose="02010600030101010101" pitchFamily="2" charset="-122"/>
              </a:defRPr>
            </a:lvl1pPr>
          </a:lstStyle>
          <a:p>
            <a:pPr lvl="0" fontAlgn="base"/>
            <a:endParaRPr lang="zh-CN" altLang="en-US" strike="noStrike" noProof="1" dirty="0"/>
          </a:p>
        </p:txBody>
      </p:sp>
      <p:sp>
        <p:nvSpPr>
          <p:cNvPr id="2058" name="椭圆 1134"/>
          <p:cNvSpPr/>
          <p:nvPr/>
        </p:nvSpPr>
        <p:spPr>
          <a:xfrm>
            <a:off x="1133475" y="57150"/>
            <a:ext cx="828675" cy="642938"/>
          </a:xfrm>
          <a:prstGeom prst="ellipse">
            <a:avLst/>
          </a:prstGeom>
          <a:blipFill rotWithShape="1">
            <a:blip r:embed="rId12"/>
            <a:stretch>
              <a:fillRect/>
            </a:stretch>
          </a:blipFill>
          <a:ln w="9525">
            <a:noFill/>
          </a:ln>
        </p:spPr>
        <p:txBody>
          <a:bodyPr anchor="t"/>
          <a:p>
            <a:pPr lvl="0" indent="0"/>
            <a:endParaRPr lang="zh-CN" altLang="en-US" sz="100" b="1" dirty="0">
              <a:latin typeface="Arial" panose="020B0604020202020204" pitchFamily="34" charset="0"/>
              <a:ea typeface="Arial" panose="020B0604020202020204" pitchFamily="34" charset="0"/>
            </a:endParaRPr>
          </a:p>
        </p:txBody>
      </p:sp>
      <p:sp>
        <p:nvSpPr>
          <p:cNvPr id="2059" name="椭圆 1132"/>
          <p:cNvSpPr/>
          <p:nvPr/>
        </p:nvSpPr>
        <p:spPr>
          <a:xfrm>
            <a:off x="179388" y="250031"/>
            <a:ext cx="1152525" cy="917972"/>
          </a:xfrm>
          <a:prstGeom prst="ellipse">
            <a:avLst/>
          </a:prstGeom>
          <a:solidFill>
            <a:schemeClr val="folHlink"/>
          </a:solidFill>
          <a:ln w="38100" cap="flat" cmpd="sng">
            <a:solidFill>
              <a:schemeClr val="bg1"/>
            </a:solidFill>
            <a:prstDash val="solid"/>
            <a:round/>
            <a:headEnd type="none" w="med" len="med"/>
            <a:tailEnd type="none" w="med" len="med"/>
          </a:ln>
          <a:effectLst>
            <a:outerShdw dist="89803" dir="2699999" algn="ctr" rotWithShape="0">
              <a:srgbClr val="000000">
                <a:alpha val="19000"/>
              </a:srgbClr>
            </a:outerShdw>
          </a:effectLst>
        </p:spPr>
        <p:txBody>
          <a:bodyPr anchor="t"/>
          <a:p>
            <a:pPr lvl="0" indent="0"/>
            <a:endParaRPr lang="zh-CN" altLang="en-US" sz="100" b="1" dirty="0">
              <a:latin typeface="Arial" panose="020B0604020202020204" pitchFamily="34" charset="0"/>
              <a:ea typeface="Arial" panose="020B0604020202020204" pitchFamily="34" charset="0"/>
            </a:endParaRPr>
          </a:p>
        </p:txBody>
      </p:sp>
      <p:sp>
        <p:nvSpPr>
          <p:cNvPr id="2060" name="椭圆 1133"/>
          <p:cNvSpPr/>
          <p:nvPr/>
        </p:nvSpPr>
        <p:spPr>
          <a:xfrm>
            <a:off x="190500" y="264319"/>
            <a:ext cx="1128713" cy="889397"/>
          </a:xfrm>
          <a:prstGeom prst="ellipse">
            <a:avLst/>
          </a:prstGeom>
          <a:blipFill rotWithShape="1">
            <a:blip r:embed="rId13"/>
            <a:stretch>
              <a:fillRect/>
            </a:stretch>
          </a:blipFill>
          <a:ln w="9525">
            <a:noFill/>
          </a:ln>
        </p:spPr>
        <p:txBody>
          <a:bodyPr anchor="t"/>
          <a:p>
            <a:pPr lvl="0" indent="0"/>
            <a:endParaRPr lang="zh-CN" altLang="en-US" sz="100" b="1" dirty="0">
              <a:latin typeface="Arial" panose="020B0604020202020204" pitchFamily="34" charset="0"/>
              <a:ea typeface="Arial" panose="020B0604020202020204" pitchFamily="34" charset="0"/>
            </a:endParaRPr>
          </a:p>
        </p:txBody>
      </p:sp>
      <p:sp>
        <p:nvSpPr>
          <p:cNvPr id="2061" name="椭圆 1135"/>
          <p:cNvSpPr/>
          <p:nvPr/>
        </p:nvSpPr>
        <p:spPr>
          <a:xfrm>
            <a:off x="8120063" y="92869"/>
            <a:ext cx="757237" cy="596504"/>
          </a:xfrm>
          <a:prstGeom prst="ellipse">
            <a:avLst/>
          </a:prstGeom>
          <a:blipFill rotWithShape="1">
            <a:blip r:embed="rId14"/>
            <a:stretch>
              <a:fillRect/>
            </a:stretch>
          </a:blipFill>
          <a:ln w="9525">
            <a:noFill/>
          </a:ln>
        </p:spPr>
        <p:txBody>
          <a:bodyPr anchor="t"/>
          <a:p>
            <a:pPr lvl="0" indent="0"/>
            <a:endParaRPr lang="zh-CN" altLang="en-US" sz="100" b="1" dirty="0">
              <a:latin typeface="Arial" panose="020B0604020202020204" pitchFamily="34" charset="0"/>
              <a:ea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hf sldNum="0" hdr="0" ftr="0" dt="0"/>
  <p:txStyles>
    <p:titleStyle>
      <a:lvl1pPr marL="0" lvl="0" indent="0" algn="ctr" defTabSz="685800" eaLnBrk="1" fontAlgn="base" latinLnBrk="0" hangingPunct="1">
        <a:lnSpc>
          <a:spcPct val="100000"/>
        </a:lnSpc>
        <a:spcBef>
          <a:spcPct val="0"/>
        </a:spcBef>
        <a:spcAft>
          <a:spcPct val="0"/>
        </a:spcAft>
        <a:buClrTx/>
        <a:buNone/>
        <a:defRPr sz="3000" b="1" i="0" u="none" kern="1200" baseline="0">
          <a:solidFill>
            <a:schemeClr val="bg1"/>
          </a:solidFill>
          <a:latin typeface="+mj-lt"/>
          <a:ea typeface="+mj-ea"/>
          <a:cs typeface="+mj-cs"/>
        </a:defRPr>
      </a:lvl1pPr>
    </p:titleStyle>
    <p:bodyStyle>
      <a:lvl1pPr marL="257175" lvl="0" indent="-257175" algn="l" defTabSz="685800" eaLnBrk="1" fontAlgn="base" latinLnBrk="0" hangingPunct="1">
        <a:lnSpc>
          <a:spcPct val="100000"/>
        </a:lnSpc>
        <a:spcBef>
          <a:spcPct val="15000"/>
        </a:spcBef>
        <a:spcAft>
          <a:spcPct val="0"/>
        </a:spcAft>
        <a:buClr>
          <a:schemeClr val="tx2"/>
        </a:buClr>
        <a:buFont typeface="Wingdings" panose="05000000000000000000" pitchFamily="2" charset="2"/>
        <a:buChar char="v"/>
        <a:defRPr sz="1800" b="0" i="0" u="none" kern="1200" baseline="0">
          <a:solidFill>
            <a:schemeClr val="tx1"/>
          </a:solidFill>
          <a:latin typeface="+mn-lt"/>
          <a:ea typeface="+mn-ea"/>
          <a:cs typeface="+mn-cs"/>
        </a:defRPr>
      </a:lvl1pPr>
      <a:lvl2pPr marL="557530" lvl="1" indent="-213995" algn="l" defTabSz="685800" eaLnBrk="1" fontAlgn="base" latinLnBrk="0" hangingPunct="1">
        <a:lnSpc>
          <a:spcPct val="100000"/>
        </a:lnSpc>
        <a:spcBef>
          <a:spcPct val="15000"/>
        </a:spcBef>
        <a:spcAft>
          <a:spcPct val="0"/>
        </a:spcAft>
        <a:buClr>
          <a:schemeClr val="accent1"/>
        </a:buClr>
        <a:buFont typeface="Wingdings" panose="05000000000000000000" pitchFamily="2" charset="2"/>
        <a:buChar char="§"/>
        <a:defRPr sz="1650" b="0" i="0" u="none" kern="1200" baseline="0">
          <a:solidFill>
            <a:schemeClr val="tx1"/>
          </a:solidFill>
          <a:latin typeface="+mn-lt"/>
          <a:ea typeface="+mn-ea"/>
          <a:cs typeface="+mn-cs"/>
        </a:defRPr>
      </a:lvl2pPr>
      <a:lvl3pPr marL="857250" lvl="2" indent="-171450" algn="l" defTabSz="685800" eaLnBrk="1" fontAlgn="base" latinLnBrk="0" hangingPunct="1">
        <a:lnSpc>
          <a:spcPct val="100000"/>
        </a:lnSpc>
        <a:spcBef>
          <a:spcPct val="15000"/>
        </a:spcBef>
        <a:spcAft>
          <a:spcPct val="0"/>
        </a:spcAft>
        <a:buClr>
          <a:schemeClr val="accent2"/>
        </a:buClr>
        <a:buFont typeface="Wingdings" panose="05000000000000000000" pitchFamily="2" charset="2"/>
        <a:buChar char="•"/>
        <a:defRPr sz="1350" b="0" i="0" u="none" kern="1200" baseline="0">
          <a:solidFill>
            <a:schemeClr val="tx1"/>
          </a:solidFill>
          <a:latin typeface="+mn-lt"/>
          <a:ea typeface="+mn-ea"/>
          <a:cs typeface="+mn-cs"/>
        </a:defRPr>
      </a:lvl3pPr>
      <a:lvl4pPr marL="1200150" lvl="3" indent="-171450" algn="l" defTabSz="685800" eaLnBrk="1" fontAlgn="base" latinLnBrk="0" hangingPunct="1">
        <a:lnSpc>
          <a:spcPct val="100000"/>
        </a:lnSpc>
        <a:spcBef>
          <a:spcPct val="15000"/>
        </a:spcBef>
        <a:spcAft>
          <a:spcPct val="0"/>
        </a:spcAft>
        <a:buFont typeface="Wingdings" panose="05000000000000000000" pitchFamily="2" charset="2"/>
        <a:buChar char="–"/>
        <a:defRPr sz="1200" b="0" i="0" u="none" kern="1200" baseline="0">
          <a:solidFill>
            <a:schemeClr val="tx1"/>
          </a:solidFill>
          <a:latin typeface="+mn-lt"/>
          <a:ea typeface="+mn-ea"/>
          <a:cs typeface="+mn-cs"/>
        </a:defRPr>
      </a:lvl4pPr>
      <a:lvl5pPr marL="1543050" lvl="4" indent="-171450" algn="l" defTabSz="685800" eaLnBrk="1" fontAlgn="base" latinLnBrk="0" hangingPunct="1">
        <a:lnSpc>
          <a:spcPct val="100000"/>
        </a:lnSpc>
        <a:spcBef>
          <a:spcPct val="15000"/>
        </a:spcBef>
        <a:spcAft>
          <a:spcPct val="0"/>
        </a:spcAft>
        <a:buFont typeface="Wingdings" panose="05000000000000000000" pitchFamily="2" charset="2"/>
        <a:buChar char="»"/>
        <a:defRPr sz="1500" b="0" i="0" u="none" kern="1200" baseline="0">
          <a:solidFill>
            <a:schemeClr val="tx1"/>
          </a:solidFill>
          <a:latin typeface="+mn-lt"/>
          <a:ea typeface="+mn-ea"/>
          <a:cs typeface="+mn-cs"/>
        </a:defRPr>
      </a:lvl5pPr>
      <a:lvl6pPr marL="1885950" lvl="5" indent="-171450" algn="l" defTabSz="685800" eaLnBrk="1" fontAlgn="base" latinLnBrk="0" hangingPunct="1">
        <a:lnSpc>
          <a:spcPct val="100000"/>
        </a:lnSpc>
        <a:spcBef>
          <a:spcPct val="15000"/>
        </a:spcBef>
        <a:spcAft>
          <a:spcPct val="0"/>
        </a:spcAft>
        <a:buFont typeface="Wingdings" panose="05000000000000000000" pitchFamily="2" charset="2"/>
        <a:buChar char="»"/>
        <a:defRPr sz="1500" b="0" i="0" u="none" kern="1200" baseline="0">
          <a:solidFill>
            <a:schemeClr val="tx1"/>
          </a:solidFill>
          <a:latin typeface="+mn-lt"/>
          <a:ea typeface="+mn-ea"/>
          <a:cs typeface="+mn-cs"/>
        </a:defRPr>
      </a:lvl6pPr>
      <a:lvl7pPr marL="2228850" lvl="6" indent="-171450" algn="l" defTabSz="685800" eaLnBrk="1" fontAlgn="base" latinLnBrk="0" hangingPunct="1">
        <a:lnSpc>
          <a:spcPct val="100000"/>
        </a:lnSpc>
        <a:spcBef>
          <a:spcPct val="15000"/>
        </a:spcBef>
        <a:spcAft>
          <a:spcPct val="0"/>
        </a:spcAft>
        <a:buFont typeface="Wingdings" panose="05000000000000000000" pitchFamily="2" charset="2"/>
        <a:buChar char="»"/>
        <a:defRPr sz="1500" b="0" i="0" u="none" kern="1200" baseline="0">
          <a:solidFill>
            <a:schemeClr val="tx1"/>
          </a:solidFill>
          <a:latin typeface="+mn-lt"/>
          <a:ea typeface="+mn-ea"/>
          <a:cs typeface="+mn-cs"/>
        </a:defRPr>
      </a:lvl7pPr>
      <a:lvl8pPr marL="2571750" lvl="7" indent="-171450" algn="l" defTabSz="685800" eaLnBrk="1" fontAlgn="base" latinLnBrk="0" hangingPunct="1">
        <a:lnSpc>
          <a:spcPct val="100000"/>
        </a:lnSpc>
        <a:spcBef>
          <a:spcPct val="15000"/>
        </a:spcBef>
        <a:spcAft>
          <a:spcPct val="0"/>
        </a:spcAft>
        <a:buFont typeface="Wingdings" panose="05000000000000000000" pitchFamily="2" charset="2"/>
        <a:buChar char="»"/>
        <a:defRPr sz="1500" b="0" i="0" u="none" kern="1200" baseline="0">
          <a:solidFill>
            <a:schemeClr val="tx1"/>
          </a:solidFill>
          <a:latin typeface="+mn-lt"/>
          <a:ea typeface="+mn-ea"/>
          <a:cs typeface="+mn-cs"/>
        </a:defRPr>
      </a:lvl8pPr>
      <a:lvl9pPr marL="2914650" lvl="8" indent="-171450" algn="l" defTabSz="685800" eaLnBrk="1" fontAlgn="base" latinLnBrk="0" hangingPunct="1">
        <a:lnSpc>
          <a:spcPct val="100000"/>
        </a:lnSpc>
        <a:spcBef>
          <a:spcPct val="15000"/>
        </a:spcBef>
        <a:spcAft>
          <a:spcPct val="0"/>
        </a:spcAft>
        <a:buFont typeface="Wingdings" panose="05000000000000000000" pitchFamily="2" charset="2"/>
        <a:buChar char="»"/>
        <a:defRPr sz="1500" b="0" i="0" u="none" kern="1200" baseline="0">
          <a:solidFill>
            <a:schemeClr val="tx1"/>
          </a:solidFill>
          <a:latin typeface="+mn-lt"/>
          <a:ea typeface="+mn-ea"/>
          <a:cs typeface="+mn-cs"/>
        </a:defRPr>
      </a:lvl9pPr>
    </p:bodyStyle>
    <p:otherStyle>
      <a:lvl1pPr marL="0" lvl="0" indent="0" algn="l" defTabSz="685800" eaLnBrk="1" fontAlgn="base" latinLnBrk="0" hangingPunct="1">
        <a:lnSpc>
          <a:spcPct val="100000"/>
        </a:lnSpc>
        <a:spcBef>
          <a:spcPct val="0"/>
        </a:spcBef>
        <a:spcAft>
          <a:spcPct val="0"/>
        </a:spcAft>
        <a:buFont typeface="Arial" panose="020B0604020202020204" pitchFamily="34" charset="0"/>
        <a:buNone/>
        <a:defRPr sz="1350" b="0" i="0" u="none"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Font typeface="Arial" panose="020B0604020202020204" pitchFamily="34" charset="0"/>
        <a:buNone/>
        <a:defRPr sz="1350" b="0" i="0" u="none"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Font typeface="Arial" panose="020B0604020202020204" pitchFamily="34" charset="0"/>
        <a:buNone/>
        <a:defRPr sz="1350" b="0" i="0" u="none"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Font typeface="Arial" panose="020B0604020202020204" pitchFamily="34" charset="0"/>
        <a:buNone/>
        <a:defRPr sz="1350" b="0" i="0" u="none"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Font typeface="Arial" panose="020B0604020202020204" pitchFamily="34" charset="0"/>
        <a:buNone/>
        <a:defRPr sz="1350" b="0" i="0" u="none" kern="1200" baseline="0">
          <a:solidFill>
            <a:schemeClr val="tx1"/>
          </a:solidFill>
          <a:latin typeface="+mn-lt"/>
          <a:ea typeface="+mn-ea"/>
          <a:cs typeface="+mn-cs"/>
        </a:defRPr>
      </a:lvl5pPr>
      <a:lvl6pPr marL="1714500" lvl="5" indent="0" algn="l" defTabSz="685800" eaLnBrk="1" fontAlgn="base" latinLnBrk="0" hangingPunct="1">
        <a:lnSpc>
          <a:spcPct val="100000"/>
        </a:lnSpc>
        <a:spcBef>
          <a:spcPct val="0"/>
        </a:spcBef>
        <a:spcAft>
          <a:spcPct val="0"/>
        </a:spcAft>
        <a:buFont typeface="Arial" panose="020B0604020202020204" pitchFamily="34" charset="0"/>
        <a:buNone/>
        <a:defRPr sz="1350" b="0" i="0" u="none" kern="1200" baseline="0">
          <a:solidFill>
            <a:schemeClr val="tx1"/>
          </a:solidFill>
          <a:latin typeface="+mn-lt"/>
          <a:ea typeface="+mn-ea"/>
          <a:cs typeface="+mn-cs"/>
        </a:defRPr>
      </a:lvl6pPr>
      <a:lvl7pPr marL="2057400" lvl="6" indent="0" algn="l" defTabSz="685800" eaLnBrk="1" fontAlgn="base" latinLnBrk="0" hangingPunct="1">
        <a:lnSpc>
          <a:spcPct val="100000"/>
        </a:lnSpc>
        <a:spcBef>
          <a:spcPct val="0"/>
        </a:spcBef>
        <a:spcAft>
          <a:spcPct val="0"/>
        </a:spcAft>
        <a:buFont typeface="Arial" panose="020B0604020202020204" pitchFamily="34" charset="0"/>
        <a:buNone/>
        <a:defRPr sz="1350" b="0" i="0" u="none" kern="1200" baseline="0">
          <a:solidFill>
            <a:schemeClr val="tx1"/>
          </a:solidFill>
          <a:latin typeface="+mn-lt"/>
          <a:ea typeface="+mn-ea"/>
          <a:cs typeface="+mn-cs"/>
        </a:defRPr>
      </a:lvl7pPr>
      <a:lvl8pPr marL="2400300" lvl="7" indent="0" algn="l" defTabSz="685800" eaLnBrk="1" fontAlgn="base" latinLnBrk="0" hangingPunct="1">
        <a:lnSpc>
          <a:spcPct val="100000"/>
        </a:lnSpc>
        <a:spcBef>
          <a:spcPct val="0"/>
        </a:spcBef>
        <a:spcAft>
          <a:spcPct val="0"/>
        </a:spcAft>
        <a:buFont typeface="Arial" panose="020B0604020202020204" pitchFamily="34" charset="0"/>
        <a:buNone/>
        <a:defRPr sz="1350" b="0" i="0" u="none" kern="1200" baseline="0">
          <a:solidFill>
            <a:schemeClr val="tx1"/>
          </a:solidFill>
          <a:latin typeface="+mn-lt"/>
          <a:ea typeface="+mn-ea"/>
          <a:cs typeface="+mn-cs"/>
        </a:defRPr>
      </a:lvl8pPr>
      <a:lvl9pPr marL="2743200" lvl="8" indent="0" algn="l" defTabSz="685800" eaLnBrk="1" fontAlgn="base" latinLnBrk="0" hangingPunct="1">
        <a:lnSpc>
          <a:spcPct val="100000"/>
        </a:lnSpc>
        <a:spcBef>
          <a:spcPct val="0"/>
        </a:spcBef>
        <a:spcAft>
          <a:spcPct val="0"/>
        </a:spcAft>
        <a:buFont typeface="Arial" panose="020B0604020202020204" pitchFamily="34" charset="0"/>
        <a:buNone/>
        <a:defRPr sz="135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15.png"/><Relationship Id="rId8" Type="http://schemas.openxmlformats.org/officeDocument/2006/relationships/image" Target="../media/image14.png"/><Relationship Id="rId7" Type="http://schemas.openxmlformats.org/officeDocument/2006/relationships/image" Target="../media/image13.png"/><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3" Type="http://schemas.openxmlformats.org/officeDocument/2006/relationships/image" Target="../media/image9.png"/><Relationship Id="rId2" Type="http://schemas.openxmlformats.org/officeDocument/2006/relationships/image" Target="../media/image8.png"/><Relationship Id="rId14" Type="http://schemas.openxmlformats.org/officeDocument/2006/relationships/slideLayout" Target="../slideLayouts/slideLayout1.xml"/><Relationship Id="rId13" Type="http://schemas.openxmlformats.org/officeDocument/2006/relationships/image" Target="../media/image19.png"/><Relationship Id="rId12" Type="http://schemas.openxmlformats.org/officeDocument/2006/relationships/image" Target="../media/image18.png"/><Relationship Id="rId11" Type="http://schemas.openxmlformats.org/officeDocument/2006/relationships/image" Target="../media/image17.png"/><Relationship Id="rId10" Type="http://schemas.openxmlformats.org/officeDocument/2006/relationships/image" Target="../media/image16.png"/><Relationship Id="rId1"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9" Type="http://schemas.openxmlformats.org/officeDocument/2006/relationships/image" Target="../media/image15.png"/><Relationship Id="rId8" Type="http://schemas.openxmlformats.org/officeDocument/2006/relationships/image" Target="../media/image14.png"/><Relationship Id="rId7" Type="http://schemas.openxmlformats.org/officeDocument/2006/relationships/image" Target="../media/image13.png"/><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3" Type="http://schemas.openxmlformats.org/officeDocument/2006/relationships/image" Target="../media/image9.png"/><Relationship Id="rId2" Type="http://schemas.openxmlformats.org/officeDocument/2006/relationships/image" Target="../media/image8.png"/><Relationship Id="rId14" Type="http://schemas.openxmlformats.org/officeDocument/2006/relationships/slideLayout" Target="../slideLayouts/slideLayout1.xml"/><Relationship Id="rId13" Type="http://schemas.openxmlformats.org/officeDocument/2006/relationships/image" Target="../media/image19.png"/><Relationship Id="rId12" Type="http://schemas.openxmlformats.org/officeDocument/2006/relationships/image" Target="../media/image18.png"/><Relationship Id="rId11" Type="http://schemas.openxmlformats.org/officeDocument/2006/relationships/image" Target="../media/image17.png"/><Relationship Id="rId10" Type="http://schemas.openxmlformats.org/officeDocument/2006/relationships/image" Target="../media/image16.png"/><Relationship Id="rId1" Type="http://schemas.openxmlformats.org/officeDocument/2006/relationships/image" Target="../media/image7.png"/></Relationships>
</file>

<file path=ppt/slides/_rels/slide2.xml.rels><?xml version="1.0" encoding="UTF-8" standalone="yes"?>
<Relationships xmlns="http://schemas.openxmlformats.org/package/2006/relationships"><Relationship Id="rId9" Type="http://schemas.openxmlformats.org/officeDocument/2006/relationships/image" Target="../media/image15.png"/><Relationship Id="rId8" Type="http://schemas.openxmlformats.org/officeDocument/2006/relationships/image" Target="../media/image14.png"/><Relationship Id="rId7" Type="http://schemas.openxmlformats.org/officeDocument/2006/relationships/image" Target="../media/image13.png"/><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3" Type="http://schemas.openxmlformats.org/officeDocument/2006/relationships/image" Target="../media/image9.png"/><Relationship Id="rId2" Type="http://schemas.openxmlformats.org/officeDocument/2006/relationships/image" Target="../media/image8.png"/><Relationship Id="rId14" Type="http://schemas.openxmlformats.org/officeDocument/2006/relationships/slideLayout" Target="../slideLayouts/slideLayout1.xml"/><Relationship Id="rId13" Type="http://schemas.openxmlformats.org/officeDocument/2006/relationships/image" Target="../media/image19.png"/><Relationship Id="rId12" Type="http://schemas.openxmlformats.org/officeDocument/2006/relationships/image" Target="../media/image18.png"/><Relationship Id="rId11" Type="http://schemas.openxmlformats.org/officeDocument/2006/relationships/image" Target="../media/image17.png"/><Relationship Id="rId10" Type="http://schemas.openxmlformats.org/officeDocument/2006/relationships/image" Target="../media/image16.png"/><Relationship Id="rId1" Type="http://schemas.openxmlformats.org/officeDocument/2006/relationships/image" Target="../media/image7.png"/></Relationships>
</file>

<file path=ppt/slides/_rels/slide3.xml.rels><?xml version="1.0" encoding="UTF-8" standalone="yes"?>
<Relationships xmlns="http://schemas.openxmlformats.org/package/2006/relationships"><Relationship Id="rId9" Type="http://schemas.openxmlformats.org/officeDocument/2006/relationships/image" Target="../media/image15.png"/><Relationship Id="rId8" Type="http://schemas.openxmlformats.org/officeDocument/2006/relationships/image" Target="../media/image14.png"/><Relationship Id="rId7" Type="http://schemas.openxmlformats.org/officeDocument/2006/relationships/image" Target="../media/image13.png"/><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3" Type="http://schemas.openxmlformats.org/officeDocument/2006/relationships/image" Target="../media/image9.png"/><Relationship Id="rId2" Type="http://schemas.openxmlformats.org/officeDocument/2006/relationships/image" Target="../media/image8.png"/><Relationship Id="rId14" Type="http://schemas.openxmlformats.org/officeDocument/2006/relationships/slideLayout" Target="../slideLayouts/slideLayout1.xml"/><Relationship Id="rId13" Type="http://schemas.openxmlformats.org/officeDocument/2006/relationships/image" Target="../media/image19.png"/><Relationship Id="rId12" Type="http://schemas.openxmlformats.org/officeDocument/2006/relationships/image" Target="../media/image18.png"/><Relationship Id="rId11" Type="http://schemas.openxmlformats.org/officeDocument/2006/relationships/image" Target="../media/image17.png"/><Relationship Id="rId10" Type="http://schemas.openxmlformats.org/officeDocument/2006/relationships/image" Target="../media/image16.png"/><Relationship Id="rId1" Type="http://schemas.openxmlformats.org/officeDocument/2006/relationships/image" Target="../media/image7.png"/></Relationships>
</file>

<file path=ppt/slides/_rels/slide4.xml.rels><?xml version="1.0" encoding="UTF-8" standalone="yes"?>
<Relationships xmlns="http://schemas.openxmlformats.org/package/2006/relationships"><Relationship Id="rId9" Type="http://schemas.openxmlformats.org/officeDocument/2006/relationships/image" Target="../media/image15.png"/><Relationship Id="rId8" Type="http://schemas.openxmlformats.org/officeDocument/2006/relationships/image" Target="../media/image14.png"/><Relationship Id="rId7" Type="http://schemas.openxmlformats.org/officeDocument/2006/relationships/image" Target="../media/image13.png"/><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3" Type="http://schemas.openxmlformats.org/officeDocument/2006/relationships/image" Target="../media/image9.png"/><Relationship Id="rId2" Type="http://schemas.openxmlformats.org/officeDocument/2006/relationships/image" Target="../media/image8.png"/><Relationship Id="rId14" Type="http://schemas.openxmlformats.org/officeDocument/2006/relationships/slideLayout" Target="../slideLayouts/slideLayout1.xml"/><Relationship Id="rId13" Type="http://schemas.openxmlformats.org/officeDocument/2006/relationships/image" Target="../media/image19.png"/><Relationship Id="rId12" Type="http://schemas.openxmlformats.org/officeDocument/2006/relationships/image" Target="../media/image18.png"/><Relationship Id="rId11" Type="http://schemas.openxmlformats.org/officeDocument/2006/relationships/image" Target="../media/image17.png"/><Relationship Id="rId10" Type="http://schemas.openxmlformats.org/officeDocument/2006/relationships/image" Target="../media/image16.png"/><Relationship Id="rId1"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image" Target="../media/image20.png"/><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iamisis\Desktop\崔老师的PPT\bghome0.png"/>
          <p:cNvPicPr>
            <a:picLocks noChangeAspect="1"/>
          </p:cNvPicPr>
          <p:nvPr/>
        </p:nvPicPr>
        <p:blipFill>
          <a:blip r:embed="rId1" cstate="print"/>
          <a:srcRect t="50401"/>
          <a:stretch>
            <a:fillRect/>
          </a:stretch>
        </p:blipFill>
        <p:spPr>
          <a:xfrm>
            <a:off x="0" y="1380490"/>
            <a:ext cx="9144000" cy="1889125"/>
          </a:xfrm>
          <a:prstGeom prst="rect">
            <a:avLst/>
          </a:prstGeom>
          <a:noFill/>
          <a:ln w="9525">
            <a:noFill/>
          </a:ln>
        </p:spPr>
      </p:pic>
      <p:pic>
        <p:nvPicPr>
          <p:cNvPr id="3081" name="Picture 2" descr="PPECLOGO-eff-0-1"/>
          <p:cNvPicPr>
            <a:picLocks noChangeAspect="1"/>
          </p:cNvPicPr>
          <p:nvPr/>
        </p:nvPicPr>
        <p:blipFill>
          <a:blip r:embed="rId2" cstate="print"/>
          <a:stretch>
            <a:fillRect/>
          </a:stretch>
        </p:blipFill>
        <p:spPr>
          <a:xfrm>
            <a:off x="2882900" y="2128838"/>
            <a:ext cx="835025" cy="474662"/>
          </a:xfrm>
          <a:prstGeom prst="rect">
            <a:avLst/>
          </a:prstGeom>
          <a:noFill/>
          <a:ln w="9525">
            <a:noFill/>
          </a:ln>
        </p:spPr>
      </p:pic>
      <p:pic>
        <p:nvPicPr>
          <p:cNvPr id="3082" name="Picture 3" descr="PPECLOGO-eff-0-2"/>
          <p:cNvPicPr>
            <a:picLocks noChangeAspect="1"/>
          </p:cNvPicPr>
          <p:nvPr/>
        </p:nvPicPr>
        <p:blipFill>
          <a:blip r:embed="rId3" cstate="print"/>
          <a:stretch>
            <a:fillRect/>
          </a:stretch>
        </p:blipFill>
        <p:spPr>
          <a:xfrm>
            <a:off x="6346825" y="2101850"/>
            <a:ext cx="773113" cy="446088"/>
          </a:xfrm>
          <a:prstGeom prst="rect">
            <a:avLst/>
          </a:prstGeom>
          <a:noFill/>
          <a:ln w="9525">
            <a:noFill/>
          </a:ln>
        </p:spPr>
      </p:pic>
      <p:pic>
        <p:nvPicPr>
          <p:cNvPr id="3083" name="Picture 4" descr="PPECLOGO-eff-0-3"/>
          <p:cNvPicPr>
            <a:picLocks noChangeAspect="1"/>
          </p:cNvPicPr>
          <p:nvPr/>
        </p:nvPicPr>
        <p:blipFill>
          <a:blip r:embed="rId4" cstate="print"/>
          <a:stretch>
            <a:fillRect/>
          </a:stretch>
        </p:blipFill>
        <p:spPr>
          <a:xfrm>
            <a:off x="438150" y="1277938"/>
            <a:ext cx="2373313" cy="1412875"/>
          </a:xfrm>
          <a:prstGeom prst="rect">
            <a:avLst/>
          </a:prstGeom>
          <a:noFill/>
          <a:ln w="9525">
            <a:noFill/>
          </a:ln>
        </p:spPr>
      </p:pic>
      <p:pic>
        <p:nvPicPr>
          <p:cNvPr id="3084" name="Picture 5" descr="PPECLOGO-eff-0-1"/>
          <p:cNvPicPr>
            <a:picLocks noChangeAspect="1"/>
          </p:cNvPicPr>
          <p:nvPr/>
        </p:nvPicPr>
        <p:blipFill>
          <a:blip r:embed="rId5" cstate="print"/>
          <a:stretch>
            <a:fillRect/>
          </a:stretch>
        </p:blipFill>
        <p:spPr>
          <a:xfrm>
            <a:off x="3136900" y="2671763"/>
            <a:ext cx="412750" cy="234950"/>
          </a:xfrm>
          <a:prstGeom prst="rect">
            <a:avLst/>
          </a:prstGeom>
          <a:noFill/>
          <a:ln w="9525">
            <a:noFill/>
          </a:ln>
        </p:spPr>
      </p:pic>
      <p:pic>
        <p:nvPicPr>
          <p:cNvPr id="3085" name="Picture 6" descr="PPECLOGO-eff-0-1"/>
          <p:cNvPicPr>
            <a:picLocks noChangeAspect="1"/>
          </p:cNvPicPr>
          <p:nvPr/>
        </p:nvPicPr>
        <p:blipFill>
          <a:blip r:embed="rId6" cstate="print"/>
          <a:stretch>
            <a:fillRect/>
          </a:stretch>
        </p:blipFill>
        <p:spPr>
          <a:xfrm>
            <a:off x="5426075" y="2122488"/>
            <a:ext cx="315913" cy="179387"/>
          </a:xfrm>
          <a:prstGeom prst="rect">
            <a:avLst/>
          </a:prstGeom>
          <a:noFill/>
          <a:ln w="9525">
            <a:noFill/>
          </a:ln>
        </p:spPr>
      </p:pic>
      <p:pic>
        <p:nvPicPr>
          <p:cNvPr id="3086" name="Picture 7" descr="PPECLOGO-eff-0-1"/>
          <p:cNvPicPr>
            <a:picLocks noChangeAspect="1"/>
          </p:cNvPicPr>
          <p:nvPr/>
        </p:nvPicPr>
        <p:blipFill>
          <a:blip r:embed="rId7" cstate="print"/>
          <a:stretch>
            <a:fillRect/>
          </a:stretch>
        </p:blipFill>
        <p:spPr>
          <a:xfrm>
            <a:off x="4057650" y="2703513"/>
            <a:ext cx="155575" cy="88900"/>
          </a:xfrm>
          <a:prstGeom prst="rect">
            <a:avLst/>
          </a:prstGeom>
          <a:noFill/>
          <a:ln w="9525">
            <a:noFill/>
          </a:ln>
        </p:spPr>
      </p:pic>
      <p:pic>
        <p:nvPicPr>
          <p:cNvPr id="3087" name="Picture 8" descr="PPECLOGO-eff-0-2"/>
          <p:cNvPicPr>
            <a:picLocks noChangeAspect="1"/>
          </p:cNvPicPr>
          <p:nvPr/>
        </p:nvPicPr>
        <p:blipFill>
          <a:blip r:embed="rId3" cstate="print"/>
          <a:stretch>
            <a:fillRect/>
          </a:stretch>
        </p:blipFill>
        <p:spPr>
          <a:xfrm>
            <a:off x="3775075" y="1930400"/>
            <a:ext cx="773113" cy="446088"/>
          </a:xfrm>
          <a:prstGeom prst="rect">
            <a:avLst/>
          </a:prstGeom>
          <a:noFill/>
          <a:ln w="9525">
            <a:noFill/>
          </a:ln>
        </p:spPr>
      </p:pic>
      <p:pic>
        <p:nvPicPr>
          <p:cNvPr id="3088" name="Picture 9" descr="PPECLOGO-eff-5-4"/>
          <p:cNvPicPr>
            <a:picLocks noChangeAspect="1"/>
          </p:cNvPicPr>
          <p:nvPr/>
        </p:nvPicPr>
        <p:blipFill>
          <a:blip r:embed="rId8" cstate="print"/>
          <a:stretch>
            <a:fillRect/>
          </a:stretch>
        </p:blipFill>
        <p:spPr>
          <a:xfrm>
            <a:off x="2160270" y="2361883"/>
            <a:ext cx="1163638" cy="668337"/>
          </a:xfrm>
          <a:prstGeom prst="rect">
            <a:avLst/>
          </a:prstGeom>
          <a:noFill/>
          <a:ln w="9525">
            <a:noFill/>
          </a:ln>
        </p:spPr>
      </p:pic>
      <p:pic>
        <p:nvPicPr>
          <p:cNvPr id="3089" name="Picture 10" descr="PPECLOGO-eff-5-2"/>
          <p:cNvPicPr>
            <a:picLocks noChangeAspect="1"/>
          </p:cNvPicPr>
          <p:nvPr/>
        </p:nvPicPr>
        <p:blipFill>
          <a:blip r:embed="rId9" cstate="print"/>
          <a:stretch>
            <a:fillRect/>
          </a:stretch>
        </p:blipFill>
        <p:spPr>
          <a:xfrm>
            <a:off x="3832225" y="2503488"/>
            <a:ext cx="1444625" cy="854075"/>
          </a:xfrm>
          <a:prstGeom prst="rect">
            <a:avLst/>
          </a:prstGeom>
          <a:noFill/>
          <a:ln w="9525">
            <a:noFill/>
          </a:ln>
        </p:spPr>
      </p:pic>
      <p:pic>
        <p:nvPicPr>
          <p:cNvPr id="3090" name="Picture 11" descr="PPECLOGO-eff-5-4"/>
          <p:cNvPicPr>
            <a:picLocks noChangeAspect="1"/>
          </p:cNvPicPr>
          <p:nvPr/>
        </p:nvPicPr>
        <p:blipFill>
          <a:blip r:embed="rId8" cstate="print"/>
          <a:stretch>
            <a:fillRect/>
          </a:stretch>
        </p:blipFill>
        <p:spPr>
          <a:xfrm>
            <a:off x="7404100" y="2028825"/>
            <a:ext cx="879475" cy="506413"/>
          </a:xfrm>
          <a:prstGeom prst="rect">
            <a:avLst/>
          </a:prstGeom>
          <a:noFill/>
          <a:ln w="9525">
            <a:noFill/>
          </a:ln>
        </p:spPr>
      </p:pic>
      <p:pic>
        <p:nvPicPr>
          <p:cNvPr id="3091" name="Picture 12" descr="PPECLOGO-eff-0-1"/>
          <p:cNvPicPr>
            <a:picLocks noChangeAspect="1"/>
          </p:cNvPicPr>
          <p:nvPr/>
        </p:nvPicPr>
        <p:blipFill>
          <a:blip r:embed="rId10" cstate="print"/>
          <a:stretch>
            <a:fillRect/>
          </a:stretch>
        </p:blipFill>
        <p:spPr>
          <a:xfrm>
            <a:off x="5873750" y="2579688"/>
            <a:ext cx="411163" cy="233362"/>
          </a:xfrm>
          <a:prstGeom prst="rect">
            <a:avLst/>
          </a:prstGeom>
          <a:noFill/>
          <a:ln w="9525">
            <a:noFill/>
          </a:ln>
        </p:spPr>
      </p:pic>
      <p:pic>
        <p:nvPicPr>
          <p:cNvPr id="3092" name="Picture 13" descr="PPECLOGO-eff-0-1"/>
          <p:cNvPicPr>
            <a:picLocks noChangeAspect="1"/>
          </p:cNvPicPr>
          <p:nvPr/>
        </p:nvPicPr>
        <p:blipFill>
          <a:blip r:embed="rId10" cstate="print"/>
          <a:stretch>
            <a:fillRect/>
          </a:stretch>
        </p:blipFill>
        <p:spPr>
          <a:xfrm>
            <a:off x="8480425" y="1785938"/>
            <a:ext cx="411163" cy="233362"/>
          </a:xfrm>
          <a:prstGeom prst="rect">
            <a:avLst/>
          </a:prstGeom>
          <a:noFill/>
          <a:ln w="9525">
            <a:noFill/>
          </a:ln>
        </p:spPr>
      </p:pic>
      <p:pic>
        <p:nvPicPr>
          <p:cNvPr id="3093" name="Picture 14" descr="PPECLOGO-eff2-1-2"/>
          <p:cNvPicPr>
            <a:picLocks noChangeAspect="1"/>
          </p:cNvPicPr>
          <p:nvPr/>
        </p:nvPicPr>
        <p:blipFill>
          <a:blip r:embed="rId11" cstate="print"/>
          <a:stretch>
            <a:fillRect/>
          </a:stretch>
        </p:blipFill>
        <p:spPr>
          <a:xfrm>
            <a:off x="1235075" y="2093913"/>
            <a:ext cx="1336675" cy="849312"/>
          </a:xfrm>
          <a:prstGeom prst="rect">
            <a:avLst/>
          </a:prstGeom>
          <a:noFill/>
          <a:ln w="9525">
            <a:noFill/>
          </a:ln>
        </p:spPr>
      </p:pic>
      <p:pic>
        <p:nvPicPr>
          <p:cNvPr id="3094" name="Picture 15" descr="PPECLOGO-eff2-1-3"/>
          <p:cNvPicPr>
            <a:picLocks noChangeAspect="1"/>
          </p:cNvPicPr>
          <p:nvPr/>
        </p:nvPicPr>
        <p:blipFill>
          <a:blip r:embed="rId12" cstate="print"/>
          <a:stretch>
            <a:fillRect/>
          </a:stretch>
        </p:blipFill>
        <p:spPr>
          <a:xfrm>
            <a:off x="2755900" y="2049463"/>
            <a:ext cx="344488" cy="217487"/>
          </a:xfrm>
          <a:prstGeom prst="rect">
            <a:avLst/>
          </a:prstGeom>
          <a:noFill/>
          <a:ln w="9525">
            <a:noFill/>
          </a:ln>
        </p:spPr>
      </p:pic>
      <p:pic>
        <p:nvPicPr>
          <p:cNvPr id="3095" name="Picture 16" descr="PPECLOGO-eff2-1-4"/>
          <p:cNvPicPr>
            <a:picLocks noChangeAspect="1"/>
          </p:cNvPicPr>
          <p:nvPr/>
        </p:nvPicPr>
        <p:blipFill>
          <a:blip r:embed="rId13" cstate="print"/>
          <a:stretch>
            <a:fillRect/>
          </a:stretch>
        </p:blipFill>
        <p:spPr>
          <a:xfrm>
            <a:off x="6327775" y="2397125"/>
            <a:ext cx="554038" cy="349250"/>
          </a:xfrm>
          <a:prstGeom prst="rect">
            <a:avLst/>
          </a:prstGeom>
          <a:noFill/>
          <a:ln w="9525">
            <a:noFill/>
          </a:ln>
        </p:spPr>
      </p:pic>
      <p:pic>
        <p:nvPicPr>
          <p:cNvPr id="3096" name="Picture 17" descr="PPECLOGO-eff2-1-3"/>
          <p:cNvPicPr>
            <a:picLocks noChangeAspect="1"/>
          </p:cNvPicPr>
          <p:nvPr/>
        </p:nvPicPr>
        <p:blipFill>
          <a:blip r:embed="rId12" cstate="print"/>
          <a:stretch>
            <a:fillRect/>
          </a:stretch>
        </p:blipFill>
        <p:spPr>
          <a:xfrm>
            <a:off x="6892925" y="2125663"/>
            <a:ext cx="284163" cy="179387"/>
          </a:xfrm>
          <a:prstGeom prst="rect">
            <a:avLst/>
          </a:prstGeom>
          <a:noFill/>
          <a:ln w="9525">
            <a:noFill/>
          </a:ln>
        </p:spPr>
      </p:pic>
      <p:pic>
        <p:nvPicPr>
          <p:cNvPr id="3097" name="Picture 18" descr="PPECLOGO-eff2-1-3"/>
          <p:cNvPicPr>
            <a:picLocks noChangeAspect="1"/>
          </p:cNvPicPr>
          <p:nvPr/>
        </p:nvPicPr>
        <p:blipFill>
          <a:blip r:embed="rId12" cstate="print"/>
          <a:stretch>
            <a:fillRect/>
          </a:stretch>
        </p:blipFill>
        <p:spPr>
          <a:xfrm>
            <a:off x="7292975" y="2460625"/>
            <a:ext cx="222250" cy="141288"/>
          </a:xfrm>
          <a:prstGeom prst="rect">
            <a:avLst/>
          </a:prstGeom>
          <a:noFill/>
          <a:ln w="9525">
            <a:noFill/>
          </a:ln>
        </p:spPr>
      </p:pic>
      <p:sp>
        <p:nvSpPr>
          <p:cNvPr id="22" name="TextBox 13"/>
          <p:cNvSpPr txBox="1"/>
          <p:nvPr/>
        </p:nvSpPr>
        <p:spPr>
          <a:xfrm>
            <a:off x="219710" y="1810385"/>
            <a:ext cx="8807450" cy="829945"/>
          </a:xfrm>
          <a:prstGeom prst="rect">
            <a:avLst/>
          </a:prstGeom>
          <a:noFill/>
          <a:effectLst>
            <a:outerShdw blurRad="50800" dist="38100" dir="2700000" algn="tl" rotWithShape="0">
              <a:prstClr val="black">
                <a:alpha val="40000"/>
              </a:prstClr>
            </a:outerShdw>
          </a:effectLst>
        </p:spPr>
        <p:txBody>
          <a:bodyPr wrap="square">
            <a:spAutoFit/>
          </a:bodyPr>
          <a:lstStyle/>
          <a:p>
            <a:pPr marR="0" algn="ctr" defTabSz="914400">
              <a:buClrTx/>
              <a:buSzTx/>
              <a:buFontTx/>
              <a:buNone/>
              <a:defRPr/>
            </a:pPr>
            <a:r>
              <a:rPr lang="zh-CN" altLang="zh-CN" sz="4800" b="1" noProof="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工程造价管理</a:t>
            </a:r>
            <a:endParaRPr lang="zh-CN" altLang="zh-CN" sz="4800" b="1" noProof="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endParaRPr>
          </a:p>
        </p:txBody>
      </p:sp>
      <p:cxnSp>
        <p:nvCxnSpPr>
          <p:cNvPr id="23" name="直接连接符 22"/>
          <p:cNvCxnSpPr/>
          <p:nvPr/>
        </p:nvCxnSpPr>
        <p:spPr>
          <a:xfrm>
            <a:off x="0" y="3397250"/>
            <a:ext cx="9144000" cy="0"/>
          </a:xfrm>
          <a:prstGeom prst="line">
            <a:avLst/>
          </a:prstGeom>
          <a:ln w="19050">
            <a:solidFill>
              <a:srgbClr val="04AEDA"/>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4762" y="3617913"/>
            <a:ext cx="3063875"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sp>
        <p:nvSpPr>
          <p:cNvPr id="9239" name="矩形 29"/>
          <p:cNvSpPr/>
          <p:nvPr/>
        </p:nvSpPr>
        <p:spPr>
          <a:xfrm>
            <a:off x="4050189" y="3449638"/>
            <a:ext cx="905510" cy="337185"/>
          </a:xfrm>
          <a:prstGeom prst="rect">
            <a:avLst/>
          </a:prstGeom>
          <a:noFill/>
          <a:ln w="9525">
            <a:noFill/>
          </a:ln>
        </p:spPr>
        <p:txBody>
          <a:bodyPr wrap="none">
            <a:spAutoFit/>
          </a:bodyPr>
          <a:lstStyle/>
          <a:p>
            <a:pPr algn="ctr"/>
            <a:r>
              <a:rPr lang="en-US" altLang="zh-CN" sz="1600" dirty="0">
                <a:latin typeface="Arial" panose="020B0604020202020204" pitchFamily="34" charset="0"/>
              </a:rPr>
              <a:t> </a:t>
            </a:r>
            <a:r>
              <a:rPr lang="zh-CN" altLang="en-US" sz="1600" dirty="0">
                <a:latin typeface="Arial" panose="020B0604020202020204" pitchFamily="34" charset="0"/>
              </a:rPr>
              <a:t>徐锡权 </a:t>
            </a:r>
            <a:endParaRPr lang="zh-CN" altLang="zh-CN" sz="1400" dirty="0">
              <a:latin typeface="Arial" panose="020B0604020202020204" pitchFamily="34" charset="0"/>
            </a:endParaRPr>
          </a:p>
        </p:txBody>
      </p:sp>
      <p:cxnSp>
        <p:nvCxnSpPr>
          <p:cNvPr id="32" name="直接连接符 31"/>
          <p:cNvCxnSpPr/>
          <p:nvPr/>
        </p:nvCxnSpPr>
        <p:spPr>
          <a:xfrm>
            <a:off x="1588" y="1289050"/>
            <a:ext cx="9144000" cy="0"/>
          </a:xfrm>
          <a:prstGeom prst="line">
            <a:avLst/>
          </a:prstGeom>
          <a:ln w="19050">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0" y="3552825"/>
            <a:ext cx="3059113"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0" y="3689350"/>
            <a:ext cx="3059113"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5926138" y="3598863"/>
            <a:ext cx="3217863"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5926138" y="3533775"/>
            <a:ext cx="3217863"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5922963" y="3670300"/>
            <a:ext cx="3221038"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088"/>
                                        </p:tgtEl>
                                        <p:attrNameLst>
                                          <p:attrName>style.visibility</p:attrName>
                                        </p:attrNameLst>
                                      </p:cBhvr>
                                      <p:to>
                                        <p:strVal val="visible"/>
                                      </p:to>
                                    </p:set>
                                    <p:animEffect filter="fade">
                                      <p:cBhvr>
                                        <p:cTn id="7" dur="500"/>
                                        <p:tgtEl>
                                          <p:spTgt spid="3088"/>
                                        </p:tgtEl>
                                      </p:cBhvr>
                                    </p:animEffect>
                                  </p:childTnLst>
                                </p:cTn>
                              </p:par>
                              <p:par>
                                <p:cTn id="8" presetID="10" presetClass="entr" presetSubtype="0" fill="hold" nodeType="withEffect">
                                  <p:stCondLst>
                                    <p:cond delay="0"/>
                                  </p:stCondLst>
                                  <p:childTnLst>
                                    <p:set>
                                      <p:cBhvr>
                                        <p:cTn id="9" dur="1" fill="hold">
                                          <p:stCondLst>
                                            <p:cond delay="0"/>
                                          </p:stCondLst>
                                        </p:cTn>
                                        <p:tgtEl>
                                          <p:spTgt spid="3084"/>
                                        </p:tgtEl>
                                        <p:attrNameLst>
                                          <p:attrName>style.visibility</p:attrName>
                                        </p:attrNameLst>
                                      </p:cBhvr>
                                      <p:to>
                                        <p:strVal val="visible"/>
                                      </p:to>
                                    </p:set>
                                    <p:animEffect filter="fade">
                                      <p:cBhvr>
                                        <p:cTn id="10" dur="500"/>
                                        <p:tgtEl>
                                          <p:spTgt spid="3084"/>
                                        </p:tgtEl>
                                      </p:cBhvr>
                                    </p:animEffect>
                                  </p:childTnLst>
                                </p:cTn>
                              </p:par>
                              <p:par>
                                <p:cTn id="11" presetID="10" presetClass="entr" presetSubtype="0" fill="hold" nodeType="withEffect">
                                  <p:stCondLst>
                                    <p:cond delay="0"/>
                                  </p:stCondLst>
                                  <p:childTnLst>
                                    <p:set>
                                      <p:cBhvr>
                                        <p:cTn id="12" dur="1" fill="hold">
                                          <p:stCondLst>
                                            <p:cond delay="0"/>
                                          </p:stCondLst>
                                        </p:cTn>
                                        <p:tgtEl>
                                          <p:spTgt spid="3083"/>
                                        </p:tgtEl>
                                        <p:attrNameLst>
                                          <p:attrName>style.visibility</p:attrName>
                                        </p:attrNameLst>
                                      </p:cBhvr>
                                      <p:to>
                                        <p:strVal val="visible"/>
                                      </p:to>
                                    </p:set>
                                    <p:animEffect filter="fade">
                                      <p:cBhvr>
                                        <p:cTn id="13" dur="500"/>
                                        <p:tgtEl>
                                          <p:spTgt spid="3083"/>
                                        </p:tgtEl>
                                      </p:cBhvr>
                                    </p:animEffect>
                                  </p:childTnLst>
                                </p:cTn>
                              </p:par>
                              <p:par>
                                <p:cTn id="14" presetID="10" presetClass="entr" presetSubtype="0" fill="hold" nodeType="withEffect">
                                  <p:stCondLst>
                                    <p:cond delay="0"/>
                                  </p:stCondLst>
                                  <p:childTnLst>
                                    <p:set>
                                      <p:cBhvr>
                                        <p:cTn id="15" dur="1" fill="hold">
                                          <p:stCondLst>
                                            <p:cond delay="0"/>
                                          </p:stCondLst>
                                        </p:cTn>
                                        <p:tgtEl>
                                          <p:spTgt spid="3081"/>
                                        </p:tgtEl>
                                        <p:attrNameLst>
                                          <p:attrName>style.visibility</p:attrName>
                                        </p:attrNameLst>
                                      </p:cBhvr>
                                      <p:to>
                                        <p:strVal val="visible"/>
                                      </p:to>
                                    </p:set>
                                    <p:animEffect filter="fade">
                                      <p:cBhvr>
                                        <p:cTn id="16" dur="500"/>
                                        <p:tgtEl>
                                          <p:spTgt spid="3081"/>
                                        </p:tgtEl>
                                      </p:cBhvr>
                                    </p:animEffect>
                                  </p:childTnLst>
                                </p:cTn>
                              </p:par>
                              <p:par>
                                <p:cTn id="17" presetID="10" presetClass="entr" presetSubtype="0" fill="hold" nodeType="withEffect">
                                  <p:stCondLst>
                                    <p:cond delay="0"/>
                                  </p:stCondLst>
                                  <p:childTnLst>
                                    <p:set>
                                      <p:cBhvr>
                                        <p:cTn id="18" dur="1" fill="hold">
                                          <p:stCondLst>
                                            <p:cond delay="0"/>
                                          </p:stCondLst>
                                        </p:cTn>
                                        <p:tgtEl>
                                          <p:spTgt spid="3087"/>
                                        </p:tgtEl>
                                        <p:attrNameLst>
                                          <p:attrName>style.visibility</p:attrName>
                                        </p:attrNameLst>
                                      </p:cBhvr>
                                      <p:to>
                                        <p:strVal val="visible"/>
                                      </p:to>
                                    </p:set>
                                    <p:animEffect filter="fade">
                                      <p:cBhvr>
                                        <p:cTn id="19" dur="500"/>
                                        <p:tgtEl>
                                          <p:spTgt spid="3087"/>
                                        </p:tgtEl>
                                      </p:cBhvr>
                                    </p:animEffect>
                                  </p:childTnLst>
                                </p:cTn>
                              </p:par>
                              <p:par>
                                <p:cTn id="20" presetID="10" presetClass="entr" presetSubtype="0" fill="hold" nodeType="withEffect">
                                  <p:stCondLst>
                                    <p:cond delay="0"/>
                                  </p:stCondLst>
                                  <p:childTnLst>
                                    <p:set>
                                      <p:cBhvr>
                                        <p:cTn id="21" dur="1" fill="hold">
                                          <p:stCondLst>
                                            <p:cond delay="0"/>
                                          </p:stCondLst>
                                        </p:cTn>
                                        <p:tgtEl>
                                          <p:spTgt spid="3089"/>
                                        </p:tgtEl>
                                        <p:attrNameLst>
                                          <p:attrName>style.visibility</p:attrName>
                                        </p:attrNameLst>
                                      </p:cBhvr>
                                      <p:to>
                                        <p:strVal val="visible"/>
                                      </p:to>
                                    </p:set>
                                    <p:animEffect filter="fade">
                                      <p:cBhvr>
                                        <p:cTn id="22" dur="500"/>
                                        <p:tgtEl>
                                          <p:spTgt spid="3089"/>
                                        </p:tgtEl>
                                      </p:cBhvr>
                                    </p:animEffect>
                                  </p:childTnLst>
                                </p:cTn>
                              </p:par>
                              <p:par>
                                <p:cTn id="23" presetID="10" presetClass="entr" presetSubtype="0" fill="hold" nodeType="withEffect">
                                  <p:stCondLst>
                                    <p:cond delay="0"/>
                                  </p:stCondLst>
                                  <p:childTnLst>
                                    <p:set>
                                      <p:cBhvr>
                                        <p:cTn id="24" dur="1" fill="hold">
                                          <p:stCondLst>
                                            <p:cond delay="0"/>
                                          </p:stCondLst>
                                        </p:cTn>
                                        <p:tgtEl>
                                          <p:spTgt spid="3091"/>
                                        </p:tgtEl>
                                        <p:attrNameLst>
                                          <p:attrName>style.visibility</p:attrName>
                                        </p:attrNameLst>
                                      </p:cBhvr>
                                      <p:to>
                                        <p:strVal val="visible"/>
                                      </p:to>
                                    </p:set>
                                    <p:animEffect filter="fade">
                                      <p:cBhvr>
                                        <p:cTn id="25" dur="500"/>
                                        <p:tgtEl>
                                          <p:spTgt spid="3091"/>
                                        </p:tgtEl>
                                      </p:cBhvr>
                                    </p:animEffect>
                                  </p:childTnLst>
                                </p:cTn>
                              </p:par>
                              <p:par>
                                <p:cTn id="26" presetID="10" presetClass="entr" presetSubtype="0" fill="hold" nodeType="withEffect">
                                  <p:stCondLst>
                                    <p:cond delay="0"/>
                                  </p:stCondLst>
                                  <p:childTnLst>
                                    <p:set>
                                      <p:cBhvr>
                                        <p:cTn id="27" dur="1" fill="hold">
                                          <p:stCondLst>
                                            <p:cond delay="0"/>
                                          </p:stCondLst>
                                        </p:cTn>
                                        <p:tgtEl>
                                          <p:spTgt spid="3082"/>
                                        </p:tgtEl>
                                        <p:attrNameLst>
                                          <p:attrName>style.visibility</p:attrName>
                                        </p:attrNameLst>
                                      </p:cBhvr>
                                      <p:to>
                                        <p:strVal val="visible"/>
                                      </p:to>
                                    </p:set>
                                    <p:animEffect filter="fade">
                                      <p:cBhvr>
                                        <p:cTn id="28" dur="500"/>
                                        <p:tgtEl>
                                          <p:spTgt spid="3082"/>
                                        </p:tgtEl>
                                      </p:cBhvr>
                                    </p:animEffect>
                                  </p:childTnLst>
                                </p:cTn>
                              </p:par>
                              <p:par>
                                <p:cTn id="29" presetID="10" presetClass="entr" presetSubtype="0" fill="hold" nodeType="withEffect">
                                  <p:stCondLst>
                                    <p:cond delay="0"/>
                                  </p:stCondLst>
                                  <p:childTnLst>
                                    <p:set>
                                      <p:cBhvr>
                                        <p:cTn id="30" dur="1" fill="hold">
                                          <p:stCondLst>
                                            <p:cond delay="0"/>
                                          </p:stCondLst>
                                        </p:cTn>
                                        <p:tgtEl>
                                          <p:spTgt spid="3090"/>
                                        </p:tgtEl>
                                        <p:attrNameLst>
                                          <p:attrName>style.visibility</p:attrName>
                                        </p:attrNameLst>
                                      </p:cBhvr>
                                      <p:to>
                                        <p:strVal val="visible"/>
                                      </p:to>
                                    </p:set>
                                    <p:animEffect filter="fade">
                                      <p:cBhvr>
                                        <p:cTn id="31" dur="500"/>
                                        <p:tgtEl>
                                          <p:spTgt spid="3090"/>
                                        </p:tgtEl>
                                      </p:cBhvr>
                                    </p:animEffect>
                                  </p:childTnLst>
                                </p:cTn>
                              </p:par>
                              <p:par>
                                <p:cTn id="32" presetID="10" presetClass="entr" presetSubtype="0" fill="hold" nodeType="withEffect">
                                  <p:stCondLst>
                                    <p:cond delay="0"/>
                                  </p:stCondLst>
                                  <p:childTnLst>
                                    <p:set>
                                      <p:cBhvr>
                                        <p:cTn id="33" dur="1" fill="hold">
                                          <p:stCondLst>
                                            <p:cond delay="0"/>
                                          </p:stCondLst>
                                        </p:cTn>
                                        <p:tgtEl>
                                          <p:spTgt spid="3085"/>
                                        </p:tgtEl>
                                        <p:attrNameLst>
                                          <p:attrName>style.visibility</p:attrName>
                                        </p:attrNameLst>
                                      </p:cBhvr>
                                      <p:to>
                                        <p:strVal val="visible"/>
                                      </p:to>
                                    </p:set>
                                    <p:animEffect filter="fade">
                                      <p:cBhvr>
                                        <p:cTn id="34" dur="500"/>
                                        <p:tgtEl>
                                          <p:spTgt spid="3085"/>
                                        </p:tgtEl>
                                      </p:cBhvr>
                                    </p:animEffect>
                                  </p:childTnLst>
                                </p:cTn>
                              </p:par>
                              <p:par>
                                <p:cTn id="35" presetID="10" presetClass="entr" presetSubtype="0" fill="hold" nodeType="withEffect">
                                  <p:stCondLst>
                                    <p:cond delay="0"/>
                                  </p:stCondLst>
                                  <p:childTnLst>
                                    <p:set>
                                      <p:cBhvr>
                                        <p:cTn id="36" dur="1" fill="hold">
                                          <p:stCondLst>
                                            <p:cond delay="0"/>
                                          </p:stCondLst>
                                        </p:cTn>
                                        <p:tgtEl>
                                          <p:spTgt spid="3092"/>
                                        </p:tgtEl>
                                        <p:attrNameLst>
                                          <p:attrName>style.visibility</p:attrName>
                                        </p:attrNameLst>
                                      </p:cBhvr>
                                      <p:to>
                                        <p:strVal val="visible"/>
                                      </p:to>
                                    </p:set>
                                    <p:animEffect filter="fade">
                                      <p:cBhvr>
                                        <p:cTn id="37" dur="500"/>
                                        <p:tgtEl>
                                          <p:spTgt spid="3092"/>
                                        </p:tgtEl>
                                      </p:cBhvr>
                                    </p:animEffect>
                                  </p:childTnLst>
                                </p:cTn>
                              </p:par>
                              <p:par>
                                <p:cTn id="38" presetID="10" presetClass="entr" presetSubtype="0" fill="hold" nodeType="withEffect">
                                  <p:stCondLst>
                                    <p:cond delay="0"/>
                                  </p:stCondLst>
                                  <p:childTnLst>
                                    <p:set>
                                      <p:cBhvr>
                                        <p:cTn id="39" dur="1" fill="hold">
                                          <p:stCondLst>
                                            <p:cond delay="0"/>
                                          </p:stCondLst>
                                        </p:cTn>
                                        <p:tgtEl>
                                          <p:spTgt spid="3086"/>
                                        </p:tgtEl>
                                        <p:attrNameLst>
                                          <p:attrName>style.visibility</p:attrName>
                                        </p:attrNameLst>
                                      </p:cBhvr>
                                      <p:to>
                                        <p:strVal val="visible"/>
                                      </p:to>
                                    </p:set>
                                    <p:animEffect filter="fade">
                                      <p:cBhvr>
                                        <p:cTn id="40" dur="500"/>
                                        <p:tgtEl>
                                          <p:spTgt spid="3086"/>
                                        </p:tgtEl>
                                      </p:cBhvr>
                                    </p:animEffect>
                                  </p:childTnLst>
                                </p:cTn>
                              </p:par>
                              <p:par>
                                <p:cTn id="41" presetID="35" presetClass="path" presetSubtype="0" fill="hold" nodeType="withEffect">
                                  <p:stCondLst>
                                    <p:cond delay="0"/>
                                  </p:stCondLst>
                                  <p:childTnLst>
                                    <p:animMotion origin="layout" path="M -2.5E-6 1.48148E-6 L -0.25 1.48148E-6 " pathEditMode="relative" rAng="0" ptsTypes="AA">
                                      <p:cBhvr>
                                        <p:cTn id="42" dur="5000" fill="hold"/>
                                        <p:tgtEl>
                                          <p:spTgt spid="3090"/>
                                        </p:tgtEl>
                                        <p:attrNameLst>
                                          <p:attrName>ppt_x</p:attrName>
                                          <p:attrName>ppt_y</p:attrName>
                                        </p:attrNameLst>
                                      </p:cBhvr>
                                      <p:rCtr x="-12500" y="0"/>
                                    </p:animMotion>
                                  </p:childTnLst>
                                </p:cTn>
                              </p:par>
                              <p:par>
                                <p:cTn id="43" presetID="35" presetClass="path" presetSubtype="0" fill="hold" nodeType="withEffect">
                                  <p:stCondLst>
                                    <p:cond delay="0"/>
                                  </p:stCondLst>
                                  <p:childTnLst>
                                    <p:animMotion origin="layout" path="M -4.72222E-6 -1.85185E-6 L -0.31631 -1.85185E-6 " pathEditMode="relative" rAng="0" ptsTypes="AA">
                                      <p:cBhvr>
                                        <p:cTn id="44" dur="5000" fill="hold"/>
                                        <p:tgtEl>
                                          <p:spTgt spid="3082"/>
                                        </p:tgtEl>
                                        <p:attrNameLst>
                                          <p:attrName>ppt_x</p:attrName>
                                          <p:attrName>ppt_y</p:attrName>
                                        </p:attrNameLst>
                                      </p:cBhvr>
                                      <p:rCtr x="-15800" y="0"/>
                                    </p:animMotion>
                                  </p:childTnLst>
                                </p:cTn>
                              </p:par>
                              <p:par>
                                <p:cTn id="45" presetID="35" presetClass="path" presetSubtype="0" fill="hold" nodeType="withEffect">
                                  <p:stCondLst>
                                    <p:cond delay="0"/>
                                  </p:stCondLst>
                                  <p:childTnLst>
                                    <p:animMotion origin="layout" path="M 0.00504 1.7284E-6 L -0.46684 1.7284E-6 " pathEditMode="relative" rAng="0" ptsTypes="AA">
                                      <p:cBhvr>
                                        <p:cTn id="46" dur="5000" fill="hold"/>
                                        <p:tgtEl>
                                          <p:spTgt spid="3085"/>
                                        </p:tgtEl>
                                        <p:attrNameLst>
                                          <p:attrName>ppt_x</p:attrName>
                                          <p:attrName>ppt_y</p:attrName>
                                        </p:attrNameLst>
                                      </p:cBhvr>
                                      <p:rCtr x="-23600" y="0"/>
                                    </p:animMotion>
                                  </p:childTnLst>
                                </p:cTn>
                              </p:par>
                              <p:par>
                                <p:cTn id="47" presetID="35" presetClass="path" presetSubtype="0" fill="hold" nodeType="withEffect">
                                  <p:stCondLst>
                                    <p:cond delay="0"/>
                                  </p:stCondLst>
                                  <p:childTnLst>
                                    <p:animMotion origin="layout" path="M -4.72222E-6 1.48148E-6 L -0.19531 1.48148E-6 " pathEditMode="relative" rAng="0" ptsTypes="AA">
                                      <p:cBhvr>
                                        <p:cTn id="48" dur="5000" fill="hold"/>
                                        <p:tgtEl>
                                          <p:spTgt spid="3087"/>
                                        </p:tgtEl>
                                        <p:attrNameLst>
                                          <p:attrName>ppt_x</p:attrName>
                                          <p:attrName>ppt_y</p:attrName>
                                        </p:attrNameLst>
                                      </p:cBhvr>
                                      <p:rCtr x="-9800" y="0"/>
                                    </p:animMotion>
                                  </p:childTnLst>
                                </p:cTn>
                              </p:par>
                              <p:par>
                                <p:cTn id="49" presetID="35" presetClass="path" presetSubtype="0" fill="hold" nodeType="withEffect">
                                  <p:stCondLst>
                                    <p:cond delay="0"/>
                                  </p:stCondLst>
                                  <p:childTnLst>
                                    <p:animMotion origin="layout" path="M 5E-6 -3.95062E-6 L -0.43594 -3.95062E-6 " pathEditMode="relative" rAng="0" ptsTypes="AA">
                                      <p:cBhvr>
                                        <p:cTn id="50" dur="5000" fill="hold"/>
                                        <p:tgtEl>
                                          <p:spTgt spid="3084"/>
                                        </p:tgtEl>
                                        <p:attrNameLst>
                                          <p:attrName>ppt_x</p:attrName>
                                          <p:attrName>ppt_y</p:attrName>
                                        </p:attrNameLst>
                                      </p:cBhvr>
                                      <p:rCtr x="-21800" y="0"/>
                                    </p:animMotion>
                                  </p:childTnLst>
                                </p:cTn>
                              </p:par>
                              <p:par>
                                <p:cTn id="51" presetID="35" presetClass="path" presetSubtype="0" fill="hold" nodeType="withEffect">
                                  <p:stCondLst>
                                    <p:cond delay="0"/>
                                  </p:stCondLst>
                                  <p:childTnLst>
                                    <p:animMotion origin="layout" path="M 3.05556E-6 7.40741E-7 L -0.61719 7.40741E-7 " pathEditMode="relative" rAng="0" ptsTypes="AA">
                                      <p:cBhvr>
                                        <p:cTn id="52" dur="5000" fill="hold"/>
                                        <p:tgtEl>
                                          <p:spTgt spid="3086"/>
                                        </p:tgtEl>
                                        <p:attrNameLst>
                                          <p:attrName>ppt_x</p:attrName>
                                          <p:attrName>ppt_y</p:attrName>
                                        </p:attrNameLst>
                                      </p:cBhvr>
                                      <p:rCtr x="-30900" y="0"/>
                                    </p:animMotion>
                                  </p:childTnLst>
                                </p:cTn>
                              </p:par>
                              <p:par>
                                <p:cTn id="53" presetID="35" presetClass="path" presetSubtype="0" fill="hold" nodeType="withEffect">
                                  <p:stCondLst>
                                    <p:cond delay="0"/>
                                  </p:stCondLst>
                                  <p:childTnLst>
                                    <p:animMotion origin="layout" path="M 2.5E-6 3.45679E-6 L -0.33577 3.45679E-6 " pathEditMode="relative" rAng="0" ptsTypes="AA">
                                      <p:cBhvr>
                                        <p:cTn id="54" dur="5000" fill="hold"/>
                                        <p:tgtEl>
                                          <p:spTgt spid="3081"/>
                                        </p:tgtEl>
                                        <p:attrNameLst>
                                          <p:attrName>ppt_x</p:attrName>
                                          <p:attrName>ppt_y</p:attrName>
                                        </p:attrNameLst>
                                      </p:cBhvr>
                                      <p:rCtr x="-16800" y="0"/>
                                    </p:animMotion>
                                  </p:childTnLst>
                                </p:cTn>
                              </p:par>
                              <p:par>
                                <p:cTn id="55" presetID="35" presetClass="path" presetSubtype="0" fill="hold" nodeType="withEffect">
                                  <p:stCondLst>
                                    <p:cond delay="0"/>
                                  </p:stCondLst>
                                  <p:childTnLst>
                                    <p:animMotion origin="layout" path="M 3.05556E-6 -4.07407E-6 L -0.57188 -4.07407E-6 " pathEditMode="relative" rAng="0" ptsTypes="AA">
                                      <p:cBhvr>
                                        <p:cTn id="56" dur="5000" fill="hold"/>
                                        <p:tgtEl>
                                          <p:spTgt spid="3091"/>
                                        </p:tgtEl>
                                        <p:attrNameLst>
                                          <p:attrName>ppt_x</p:attrName>
                                          <p:attrName>ppt_y</p:attrName>
                                        </p:attrNameLst>
                                      </p:cBhvr>
                                      <p:rCtr x="-28600" y="0"/>
                                    </p:animMotion>
                                  </p:childTnLst>
                                </p:cTn>
                              </p:par>
                              <p:par>
                                <p:cTn id="57" presetID="35" presetClass="path" presetSubtype="0" fill="hold" nodeType="withEffect">
                                  <p:stCondLst>
                                    <p:cond delay="0"/>
                                  </p:stCondLst>
                                  <p:childTnLst>
                                    <p:animMotion origin="layout" path="M 3.61111E-6 -3.08642E-6 L -0.57188 -3.08642E-6 " pathEditMode="relative" rAng="0" ptsTypes="AA">
                                      <p:cBhvr>
                                        <p:cTn id="58" dur="5000" fill="hold"/>
                                        <p:tgtEl>
                                          <p:spTgt spid="3092"/>
                                        </p:tgtEl>
                                        <p:attrNameLst>
                                          <p:attrName>ppt_x</p:attrName>
                                          <p:attrName>ppt_y</p:attrName>
                                        </p:attrNameLst>
                                      </p:cBhvr>
                                      <p:rCtr x="-28600" y="0"/>
                                    </p:animMotion>
                                  </p:childTnLst>
                                </p:cTn>
                              </p:par>
                              <p:par>
                                <p:cTn id="59" presetID="63" presetClass="path" presetSubtype="0" fill="hold" nodeType="withEffect">
                                  <p:stCondLst>
                                    <p:cond delay="0"/>
                                  </p:stCondLst>
                                  <p:childTnLst>
                                    <p:animMotion origin="layout" path="M -2.77778E-7 -3.08642E-6 L 0.43906 -3.08642E-6 " pathEditMode="relative" rAng="0" ptsTypes="AA">
                                      <p:cBhvr>
                                        <p:cTn id="60" dur="5000" fill="hold"/>
                                        <p:tgtEl>
                                          <p:spTgt spid="3089"/>
                                        </p:tgtEl>
                                        <p:attrNameLst>
                                          <p:attrName>ppt_x</p:attrName>
                                          <p:attrName>ppt_y</p:attrName>
                                        </p:attrNameLst>
                                      </p:cBhvr>
                                      <p:rCtr x="21900" y="0"/>
                                    </p:animMotion>
                                  </p:childTnLst>
                                </p:cTn>
                              </p:par>
                              <p:par>
                                <p:cTn id="61" presetID="63" presetClass="path" presetSubtype="0" fill="hold" nodeType="withEffect">
                                  <p:stCondLst>
                                    <p:cond delay="0"/>
                                  </p:stCondLst>
                                  <p:childTnLst>
                                    <p:animMotion origin="layout" path="M 2.22222E-6 -1.7284E-6 L 0.62812 -1.7284E-6 " pathEditMode="relative" rAng="0" ptsTypes="AA">
                                      <p:cBhvr>
                                        <p:cTn id="62" dur="5000" fill="hold"/>
                                        <p:tgtEl>
                                          <p:spTgt spid="3088"/>
                                        </p:tgtEl>
                                        <p:attrNameLst>
                                          <p:attrName>ppt_x</p:attrName>
                                          <p:attrName>ppt_y</p:attrName>
                                        </p:attrNameLst>
                                      </p:cBhvr>
                                      <p:rCtr x="31400" y="0"/>
                                    </p:animMotion>
                                  </p:childTnLst>
                                </p:cTn>
                              </p:par>
                              <p:par>
                                <p:cTn id="63" presetID="63" presetClass="path" presetSubtype="0" fill="hold" nodeType="withEffect">
                                  <p:stCondLst>
                                    <p:cond delay="0"/>
                                  </p:stCondLst>
                                  <p:childTnLst>
                                    <p:animMotion origin="layout" path="M -4.16667E-6 -2.46914E-6 L 0.42466 -2.46914E-6 " pathEditMode="relative" rAng="0" ptsTypes="AA">
                                      <p:cBhvr>
                                        <p:cTn id="64" dur="5000" fill="hold"/>
                                        <p:tgtEl>
                                          <p:spTgt spid="3083"/>
                                        </p:tgtEl>
                                        <p:attrNameLst>
                                          <p:attrName>ppt_x</p:attrName>
                                          <p:attrName>ppt_y</p:attrName>
                                        </p:attrNameLst>
                                      </p:cBhvr>
                                      <p:rCtr x="21200" y="0"/>
                                    </p:animMotion>
                                  </p:childTnLst>
                                </p:cTn>
                              </p:par>
                              <p:par>
                                <p:cTn id="65" presetID="10" presetClass="exit" presetSubtype="0" fill="hold" nodeType="withEffect">
                                  <p:stCondLst>
                                    <p:cond delay="2500"/>
                                  </p:stCondLst>
                                  <p:childTnLst>
                                    <p:animEffect filter="fade">
                                      <p:cBhvr>
                                        <p:cTn id="66" dur="500"/>
                                        <p:tgtEl>
                                          <p:spTgt spid="3088"/>
                                        </p:tgtEl>
                                      </p:cBhvr>
                                    </p:animEffect>
                                    <p:set>
                                      <p:cBhvr>
                                        <p:cTn id="67" dur="1" fill="hold">
                                          <p:stCondLst>
                                            <p:cond delay="499"/>
                                          </p:stCondLst>
                                        </p:cTn>
                                        <p:tgtEl>
                                          <p:spTgt spid="3088"/>
                                        </p:tgtEl>
                                        <p:attrNameLst>
                                          <p:attrName>style.visibility</p:attrName>
                                        </p:attrNameLst>
                                      </p:cBhvr>
                                      <p:to>
                                        <p:strVal val="hidden"/>
                                      </p:to>
                                    </p:set>
                                  </p:childTnLst>
                                </p:cTn>
                              </p:par>
                              <p:par>
                                <p:cTn id="68" presetID="10" presetClass="exit" presetSubtype="0" fill="hold" nodeType="withEffect">
                                  <p:stCondLst>
                                    <p:cond delay="2500"/>
                                  </p:stCondLst>
                                  <p:childTnLst>
                                    <p:animEffect filter="fade">
                                      <p:cBhvr>
                                        <p:cTn id="69" dur="500"/>
                                        <p:tgtEl>
                                          <p:spTgt spid="3089"/>
                                        </p:tgtEl>
                                      </p:cBhvr>
                                    </p:animEffect>
                                    <p:set>
                                      <p:cBhvr>
                                        <p:cTn id="70" dur="1" fill="hold">
                                          <p:stCondLst>
                                            <p:cond delay="499"/>
                                          </p:stCondLst>
                                        </p:cTn>
                                        <p:tgtEl>
                                          <p:spTgt spid="3089"/>
                                        </p:tgtEl>
                                        <p:attrNameLst>
                                          <p:attrName>style.visibility</p:attrName>
                                        </p:attrNameLst>
                                      </p:cBhvr>
                                      <p:to>
                                        <p:strVal val="hidden"/>
                                      </p:to>
                                    </p:set>
                                  </p:childTnLst>
                                </p:cTn>
                              </p:par>
                              <p:par>
                                <p:cTn id="71" presetID="10" presetClass="exit" presetSubtype="0" fill="hold" nodeType="withEffect">
                                  <p:stCondLst>
                                    <p:cond delay="2500"/>
                                  </p:stCondLst>
                                  <p:childTnLst>
                                    <p:animEffect filter="fade">
                                      <p:cBhvr>
                                        <p:cTn id="72" dur="500"/>
                                        <p:tgtEl>
                                          <p:spTgt spid="3091"/>
                                        </p:tgtEl>
                                      </p:cBhvr>
                                    </p:animEffect>
                                    <p:set>
                                      <p:cBhvr>
                                        <p:cTn id="73" dur="1" fill="hold">
                                          <p:stCondLst>
                                            <p:cond delay="499"/>
                                          </p:stCondLst>
                                        </p:cTn>
                                        <p:tgtEl>
                                          <p:spTgt spid="3091"/>
                                        </p:tgtEl>
                                        <p:attrNameLst>
                                          <p:attrName>style.visibility</p:attrName>
                                        </p:attrNameLst>
                                      </p:cBhvr>
                                      <p:to>
                                        <p:strVal val="hidden"/>
                                      </p:to>
                                    </p:set>
                                  </p:childTnLst>
                                </p:cTn>
                              </p:par>
                              <p:par>
                                <p:cTn id="74" presetID="10" presetClass="exit" presetSubtype="0" fill="hold" nodeType="withEffect">
                                  <p:stCondLst>
                                    <p:cond delay="2500"/>
                                  </p:stCondLst>
                                  <p:childTnLst>
                                    <p:animEffect filter="fade">
                                      <p:cBhvr>
                                        <p:cTn id="75" dur="500"/>
                                        <p:tgtEl>
                                          <p:spTgt spid="3086"/>
                                        </p:tgtEl>
                                      </p:cBhvr>
                                    </p:animEffect>
                                    <p:set>
                                      <p:cBhvr>
                                        <p:cTn id="76" dur="1" fill="hold">
                                          <p:stCondLst>
                                            <p:cond delay="499"/>
                                          </p:stCondLst>
                                        </p:cTn>
                                        <p:tgtEl>
                                          <p:spTgt spid="3086"/>
                                        </p:tgtEl>
                                        <p:attrNameLst>
                                          <p:attrName>style.visibility</p:attrName>
                                        </p:attrNameLst>
                                      </p:cBhvr>
                                      <p:to>
                                        <p:strVal val="hidden"/>
                                      </p:to>
                                    </p:set>
                                  </p:childTnLst>
                                </p:cTn>
                              </p:par>
                              <p:par>
                                <p:cTn id="77" presetID="10" presetClass="exit" presetSubtype="0" fill="hold" nodeType="withEffect">
                                  <p:stCondLst>
                                    <p:cond delay="2500"/>
                                  </p:stCondLst>
                                  <p:childTnLst>
                                    <p:animEffect filter="fade">
                                      <p:cBhvr>
                                        <p:cTn id="78" dur="500"/>
                                        <p:tgtEl>
                                          <p:spTgt spid="3084"/>
                                        </p:tgtEl>
                                      </p:cBhvr>
                                    </p:animEffect>
                                    <p:set>
                                      <p:cBhvr>
                                        <p:cTn id="79" dur="1" fill="hold">
                                          <p:stCondLst>
                                            <p:cond delay="499"/>
                                          </p:stCondLst>
                                        </p:cTn>
                                        <p:tgtEl>
                                          <p:spTgt spid="3084"/>
                                        </p:tgtEl>
                                        <p:attrNameLst>
                                          <p:attrName>style.visibility</p:attrName>
                                        </p:attrNameLst>
                                      </p:cBhvr>
                                      <p:to>
                                        <p:strVal val="hidden"/>
                                      </p:to>
                                    </p:set>
                                  </p:childTnLst>
                                </p:cTn>
                              </p:par>
                              <p:par>
                                <p:cTn id="80" presetID="10" presetClass="exit" presetSubtype="0" fill="hold" nodeType="withEffect">
                                  <p:stCondLst>
                                    <p:cond delay="2500"/>
                                  </p:stCondLst>
                                  <p:childTnLst>
                                    <p:animEffect filter="fade">
                                      <p:cBhvr>
                                        <p:cTn id="81" dur="500"/>
                                        <p:tgtEl>
                                          <p:spTgt spid="3087"/>
                                        </p:tgtEl>
                                      </p:cBhvr>
                                    </p:animEffect>
                                    <p:set>
                                      <p:cBhvr>
                                        <p:cTn id="82" dur="1" fill="hold">
                                          <p:stCondLst>
                                            <p:cond delay="499"/>
                                          </p:stCondLst>
                                        </p:cTn>
                                        <p:tgtEl>
                                          <p:spTgt spid="3087"/>
                                        </p:tgtEl>
                                        <p:attrNameLst>
                                          <p:attrName>style.visibility</p:attrName>
                                        </p:attrNameLst>
                                      </p:cBhvr>
                                      <p:to>
                                        <p:strVal val="hidden"/>
                                      </p:to>
                                    </p:set>
                                  </p:childTnLst>
                                </p:cTn>
                              </p:par>
                              <p:par>
                                <p:cTn id="83" presetID="10" presetClass="exit" presetSubtype="0" fill="hold" nodeType="withEffect">
                                  <p:stCondLst>
                                    <p:cond delay="2500"/>
                                  </p:stCondLst>
                                  <p:childTnLst>
                                    <p:animEffect filter="fade">
                                      <p:cBhvr>
                                        <p:cTn id="84" dur="500"/>
                                        <p:tgtEl>
                                          <p:spTgt spid="3082"/>
                                        </p:tgtEl>
                                      </p:cBhvr>
                                    </p:animEffect>
                                    <p:set>
                                      <p:cBhvr>
                                        <p:cTn id="85" dur="1" fill="hold">
                                          <p:stCondLst>
                                            <p:cond delay="499"/>
                                          </p:stCondLst>
                                        </p:cTn>
                                        <p:tgtEl>
                                          <p:spTgt spid="3082"/>
                                        </p:tgtEl>
                                        <p:attrNameLst>
                                          <p:attrName>style.visibility</p:attrName>
                                        </p:attrNameLst>
                                      </p:cBhvr>
                                      <p:to>
                                        <p:strVal val="hidden"/>
                                      </p:to>
                                    </p:set>
                                  </p:childTnLst>
                                </p:cTn>
                              </p:par>
                              <p:par>
                                <p:cTn id="86" presetID="10" presetClass="exit" presetSubtype="0" fill="hold" nodeType="withEffect">
                                  <p:stCondLst>
                                    <p:cond delay="2500"/>
                                  </p:stCondLst>
                                  <p:childTnLst>
                                    <p:animEffect filter="fade">
                                      <p:cBhvr>
                                        <p:cTn id="87" dur="500"/>
                                        <p:tgtEl>
                                          <p:spTgt spid="3090"/>
                                        </p:tgtEl>
                                      </p:cBhvr>
                                    </p:animEffect>
                                    <p:set>
                                      <p:cBhvr>
                                        <p:cTn id="88" dur="1" fill="hold">
                                          <p:stCondLst>
                                            <p:cond delay="499"/>
                                          </p:stCondLst>
                                        </p:cTn>
                                        <p:tgtEl>
                                          <p:spTgt spid="3090"/>
                                        </p:tgtEl>
                                        <p:attrNameLst>
                                          <p:attrName>style.visibility</p:attrName>
                                        </p:attrNameLst>
                                      </p:cBhvr>
                                      <p:to>
                                        <p:strVal val="hidden"/>
                                      </p:to>
                                    </p:set>
                                  </p:childTnLst>
                                </p:cTn>
                              </p:par>
                              <p:par>
                                <p:cTn id="89" presetID="10" presetClass="exit" presetSubtype="0" fill="hold" nodeType="withEffect">
                                  <p:stCondLst>
                                    <p:cond delay="2500"/>
                                  </p:stCondLst>
                                  <p:childTnLst>
                                    <p:animEffect filter="fade">
                                      <p:cBhvr>
                                        <p:cTn id="90" dur="500"/>
                                        <p:tgtEl>
                                          <p:spTgt spid="3092"/>
                                        </p:tgtEl>
                                      </p:cBhvr>
                                    </p:animEffect>
                                    <p:set>
                                      <p:cBhvr>
                                        <p:cTn id="91" dur="1" fill="hold">
                                          <p:stCondLst>
                                            <p:cond delay="499"/>
                                          </p:stCondLst>
                                        </p:cTn>
                                        <p:tgtEl>
                                          <p:spTgt spid="3092"/>
                                        </p:tgtEl>
                                        <p:attrNameLst>
                                          <p:attrName>style.visibility</p:attrName>
                                        </p:attrNameLst>
                                      </p:cBhvr>
                                      <p:to>
                                        <p:strVal val="hidden"/>
                                      </p:to>
                                    </p:set>
                                  </p:childTnLst>
                                </p:cTn>
                              </p:par>
                              <p:par>
                                <p:cTn id="92" presetID="10" presetClass="exit" presetSubtype="0" fill="hold" nodeType="withEffect">
                                  <p:stCondLst>
                                    <p:cond delay="2500"/>
                                  </p:stCondLst>
                                  <p:childTnLst>
                                    <p:animEffect filter="fade">
                                      <p:cBhvr>
                                        <p:cTn id="93" dur="500"/>
                                        <p:tgtEl>
                                          <p:spTgt spid="3083"/>
                                        </p:tgtEl>
                                      </p:cBhvr>
                                    </p:animEffect>
                                    <p:set>
                                      <p:cBhvr>
                                        <p:cTn id="94" dur="1" fill="hold">
                                          <p:stCondLst>
                                            <p:cond delay="499"/>
                                          </p:stCondLst>
                                        </p:cTn>
                                        <p:tgtEl>
                                          <p:spTgt spid="3083"/>
                                        </p:tgtEl>
                                        <p:attrNameLst>
                                          <p:attrName>style.visibility</p:attrName>
                                        </p:attrNameLst>
                                      </p:cBhvr>
                                      <p:to>
                                        <p:strVal val="hidden"/>
                                      </p:to>
                                    </p:set>
                                  </p:childTnLst>
                                </p:cTn>
                              </p:par>
                              <p:par>
                                <p:cTn id="95" presetID="10" presetClass="exit" presetSubtype="0" fill="hold" nodeType="withEffect">
                                  <p:stCondLst>
                                    <p:cond delay="2500"/>
                                  </p:stCondLst>
                                  <p:childTnLst>
                                    <p:animEffect filter="fade">
                                      <p:cBhvr>
                                        <p:cTn id="96" dur="500"/>
                                        <p:tgtEl>
                                          <p:spTgt spid="3081"/>
                                        </p:tgtEl>
                                      </p:cBhvr>
                                    </p:animEffect>
                                    <p:set>
                                      <p:cBhvr>
                                        <p:cTn id="97" dur="1" fill="hold">
                                          <p:stCondLst>
                                            <p:cond delay="499"/>
                                          </p:stCondLst>
                                        </p:cTn>
                                        <p:tgtEl>
                                          <p:spTgt spid="3081"/>
                                        </p:tgtEl>
                                        <p:attrNameLst>
                                          <p:attrName>style.visibility</p:attrName>
                                        </p:attrNameLst>
                                      </p:cBhvr>
                                      <p:to>
                                        <p:strVal val="hidden"/>
                                      </p:to>
                                    </p:set>
                                  </p:childTnLst>
                                </p:cTn>
                              </p:par>
                              <p:par>
                                <p:cTn id="98" presetID="10" presetClass="exit" presetSubtype="0" fill="hold" nodeType="withEffect">
                                  <p:stCondLst>
                                    <p:cond delay="2500"/>
                                  </p:stCondLst>
                                  <p:childTnLst>
                                    <p:animEffect filter="fade">
                                      <p:cBhvr>
                                        <p:cTn id="99" dur="500"/>
                                        <p:tgtEl>
                                          <p:spTgt spid="3085"/>
                                        </p:tgtEl>
                                      </p:cBhvr>
                                    </p:animEffect>
                                    <p:set>
                                      <p:cBhvr>
                                        <p:cTn id="100" dur="1" fill="hold">
                                          <p:stCondLst>
                                            <p:cond delay="499"/>
                                          </p:stCondLst>
                                        </p:cTn>
                                        <p:tgtEl>
                                          <p:spTgt spid="3085"/>
                                        </p:tgtEl>
                                        <p:attrNameLst>
                                          <p:attrName>style.visibility</p:attrName>
                                        </p:attrNameLst>
                                      </p:cBhvr>
                                      <p:to>
                                        <p:strVal val="hidden"/>
                                      </p:to>
                                    </p:set>
                                  </p:childTnLst>
                                </p:cTn>
                              </p:par>
                              <p:par>
                                <p:cTn id="101" presetID="10" presetClass="entr" presetSubtype="0" fill="hold" nodeType="withEffect">
                                  <p:stCondLst>
                                    <p:cond delay="0"/>
                                  </p:stCondLst>
                                  <p:childTnLst>
                                    <p:set>
                                      <p:cBhvr>
                                        <p:cTn id="102" dur="1" fill="hold">
                                          <p:stCondLst>
                                            <p:cond delay="0"/>
                                          </p:stCondLst>
                                        </p:cTn>
                                        <p:tgtEl>
                                          <p:spTgt spid="3093"/>
                                        </p:tgtEl>
                                        <p:attrNameLst>
                                          <p:attrName>style.visibility</p:attrName>
                                        </p:attrNameLst>
                                      </p:cBhvr>
                                      <p:to>
                                        <p:strVal val="visible"/>
                                      </p:to>
                                    </p:set>
                                    <p:animEffect filter="fade">
                                      <p:cBhvr>
                                        <p:cTn id="103" dur="100"/>
                                        <p:tgtEl>
                                          <p:spTgt spid="3093"/>
                                        </p:tgtEl>
                                      </p:cBhvr>
                                    </p:animEffect>
                                  </p:childTnLst>
                                </p:cTn>
                              </p:par>
                              <p:par>
                                <p:cTn id="104" presetID="10" presetClass="entr" presetSubtype="0" fill="hold" nodeType="withEffect">
                                  <p:stCondLst>
                                    <p:cond delay="600"/>
                                  </p:stCondLst>
                                  <p:childTnLst>
                                    <p:set>
                                      <p:cBhvr>
                                        <p:cTn id="105" dur="1" fill="hold">
                                          <p:stCondLst>
                                            <p:cond delay="0"/>
                                          </p:stCondLst>
                                        </p:cTn>
                                        <p:tgtEl>
                                          <p:spTgt spid="3094"/>
                                        </p:tgtEl>
                                        <p:attrNameLst>
                                          <p:attrName>style.visibility</p:attrName>
                                        </p:attrNameLst>
                                      </p:cBhvr>
                                      <p:to>
                                        <p:strVal val="visible"/>
                                      </p:to>
                                    </p:set>
                                    <p:animEffect filter="fade">
                                      <p:cBhvr>
                                        <p:cTn id="106" dur="100"/>
                                        <p:tgtEl>
                                          <p:spTgt spid="3094"/>
                                        </p:tgtEl>
                                      </p:cBhvr>
                                    </p:animEffect>
                                  </p:childTnLst>
                                </p:cTn>
                              </p:par>
                              <p:par>
                                <p:cTn id="107" presetID="10" presetClass="entr" presetSubtype="0" fill="hold" nodeType="withEffect">
                                  <p:stCondLst>
                                    <p:cond delay="200"/>
                                  </p:stCondLst>
                                  <p:childTnLst>
                                    <p:set>
                                      <p:cBhvr>
                                        <p:cTn id="108" dur="1" fill="hold">
                                          <p:stCondLst>
                                            <p:cond delay="0"/>
                                          </p:stCondLst>
                                        </p:cTn>
                                        <p:tgtEl>
                                          <p:spTgt spid="3095"/>
                                        </p:tgtEl>
                                        <p:attrNameLst>
                                          <p:attrName>style.visibility</p:attrName>
                                        </p:attrNameLst>
                                      </p:cBhvr>
                                      <p:to>
                                        <p:strVal val="visible"/>
                                      </p:to>
                                    </p:set>
                                    <p:animEffect filter="fade">
                                      <p:cBhvr>
                                        <p:cTn id="109" dur="100"/>
                                        <p:tgtEl>
                                          <p:spTgt spid="3095"/>
                                        </p:tgtEl>
                                      </p:cBhvr>
                                    </p:animEffect>
                                  </p:childTnLst>
                                </p:cTn>
                              </p:par>
                              <p:par>
                                <p:cTn id="110" presetID="10" presetClass="entr" presetSubtype="0" fill="hold" nodeType="withEffect">
                                  <p:stCondLst>
                                    <p:cond delay="1800"/>
                                  </p:stCondLst>
                                  <p:childTnLst>
                                    <p:set>
                                      <p:cBhvr>
                                        <p:cTn id="111" dur="1" fill="hold">
                                          <p:stCondLst>
                                            <p:cond delay="0"/>
                                          </p:stCondLst>
                                        </p:cTn>
                                        <p:tgtEl>
                                          <p:spTgt spid="3096"/>
                                        </p:tgtEl>
                                        <p:attrNameLst>
                                          <p:attrName>style.visibility</p:attrName>
                                        </p:attrNameLst>
                                      </p:cBhvr>
                                      <p:to>
                                        <p:strVal val="visible"/>
                                      </p:to>
                                    </p:set>
                                    <p:animEffect filter="fade">
                                      <p:cBhvr>
                                        <p:cTn id="112" dur="100"/>
                                        <p:tgtEl>
                                          <p:spTgt spid="3096"/>
                                        </p:tgtEl>
                                      </p:cBhvr>
                                    </p:animEffect>
                                  </p:childTnLst>
                                </p:cTn>
                              </p:par>
                              <p:par>
                                <p:cTn id="113" presetID="10" presetClass="entr" presetSubtype="0" fill="hold" nodeType="withEffect">
                                  <p:stCondLst>
                                    <p:cond delay="2200"/>
                                  </p:stCondLst>
                                  <p:childTnLst>
                                    <p:set>
                                      <p:cBhvr>
                                        <p:cTn id="114" dur="1" fill="hold">
                                          <p:stCondLst>
                                            <p:cond delay="0"/>
                                          </p:stCondLst>
                                        </p:cTn>
                                        <p:tgtEl>
                                          <p:spTgt spid="3097"/>
                                        </p:tgtEl>
                                        <p:attrNameLst>
                                          <p:attrName>style.visibility</p:attrName>
                                        </p:attrNameLst>
                                      </p:cBhvr>
                                      <p:to>
                                        <p:strVal val="visible"/>
                                      </p:to>
                                    </p:set>
                                    <p:animEffect filter="fade">
                                      <p:cBhvr>
                                        <p:cTn id="115" dur="100"/>
                                        <p:tgtEl>
                                          <p:spTgt spid="3097"/>
                                        </p:tgtEl>
                                      </p:cBhvr>
                                    </p:animEffect>
                                  </p:childTnLst>
                                </p:cTn>
                              </p:par>
                              <p:par>
                                <p:cTn id="116" presetID="53" presetClass="exit" presetSubtype="16" fill="hold" nodeType="withEffect">
                                  <p:stCondLst>
                                    <p:cond delay="100"/>
                                  </p:stCondLst>
                                  <p:childTnLst>
                                    <p:anim calcmode="lin" valueType="num">
                                      <p:cBhvr>
                                        <p:cTn id="117" dur="1000"/>
                                        <p:tgtEl>
                                          <p:spTgt spid="3093"/>
                                        </p:tgtEl>
                                        <p:attrNameLst>
                                          <p:attrName>ppt_w</p:attrName>
                                        </p:attrNameLst>
                                      </p:cBhvr>
                                      <p:tavLst>
                                        <p:tav tm="0">
                                          <p:val>
                                            <p:strVal val="ppt_w"/>
                                          </p:val>
                                        </p:tav>
                                        <p:tav tm="100000">
                                          <p:val>
                                            <p:fltVal val="0"/>
                                          </p:val>
                                        </p:tav>
                                      </p:tavLst>
                                    </p:anim>
                                    <p:anim calcmode="lin" valueType="num">
                                      <p:cBhvr>
                                        <p:cTn id="118" dur="1000"/>
                                        <p:tgtEl>
                                          <p:spTgt spid="3093"/>
                                        </p:tgtEl>
                                        <p:attrNameLst>
                                          <p:attrName>ppt_h</p:attrName>
                                        </p:attrNameLst>
                                      </p:cBhvr>
                                      <p:tavLst>
                                        <p:tav tm="0">
                                          <p:val>
                                            <p:strVal val="ppt_h"/>
                                          </p:val>
                                        </p:tav>
                                        <p:tav tm="100000">
                                          <p:val>
                                            <p:fltVal val="0"/>
                                          </p:val>
                                        </p:tav>
                                      </p:tavLst>
                                    </p:anim>
                                    <p:animEffect filter="fade">
                                      <p:cBhvr>
                                        <p:cTn id="119" dur="1000"/>
                                        <p:tgtEl>
                                          <p:spTgt spid="3093"/>
                                        </p:tgtEl>
                                      </p:cBhvr>
                                    </p:animEffect>
                                    <p:set>
                                      <p:cBhvr>
                                        <p:cTn id="120" dur="1" fill="hold">
                                          <p:stCondLst>
                                            <p:cond delay="999"/>
                                          </p:stCondLst>
                                        </p:cTn>
                                        <p:tgtEl>
                                          <p:spTgt spid="3093"/>
                                        </p:tgtEl>
                                        <p:attrNameLst>
                                          <p:attrName>style.visibility</p:attrName>
                                        </p:attrNameLst>
                                      </p:cBhvr>
                                      <p:to>
                                        <p:strVal val="hidden"/>
                                      </p:to>
                                    </p:set>
                                  </p:childTnLst>
                                </p:cTn>
                              </p:par>
                              <p:par>
                                <p:cTn id="121" presetID="53" presetClass="exit" presetSubtype="16" fill="hold" nodeType="withEffect">
                                  <p:stCondLst>
                                    <p:cond delay="700"/>
                                  </p:stCondLst>
                                  <p:childTnLst>
                                    <p:anim calcmode="lin" valueType="num">
                                      <p:cBhvr>
                                        <p:cTn id="122" dur="500"/>
                                        <p:tgtEl>
                                          <p:spTgt spid="3094"/>
                                        </p:tgtEl>
                                        <p:attrNameLst>
                                          <p:attrName>ppt_w</p:attrName>
                                        </p:attrNameLst>
                                      </p:cBhvr>
                                      <p:tavLst>
                                        <p:tav tm="0">
                                          <p:val>
                                            <p:strVal val="ppt_w"/>
                                          </p:val>
                                        </p:tav>
                                        <p:tav tm="100000">
                                          <p:val>
                                            <p:fltVal val="0"/>
                                          </p:val>
                                        </p:tav>
                                      </p:tavLst>
                                    </p:anim>
                                    <p:anim calcmode="lin" valueType="num">
                                      <p:cBhvr>
                                        <p:cTn id="123" dur="500"/>
                                        <p:tgtEl>
                                          <p:spTgt spid="3094"/>
                                        </p:tgtEl>
                                        <p:attrNameLst>
                                          <p:attrName>ppt_h</p:attrName>
                                        </p:attrNameLst>
                                      </p:cBhvr>
                                      <p:tavLst>
                                        <p:tav tm="0">
                                          <p:val>
                                            <p:strVal val="ppt_h"/>
                                          </p:val>
                                        </p:tav>
                                        <p:tav tm="100000">
                                          <p:val>
                                            <p:fltVal val="0"/>
                                          </p:val>
                                        </p:tav>
                                      </p:tavLst>
                                    </p:anim>
                                    <p:animEffect filter="fade">
                                      <p:cBhvr>
                                        <p:cTn id="124" dur="500"/>
                                        <p:tgtEl>
                                          <p:spTgt spid="3094"/>
                                        </p:tgtEl>
                                      </p:cBhvr>
                                    </p:animEffect>
                                    <p:set>
                                      <p:cBhvr>
                                        <p:cTn id="125" dur="1" fill="hold">
                                          <p:stCondLst>
                                            <p:cond delay="499"/>
                                          </p:stCondLst>
                                        </p:cTn>
                                        <p:tgtEl>
                                          <p:spTgt spid="3094"/>
                                        </p:tgtEl>
                                        <p:attrNameLst>
                                          <p:attrName>style.visibility</p:attrName>
                                        </p:attrNameLst>
                                      </p:cBhvr>
                                      <p:to>
                                        <p:strVal val="hidden"/>
                                      </p:to>
                                    </p:set>
                                  </p:childTnLst>
                                </p:cTn>
                              </p:par>
                              <p:par>
                                <p:cTn id="126" presetID="53" presetClass="exit" presetSubtype="16" fill="hold" nodeType="withEffect">
                                  <p:stCondLst>
                                    <p:cond delay="300"/>
                                  </p:stCondLst>
                                  <p:childTnLst>
                                    <p:anim calcmode="lin" valueType="num">
                                      <p:cBhvr>
                                        <p:cTn id="127" dur="500"/>
                                        <p:tgtEl>
                                          <p:spTgt spid="3095"/>
                                        </p:tgtEl>
                                        <p:attrNameLst>
                                          <p:attrName>ppt_w</p:attrName>
                                        </p:attrNameLst>
                                      </p:cBhvr>
                                      <p:tavLst>
                                        <p:tav tm="0">
                                          <p:val>
                                            <p:strVal val="ppt_w"/>
                                          </p:val>
                                        </p:tav>
                                        <p:tav tm="100000">
                                          <p:val>
                                            <p:fltVal val="0"/>
                                          </p:val>
                                        </p:tav>
                                      </p:tavLst>
                                    </p:anim>
                                    <p:anim calcmode="lin" valueType="num">
                                      <p:cBhvr>
                                        <p:cTn id="128" dur="500"/>
                                        <p:tgtEl>
                                          <p:spTgt spid="3095"/>
                                        </p:tgtEl>
                                        <p:attrNameLst>
                                          <p:attrName>ppt_h</p:attrName>
                                        </p:attrNameLst>
                                      </p:cBhvr>
                                      <p:tavLst>
                                        <p:tav tm="0">
                                          <p:val>
                                            <p:strVal val="ppt_h"/>
                                          </p:val>
                                        </p:tav>
                                        <p:tav tm="100000">
                                          <p:val>
                                            <p:fltVal val="0"/>
                                          </p:val>
                                        </p:tav>
                                      </p:tavLst>
                                    </p:anim>
                                    <p:animEffect filter="fade">
                                      <p:cBhvr>
                                        <p:cTn id="129" dur="500"/>
                                        <p:tgtEl>
                                          <p:spTgt spid="3095"/>
                                        </p:tgtEl>
                                      </p:cBhvr>
                                    </p:animEffect>
                                    <p:set>
                                      <p:cBhvr>
                                        <p:cTn id="130" dur="1" fill="hold">
                                          <p:stCondLst>
                                            <p:cond delay="499"/>
                                          </p:stCondLst>
                                        </p:cTn>
                                        <p:tgtEl>
                                          <p:spTgt spid="3095"/>
                                        </p:tgtEl>
                                        <p:attrNameLst>
                                          <p:attrName>style.visibility</p:attrName>
                                        </p:attrNameLst>
                                      </p:cBhvr>
                                      <p:to>
                                        <p:strVal val="hidden"/>
                                      </p:to>
                                    </p:set>
                                  </p:childTnLst>
                                </p:cTn>
                              </p:par>
                              <p:par>
                                <p:cTn id="131" presetID="53" presetClass="exit" presetSubtype="16" fill="hold" nodeType="withEffect">
                                  <p:stCondLst>
                                    <p:cond delay="1900"/>
                                  </p:stCondLst>
                                  <p:childTnLst>
                                    <p:anim calcmode="lin" valueType="num">
                                      <p:cBhvr>
                                        <p:cTn id="132" dur="500"/>
                                        <p:tgtEl>
                                          <p:spTgt spid="3096"/>
                                        </p:tgtEl>
                                        <p:attrNameLst>
                                          <p:attrName>ppt_w</p:attrName>
                                        </p:attrNameLst>
                                      </p:cBhvr>
                                      <p:tavLst>
                                        <p:tav tm="0">
                                          <p:val>
                                            <p:strVal val="ppt_w"/>
                                          </p:val>
                                        </p:tav>
                                        <p:tav tm="100000">
                                          <p:val>
                                            <p:fltVal val="0"/>
                                          </p:val>
                                        </p:tav>
                                      </p:tavLst>
                                    </p:anim>
                                    <p:anim calcmode="lin" valueType="num">
                                      <p:cBhvr>
                                        <p:cTn id="133" dur="500"/>
                                        <p:tgtEl>
                                          <p:spTgt spid="3096"/>
                                        </p:tgtEl>
                                        <p:attrNameLst>
                                          <p:attrName>ppt_h</p:attrName>
                                        </p:attrNameLst>
                                      </p:cBhvr>
                                      <p:tavLst>
                                        <p:tav tm="0">
                                          <p:val>
                                            <p:strVal val="ppt_h"/>
                                          </p:val>
                                        </p:tav>
                                        <p:tav tm="100000">
                                          <p:val>
                                            <p:fltVal val="0"/>
                                          </p:val>
                                        </p:tav>
                                      </p:tavLst>
                                    </p:anim>
                                    <p:animEffect filter="fade">
                                      <p:cBhvr>
                                        <p:cTn id="134" dur="500"/>
                                        <p:tgtEl>
                                          <p:spTgt spid="3096"/>
                                        </p:tgtEl>
                                      </p:cBhvr>
                                    </p:animEffect>
                                    <p:set>
                                      <p:cBhvr>
                                        <p:cTn id="135" dur="1" fill="hold">
                                          <p:stCondLst>
                                            <p:cond delay="499"/>
                                          </p:stCondLst>
                                        </p:cTn>
                                        <p:tgtEl>
                                          <p:spTgt spid="3096"/>
                                        </p:tgtEl>
                                        <p:attrNameLst>
                                          <p:attrName>style.visibility</p:attrName>
                                        </p:attrNameLst>
                                      </p:cBhvr>
                                      <p:to>
                                        <p:strVal val="hidden"/>
                                      </p:to>
                                    </p:set>
                                  </p:childTnLst>
                                </p:cTn>
                              </p:par>
                              <p:par>
                                <p:cTn id="136" presetID="53" presetClass="exit" presetSubtype="16" fill="hold" nodeType="withEffect">
                                  <p:stCondLst>
                                    <p:cond delay="2300"/>
                                  </p:stCondLst>
                                  <p:childTnLst>
                                    <p:anim calcmode="lin" valueType="num">
                                      <p:cBhvr>
                                        <p:cTn id="137" dur="500"/>
                                        <p:tgtEl>
                                          <p:spTgt spid="3097"/>
                                        </p:tgtEl>
                                        <p:attrNameLst>
                                          <p:attrName>ppt_w</p:attrName>
                                        </p:attrNameLst>
                                      </p:cBhvr>
                                      <p:tavLst>
                                        <p:tav tm="0">
                                          <p:val>
                                            <p:strVal val="ppt_w"/>
                                          </p:val>
                                        </p:tav>
                                        <p:tav tm="100000">
                                          <p:val>
                                            <p:fltVal val="0"/>
                                          </p:val>
                                        </p:tav>
                                      </p:tavLst>
                                    </p:anim>
                                    <p:anim calcmode="lin" valueType="num">
                                      <p:cBhvr>
                                        <p:cTn id="138" dur="500"/>
                                        <p:tgtEl>
                                          <p:spTgt spid="3097"/>
                                        </p:tgtEl>
                                        <p:attrNameLst>
                                          <p:attrName>ppt_h</p:attrName>
                                        </p:attrNameLst>
                                      </p:cBhvr>
                                      <p:tavLst>
                                        <p:tav tm="0">
                                          <p:val>
                                            <p:strVal val="ppt_h"/>
                                          </p:val>
                                        </p:tav>
                                        <p:tav tm="100000">
                                          <p:val>
                                            <p:fltVal val="0"/>
                                          </p:val>
                                        </p:tav>
                                      </p:tavLst>
                                    </p:anim>
                                    <p:animEffect filter="fade">
                                      <p:cBhvr>
                                        <p:cTn id="139" dur="500"/>
                                        <p:tgtEl>
                                          <p:spTgt spid="3097"/>
                                        </p:tgtEl>
                                      </p:cBhvr>
                                    </p:animEffect>
                                    <p:set>
                                      <p:cBhvr>
                                        <p:cTn id="140" dur="1" fill="hold">
                                          <p:stCondLst>
                                            <p:cond delay="499"/>
                                          </p:stCondLst>
                                        </p:cTn>
                                        <p:tgtEl>
                                          <p:spTgt spid="309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8675" name="矩形 2"/>
          <p:cNvSpPr/>
          <p:nvPr/>
        </p:nvSpPr>
        <p:spPr>
          <a:xfrm>
            <a:off x="468630" y="125730"/>
            <a:ext cx="5304155" cy="460375"/>
          </a:xfrm>
          <a:prstGeom prst="rect">
            <a:avLst/>
          </a:prstGeom>
          <a:noFill/>
          <a:ln w="9525">
            <a:noFill/>
          </a:ln>
        </p:spPr>
        <p:txBody>
          <a:bodyPr wrap="square">
            <a:spAutoFit/>
          </a:bodyPr>
          <a:lstStyle/>
          <a:p>
            <a:pPr algn="l"/>
            <a:r>
              <a:rPr sz="2400" dirty="0">
                <a:latin typeface="微软雅黑" panose="020B0503020204020204" pitchFamily="34" charset="-122"/>
                <a:ea typeface="微软雅黑" panose="020B0503020204020204" pitchFamily="34" charset="-122"/>
              </a:rPr>
              <a:t>1.</a:t>
            </a:r>
            <a:r>
              <a:rPr lang="en-US" sz="2400" dirty="0">
                <a:latin typeface="微软雅黑" panose="020B0503020204020204" pitchFamily="34" charset="-122"/>
                <a:ea typeface="微软雅黑" panose="020B0503020204020204" pitchFamily="34" charset="-122"/>
              </a:rPr>
              <a:t>3</a:t>
            </a:r>
            <a:r>
              <a:rPr sz="2400" dirty="0">
                <a:latin typeface="微软雅黑" panose="020B0503020204020204" pitchFamily="34" charset="-122"/>
                <a:ea typeface="微软雅黑" panose="020B0503020204020204" pitchFamily="34" charset="-122"/>
              </a:rPr>
              <a:t>.</a:t>
            </a:r>
            <a:r>
              <a:rPr lang="en-US" sz="2400" dirty="0">
                <a:latin typeface="微软雅黑" panose="020B0503020204020204" pitchFamily="34" charset="-122"/>
                <a:ea typeface="微软雅黑" panose="020B0503020204020204" pitchFamily="34" charset="-122"/>
              </a:rPr>
              <a:t>1 </a:t>
            </a:r>
            <a:r>
              <a:rPr lang="zh-CN" sz="2400" dirty="0">
                <a:latin typeface="微软雅黑" panose="020B0503020204020204" pitchFamily="34" charset="-122"/>
                <a:ea typeface="微软雅黑" panose="020B0503020204020204" pitchFamily="34" charset="-122"/>
              </a:rPr>
              <a:t>工程造价控制的含义</a:t>
            </a:r>
            <a:endParaRPr lang="zh-CN" sz="2400" dirty="0">
              <a:latin typeface="微软雅黑" panose="020B0503020204020204" pitchFamily="34" charset="-122"/>
              <a:ea typeface="微软雅黑" panose="020B0503020204020204" pitchFamily="34" charset="-122"/>
            </a:endParaRPr>
          </a:p>
        </p:txBody>
      </p:sp>
      <p:sp>
        <p:nvSpPr>
          <p:cNvPr id="28678" name="4 CuadroTexto"/>
          <p:cNvSpPr/>
          <p:nvPr/>
        </p:nvSpPr>
        <p:spPr>
          <a:xfrm>
            <a:off x="3821895" y="4762500"/>
            <a:ext cx="995680" cy="337185"/>
          </a:xfrm>
          <a:prstGeom prst="rect">
            <a:avLst/>
          </a:prstGeom>
          <a:noFill/>
          <a:ln w="9525">
            <a:noFill/>
          </a:ln>
        </p:spPr>
        <p:txBody>
          <a:bodyPr wrap="none">
            <a:spAutoFit/>
          </a:bodyPr>
          <a:lstStyle/>
          <a:p>
            <a:pPr algn="ctr" eaLnBrk="1" hangingPunct="1"/>
            <a:r>
              <a:rPr lang="zh-CN" altLang="en-US" sz="1600" b="1" dirty="0" smtClean="0">
                <a:solidFill>
                  <a:schemeClr val="bg1"/>
                </a:solidFill>
                <a:latin typeface="微软雅黑" panose="020B0503020204020204" pitchFamily="34" charset="-122"/>
                <a:ea typeface="微软雅黑" panose="020B0503020204020204" pitchFamily="34" charset="-122"/>
                <a:sym typeface="+mn-ea"/>
              </a:rPr>
              <a:t>教学内容</a:t>
            </a:r>
            <a:endParaRPr lang="zh-CN" altLang="en-US" sz="1600" b="1" dirty="0" smtClean="0">
              <a:solidFill>
                <a:schemeClr val="bg1"/>
              </a:solidFill>
              <a:latin typeface="微软雅黑" panose="020B0503020204020204" pitchFamily="34" charset="-122"/>
              <a:ea typeface="微软雅黑" panose="020B0503020204020204" pitchFamily="34" charset="-122"/>
              <a:sym typeface="方正兰亭黑_GBK" charset="-122"/>
            </a:endParaRPr>
          </a:p>
        </p:txBody>
      </p:sp>
      <p:sp>
        <p:nvSpPr>
          <p:cNvPr id="22" name="矩形 21"/>
          <p:cNvSpPr/>
          <p:nvPr>
            <p:custDataLst>
              <p:tags r:id="rId1"/>
            </p:custDataLst>
          </p:nvPr>
        </p:nvSpPr>
        <p:spPr>
          <a:xfrm>
            <a:off x="91440" y="1046480"/>
            <a:ext cx="8656320" cy="3317240"/>
          </a:xfrm>
          <a:prstGeom prst="rect">
            <a:avLst/>
          </a:prstGeom>
        </p:spPr>
        <p:txBody>
          <a:bodyPr wrap="square">
            <a:noAutofit/>
          </a:bodyPr>
          <a:lstStyle/>
          <a:p>
            <a:pPr algn="l" eaLnBrk="1" hangingPunct="1">
              <a:lnSpc>
                <a:spcPct val="150000"/>
              </a:lnSpc>
              <a:spcBef>
                <a:spcPts val="0"/>
              </a:spcBef>
              <a:spcAft>
                <a:spcPts val="0"/>
              </a:spcAft>
            </a:pPr>
            <a:r>
              <a:rPr lang="en-US" altLang="zh-CN" sz="1400" smtClean="0">
                <a:latin typeface="微软雅黑" panose="020B0503020204020204" pitchFamily="34" charset="-122"/>
                <a:ea typeface="微软雅黑" panose="020B0503020204020204" pitchFamily="34" charset="-122"/>
                <a:sym typeface="Arial" panose="020B0604020202020204" pitchFamily="34" charset="0"/>
              </a:rPr>
              <a:t>      </a:t>
            </a:r>
            <a:r>
              <a:rPr smtClean="0">
                <a:latin typeface="微软雅黑" panose="020B0503020204020204" pitchFamily="34" charset="-122"/>
                <a:ea typeface="微软雅黑" panose="020B0503020204020204" pitchFamily="34" charset="-122"/>
                <a:sym typeface="Arial" panose="020B0604020202020204" pitchFamily="34" charset="0"/>
              </a:rPr>
              <a:t>   ⑦竣工决算。是指工程竣工决算阶段，以实物数量和货币指标为计量单位，综合反映竣工项目从筹建开始到项目竣工交付使用为止的全部建设费用。竣工结算文件一般由建设单位编制，上报相关主管部门审查。</a:t>
            </a:r>
            <a:endParaRPr smtClean="0">
              <a:latin typeface="微软雅黑" panose="020B0503020204020204" pitchFamily="34" charset="-122"/>
              <a:ea typeface="微软雅黑" panose="020B0503020204020204" pitchFamily="34" charset="-122"/>
              <a:sym typeface="Arial" panose="020B0604020202020204" pitchFamily="34" charset="0"/>
            </a:endParaRPr>
          </a:p>
          <a:p>
            <a:pPr algn="l" eaLnBrk="1" hangingPunct="1">
              <a:lnSpc>
                <a:spcPct val="150000"/>
              </a:lnSpc>
              <a:spcBef>
                <a:spcPts val="0"/>
              </a:spcBef>
              <a:spcAft>
                <a:spcPts val="0"/>
              </a:spcAft>
            </a:pPr>
            <a:r>
              <a:rPr smtClean="0">
                <a:latin typeface="微软雅黑" panose="020B0503020204020204" pitchFamily="34" charset="-122"/>
                <a:ea typeface="微软雅黑" panose="020B0503020204020204" pitchFamily="34" charset="-122"/>
                <a:sym typeface="Arial" panose="020B0604020202020204" pitchFamily="34" charset="0"/>
              </a:rPr>
              <a:t>       3）工程造价计价依据的复杂性</a:t>
            </a:r>
            <a:endParaRPr smtClean="0">
              <a:latin typeface="微软雅黑" panose="020B0503020204020204" pitchFamily="34" charset="-122"/>
              <a:ea typeface="微软雅黑" panose="020B0503020204020204" pitchFamily="34" charset="-122"/>
              <a:sym typeface="Arial" panose="020B0604020202020204" pitchFamily="34" charset="0"/>
            </a:endParaRPr>
          </a:p>
          <a:p>
            <a:pPr algn="l" eaLnBrk="1" hangingPunct="1">
              <a:lnSpc>
                <a:spcPct val="150000"/>
              </a:lnSpc>
              <a:spcBef>
                <a:spcPts val="0"/>
              </a:spcBef>
              <a:spcAft>
                <a:spcPts val="0"/>
              </a:spcAft>
            </a:pPr>
            <a:r>
              <a:rPr smtClean="0">
                <a:latin typeface="微软雅黑" panose="020B0503020204020204" pitchFamily="34" charset="-122"/>
                <a:ea typeface="微软雅黑" panose="020B0503020204020204" pitchFamily="34" charset="-122"/>
                <a:sym typeface="Arial" panose="020B0604020202020204" pitchFamily="34" charset="0"/>
              </a:rPr>
              <a:t>工程的多次计价有各不相同的计价依据，有投资估算指标、概算定额、预算定额等。</a:t>
            </a:r>
            <a:endParaRPr smtClean="0">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8675" name="矩形 2"/>
          <p:cNvSpPr/>
          <p:nvPr/>
        </p:nvSpPr>
        <p:spPr>
          <a:xfrm>
            <a:off x="468630" y="125730"/>
            <a:ext cx="5304155" cy="460375"/>
          </a:xfrm>
          <a:prstGeom prst="rect">
            <a:avLst/>
          </a:prstGeom>
          <a:noFill/>
          <a:ln w="9525">
            <a:noFill/>
          </a:ln>
        </p:spPr>
        <p:txBody>
          <a:bodyPr wrap="square">
            <a:spAutoFit/>
          </a:bodyPr>
          <a:lstStyle/>
          <a:p>
            <a:pPr algn="l"/>
            <a:r>
              <a:rPr sz="2400" dirty="0">
                <a:latin typeface="微软雅黑" panose="020B0503020204020204" pitchFamily="34" charset="-122"/>
                <a:ea typeface="微软雅黑" panose="020B0503020204020204" pitchFamily="34" charset="-122"/>
              </a:rPr>
              <a:t>1.</a:t>
            </a:r>
            <a:r>
              <a:rPr lang="en-US" sz="2400" dirty="0">
                <a:latin typeface="微软雅黑" panose="020B0503020204020204" pitchFamily="34" charset="-122"/>
                <a:ea typeface="微软雅黑" panose="020B0503020204020204" pitchFamily="34" charset="-122"/>
              </a:rPr>
              <a:t>3</a:t>
            </a:r>
            <a:r>
              <a:rPr sz="2400" dirty="0">
                <a:latin typeface="微软雅黑" panose="020B0503020204020204" pitchFamily="34" charset="-122"/>
                <a:ea typeface="微软雅黑" panose="020B0503020204020204" pitchFamily="34" charset="-122"/>
              </a:rPr>
              <a:t>.</a:t>
            </a:r>
            <a:r>
              <a:rPr lang="en-US" sz="2400" dirty="0">
                <a:latin typeface="微软雅黑" panose="020B0503020204020204" pitchFamily="34" charset="-122"/>
                <a:ea typeface="微软雅黑" panose="020B0503020204020204" pitchFamily="34" charset="-122"/>
              </a:rPr>
              <a:t>1 </a:t>
            </a:r>
            <a:r>
              <a:rPr lang="zh-CN" sz="2400" dirty="0">
                <a:latin typeface="微软雅黑" panose="020B0503020204020204" pitchFamily="34" charset="-122"/>
                <a:ea typeface="微软雅黑" panose="020B0503020204020204" pitchFamily="34" charset="-122"/>
              </a:rPr>
              <a:t>工程造价控制的含义</a:t>
            </a:r>
            <a:endParaRPr lang="zh-CN" sz="2400" dirty="0">
              <a:latin typeface="微软雅黑" panose="020B0503020204020204" pitchFamily="34" charset="-122"/>
              <a:ea typeface="微软雅黑" panose="020B0503020204020204" pitchFamily="34" charset="-122"/>
            </a:endParaRPr>
          </a:p>
        </p:txBody>
      </p:sp>
      <p:sp>
        <p:nvSpPr>
          <p:cNvPr id="28678" name="4 CuadroTexto"/>
          <p:cNvSpPr/>
          <p:nvPr/>
        </p:nvSpPr>
        <p:spPr>
          <a:xfrm>
            <a:off x="3821895" y="4762500"/>
            <a:ext cx="995680" cy="337185"/>
          </a:xfrm>
          <a:prstGeom prst="rect">
            <a:avLst/>
          </a:prstGeom>
          <a:noFill/>
          <a:ln w="9525">
            <a:noFill/>
          </a:ln>
        </p:spPr>
        <p:txBody>
          <a:bodyPr wrap="none">
            <a:spAutoFit/>
          </a:bodyPr>
          <a:lstStyle/>
          <a:p>
            <a:pPr algn="ctr" eaLnBrk="1" hangingPunct="1"/>
            <a:r>
              <a:rPr lang="zh-CN" altLang="en-US" sz="1600" b="1" dirty="0" smtClean="0">
                <a:solidFill>
                  <a:schemeClr val="bg1"/>
                </a:solidFill>
                <a:latin typeface="微软雅黑" panose="020B0503020204020204" pitchFamily="34" charset="-122"/>
                <a:ea typeface="微软雅黑" panose="020B0503020204020204" pitchFamily="34" charset="-122"/>
                <a:sym typeface="+mn-ea"/>
              </a:rPr>
              <a:t>教学内容</a:t>
            </a:r>
            <a:endParaRPr lang="zh-CN" altLang="en-US" sz="1600" b="1" dirty="0" smtClean="0">
              <a:solidFill>
                <a:schemeClr val="bg1"/>
              </a:solidFill>
              <a:latin typeface="微软雅黑" panose="020B0503020204020204" pitchFamily="34" charset="-122"/>
              <a:ea typeface="微软雅黑" panose="020B0503020204020204" pitchFamily="34" charset="-122"/>
              <a:sym typeface="方正兰亭黑_GBK" charset="-122"/>
            </a:endParaRPr>
          </a:p>
        </p:txBody>
      </p:sp>
      <p:sp>
        <p:nvSpPr>
          <p:cNvPr id="22" name="矩形 21"/>
          <p:cNvSpPr/>
          <p:nvPr>
            <p:custDataLst>
              <p:tags r:id="rId1"/>
            </p:custDataLst>
          </p:nvPr>
        </p:nvSpPr>
        <p:spPr>
          <a:xfrm>
            <a:off x="91440" y="888365"/>
            <a:ext cx="8656320" cy="3317240"/>
          </a:xfrm>
          <a:prstGeom prst="rect">
            <a:avLst/>
          </a:prstGeom>
        </p:spPr>
        <p:txBody>
          <a:bodyPr wrap="square">
            <a:noAutofit/>
          </a:bodyPr>
          <a:lstStyle/>
          <a:p>
            <a:pPr algn="l" eaLnBrk="1" hangingPunct="1">
              <a:lnSpc>
                <a:spcPct val="150000"/>
              </a:lnSpc>
              <a:spcBef>
                <a:spcPts val="0"/>
              </a:spcBef>
              <a:spcAft>
                <a:spcPts val="0"/>
              </a:spcAft>
            </a:pPr>
            <a:r>
              <a:rPr lang="en-US" altLang="zh-CN" sz="1400" smtClean="0">
                <a:latin typeface="微软雅黑" panose="020B0503020204020204" pitchFamily="34" charset="-122"/>
                <a:ea typeface="微软雅黑" panose="020B0503020204020204" pitchFamily="34" charset="-122"/>
                <a:sym typeface="Arial" panose="020B0604020202020204" pitchFamily="34" charset="0"/>
              </a:rPr>
              <a:t>      </a:t>
            </a:r>
            <a:r>
              <a:rPr smtClean="0">
                <a:latin typeface="微软雅黑" panose="020B0503020204020204" pitchFamily="34" charset="-122"/>
                <a:ea typeface="微软雅黑" panose="020B0503020204020204" pitchFamily="34" charset="-122"/>
                <a:sym typeface="Arial" panose="020B0604020202020204" pitchFamily="34" charset="0"/>
              </a:rPr>
              <a:t>  4）工程造价计价方法的多样性</a:t>
            </a:r>
            <a:endParaRPr smtClean="0">
              <a:latin typeface="微软雅黑" panose="020B0503020204020204" pitchFamily="34" charset="-122"/>
              <a:ea typeface="微软雅黑" panose="020B0503020204020204" pitchFamily="34" charset="-122"/>
              <a:sym typeface="Arial" panose="020B0604020202020204" pitchFamily="34" charset="0"/>
            </a:endParaRPr>
          </a:p>
          <a:p>
            <a:pPr algn="l" eaLnBrk="1" hangingPunct="1">
              <a:lnSpc>
                <a:spcPct val="150000"/>
              </a:lnSpc>
              <a:spcBef>
                <a:spcPts val="0"/>
              </a:spcBef>
              <a:spcAft>
                <a:spcPts val="0"/>
              </a:spcAft>
            </a:pPr>
            <a:r>
              <a:rPr smtClean="0">
                <a:latin typeface="微软雅黑" panose="020B0503020204020204" pitchFamily="34" charset="-122"/>
                <a:ea typeface="微软雅黑" panose="020B0503020204020204" pitchFamily="34" charset="-122"/>
                <a:sym typeface="Arial" panose="020B0604020202020204" pitchFamily="34" charset="0"/>
              </a:rPr>
              <a:t>       工程造价每次计价的精确度要求各不相同，其计价方法具有多样性的特征。例如计算投资估算的方法有设备系数法、生产能力指数估算法等；计算概、预算造价的方法有单价法和实物法等；不同的方法也有不同的适用条件，计价时应根据具体情况加以选择。</a:t>
            </a:r>
            <a:endParaRPr smtClean="0">
              <a:latin typeface="微软雅黑" panose="020B0503020204020204" pitchFamily="34" charset="-122"/>
              <a:ea typeface="微软雅黑" panose="020B0503020204020204" pitchFamily="34" charset="-122"/>
              <a:sym typeface="Arial" panose="020B0604020202020204" pitchFamily="34" charset="0"/>
            </a:endParaRPr>
          </a:p>
          <a:p>
            <a:pPr algn="l" eaLnBrk="1" hangingPunct="1">
              <a:lnSpc>
                <a:spcPct val="150000"/>
              </a:lnSpc>
              <a:spcBef>
                <a:spcPts val="0"/>
              </a:spcBef>
              <a:spcAft>
                <a:spcPts val="0"/>
              </a:spcAft>
            </a:pPr>
            <a:r>
              <a:rPr smtClean="0">
                <a:latin typeface="微软雅黑" panose="020B0503020204020204" pitchFamily="34" charset="-122"/>
                <a:ea typeface="微软雅黑" panose="020B0503020204020204" pitchFamily="34" charset="-122"/>
                <a:sym typeface="Arial" panose="020B0604020202020204" pitchFamily="34" charset="0"/>
              </a:rPr>
              <a:t>       5）工程造价的计价组合性</a:t>
            </a:r>
            <a:endParaRPr smtClean="0">
              <a:latin typeface="微软雅黑" panose="020B0503020204020204" pitchFamily="34" charset="-122"/>
              <a:ea typeface="微软雅黑" panose="020B0503020204020204" pitchFamily="34" charset="-122"/>
              <a:sym typeface="Arial" panose="020B0604020202020204" pitchFamily="34" charset="0"/>
            </a:endParaRPr>
          </a:p>
          <a:p>
            <a:pPr algn="l" eaLnBrk="1" hangingPunct="1">
              <a:lnSpc>
                <a:spcPct val="150000"/>
              </a:lnSpc>
              <a:spcBef>
                <a:spcPts val="0"/>
              </a:spcBef>
              <a:spcAft>
                <a:spcPts val="0"/>
              </a:spcAft>
            </a:pPr>
            <a:r>
              <a:rPr smtClean="0">
                <a:latin typeface="微软雅黑" panose="020B0503020204020204" pitchFamily="34" charset="-122"/>
                <a:ea typeface="微软雅黑" panose="020B0503020204020204" pitchFamily="34" charset="-122"/>
                <a:sym typeface="Arial" panose="020B0604020202020204" pitchFamily="34" charset="0"/>
              </a:rPr>
              <a:t>       工程造价的计算过程和顺序对应是：分部分项工程造价→单位工程造价→单项工程造价→建设项目总造价。这说明了工程造价的计价过程是一个逐步组合的过程。</a:t>
            </a:r>
            <a:endParaRPr smtClean="0">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8675" name="矩形 2"/>
          <p:cNvSpPr/>
          <p:nvPr/>
        </p:nvSpPr>
        <p:spPr>
          <a:xfrm>
            <a:off x="468630" y="125730"/>
            <a:ext cx="5304155" cy="460375"/>
          </a:xfrm>
          <a:prstGeom prst="rect">
            <a:avLst/>
          </a:prstGeom>
          <a:noFill/>
          <a:ln w="9525">
            <a:noFill/>
          </a:ln>
        </p:spPr>
        <p:txBody>
          <a:bodyPr wrap="square">
            <a:spAutoFit/>
          </a:bodyPr>
          <a:lstStyle/>
          <a:p>
            <a:pPr algn="l"/>
            <a:r>
              <a:rPr sz="2400" dirty="0">
                <a:latin typeface="微软雅黑" panose="020B0503020204020204" pitchFamily="34" charset="-122"/>
                <a:ea typeface="微软雅黑" panose="020B0503020204020204" pitchFamily="34" charset="-122"/>
              </a:rPr>
              <a:t>1.</a:t>
            </a:r>
            <a:r>
              <a:rPr lang="en-US" sz="2400" dirty="0">
                <a:latin typeface="微软雅黑" panose="020B0503020204020204" pitchFamily="34" charset="-122"/>
                <a:ea typeface="微软雅黑" panose="020B0503020204020204" pitchFamily="34" charset="-122"/>
              </a:rPr>
              <a:t>3</a:t>
            </a:r>
            <a:r>
              <a:rPr sz="2400" dirty="0">
                <a:latin typeface="微软雅黑" panose="020B0503020204020204" pitchFamily="34" charset="-122"/>
                <a:ea typeface="微软雅黑" panose="020B0503020204020204" pitchFamily="34" charset="-122"/>
              </a:rPr>
              <a:t>.</a:t>
            </a:r>
            <a:r>
              <a:rPr lang="en-US" sz="2400" dirty="0">
                <a:latin typeface="微软雅黑" panose="020B0503020204020204" pitchFamily="34" charset="-122"/>
                <a:ea typeface="微软雅黑" panose="020B0503020204020204" pitchFamily="34" charset="-122"/>
              </a:rPr>
              <a:t>1 </a:t>
            </a:r>
            <a:r>
              <a:rPr lang="zh-CN" sz="2400" dirty="0">
                <a:latin typeface="微软雅黑" panose="020B0503020204020204" pitchFamily="34" charset="-122"/>
                <a:ea typeface="微软雅黑" panose="020B0503020204020204" pitchFamily="34" charset="-122"/>
              </a:rPr>
              <a:t>工程造价控制的含义</a:t>
            </a:r>
            <a:endParaRPr lang="zh-CN" sz="2400" dirty="0">
              <a:latin typeface="微软雅黑" panose="020B0503020204020204" pitchFamily="34" charset="-122"/>
              <a:ea typeface="微软雅黑" panose="020B0503020204020204" pitchFamily="34" charset="-122"/>
            </a:endParaRPr>
          </a:p>
        </p:txBody>
      </p:sp>
      <p:sp>
        <p:nvSpPr>
          <p:cNvPr id="28678" name="4 CuadroTexto"/>
          <p:cNvSpPr/>
          <p:nvPr/>
        </p:nvSpPr>
        <p:spPr>
          <a:xfrm>
            <a:off x="3821895" y="4762500"/>
            <a:ext cx="995680" cy="337185"/>
          </a:xfrm>
          <a:prstGeom prst="rect">
            <a:avLst/>
          </a:prstGeom>
          <a:noFill/>
          <a:ln w="9525">
            <a:noFill/>
          </a:ln>
        </p:spPr>
        <p:txBody>
          <a:bodyPr wrap="none">
            <a:spAutoFit/>
          </a:bodyPr>
          <a:lstStyle/>
          <a:p>
            <a:pPr algn="ctr" eaLnBrk="1" hangingPunct="1"/>
            <a:r>
              <a:rPr lang="zh-CN" altLang="en-US" sz="1600" b="1" dirty="0" smtClean="0">
                <a:solidFill>
                  <a:schemeClr val="bg1"/>
                </a:solidFill>
                <a:latin typeface="微软雅黑" panose="020B0503020204020204" pitchFamily="34" charset="-122"/>
                <a:ea typeface="微软雅黑" panose="020B0503020204020204" pitchFamily="34" charset="-122"/>
                <a:sym typeface="+mn-ea"/>
              </a:rPr>
              <a:t>教学内容</a:t>
            </a:r>
            <a:endParaRPr lang="zh-CN" altLang="en-US" sz="1600" b="1" dirty="0" smtClean="0">
              <a:solidFill>
                <a:schemeClr val="bg1"/>
              </a:solidFill>
              <a:latin typeface="微软雅黑" panose="020B0503020204020204" pitchFamily="34" charset="-122"/>
              <a:ea typeface="微软雅黑" panose="020B0503020204020204" pitchFamily="34" charset="-122"/>
              <a:sym typeface="方正兰亭黑_GBK" charset="-122"/>
            </a:endParaRPr>
          </a:p>
        </p:txBody>
      </p:sp>
      <p:sp>
        <p:nvSpPr>
          <p:cNvPr id="22" name="矩形 21"/>
          <p:cNvSpPr/>
          <p:nvPr>
            <p:custDataLst>
              <p:tags r:id="rId1"/>
            </p:custDataLst>
          </p:nvPr>
        </p:nvSpPr>
        <p:spPr>
          <a:xfrm>
            <a:off x="91440" y="888365"/>
            <a:ext cx="8656320" cy="3317240"/>
          </a:xfrm>
          <a:prstGeom prst="rect">
            <a:avLst/>
          </a:prstGeom>
        </p:spPr>
        <p:txBody>
          <a:bodyPr wrap="square">
            <a:noAutofit/>
          </a:bodyPr>
          <a:lstStyle/>
          <a:p>
            <a:pPr algn="l" eaLnBrk="1" hangingPunct="1">
              <a:lnSpc>
                <a:spcPct val="150000"/>
              </a:lnSpc>
              <a:spcBef>
                <a:spcPts val="0"/>
              </a:spcBef>
              <a:spcAft>
                <a:spcPts val="0"/>
              </a:spcAft>
            </a:pPr>
            <a:r>
              <a:rPr lang="en-US" altLang="zh-CN" sz="1400" smtClean="0">
                <a:latin typeface="微软雅黑" panose="020B0503020204020204" pitchFamily="34" charset="-122"/>
                <a:ea typeface="微软雅黑" panose="020B0503020204020204" pitchFamily="34" charset="-122"/>
                <a:sym typeface="Arial" panose="020B0604020202020204" pitchFamily="34" charset="0"/>
              </a:rPr>
              <a:t>      </a:t>
            </a:r>
            <a:r>
              <a:rPr smtClean="0">
                <a:latin typeface="微软雅黑" panose="020B0503020204020204" pitchFamily="34" charset="-122"/>
                <a:ea typeface="微软雅黑" panose="020B0503020204020204" pitchFamily="34" charset="-122"/>
                <a:sym typeface="Arial" panose="020B0604020202020204" pitchFamily="34" charset="0"/>
              </a:rPr>
              <a:t>  2.工程造价控制</a:t>
            </a:r>
            <a:endParaRPr smtClean="0">
              <a:latin typeface="微软雅黑" panose="020B0503020204020204" pitchFamily="34" charset="-122"/>
              <a:ea typeface="微软雅黑" panose="020B0503020204020204" pitchFamily="34" charset="-122"/>
              <a:sym typeface="Arial" panose="020B0604020202020204" pitchFamily="34" charset="0"/>
            </a:endParaRPr>
          </a:p>
          <a:p>
            <a:pPr algn="l" eaLnBrk="1" hangingPunct="1">
              <a:lnSpc>
                <a:spcPct val="150000"/>
              </a:lnSpc>
              <a:spcBef>
                <a:spcPts val="0"/>
              </a:spcBef>
              <a:spcAft>
                <a:spcPts val="0"/>
              </a:spcAft>
            </a:pPr>
            <a:r>
              <a:rPr smtClean="0">
                <a:latin typeface="微软雅黑" panose="020B0503020204020204" pitchFamily="34" charset="-122"/>
                <a:ea typeface="微软雅黑" panose="020B0503020204020204" pitchFamily="34" charset="-122"/>
                <a:sym typeface="Arial" panose="020B0604020202020204" pitchFamily="34" charset="0"/>
              </a:rPr>
              <a:t>       在建设工程的各个阶段，工程造价分别使用投资估算、设计概算、施工图预算、中标价、承包合同价、工程结算、竣工结算进行确定与控制。工程造价控制，就是在优化建设方案、设计方案的基础上，在建设程序的各个阶段，采用一定的方法和措施把工程造价控制在合理的范围和核定的造价限额以内。具体说，要用投资估算价控制设计方案的选择和初步设计概算造价；用概算造价控制技术设计和修正概算造价；用概算造价或修正概算造价控制施工图设计和预算造价，以求合理使用人力、物力和财力，取得较好的投资效益。控制造价在这里强调的是控制项目投资。</a:t>
            </a:r>
            <a:endParaRPr smtClean="0">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7" name="标题 43009"/>
          <p:cNvSpPr>
            <a:spLocks noGrp="1"/>
          </p:cNvSpPr>
          <p:nvPr>
            <p:ph type="title"/>
          </p:nvPr>
        </p:nvSpPr>
        <p:spPr>
          <a:xfrm>
            <a:off x="1331119" y="303610"/>
            <a:ext cx="6098381" cy="996553"/>
          </a:xfrm>
        </p:spPr>
        <p:txBody>
          <a:bodyPr anchor="b"/>
          <a:p>
            <a:r>
              <a:rPr lang="en-US" altLang="zh-CN" sz="2700" b="0">
                <a:solidFill>
                  <a:schemeClr val="tx1"/>
                </a:solidFill>
                <a:latin typeface="黑体" panose="02010600030101010101" charset="-122"/>
                <a:ea typeface="黑体" panose="02010600030101010101" charset="-122"/>
              </a:rPr>
              <a:t> </a:t>
            </a:r>
            <a:r>
              <a:rPr lang="zh-CN" altLang="en-US" sz="2700" b="0">
                <a:solidFill>
                  <a:schemeClr val="tx1"/>
                </a:solidFill>
                <a:latin typeface="黑体" panose="02010600030101010101" charset="-122"/>
                <a:ea typeface="黑体" panose="02010600030101010101" charset="-122"/>
              </a:rPr>
              <a:t>工程造价的控制</a:t>
            </a:r>
            <a:endParaRPr lang="zh-CN" altLang="en-US" sz="2700" b="0">
              <a:solidFill>
                <a:schemeClr val="tx1"/>
              </a:solidFill>
              <a:latin typeface="黑体" panose="02010600030101010101" charset="-122"/>
              <a:ea typeface="黑体" panose="02010600030101010101" charset="-122"/>
            </a:endParaRPr>
          </a:p>
        </p:txBody>
      </p:sp>
      <p:sp>
        <p:nvSpPr>
          <p:cNvPr id="43011" name="文本框 43010"/>
          <p:cNvSpPr txBox="1"/>
          <p:nvPr/>
        </p:nvSpPr>
        <p:spPr>
          <a:xfrm>
            <a:off x="1943100" y="1362472"/>
            <a:ext cx="1485900" cy="368300"/>
          </a:xfrm>
          <a:prstGeom prst="rect">
            <a:avLst/>
          </a:prstGeom>
          <a:noFill/>
          <a:ln w="9525" cap="flat" cmpd="sng">
            <a:solidFill>
              <a:srgbClr val="CCECFF"/>
            </a:solidFill>
            <a:prstDash val="solid"/>
            <a:miter/>
            <a:headEnd type="none" w="med" len="med"/>
            <a:tailEnd type="none" w="med" len="med"/>
          </a:ln>
        </p:spPr>
        <p:txBody>
          <a:bodyPr anchor="ctr">
            <a:spAutoFit/>
          </a:bodyPr>
          <a:p>
            <a:pPr algn="ctr"/>
            <a:r>
              <a:rPr lang="zh-CN" altLang="en-US" sz="1800" b="1" dirty="0">
                <a:latin typeface="Times New Roman" panose="02020603050405020304" pitchFamily="18" charset="0"/>
                <a:ea typeface="宋体" panose="02010600030101010101" pitchFamily="2" charset="-122"/>
              </a:rPr>
              <a:t>可行性研究</a:t>
            </a:r>
            <a:endParaRPr lang="zh-CN" altLang="en-US" sz="1800" b="1" dirty="0">
              <a:latin typeface="Times New Roman" panose="02020603050405020304" pitchFamily="18" charset="0"/>
              <a:ea typeface="宋体" panose="02010600030101010101" pitchFamily="2" charset="-122"/>
            </a:endParaRPr>
          </a:p>
        </p:txBody>
      </p:sp>
      <p:sp>
        <p:nvSpPr>
          <p:cNvPr id="43012" name="下箭头 43011"/>
          <p:cNvSpPr/>
          <p:nvPr/>
        </p:nvSpPr>
        <p:spPr>
          <a:xfrm>
            <a:off x="2457450" y="1771650"/>
            <a:ext cx="285750" cy="285750"/>
          </a:xfrm>
          <a:prstGeom prst="downArrow">
            <a:avLst>
              <a:gd name="adj1" fmla="val 50000"/>
              <a:gd name="adj2" fmla="val 25000"/>
            </a:avLst>
          </a:prstGeom>
          <a:solidFill>
            <a:schemeClr val="tx2"/>
          </a:solidFill>
          <a:ln w="9525" cap="flat" cmpd="sng">
            <a:solidFill>
              <a:srgbClr val="000000"/>
            </a:solidFill>
            <a:prstDash val="solid"/>
            <a:miter/>
            <a:headEnd type="none" w="med" len="med"/>
            <a:tailEnd type="none" w="med" len="med"/>
          </a:ln>
        </p:spPr>
        <p:txBody>
          <a:bodyPr anchor="t"/>
          <a:p>
            <a:endParaRPr lang="zh-CN" altLang="en-US" sz="100" dirty="0">
              <a:latin typeface="Arial" panose="020B0604020202020204" pitchFamily="34" charset="0"/>
              <a:ea typeface="宋体" panose="02010600030101010101" pitchFamily="2" charset="-122"/>
            </a:endParaRPr>
          </a:p>
        </p:txBody>
      </p:sp>
      <p:sp>
        <p:nvSpPr>
          <p:cNvPr id="43013" name="文本框 43012"/>
          <p:cNvSpPr txBox="1"/>
          <p:nvPr/>
        </p:nvSpPr>
        <p:spPr>
          <a:xfrm>
            <a:off x="2228850" y="2044700"/>
            <a:ext cx="800100" cy="368300"/>
          </a:xfrm>
          <a:prstGeom prst="rect">
            <a:avLst/>
          </a:prstGeom>
          <a:noFill/>
          <a:ln w="9525">
            <a:noFill/>
          </a:ln>
        </p:spPr>
        <p:txBody>
          <a:bodyPr anchor="ctr">
            <a:spAutoFit/>
          </a:bodyPr>
          <a:p>
            <a:pPr algn="ctr">
              <a:spcBef>
                <a:spcPct val="50000"/>
              </a:spcBef>
            </a:pPr>
            <a:r>
              <a:rPr lang="zh-CN" altLang="en-US" sz="1800" b="1" dirty="0">
                <a:latin typeface="Times New Roman" panose="02020603050405020304" pitchFamily="18" charset="0"/>
                <a:ea typeface="宋体" panose="02010600030101010101" pitchFamily="2" charset="-122"/>
              </a:rPr>
              <a:t>估算</a:t>
            </a:r>
            <a:endParaRPr lang="zh-CN" altLang="en-US" sz="1800" b="1" dirty="0">
              <a:latin typeface="Times New Roman" panose="02020603050405020304" pitchFamily="18" charset="0"/>
              <a:ea typeface="宋体" panose="02010600030101010101" pitchFamily="2" charset="-122"/>
            </a:endParaRPr>
          </a:p>
        </p:txBody>
      </p:sp>
      <p:sp>
        <p:nvSpPr>
          <p:cNvPr id="43014" name="文本框 43013"/>
          <p:cNvSpPr txBox="1"/>
          <p:nvPr/>
        </p:nvSpPr>
        <p:spPr>
          <a:xfrm>
            <a:off x="3657600" y="2048272"/>
            <a:ext cx="1200150" cy="368300"/>
          </a:xfrm>
          <a:prstGeom prst="rect">
            <a:avLst/>
          </a:prstGeom>
          <a:noFill/>
          <a:ln w="9525" cap="flat" cmpd="sng">
            <a:solidFill>
              <a:srgbClr val="CCECFF"/>
            </a:solidFill>
            <a:prstDash val="solid"/>
            <a:miter/>
            <a:headEnd type="none" w="med" len="med"/>
            <a:tailEnd type="none" w="med" len="med"/>
          </a:ln>
        </p:spPr>
        <p:txBody>
          <a:bodyPr anchor="ctr">
            <a:spAutoFit/>
          </a:bodyPr>
          <a:p>
            <a:pPr algn="ctr"/>
            <a:r>
              <a:rPr lang="zh-CN" altLang="en-US" sz="1800" b="1" dirty="0">
                <a:latin typeface="Times New Roman" panose="02020603050405020304" pitchFamily="18" charset="0"/>
                <a:ea typeface="宋体" panose="02010600030101010101" pitchFamily="2" charset="-122"/>
              </a:rPr>
              <a:t>初步设计</a:t>
            </a:r>
            <a:endParaRPr lang="zh-CN" altLang="en-US" sz="1800" b="1" dirty="0">
              <a:latin typeface="Times New Roman" panose="02020603050405020304" pitchFamily="18" charset="0"/>
              <a:ea typeface="宋体" panose="02010600030101010101" pitchFamily="2" charset="-122"/>
            </a:endParaRPr>
          </a:p>
        </p:txBody>
      </p:sp>
      <p:sp>
        <p:nvSpPr>
          <p:cNvPr id="43015" name="文本框 43014"/>
          <p:cNvSpPr txBox="1"/>
          <p:nvPr/>
        </p:nvSpPr>
        <p:spPr>
          <a:xfrm>
            <a:off x="2971800" y="1873806"/>
            <a:ext cx="564356" cy="321945"/>
          </a:xfrm>
          <a:prstGeom prst="rect">
            <a:avLst/>
          </a:prstGeom>
          <a:noFill/>
          <a:ln w="9525">
            <a:noFill/>
          </a:ln>
        </p:spPr>
        <p:txBody>
          <a:bodyPr anchor="ctr">
            <a:spAutoFit/>
          </a:bodyPr>
          <a:p>
            <a:pPr algn="ctr">
              <a:spcBef>
                <a:spcPct val="50000"/>
              </a:spcBef>
            </a:pPr>
            <a:r>
              <a:rPr lang="zh-CN" altLang="en-US" sz="1500" dirty="0">
                <a:latin typeface="Times New Roman" panose="02020603050405020304" pitchFamily="18" charset="0"/>
                <a:ea typeface="宋体" panose="02010600030101010101" pitchFamily="2" charset="-122"/>
              </a:rPr>
              <a:t>控制</a:t>
            </a:r>
            <a:endParaRPr lang="zh-CN" altLang="en-US" sz="1500" dirty="0">
              <a:latin typeface="Times New Roman" panose="02020603050405020304" pitchFamily="18" charset="0"/>
              <a:ea typeface="宋体" panose="02010600030101010101" pitchFamily="2" charset="-122"/>
            </a:endParaRPr>
          </a:p>
        </p:txBody>
      </p:sp>
      <p:sp>
        <p:nvSpPr>
          <p:cNvPr id="43016" name="文本框 43015"/>
          <p:cNvSpPr txBox="1"/>
          <p:nvPr/>
        </p:nvSpPr>
        <p:spPr>
          <a:xfrm>
            <a:off x="5257800" y="2734072"/>
            <a:ext cx="1485900" cy="368300"/>
          </a:xfrm>
          <a:prstGeom prst="rect">
            <a:avLst/>
          </a:prstGeom>
          <a:noFill/>
          <a:ln w="9525" cap="flat" cmpd="sng">
            <a:solidFill>
              <a:srgbClr val="CCECFF"/>
            </a:solidFill>
            <a:prstDash val="solid"/>
            <a:miter/>
            <a:headEnd type="none" w="med" len="med"/>
            <a:tailEnd type="none" w="med" len="med"/>
          </a:ln>
        </p:spPr>
        <p:txBody>
          <a:bodyPr anchor="ctr">
            <a:spAutoFit/>
          </a:bodyPr>
          <a:p>
            <a:pPr algn="ctr"/>
            <a:r>
              <a:rPr lang="zh-CN" altLang="en-US" sz="1800" b="1" dirty="0">
                <a:latin typeface="Times New Roman" panose="02020603050405020304" pitchFamily="18" charset="0"/>
                <a:ea typeface="宋体" panose="02010600030101010101" pitchFamily="2" charset="-122"/>
              </a:rPr>
              <a:t>施工图设计</a:t>
            </a:r>
            <a:endParaRPr lang="zh-CN" altLang="en-US" sz="1800" b="1" dirty="0">
              <a:latin typeface="Times New Roman" panose="02020603050405020304" pitchFamily="18" charset="0"/>
              <a:ea typeface="宋体" panose="02010600030101010101" pitchFamily="2" charset="-122"/>
            </a:endParaRPr>
          </a:p>
        </p:txBody>
      </p:sp>
      <p:sp>
        <p:nvSpPr>
          <p:cNvPr id="43017" name="文本框 43016"/>
          <p:cNvSpPr txBox="1"/>
          <p:nvPr/>
        </p:nvSpPr>
        <p:spPr>
          <a:xfrm>
            <a:off x="5657850" y="3473450"/>
            <a:ext cx="685800" cy="368300"/>
          </a:xfrm>
          <a:prstGeom prst="rect">
            <a:avLst/>
          </a:prstGeom>
          <a:noFill/>
          <a:ln w="9525">
            <a:noFill/>
          </a:ln>
        </p:spPr>
        <p:txBody>
          <a:bodyPr anchor="ctr">
            <a:spAutoFit/>
          </a:bodyPr>
          <a:p>
            <a:pPr algn="ctr">
              <a:spcBef>
                <a:spcPct val="50000"/>
              </a:spcBef>
            </a:pPr>
            <a:r>
              <a:rPr lang="zh-CN" altLang="en-US" sz="1800" b="1" dirty="0">
                <a:latin typeface="Times New Roman" panose="02020603050405020304" pitchFamily="18" charset="0"/>
                <a:ea typeface="宋体" panose="02010600030101010101" pitchFamily="2" charset="-122"/>
              </a:rPr>
              <a:t>预算</a:t>
            </a:r>
            <a:endParaRPr lang="zh-CN" altLang="en-US" sz="1800" b="1" dirty="0">
              <a:latin typeface="Times New Roman" panose="02020603050405020304" pitchFamily="18" charset="0"/>
              <a:ea typeface="宋体" panose="02010600030101010101" pitchFamily="2" charset="-122"/>
            </a:endParaRPr>
          </a:p>
        </p:txBody>
      </p:sp>
      <p:sp>
        <p:nvSpPr>
          <p:cNvPr id="43018" name="右箭头 43017"/>
          <p:cNvSpPr/>
          <p:nvPr/>
        </p:nvSpPr>
        <p:spPr>
          <a:xfrm>
            <a:off x="2914650" y="2171700"/>
            <a:ext cx="742950" cy="171450"/>
          </a:xfrm>
          <a:prstGeom prst="rightArrow">
            <a:avLst>
              <a:gd name="adj1" fmla="val 50000"/>
              <a:gd name="adj2" fmla="val 108253"/>
            </a:avLst>
          </a:prstGeom>
          <a:solidFill>
            <a:schemeClr val="accent1"/>
          </a:solidFill>
          <a:ln w="9525" cap="flat" cmpd="sng">
            <a:solidFill>
              <a:schemeClr val="tx1"/>
            </a:solidFill>
            <a:prstDash val="solid"/>
            <a:miter/>
            <a:headEnd type="none" w="med" len="med"/>
            <a:tailEnd type="none" w="med" len="med"/>
          </a:ln>
        </p:spPr>
        <p:txBody>
          <a:bodyPr anchor="t"/>
          <a:p>
            <a:endParaRPr lang="zh-CN" altLang="en-US" sz="100" dirty="0">
              <a:latin typeface="Arial" panose="020B0604020202020204" pitchFamily="34" charset="0"/>
              <a:ea typeface="宋体" panose="02010600030101010101" pitchFamily="2" charset="-122"/>
            </a:endParaRPr>
          </a:p>
        </p:txBody>
      </p:sp>
      <p:sp>
        <p:nvSpPr>
          <p:cNvPr id="43019" name="下箭头 43018"/>
          <p:cNvSpPr/>
          <p:nvPr/>
        </p:nvSpPr>
        <p:spPr>
          <a:xfrm>
            <a:off x="4000500" y="2457450"/>
            <a:ext cx="285750" cy="285750"/>
          </a:xfrm>
          <a:prstGeom prst="downArrow">
            <a:avLst>
              <a:gd name="adj1" fmla="val 50000"/>
              <a:gd name="adj2" fmla="val 25000"/>
            </a:avLst>
          </a:prstGeom>
          <a:solidFill>
            <a:schemeClr val="tx2"/>
          </a:solidFill>
          <a:ln w="9525" cap="flat" cmpd="sng">
            <a:solidFill>
              <a:srgbClr val="000000"/>
            </a:solidFill>
            <a:prstDash val="solid"/>
            <a:miter/>
            <a:headEnd type="none" w="med" len="med"/>
            <a:tailEnd type="none" w="med" len="med"/>
          </a:ln>
        </p:spPr>
        <p:txBody>
          <a:bodyPr anchor="t"/>
          <a:p>
            <a:endParaRPr lang="zh-CN" altLang="en-US" sz="100" dirty="0">
              <a:latin typeface="Arial" panose="020B0604020202020204" pitchFamily="34" charset="0"/>
              <a:ea typeface="宋体" panose="02010600030101010101" pitchFamily="2" charset="-122"/>
            </a:endParaRPr>
          </a:p>
        </p:txBody>
      </p:sp>
      <p:sp>
        <p:nvSpPr>
          <p:cNvPr id="43020" name="文本框 43019"/>
          <p:cNvSpPr txBox="1"/>
          <p:nvPr/>
        </p:nvSpPr>
        <p:spPr>
          <a:xfrm>
            <a:off x="3829050" y="2730500"/>
            <a:ext cx="735806" cy="368300"/>
          </a:xfrm>
          <a:prstGeom prst="rect">
            <a:avLst/>
          </a:prstGeom>
          <a:noFill/>
          <a:ln w="9525">
            <a:noFill/>
          </a:ln>
        </p:spPr>
        <p:txBody>
          <a:bodyPr anchor="ctr">
            <a:spAutoFit/>
          </a:bodyPr>
          <a:p>
            <a:pPr algn="ctr">
              <a:spcBef>
                <a:spcPct val="50000"/>
              </a:spcBef>
            </a:pPr>
            <a:r>
              <a:rPr lang="zh-CN" altLang="en-US" sz="1800" b="1" dirty="0">
                <a:latin typeface="Times New Roman" panose="02020603050405020304" pitchFamily="18" charset="0"/>
                <a:ea typeface="宋体" panose="02010600030101010101" pitchFamily="2" charset="-122"/>
              </a:rPr>
              <a:t>概算</a:t>
            </a:r>
            <a:endParaRPr lang="zh-CN" altLang="en-US" sz="1800" b="1" dirty="0">
              <a:latin typeface="Times New Roman" panose="02020603050405020304" pitchFamily="18" charset="0"/>
              <a:ea typeface="宋体" panose="02010600030101010101" pitchFamily="2" charset="-122"/>
            </a:endParaRPr>
          </a:p>
        </p:txBody>
      </p:sp>
      <p:sp>
        <p:nvSpPr>
          <p:cNvPr id="43021" name="右箭头 43020"/>
          <p:cNvSpPr/>
          <p:nvPr/>
        </p:nvSpPr>
        <p:spPr>
          <a:xfrm>
            <a:off x="4514850" y="2857500"/>
            <a:ext cx="742950" cy="171450"/>
          </a:xfrm>
          <a:prstGeom prst="rightArrow">
            <a:avLst>
              <a:gd name="adj1" fmla="val 50000"/>
              <a:gd name="adj2" fmla="val 108253"/>
            </a:avLst>
          </a:prstGeom>
          <a:solidFill>
            <a:schemeClr val="accent1"/>
          </a:solidFill>
          <a:ln w="9525" cap="flat" cmpd="sng">
            <a:solidFill>
              <a:schemeClr val="tx1"/>
            </a:solidFill>
            <a:prstDash val="solid"/>
            <a:miter/>
            <a:headEnd type="none" w="med" len="med"/>
            <a:tailEnd type="none" w="med" len="med"/>
          </a:ln>
        </p:spPr>
        <p:txBody>
          <a:bodyPr anchor="t"/>
          <a:p>
            <a:endParaRPr lang="zh-CN" altLang="en-US" sz="100" dirty="0">
              <a:latin typeface="Arial" panose="020B0604020202020204" pitchFamily="34" charset="0"/>
              <a:ea typeface="宋体" panose="02010600030101010101" pitchFamily="2" charset="-122"/>
            </a:endParaRPr>
          </a:p>
        </p:txBody>
      </p:sp>
      <p:sp>
        <p:nvSpPr>
          <p:cNvPr id="43022" name="文本框 43021"/>
          <p:cNvSpPr txBox="1"/>
          <p:nvPr/>
        </p:nvSpPr>
        <p:spPr>
          <a:xfrm>
            <a:off x="4514850" y="2559606"/>
            <a:ext cx="564356" cy="321945"/>
          </a:xfrm>
          <a:prstGeom prst="rect">
            <a:avLst/>
          </a:prstGeom>
          <a:noFill/>
          <a:ln w="9525">
            <a:noFill/>
          </a:ln>
        </p:spPr>
        <p:txBody>
          <a:bodyPr anchor="ctr">
            <a:spAutoFit/>
          </a:bodyPr>
          <a:p>
            <a:pPr algn="ctr">
              <a:spcBef>
                <a:spcPct val="50000"/>
              </a:spcBef>
            </a:pPr>
            <a:r>
              <a:rPr lang="zh-CN" altLang="en-US" sz="1500" dirty="0">
                <a:latin typeface="Times New Roman" panose="02020603050405020304" pitchFamily="18" charset="0"/>
                <a:ea typeface="宋体" panose="02010600030101010101" pitchFamily="2" charset="-122"/>
              </a:rPr>
              <a:t>控制</a:t>
            </a:r>
            <a:endParaRPr lang="zh-CN" altLang="en-US" sz="1500" dirty="0">
              <a:latin typeface="Times New Roman" panose="02020603050405020304" pitchFamily="18" charset="0"/>
              <a:ea typeface="宋体" panose="02010600030101010101" pitchFamily="2" charset="-122"/>
            </a:endParaRPr>
          </a:p>
        </p:txBody>
      </p:sp>
      <p:sp>
        <p:nvSpPr>
          <p:cNvPr id="43023" name="下箭头 43022"/>
          <p:cNvSpPr/>
          <p:nvPr/>
        </p:nvSpPr>
        <p:spPr>
          <a:xfrm>
            <a:off x="5829300" y="3200400"/>
            <a:ext cx="285750" cy="285750"/>
          </a:xfrm>
          <a:prstGeom prst="downArrow">
            <a:avLst>
              <a:gd name="adj1" fmla="val 50000"/>
              <a:gd name="adj2" fmla="val 25000"/>
            </a:avLst>
          </a:prstGeom>
          <a:solidFill>
            <a:schemeClr val="tx2"/>
          </a:solidFill>
          <a:ln w="9525" cap="flat" cmpd="sng">
            <a:solidFill>
              <a:srgbClr val="000000"/>
            </a:solidFill>
            <a:prstDash val="solid"/>
            <a:miter/>
            <a:headEnd type="none" w="med" len="med"/>
            <a:tailEnd type="none" w="med" len="med"/>
          </a:ln>
        </p:spPr>
        <p:txBody>
          <a:bodyPr anchor="t"/>
          <a:p>
            <a:endParaRPr lang="zh-CN" altLang="en-US" sz="100" dirty="0">
              <a:latin typeface="Arial" panose="020B0604020202020204" pitchFamily="34" charset="0"/>
              <a:ea typeface="宋体" panose="02010600030101010101" pitchFamily="2" charset="-122"/>
            </a:endParaRPr>
          </a:p>
        </p:txBody>
      </p:sp>
      <p:sp>
        <p:nvSpPr>
          <p:cNvPr id="43024" name="文本框 43023"/>
          <p:cNvSpPr txBox="1"/>
          <p:nvPr/>
        </p:nvSpPr>
        <p:spPr>
          <a:xfrm>
            <a:off x="3143250" y="2502456"/>
            <a:ext cx="564356" cy="321945"/>
          </a:xfrm>
          <a:prstGeom prst="rect">
            <a:avLst/>
          </a:prstGeom>
          <a:noFill/>
          <a:ln w="9525">
            <a:noFill/>
          </a:ln>
        </p:spPr>
        <p:txBody>
          <a:bodyPr anchor="ctr">
            <a:spAutoFit/>
          </a:bodyPr>
          <a:p>
            <a:pPr algn="ctr">
              <a:spcBef>
                <a:spcPct val="50000"/>
              </a:spcBef>
            </a:pPr>
            <a:r>
              <a:rPr lang="zh-CN" altLang="en-US" sz="1500" dirty="0">
                <a:latin typeface="Times New Roman" panose="02020603050405020304" pitchFamily="18" charset="0"/>
                <a:ea typeface="宋体" panose="02010600030101010101" pitchFamily="2" charset="-122"/>
              </a:rPr>
              <a:t>≥</a:t>
            </a:r>
            <a:endParaRPr lang="zh-CN" altLang="en-US" sz="1500" dirty="0">
              <a:latin typeface="Times New Roman" panose="02020603050405020304" pitchFamily="18" charset="0"/>
              <a:ea typeface="宋体" panose="02010600030101010101" pitchFamily="2" charset="-122"/>
            </a:endParaRPr>
          </a:p>
        </p:txBody>
      </p:sp>
      <p:sp>
        <p:nvSpPr>
          <p:cNvPr id="43025" name="文本框 43024"/>
          <p:cNvSpPr txBox="1"/>
          <p:nvPr/>
        </p:nvSpPr>
        <p:spPr>
          <a:xfrm>
            <a:off x="4800600" y="3188256"/>
            <a:ext cx="564356" cy="321945"/>
          </a:xfrm>
          <a:prstGeom prst="rect">
            <a:avLst/>
          </a:prstGeom>
          <a:noFill/>
          <a:ln w="9525">
            <a:noFill/>
          </a:ln>
        </p:spPr>
        <p:txBody>
          <a:bodyPr anchor="ctr">
            <a:spAutoFit/>
          </a:bodyPr>
          <a:p>
            <a:pPr algn="ctr">
              <a:spcBef>
                <a:spcPct val="50000"/>
              </a:spcBef>
            </a:pPr>
            <a:r>
              <a:rPr lang="zh-CN" altLang="en-US" sz="1500" dirty="0">
                <a:latin typeface="Times New Roman" panose="02020603050405020304" pitchFamily="18" charset="0"/>
                <a:ea typeface="宋体" panose="02010600030101010101" pitchFamily="2" charset="-122"/>
              </a:rPr>
              <a:t>≥</a:t>
            </a:r>
            <a:endParaRPr lang="zh-CN" altLang="en-US" sz="1500" dirty="0">
              <a:latin typeface="Times New Roman" panose="02020603050405020304" pitchFamily="18" charset="0"/>
              <a:ea typeface="宋体" panose="02010600030101010101" pitchFamily="2" charset="-122"/>
            </a:endParaRPr>
          </a:p>
        </p:txBody>
      </p:sp>
      <p:sp>
        <p:nvSpPr>
          <p:cNvPr id="43026" name="文本框 43025"/>
          <p:cNvSpPr txBox="1"/>
          <p:nvPr/>
        </p:nvSpPr>
        <p:spPr>
          <a:xfrm>
            <a:off x="2914650" y="2776736"/>
            <a:ext cx="564356" cy="460375"/>
          </a:xfrm>
          <a:prstGeom prst="rect">
            <a:avLst/>
          </a:prstGeom>
          <a:noFill/>
          <a:ln w="9525">
            <a:noFill/>
          </a:ln>
        </p:spPr>
        <p:txBody>
          <a:bodyPr anchor="ctr">
            <a:spAutoFit/>
          </a:bodyPr>
          <a:p>
            <a:pPr algn="ctr">
              <a:spcBef>
                <a:spcPct val="50000"/>
              </a:spcBef>
            </a:pPr>
            <a:r>
              <a:rPr lang="zh-CN" altLang="en-US" sz="2400" b="1" dirty="0">
                <a:solidFill>
                  <a:srgbClr val="FF3300"/>
                </a:solidFill>
                <a:latin typeface="Times New Roman" panose="02020603050405020304" pitchFamily="18" charset="0"/>
                <a:ea typeface="宋体" panose="02010600030101010101" pitchFamily="2" charset="-122"/>
              </a:rPr>
              <a:t>＜</a:t>
            </a:r>
            <a:endParaRPr lang="zh-CN" altLang="en-US" sz="2400" b="1" dirty="0">
              <a:solidFill>
                <a:srgbClr val="FF3300"/>
              </a:solidFill>
              <a:latin typeface="Times New Roman" panose="02020603050405020304" pitchFamily="18" charset="0"/>
              <a:ea typeface="宋体" panose="02010600030101010101" pitchFamily="2" charset="-122"/>
            </a:endParaRPr>
          </a:p>
        </p:txBody>
      </p:sp>
      <p:sp>
        <p:nvSpPr>
          <p:cNvPr id="43027" name="文本框 43026"/>
          <p:cNvSpPr txBox="1"/>
          <p:nvPr/>
        </p:nvSpPr>
        <p:spPr>
          <a:xfrm>
            <a:off x="4457700" y="3519686"/>
            <a:ext cx="564356" cy="460375"/>
          </a:xfrm>
          <a:prstGeom prst="rect">
            <a:avLst/>
          </a:prstGeom>
          <a:noFill/>
          <a:ln w="9525">
            <a:noFill/>
          </a:ln>
        </p:spPr>
        <p:txBody>
          <a:bodyPr anchor="ctr">
            <a:spAutoFit/>
          </a:bodyPr>
          <a:p>
            <a:pPr algn="ctr">
              <a:spcBef>
                <a:spcPct val="50000"/>
              </a:spcBef>
            </a:pPr>
            <a:r>
              <a:rPr lang="zh-CN" altLang="en-US" sz="2400" b="1" dirty="0">
                <a:solidFill>
                  <a:srgbClr val="FF3300"/>
                </a:solidFill>
                <a:latin typeface="Times New Roman" panose="02020603050405020304" pitchFamily="18" charset="0"/>
                <a:ea typeface="宋体" panose="02010600030101010101" pitchFamily="2" charset="-122"/>
              </a:rPr>
              <a:t>＜</a:t>
            </a:r>
            <a:endParaRPr lang="zh-CN" altLang="en-US" sz="2400" b="1" dirty="0">
              <a:solidFill>
                <a:srgbClr val="FF3300"/>
              </a:solidFill>
              <a:latin typeface="Times New Roman" panose="02020603050405020304" pitchFamily="18" charset="0"/>
              <a:ea typeface="宋体" panose="02010600030101010101" pitchFamily="2" charset="-122"/>
            </a:endParaRPr>
          </a:p>
        </p:txBody>
      </p:sp>
      <p:sp>
        <p:nvSpPr>
          <p:cNvPr id="43028" name="文本框 43027"/>
          <p:cNvSpPr txBox="1"/>
          <p:nvPr/>
        </p:nvSpPr>
        <p:spPr>
          <a:xfrm>
            <a:off x="2343150" y="3567192"/>
            <a:ext cx="1485900" cy="645160"/>
          </a:xfrm>
          <a:prstGeom prst="rect">
            <a:avLst/>
          </a:prstGeom>
          <a:noFill/>
          <a:ln w="9525" cap="flat" cmpd="sng">
            <a:solidFill>
              <a:srgbClr val="CCECFF"/>
            </a:solidFill>
            <a:prstDash val="solid"/>
            <a:miter/>
            <a:headEnd type="none" w="med" len="med"/>
            <a:tailEnd type="none" w="med" len="med"/>
          </a:ln>
        </p:spPr>
        <p:txBody>
          <a:bodyPr anchor="ctr">
            <a:spAutoFit/>
          </a:bodyPr>
          <a:p>
            <a:pPr algn="ctr"/>
            <a:r>
              <a:rPr lang="zh-CN" altLang="en-US" sz="1800" b="1" dirty="0">
                <a:solidFill>
                  <a:srgbClr val="FF3300"/>
                </a:solidFill>
                <a:latin typeface="Times New Roman" panose="02020603050405020304" pitchFamily="18" charset="0"/>
                <a:ea typeface="宋体" panose="02010600030101010101" pitchFamily="2" charset="-122"/>
              </a:rPr>
              <a:t>“三超”现象</a:t>
            </a:r>
            <a:endParaRPr lang="zh-CN" altLang="en-US" sz="1800" b="1" dirty="0">
              <a:solidFill>
                <a:srgbClr val="FF3300"/>
              </a:solidFill>
              <a:latin typeface="Times New Roman" panose="02020603050405020304" pitchFamily="18" charset="0"/>
              <a:ea typeface="宋体" panose="02010600030101010101" pitchFamily="2" charset="-122"/>
            </a:endParaRPr>
          </a:p>
        </p:txBody>
      </p:sp>
      <p:sp>
        <p:nvSpPr>
          <p:cNvPr id="43029" name="直接连接符 43028"/>
          <p:cNvSpPr/>
          <p:nvPr/>
        </p:nvSpPr>
        <p:spPr>
          <a:xfrm flipH="1">
            <a:off x="2400300" y="1200150"/>
            <a:ext cx="1771650" cy="1828800"/>
          </a:xfrm>
          <a:prstGeom prst="line">
            <a:avLst/>
          </a:prstGeom>
          <a:ln w="9525" cap="rnd" cmpd="sng">
            <a:solidFill>
              <a:schemeClr val="tx1"/>
            </a:solidFill>
            <a:prstDash val="sysDot"/>
            <a:round/>
            <a:headEnd type="none" w="med" len="med"/>
            <a:tailEnd type="none" w="med" len="med"/>
          </a:ln>
        </p:spPr>
        <p:txBody>
          <a:bodyPr anchor="t"/>
          <a:p>
            <a:endParaRPr lang="zh-CN" altLang="en-US" sz="100" dirty="0">
              <a:latin typeface="Arial" panose="020B0604020202020204" pitchFamily="34" charset="0"/>
              <a:ea typeface="宋体" panose="02010600030101010101" pitchFamily="2" charset="-122"/>
            </a:endParaRPr>
          </a:p>
        </p:txBody>
      </p:sp>
      <p:sp>
        <p:nvSpPr>
          <p:cNvPr id="43030" name="直接连接符 43029"/>
          <p:cNvSpPr/>
          <p:nvPr/>
        </p:nvSpPr>
        <p:spPr>
          <a:xfrm flipH="1">
            <a:off x="3829050" y="2057400"/>
            <a:ext cx="1771650" cy="1828800"/>
          </a:xfrm>
          <a:prstGeom prst="line">
            <a:avLst/>
          </a:prstGeom>
          <a:ln w="9525" cap="rnd" cmpd="sng">
            <a:solidFill>
              <a:schemeClr val="tx1"/>
            </a:solidFill>
            <a:prstDash val="sysDot"/>
            <a:round/>
            <a:headEnd type="none" w="med" len="med"/>
            <a:tailEnd type="none" w="med" len="med"/>
          </a:ln>
        </p:spPr>
        <p:txBody>
          <a:bodyPr anchor="t"/>
          <a:p>
            <a:endParaRPr lang="zh-CN" altLang="en-US" sz="100" dirty="0">
              <a:latin typeface="Arial" panose="020B0604020202020204" pitchFamily="34" charset="0"/>
              <a:ea typeface="宋体" panose="02010600030101010101" pitchFamily="2" charset="-122"/>
            </a:endParaRPr>
          </a:p>
        </p:txBody>
      </p:sp>
      <p:sp>
        <p:nvSpPr>
          <p:cNvPr id="43031" name="右箭头 43030"/>
          <p:cNvSpPr/>
          <p:nvPr/>
        </p:nvSpPr>
        <p:spPr>
          <a:xfrm>
            <a:off x="6286500" y="3600450"/>
            <a:ext cx="742950" cy="171450"/>
          </a:xfrm>
          <a:prstGeom prst="rightArrow">
            <a:avLst>
              <a:gd name="adj1" fmla="val 50000"/>
              <a:gd name="adj2" fmla="val 108253"/>
            </a:avLst>
          </a:prstGeom>
          <a:solidFill>
            <a:schemeClr val="accent1"/>
          </a:solidFill>
          <a:ln w="9525" cap="flat" cmpd="sng">
            <a:solidFill>
              <a:schemeClr val="tx1"/>
            </a:solidFill>
            <a:prstDash val="solid"/>
            <a:miter/>
            <a:headEnd type="none" w="med" len="med"/>
            <a:tailEnd type="none" w="med" len="med"/>
          </a:ln>
        </p:spPr>
        <p:txBody>
          <a:bodyPr anchor="t"/>
          <a:p>
            <a:endParaRPr lang="zh-CN" altLang="en-US" sz="100" dirty="0">
              <a:latin typeface="Arial" panose="020B0604020202020204" pitchFamily="34" charset="0"/>
              <a:ea typeface="宋体" panose="02010600030101010101" pitchFamily="2" charset="-122"/>
            </a:endParaRPr>
          </a:p>
        </p:txBody>
      </p:sp>
      <p:sp>
        <p:nvSpPr>
          <p:cNvPr id="43032" name="文本框 43031"/>
          <p:cNvSpPr txBox="1"/>
          <p:nvPr/>
        </p:nvSpPr>
        <p:spPr>
          <a:xfrm>
            <a:off x="7029450" y="3363595"/>
            <a:ext cx="628650" cy="645160"/>
          </a:xfrm>
          <a:prstGeom prst="rect">
            <a:avLst/>
          </a:prstGeom>
          <a:noFill/>
          <a:ln w="9525" cap="flat" cmpd="sng">
            <a:solidFill>
              <a:srgbClr val="CCECFF"/>
            </a:solidFill>
            <a:prstDash val="solid"/>
            <a:miter/>
            <a:headEnd type="none" w="med" len="med"/>
            <a:tailEnd type="none" w="med" len="med"/>
          </a:ln>
        </p:spPr>
        <p:txBody>
          <a:bodyPr anchor="ctr">
            <a:spAutoFit/>
          </a:bodyPr>
          <a:p>
            <a:pPr algn="ctr"/>
            <a:r>
              <a:rPr lang="zh-CN" altLang="en-US" sz="1800" b="1" dirty="0">
                <a:latin typeface="Times New Roman" panose="02020603050405020304" pitchFamily="18" charset="0"/>
                <a:ea typeface="宋体" panose="02010600030101010101" pitchFamily="2" charset="-122"/>
              </a:rPr>
              <a:t>施工</a:t>
            </a:r>
            <a:endParaRPr lang="zh-CN" altLang="en-US" sz="1800" b="1" dirty="0">
              <a:latin typeface="Times New Roman" panose="02020603050405020304" pitchFamily="18" charset="0"/>
              <a:ea typeface="宋体" panose="02010600030101010101" pitchFamily="2" charset="-122"/>
            </a:endParaRPr>
          </a:p>
        </p:txBody>
      </p:sp>
      <p:sp>
        <p:nvSpPr>
          <p:cNvPr id="43033" name="下箭头 43032"/>
          <p:cNvSpPr/>
          <p:nvPr/>
        </p:nvSpPr>
        <p:spPr>
          <a:xfrm>
            <a:off x="7200900" y="3886200"/>
            <a:ext cx="285750" cy="285750"/>
          </a:xfrm>
          <a:prstGeom prst="downArrow">
            <a:avLst>
              <a:gd name="adj1" fmla="val 50000"/>
              <a:gd name="adj2" fmla="val 25000"/>
            </a:avLst>
          </a:prstGeom>
          <a:solidFill>
            <a:schemeClr val="tx2"/>
          </a:solidFill>
          <a:ln w="9525" cap="flat" cmpd="sng">
            <a:solidFill>
              <a:srgbClr val="000000"/>
            </a:solidFill>
            <a:prstDash val="solid"/>
            <a:miter/>
            <a:headEnd type="none" w="med" len="med"/>
            <a:tailEnd type="none" w="med" len="med"/>
          </a:ln>
        </p:spPr>
        <p:txBody>
          <a:bodyPr anchor="t"/>
          <a:p>
            <a:endParaRPr lang="zh-CN" altLang="en-US" sz="100" dirty="0">
              <a:latin typeface="Arial" panose="020B0604020202020204" pitchFamily="34" charset="0"/>
              <a:ea typeface="宋体" panose="02010600030101010101" pitchFamily="2" charset="-122"/>
            </a:endParaRPr>
          </a:p>
        </p:txBody>
      </p:sp>
      <p:sp>
        <p:nvSpPr>
          <p:cNvPr id="43034" name="文本框 43033"/>
          <p:cNvSpPr txBox="1"/>
          <p:nvPr/>
        </p:nvSpPr>
        <p:spPr>
          <a:xfrm>
            <a:off x="7029450" y="4159250"/>
            <a:ext cx="685800" cy="368300"/>
          </a:xfrm>
          <a:prstGeom prst="rect">
            <a:avLst/>
          </a:prstGeom>
          <a:noFill/>
          <a:ln w="9525">
            <a:noFill/>
          </a:ln>
        </p:spPr>
        <p:txBody>
          <a:bodyPr anchor="ctr">
            <a:spAutoFit/>
          </a:bodyPr>
          <a:p>
            <a:pPr algn="ctr">
              <a:spcBef>
                <a:spcPct val="50000"/>
              </a:spcBef>
            </a:pPr>
            <a:r>
              <a:rPr lang="zh-CN" altLang="en-US" sz="1800" b="1" dirty="0">
                <a:latin typeface="Times New Roman" panose="02020603050405020304" pitchFamily="18" charset="0"/>
                <a:ea typeface="宋体" panose="02010600030101010101" pitchFamily="2" charset="-122"/>
              </a:rPr>
              <a:t>结算</a:t>
            </a:r>
            <a:endParaRPr lang="zh-CN" altLang="en-US" sz="1800" b="1" dirty="0">
              <a:latin typeface="Times New Roman" panose="02020603050405020304" pitchFamily="18" charset="0"/>
              <a:ea typeface="宋体" panose="02010600030101010101" pitchFamily="2" charset="-122"/>
            </a:endParaRPr>
          </a:p>
        </p:txBody>
      </p:sp>
      <p:sp>
        <p:nvSpPr>
          <p:cNvPr id="43035" name="文本框 43034"/>
          <p:cNvSpPr txBox="1"/>
          <p:nvPr/>
        </p:nvSpPr>
        <p:spPr>
          <a:xfrm>
            <a:off x="6343650" y="3931206"/>
            <a:ext cx="564356" cy="321945"/>
          </a:xfrm>
          <a:prstGeom prst="rect">
            <a:avLst/>
          </a:prstGeom>
          <a:noFill/>
          <a:ln w="9525">
            <a:noFill/>
          </a:ln>
        </p:spPr>
        <p:txBody>
          <a:bodyPr anchor="ctr">
            <a:spAutoFit/>
          </a:bodyPr>
          <a:p>
            <a:pPr algn="ctr">
              <a:spcBef>
                <a:spcPct val="50000"/>
              </a:spcBef>
            </a:pPr>
            <a:r>
              <a:rPr lang="zh-CN" altLang="en-US" sz="1500" dirty="0">
                <a:latin typeface="Times New Roman" panose="02020603050405020304" pitchFamily="18" charset="0"/>
                <a:ea typeface="宋体" panose="02010600030101010101" pitchFamily="2" charset="-122"/>
              </a:rPr>
              <a:t>≥</a:t>
            </a:r>
            <a:endParaRPr lang="zh-CN" altLang="en-US" sz="1500" dirty="0">
              <a:latin typeface="Times New Roman" panose="02020603050405020304" pitchFamily="18" charset="0"/>
              <a:ea typeface="宋体" panose="02010600030101010101" pitchFamily="2" charset="-122"/>
            </a:endParaRPr>
          </a:p>
        </p:txBody>
      </p:sp>
      <p:sp>
        <p:nvSpPr>
          <p:cNvPr id="43036" name="文本框 43035"/>
          <p:cNvSpPr txBox="1"/>
          <p:nvPr/>
        </p:nvSpPr>
        <p:spPr>
          <a:xfrm>
            <a:off x="6172200" y="4101902"/>
            <a:ext cx="564356" cy="460375"/>
          </a:xfrm>
          <a:prstGeom prst="rect">
            <a:avLst/>
          </a:prstGeom>
          <a:noFill/>
          <a:ln w="9525">
            <a:noFill/>
          </a:ln>
        </p:spPr>
        <p:txBody>
          <a:bodyPr anchor="ctr">
            <a:spAutoFit/>
          </a:bodyPr>
          <a:p>
            <a:pPr algn="ctr">
              <a:spcBef>
                <a:spcPct val="50000"/>
              </a:spcBef>
            </a:pPr>
            <a:r>
              <a:rPr lang="zh-CN" altLang="en-US" sz="2400" b="1" dirty="0">
                <a:solidFill>
                  <a:srgbClr val="FF3300"/>
                </a:solidFill>
                <a:latin typeface="Times New Roman" panose="02020603050405020304" pitchFamily="18" charset="0"/>
                <a:ea typeface="宋体" panose="02010600030101010101" pitchFamily="2" charset="-122"/>
              </a:rPr>
              <a:t>＜</a:t>
            </a:r>
            <a:endParaRPr lang="zh-CN" altLang="en-US" sz="2400" b="1" dirty="0">
              <a:solidFill>
                <a:srgbClr val="FF3300"/>
              </a:solidFill>
              <a:latin typeface="Times New Roman" panose="02020603050405020304" pitchFamily="18" charset="0"/>
              <a:ea typeface="宋体" panose="02010600030101010101" pitchFamily="2" charset="-122"/>
            </a:endParaRPr>
          </a:p>
        </p:txBody>
      </p:sp>
      <p:sp>
        <p:nvSpPr>
          <p:cNvPr id="43037" name="直接连接符 43036"/>
          <p:cNvSpPr/>
          <p:nvPr/>
        </p:nvSpPr>
        <p:spPr>
          <a:xfrm flipH="1">
            <a:off x="5657850" y="2743200"/>
            <a:ext cx="1771650" cy="1828800"/>
          </a:xfrm>
          <a:prstGeom prst="line">
            <a:avLst/>
          </a:prstGeom>
          <a:ln w="9525" cap="rnd" cmpd="sng">
            <a:solidFill>
              <a:schemeClr val="tx1"/>
            </a:solidFill>
            <a:prstDash val="sysDot"/>
            <a:round/>
            <a:headEnd type="none" w="med" len="med"/>
            <a:tailEnd type="none" w="med" len="med"/>
          </a:ln>
        </p:spPr>
        <p:txBody>
          <a:bodyPr anchor="t"/>
          <a:p>
            <a:endParaRPr lang="zh-CN" altLang="en-US" sz="100" dirty="0">
              <a:latin typeface="Arial" panose="020B0604020202020204" pitchFamily="34" charset="0"/>
              <a:ea typeface="宋体" panose="02010600030101010101" pitchFamily="2" charset="-122"/>
            </a:endParaRPr>
          </a:p>
        </p:txBody>
      </p:sp>
      <p:sp>
        <p:nvSpPr>
          <p:cNvPr id="43038" name="文本框 43037"/>
          <p:cNvSpPr txBox="1"/>
          <p:nvPr/>
        </p:nvSpPr>
        <p:spPr>
          <a:xfrm>
            <a:off x="6286500" y="3245406"/>
            <a:ext cx="564356" cy="321945"/>
          </a:xfrm>
          <a:prstGeom prst="rect">
            <a:avLst/>
          </a:prstGeom>
          <a:noFill/>
          <a:ln w="9525">
            <a:noFill/>
          </a:ln>
        </p:spPr>
        <p:txBody>
          <a:bodyPr anchor="ctr">
            <a:spAutoFit/>
          </a:bodyPr>
          <a:p>
            <a:pPr algn="ctr">
              <a:spcBef>
                <a:spcPct val="50000"/>
              </a:spcBef>
            </a:pPr>
            <a:r>
              <a:rPr lang="zh-CN" altLang="en-US" sz="1500" dirty="0">
                <a:latin typeface="Times New Roman" panose="02020603050405020304" pitchFamily="18" charset="0"/>
                <a:ea typeface="宋体" panose="02010600030101010101" pitchFamily="2" charset="-122"/>
              </a:rPr>
              <a:t>控制</a:t>
            </a:r>
            <a:endParaRPr lang="zh-CN" altLang="en-US" sz="1500" dirty="0">
              <a:latin typeface="Times New Roman" panose="02020603050405020304" pitchFamily="18"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011"/>
                                        </p:tgtEl>
                                        <p:attrNameLst>
                                          <p:attrName>style.visibility</p:attrName>
                                        </p:attrNameLst>
                                      </p:cBhvr>
                                      <p:to>
                                        <p:strVal val="visible"/>
                                      </p:to>
                                    </p:set>
                                    <p:anim calcmode="lin" valueType="num">
                                      <p:cBhvr additive="base">
                                        <p:cTn id="7" dur="500" fill="hold"/>
                                        <p:tgtEl>
                                          <p:spTgt spid="43011"/>
                                        </p:tgtEl>
                                        <p:attrNameLst>
                                          <p:attrName>ppt_x</p:attrName>
                                        </p:attrNameLst>
                                      </p:cBhvr>
                                      <p:tavLst>
                                        <p:tav tm="0">
                                          <p:val>
                                            <p:strVal val="0-#ppt_w/2"/>
                                          </p:val>
                                        </p:tav>
                                        <p:tav tm="100000">
                                          <p:val>
                                            <p:strVal val="#ppt_x"/>
                                          </p:val>
                                        </p:tav>
                                      </p:tavLst>
                                    </p:anim>
                                    <p:anim calcmode="lin" valueType="num">
                                      <p:cBhvr additive="base">
                                        <p:cTn id="8" dur="500" fill="hold"/>
                                        <p:tgtEl>
                                          <p:spTgt spid="430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3012"/>
                                        </p:tgtEl>
                                        <p:attrNameLst>
                                          <p:attrName>style.visibility</p:attrName>
                                        </p:attrNameLst>
                                      </p:cBhvr>
                                      <p:to>
                                        <p:strVal val="visible"/>
                                      </p:to>
                                    </p:set>
                                    <p:anim calcmode="lin" valueType="num">
                                      <p:cBhvr additive="base">
                                        <p:cTn id="13" dur="500" fill="hold"/>
                                        <p:tgtEl>
                                          <p:spTgt spid="43012"/>
                                        </p:tgtEl>
                                        <p:attrNameLst>
                                          <p:attrName>ppt_x</p:attrName>
                                        </p:attrNameLst>
                                      </p:cBhvr>
                                      <p:tavLst>
                                        <p:tav tm="0">
                                          <p:val>
                                            <p:strVal val="0-#ppt_w/2"/>
                                          </p:val>
                                        </p:tav>
                                        <p:tav tm="100000">
                                          <p:val>
                                            <p:strVal val="#ppt_x"/>
                                          </p:val>
                                        </p:tav>
                                      </p:tavLst>
                                    </p:anim>
                                    <p:anim calcmode="lin" valueType="num">
                                      <p:cBhvr additive="base">
                                        <p:cTn id="14" dur="500" fill="hold"/>
                                        <p:tgtEl>
                                          <p:spTgt spid="4301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3013"/>
                                        </p:tgtEl>
                                        <p:attrNameLst>
                                          <p:attrName>style.visibility</p:attrName>
                                        </p:attrNameLst>
                                      </p:cBhvr>
                                      <p:to>
                                        <p:strVal val="visible"/>
                                      </p:to>
                                    </p:set>
                                    <p:anim calcmode="lin" valueType="num">
                                      <p:cBhvr additive="base">
                                        <p:cTn id="19" dur="500" fill="hold"/>
                                        <p:tgtEl>
                                          <p:spTgt spid="43013"/>
                                        </p:tgtEl>
                                        <p:attrNameLst>
                                          <p:attrName>ppt_x</p:attrName>
                                        </p:attrNameLst>
                                      </p:cBhvr>
                                      <p:tavLst>
                                        <p:tav tm="0">
                                          <p:val>
                                            <p:strVal val="0-#ppt_w/2"/>
                                          </p:val>
                                        </p:tav>
                                        <p:tav tm="100000">
                                          <p:val>
                                            <p:strVal val="#ppt_x"/>
                                          </p:val>
                                        </p:tav>
                                      </p:tavLst>
                                    </p:anim>
                                    <p:anim calcmode="lin" valueType="num">
                                      <p:cBhvr additive="base">
                                        <p:cTn id="20" dur="500" fill="hold"/>
                                        <p:tgtEl>
                                          <p:spTgt spid="4301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43018"/>
                                        </p:tgtEl>
                                        <p:attrNameLst>
                                          <p:attrName>style.visibility</p:attrName>
                                        </p:attrNameLst>
                                      </p:cBhvr>
                                      <p:to>
                                        <p:strVal val="visible"/>
                                      </p:to>
                                    </p:set>
                                    <p:anim calcmode="lin" valueType="num">
                                      <p:cBhvr additive="base">
                                        <p:cTn id="25" dur="500" fill="hold"/>
                                        <p:tgtEl>
                                          <p:spTgt spid="43018"/>
                                        </p:tgtEl>
                                        <p:attrNameLst>
                                          <p:attrName>ppt_x</p:attrName>
                                        </p:attrNameLst>
                                      </p:cBhvr>
                                      <p:tavLst>
                                        <p:tav tm="0">
                                          <p:val>
                                            <p:strVal val="0-#ppt_w/2"/>
                                          </p:val>
                                        </p:tav>
                                        <p:tav tm="100000">
                                          <p:val>
                                            <p:strVal val="#ppt_x"/>
                                          </p:val>
                                        </p:tav>
                                      </p:tavLst>
                                    </p:anim>
                                    <p:anim calcmode="lin" valueType="num">
                                      <p:cBhvr additive="base">
                                        <p:cTn id="26" dur="500" fill="hold"/>
                                        <p:tgtEl>
                                          <p:spTgt spid="43018"/>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3015"/>
                                        </p:tgtEl>
                                        <p:attrNameLst>
                                          <p:attrName>style.visibility</p:attrName>
                                        </p:attrNameLst>
                                      </p:cBhvr>
                                      <p:to>
                                        <p:strVal val="visible"/>
                                      </p:to>
                                    </p:set>
                                    <p:anim calcmode="lin" valueType="num">
                                      <p:cBhvr additive="base">
                                        <p:cTn id="31" dur="500" fill="hold"/>
                                        <p:tgtEl>
                                          <p:spTgt spid="43015"/>
                                        </p:tgtEl>
                                        <p:attrNameLst>
                                          <p:attrName>ppt_x</p:attrName>
                                        </p:attrNameLst>
                                      </p:cBhvr>
                                      <p:tavLst>
                                        <p:tav tm="0">
                                          <p:val>
                                            <p:strVal val="0-#ppt_w/2"/>
                                          </p:val>
                                        </p:tav>
                                        <p:tav tm="100000">
                                          <p:val>
                                            <p:strVal val="#ppt_x"/>
                                          </p:val>
                                        </p:tav>
                                      </p:tavLst>
                                    </p:anim>
                                    <p:anim calcmode="lin" valueType="num">
                                      <p:cBhvr additive="base">
                                        <p:cTn id="32" dur="500" fill="hold"/>
                                        <p:tgtEl>
                                          <p:spTgt spid="43015"/>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3014"/>
                                        </p:tgtEl>
                                        <p:attrNameLst>
                                          <p:attrName>style.visibility</p:attrName>
                                        </p:attrNameLst>
                                      </p:cBhvr>
                                      <p:to>
                                        <p:strVal val="visible"/>
                                      </p:to>
                                    </p:set>
                                    <p:anim calcmode="lin" valueType="num">
                                      <p:cBhvr additive="base">
                                        <p:cTn id="37" dur="500" fill="hold"/>
                                        <p:tgtEl>
                                          <p:spTgt spid="43014"/>
                                        </p:tgtEl>
                                        <p:attrNameLst>
                                          <p:attrName>ppt_x</p:attrName>
                                        </p:attrNameLst>
                                      </p:cBhvr>
                                      <p:tavLst>
                                        <p:tav tm="0">
                                          <p:val>
                                            <p:strVal val="0-#ppt_w/2"/>
                                          </p:val>
                                        </p:tav>
                                        <p:tav tm="100000">
                                          <p:val>
                                            <p:strVal val="#ppt_x"/>
                                          </p:val>
                                        </p:tav>
                                      </p:tavLst>
                                    </p:anim>
                                    <p:anim calcmode="lin" valueType="num">
                                      <p:cBhvr additive="base">
                                        <p:cTn id="38" dur="500" fill="hold"/>
                                        <p:tgtEl>
                                          <p:spTgt spid="43014"/>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43019"/>
                                        </p:tgtEl>
                                        <p:attrNameLst>
                                          <p:attrName>style.visibility</p:attrName>
                                        </p:attrNameLst>
                                      </p:cBhvr>
                                      <p:to>
                                        <p:strVal val="visible"/>
                                      </p:to>
                                    </p:set>
                                    <p:anim calcmode="lin" valueType="num">
                                      <p:cBhvr additive="base">
                                        <p:cTn id="43" dur="500" fill="hold"/>
                                        <p:tgtEl>
                                          <p:spTgt spid="43019"/>
                                        </p:tgtEl>
                                        <p:attrNameLst>
                                          <p:attrName>ppt_x</p:attrName>
                                        </p:attrNameLst>
                                      </p:cBhvr>
                                      <p:tavLst>
                                        <p:tav tm="0">
                                          <p:val>
                                            <p:strVal val="0-#ppt_w/2"/>
                                          </p:val>
                                        </p:tav>
                                        <p:tav tm="100000">
                                          <p:val>
                                            <p:strVal val="#ppt_x"/>
                                          </p:val>
                                        </p:tav>
                                      </p:tavLst>
                                    </p:anim>
                                    <p:anim calcmode="lin" valueType="num">
                                      <p:cBhvr additive="base">
                                        <p:cTn id="44" dur="500" fill="hold"/>
                                        <p:tgtEl>
                                          <p:spTgt spid="43019"/>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3020"/>
                                        </p:tgtEl>
                                        <p:attrNameLst>
                                          <p:attrName>style.visibility</p:attrName>
                                        </p:attrNameLst>
                                      </p:cBhvr>
                                      <p:to>
                                        <p:strVal val="visible"/>
                                      </p:to>
                                    </p:set>
                                    <p:anim calcmode="lin" valueType="num">
                                      <p:cBhvr additive="base">
                                        <p:cTn id="49" dur="500" fill="hold"/>
                                        <p:tgtEl>
                                          <p:spTgt spid="43020"/>
                                        </p:tgtEl>
                                        <p:attrNameLst>
                                          <p:attrName>ppt_x</p:attrName>
                                        </p:attrNameLst>
                                      </p:cBhvr>
                                      <p:tavLst>
                                        <p:tav tm="0">
                                          <p:val>
                                            <p:strVal val="0-#ppt_w/2"/>
                                          </p:val>
                                        </p:tav>
                                        <p:tav tm="100000">
                                          <p:val>
                                            <p:strVal val="#ppt_x"/>
                                          </p:val>
                                        </p:tav>
                                      </p:tavLst>
                                    </p:anim>
                                    <p:anim calcmode="lin" valueType="num">
                                      <p:cBhvr additive="base">
                                        <p:cTn id="50" dur="500" fill="hold"/>
                                        <p:tgtEl>
                                          <p:spTgt spid="43020"/>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3024"/>
                                        </p:tgtEl>
                                        <p:attrNameLst>
                                          <p:attrName>style.visibility</p:attrName>
                                        </p:attrNameLst>
                                      </p:cBhvr>
                                      <p:to>
                                        <p:strVal val="visible"/>
                                      </p:to>
                                    </p:set>
                                    <p:anim calcmode="lin" valueType="num">
                                      <p:cBhvr additive="base">
                                        <p:cTn id="55" dur="500" fill="hold"/>
                                        <p:tgtEl>
                                          <p:spTgt spid="43024"/>
                                        </p:tgtEl>
                                        <p:attrNameLst>
                                          <p:attrName>ppt_x</p:attrName>
                                        </p:attrNameLst>
                                      </p:cBhvr>
                                      <p:tavLst>
                                        <p:tav tm="0">
                                          <p:val>
                                            <p:strVal val="0-#ppt_w/2"/>
                                          </p:val>
                                        </p:tav>
                                        <p:tav tm="100000">
                                          <p:val>
                                            <p:strVal val="#ppt_x"/>
                                          </p:val>
                                        </p:tav>
                                      </p:tavLst>
                                    </p:anim>
                                    <p:anim calcmode="lin" valueType="num">
                                      <p:cBhvr additive="base">
                                        <p:cTn id="56" dur="500" fill="hold"/>
                                        <p:tgtEl>
                                          <p:spTgt spid="43024"/>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43021"/>
                                        </p:tgtEl>
                                        <p:attrNameLst>
                                          <p:attrName>style.visibility</p:attrName>
                                        </p:attrNameLst>
                                      </p:cBhvr>
                                      <p:to>
                                        <p:strVal val="visible"/>
                                      </p:to>
                                    </p:set>
                                    <p:anim calcmode="lin" valueType="num">
                                      <p:cBhvr additive="base">
                                        <p:cTn id="61" dur="500" fill="hold"/>
                                        <p:tgtEl>
                                          <p:spTgt spid="43021"/>
                                        </p:tgtEl>
                                        <p:attrNameLst>
                                          <p:attrName>ppt_x</p:attrName>
                                        </p:attrNameLst>
                                      </p:cBhvr>
                                      <p:tavLst>
                                        <p:tav tm="0">
                                          <p:val>
                                            <p:strVal val="0-#ppt_w/2"/>
                                          </p:val>
                                        </p:tav>
                                        <p:tav tm="100000">
                                          <p:val>
                                            <p:strVal val="#ppt_x"/>
                                          </p:val>
                                        </p:tav>
                                      </p:tavLst>
                                    </p:anim>
                                    <p:anim calcmode="lin" valueType="num">
                                      <p:cBhvr additive="base">
                                        <p:cTn id="62" dur="500" fill="hold"/>
                                        <p:tgtEl>
                                          <p:spTgt spid="43021"/>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43022"/>
                                        </p:tgtEl>
                                        <p:attrNameLst>
                                          <p:attrName>style.visibility</p:attrName>
                                        </p:attrNameLst>
                                      </p:cBhvr>
                                      <p:to>
                                        <p:strVal val="visible"/>
                                      </p:to>
                                    </p:set>
                                    <p:anim calcmode="lin" valueType="num">
                                      <p:cBhvr additive="base">
                                        <p:cTn id="67" dur="500" fill="hold"/>
                                        <p:tgtEl>
                                          <p:spTgt spid="43022"/>
                                        </p:tgtEl>
                                        <p:attrNameLst>
                                          <p:attrName>ppt_x</p:attrName>
                                        </p:attrNameLst>
                                      </p:cBhvr>
                                      <p:tavLst>
                                        <p:tav tm="0">
                                          <p:val>
                                            <p:strVal val="0-#ppt_w/2"/>
                                          </p:val>
                                        </p:tav>
                                        <p:tav tm="100000">
                                          <p:val>
                                            <p:strVal val="#ppt_x"/>
                                          </p:val>
                                        </p:tav>
                                      </p:tavLst>
                                    </p:anim>
                                    <p:anim calcmode="lin" valueType="num">
                                      <p:cBhvr additive="base">
                                        <p:cTn id="68" dur="500" fill="hold"/>
                                        <p:tgtEl>
                                          <p:spTgt spid="43022"/>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43016"/>
                                        </p:tgtEl>
                                        <p:attrNameLst>
                                          <p:attrName>style.visibility</p:attrName>
                                        </p:attrNameLst>
                                      </p:cBhvr>
                                      <p:to>
                                        <p:strVal val="visible"/>
                                      </p:to>
                                    </p:set>
                                    <p:anim calcmode="lin" valueType="num">
                                      <p:cBhvr additive="base">
                                        <p:cTn id="73" dur="500" fill="hold"/>
                                        <p:tgtEl>
                                          <p:spTgt spid="43016"/>
                                        </p:tgtEl>
                                        <p:attrNameLst>
                                          <p:attrName>ppt_x</p:attrName>
                                        </p:attrNameLst>
                                      </p:cBhvr>
                                      <p:tavLst>
                                        <p:tav tm="0">
                                          <p:val>
                                            <p:strVal val="0-#ppt_w/2"/>
                                          </p:val>
                                        </p:tav>
                                        <p:tav tm="100000">
                                          <p:val>
                                            <p:strVal val="#ppt_x"/>
                                          </p:val>
                                        </p:tav>
                                      </p:tavLst>
                                    </p:anim>
                                    <p:anim calcmode="lin" valueType="num">
                                      <p:cBhvr additive="base">
                                        <p:cTn id="74" dur="500" fill="hold"/>
                                        <p:tgtEl>
                                          <p:spTgt spid="43016"/>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nodeType="clickEffect">
                                  <p:stCondLst>
                                    <p:cond delay="0"/>
                                  </p:stCondLst>
                                  <p:childTnLst>
                                    <p:set>
                                      <p:cBhvr>
                                        <p:cTn id="78" dur="1" fill="hold">
                                          <p:stCondLst>
                                            <p:cond delay="0"/>
                                          </p:stCondLst>
                                        </p:cTn>
                                        <p:tgtEl>
                                          <p:spTgt spid="43023"/>
                                        </p:tgtEl>
                                        <p:attrNameLst>
                                          <p:attrName>style.visibility</p:attrName>
                                        </p:attrNameLst>
                                      </p:cBhvr>
                                      <p:to>
                                        <p:strVal val="visible"/>
                                      </p:to>
                                    </p:set>
                                    <p:anim calcmode="lin" valueType="num">
                                      <p:cBhvr additive="base">
                                        <p:cTn id="79" dur="500" fill="hold"/>
                                        <p:tgtEl>
                                          <p:spTgt spid="43023"/>
                                        </p:tgtEl>
                                        <p:attrNameLst>
                                          <p:attrName>ppt_x</p:attrName>
                                        </p:attrNameLst>
                                      </p:cBhvr>
                                      <p:tavLst>
                                        <p:tav tm="0">
                                          <p:val>
                                            <p:strVal val="0-#ppt_w/2"/>
                                          </p:val>
                                        </p:tav>
                                        <p:tav tm="100000">
                                          <p:val>
                                            <p:strVal val="#ppt_x"/>
                                          </p:val>
                                        </p:tav>
                                      </p:tavLst>
                                    </p:anim>
                                    <p:anim calcmode="lin" valueType="num">
                                      <p:cBhvr additive="base">
                                        <p:cTn id="80" dur="500" fill="hold"/>
                                        <p:tgtEl>
                                          <p:spTgt spid="43023"/>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43017"/>
                                        </p:tgtEl>
                                        <p:attrNameLst>
                                          <p:attrName>style.visibility</p:attrName>
                                        </p:attrNameLst>
                                      </p:cBhvr>
                                      <p:to>
                                        <p:strVal val="visible"/>
                                      </p:to>
                                    </p:set>
                                    <p:anim calcmode="lin" valueType="num">
                                      <p:cBhvr additive="base">
                                        <p:cTn id="85" dur="500" fill="hold"/>
                                        <p:tgtEl>
                                          <p:spTgt spid="43017"/>
                                        </p:tgtEl>
                                        <p:attrNameLst>
                                          <p:attrName>ppt_x</p:attrName>
                                        </p:attrNameLst>
                                      </p:cBhvr>
                                      <p:tavLst>
                                        <p:tav tm="0">
                                          <p:val>
                                            <p:strVal val="0-#ppt_w/2"/>
                                          </p:val>
                                        </p:tav>
                                        <p:tav tm="100000">
                                          <p:val>
                                            <p:strVal val="#ppt_x"/>
                                          </p:val>
                                        </p:tav>
                                      </p:tavLst>
                                    </p:anim>
                                    <p:anim calcmode="lin" valueType="num">
                                      <p:cBhvr additive="base">
                                        <p:cTn id="86" dur="500" fill="hold"/>
                                        <p:tgtEl>
                                          <p:spTgt spid="43017"/>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43025"/>
                                        </p:tgtEl>
                                        <p:attrNameLst>
                                          <p:attrName>style.visibility</p:attrName>
                                        </p:attrNameLst>
                                      </p:cBhvr>
                                      <p:to>
                                        <p:strVal val="visible"/>
                                      </p:to>
                                    </p:set>
                                    <p:anim calcmode="lin" valueType="num">
                                      <p:cBhvr additive="base">
                                        <p:cTn id="91" dur="500" fill="hold"/>
                                        <p:tgtEl>
                                          <p:spTgt spid="43025"/>
                                        </p:tgtEl>
                                        <p:attrNameLst>
                                          <p:attrName>ppt_x</p:attrName>
                                        </p:attrNameLst>
                                      </p:cBhvr>
                                      <p:tavLst>
                                        <p:tav tm="0">
                                          <p:val>
                                            <p:strVal val="0-#ppt_w/2"/>
                                          </p:val>
                                        </p:tav>
                                        <p:tav tm="100000">
                                          <p:val>
                                            <p:strVal val="#ppt_x"/>
                                          </p:val>
                                        </p:tav>
                                      </p:tavLst>
                                    </p:anim>
                                    <p:anim calcmode="lin" valueType="num">
                                      <p:cBhvr additive="base">
                                        <p:cTn id="92" dur="500" fill="hold"/>
                                        <p:tgtEl>
                                          <p:spTgt spid="43025"/>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nodeType="clickEffect">
                                  <p:stCondLst>
                                    <p:cond delay="0"/>
                                  </p:stCondLst>
                                  <p:childTnLst>
                                    <p:set>
                                      <p:cBhvr>
                                        <p:cTn id="96" dur="1" fill="hold">
                                          <p:stCondLst>
                                            <p:cond delay="0"/>
                                          </p:stCondLst>
                                        </p:cTn>
                                        <p:tgtEl>
                                          <p:spTgt spid="43031"/>
                                        </p:tgtEl>
                                        <p:attrNameLst>
                                          <p:attrName>style.visibility</p:attrName>
                                        </p:attrNameLst>
                                      </p:cBhvr>
                                      <p:to>
                                        <p:strVal val="visible"/>
                                      </p:to>
                                    </p:set>
                                    <p:anim calcmode="lin" valueType="num">
                                      <p:cBhvr additive="base">
                                        <p:cTn id="97" dur="500" fill="hold"/>
                                        <p:tgtEl>
                                          <p:spTgt spid="43031"/>
                                        </p:tgtEl>
                                        <p:attrNameLst>
                                          <p:attrName>ppt_x</p:attrName>
                                        </p:attrNameLst>
                                      </p:cBhvr>
                                      <p:tavLst>
                                        <p:tav tm="0">
                                          <p:val>
                                            <p:strVal val="0-#ppt_w/2"/>
                                          </p:val>
                                        </p:tav>
                                        <p:tav tm="100000">
                                          <p:val>
                                            <p:strVal val="#ppt_x"/>
                                          </p:val>
                                        </p:tav>
                                      </p:tavLst>
                                    </p:anim>
                                    <p:anim calcmode="lin" valueType="num">
                                      <p:cBhvr additive="base">
                                        <p:cTn id="98" dur="500" fill="hold"/>
                                        <p:tgtEl>
                                          <p:spTgt spid="43031"/>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43038"/>
                                        </p:tgtEl>
                                        <p:attrNameLst>
                                          <p:attrName>style.visibility</p:attrName>
                                        </p:attrNameLst>
                                      </p:cBhvr>
                                      <p:to>
                                        <p:strVal val="visible"/>
                                      </p:to>
                                    </p:set>
                                    <p:anim calcmode="lin" valueType="num">
                                      <p:cBhvr additive="base">
                                        <p:cTn id="103" dur="500" fill="hold"/>
                                        <p:tgtEl>
                                          <p:spTgt spid="43038"/>
                                        </p:tgtEl>
                                        <p:attrNameLst>
                                          <p:attrName>ppt_x</p:attrName>
                                        </p:attrNameLst>
                                      </p:cBhvr>
                                      <p:tavLst>
                                        <p:tav tm="0">
                                          <p:val>
                                            <p:strVal val="0-#ppt_w/2"/>
                                          </p:val>
                                        </p:tav>
                                        <p:tav tm="100000">
                                          <p:val>
                                            <p:strVal val="#ppt_x"/>
                                          </p:val>
                                        </p:tav>
                                      </p:tavLst>
                                    </p:anim>
                                    <p:anim calcmode="lin" valueType="num">
                                      <p:cBhvr additive="base">
                                        <p:cTn id="104" dur="500" fill="hold"/>
                                        <p:tgtEl>
                                          <p:spTgt spid="43038"/>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8" fill="hold" grpId="0" nodeType="clickEffect">
                                  <p:stCondLst>
                                    <p:cond delay="0"/>
                                  </p:stCondLst>
                                  <p:childTnLst>
                                    <p:set>
                                      <p:cBhvr>
                                        <p:cTn id="108" dur="1" fill="hold">
                                          <p:stCondLst>
                                            <p:cond delay="0"/>
                                          </p:stCondLst>
                                        </p:cTn>
                                        <p:tgtEl>
                                          <p:spTgt spid="43032"/>
                                        </p:tgtEl>
                                        <p:attrNameLst>
                                          <p:attrName>style.visibility</p:attrName>
                                        </p:attrNameLst>
                                      </p:cBhvr>
                                      <p:to>
                                        <p:strVal val="visible"/>
                                      </p:to>
                                    </p:set>
                                    <p:anim calcmode="lin" valueType="num">
                                      <p:cBhvr additive="base">
                                        <p:cTn id="109" dur="500" fill="hold"/>
                                        <p:tgtEl>
                                          <p:spTgt spid="43032"/>
                                        </p:tgtEl>
                                        <p:attrNameLst>
                                          <p:attrName>ppt_x</p:attrName>
                                        </p:attrNameLst>
                                      </p:cBhvr>
                                      <p:tavLst>
                                        <p:tav tm="0">
                                          <p:val>
                                            <p:strVal val="0-#ppt_w/2"/>
                                          </p:val>
                                        </p:tav>
                                        <p:tav tm="100000">
                                          <p:val>
                                            <p:strVal val="#ppt_x"/>
                                          </p:val>
                                        </p:tav>
                                      </p:tavLst>
                                    </p:anim>
                                    <p:anim calcmode="lin" valueType="num">
                                      <p:cBhvr additive="base">
                                        <p:cTn id="110" dur="500" fill="hold"/>
                                        <p:tgtEl>
                                          <p:spTgt spid="43032"/>
                                        </p:tgtEl>
                                        <p:attrNameLst>
                                          <p:attrName>ppt_y</p:attrName>
                                        </p:attrNameLst>
                                      </p:cBhvr>
                                      <p:tavLst>
                                        <p:tav tm="0">
                                          <p:val>
                                            <p:strVal val="#ppt_y"/>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8" fill="hold" nodeType="clickEffect">
                                  <p:stCondLst>
                                    <p:cond delay="0"/>
                                  </p:stCondLst>
                                  <p:childTnLst>
                                    <p:set>
                                      <p:cBhvr>
                                        <p:cTn id="114" dur="1" fill="hold">
                                          <p:stCondLst>
                                            <p:cond delay="0"/>
                                          </p:stCondLst>
                                        </p:cTn>
                                        <p:tgtEl>
                                          <p:spTgt spid="43033"/>
                                        </p:tgtEl>
                                        <p:attrNameLst>
                                          <p:attrName>style.visibility</p:attrName>
                                        </p:attrNameLst>
                                      </p:cBhvr>
                                      <p:to>
                                        <p:strVal val="visible"/>
                                      </p:to>
                                    </p:set>
                                    <p:anim calcmode="lin" valueType="num">
                                      <p:cBhvr additive="base">
                                        <p:cTn id="115" dur="500" fill="hold"/>
                                        <p:tgtEl>
                                          <p:spTgt spid="43033"/>
                                        </p:tgtEl>
                                        <p:attrNameLst>
                                          <p:attrName>ppt_x</p:attrName>
                                        </p:attrNameLst>
                                      </p:cBhvr>
                                      <p:tavLst>
                                        <p:tav tm="0">
                                          <p:val>
                                            <p:strVal val="0-#ppt_w/2"/>
                                          </p:val>
                                        </p:tav>
                                        <p:tav tm="100000">
                                          <p:val>
                                            <p:strVal val="#ppt_x"/>
                                          </p:val>
                                        </p:tav>
                                      </p:tavLst>
                                    </p:anim>
                                    <p:anim calcmode="lin" valueType="num">
                                      <p:cBhvr additive="base">
                                        <p:cTn id="116" dur="500" fill="hold"/>
                                        <p:tgtEl>
                                          <p:spTgt spid="43033"/>
                                        </p:tgtEl>
                                        <p:attrNameLst>
                                          <p:attrName>ppt_y</p:attrName>
                                        </p:attrNameLst>
                                      </p:cBhvr>
                                      <p:tavLst>
                                        <p:tav tm="0">
                                          <p:val>
                                            <p:strVal val="#ppt_y"/>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8" fill="hold" grpId="0" nodeType="clickEffect">
                                  <p:stCondLst>
                                    <p:cond delay="0"/>
                                  </p:stCondLst>
                                  <p:childTnLst>
                                    <p:set>
                                      <p:cBhvr>
                                        <p:cTn id="120" dur="1" fill="hold">
                                          <p:stCondLst>
                                            <p:cond delay="0"/>
                                          </p:stCondLst>
                                        </p:cTn>
                                        <p:tgtEl>
                                          <p:spTgt spid="43034"/>
                                        </p:tgtEl>
                                        <p:attrNameLst>
                                          <p:attrName>style.visibility</p:attrName>
                                        </p:attrNameLst>
                                      </p:cBhvr>
                                      <p:to>
                                        <p:strVal val="visible"/>
                                      </p:to>
                                    </p:set>
                                    <p:anim calcmode="lin" valueType="num">
                                      <p:cBhvr additive="base">
                                        <p:cTn id="121" dur="500" fill="hold"/>
                                        <p:tgtEl>
                                          <p:spTgt spid="43034"/>
                                        </p:tgtEl>
                                        <p:attrNameLst>
                                          <p:attrName>ppt_x</p:attrName>
                                        </p:attrNameLst>
                                      </p:cBhvr>
                                      <p:tavLst>
                                        <p:tav tm="0">
                                          <p:val>
                                            <p:strVal val="0-#ppt_w/2"/>
                                          </p:val>
                                        </p:tav>
                                        <p:tav tm="100000">
                                          <p:val>
                                            <p:strVal val="#ppt_x"/>
                                          </p:val>
                                        </p:tav>
                                      </p:tavLst>
                                    </p:anim>
                                    <p:anim calcmode="lin" valueType="num">
                                      <p:cBhvr additive="base">
                                        <p:cTn id="122" dur="500" fill="hold"/>
                                        <p:tgtEl>
                                          <p:spTgt spid="43034"/>
                                        </p:tgtEl>
                                        <p:attrNameLst>
                                          <p:attrName>ppt_y</p:attrName>
                                        </p:attrNameLst>
                                      </p:cBhvr>
                                      <p:tavLst>
                                        <p:tav tm="0">
                                          <p:val>
                                            <p:strVal val="#ppt_y"/>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8" fill="hold" grpId="0" nodeType="clickEffect">
                                  <p:stCondLst>
                                    <p:cond delay="0"/>
                                  </p:stCondLst>
                                  <p:childTnLst>
                                    <p:set>
                                      <p:cBhvr>
                                        <p:cTn id="126" dur="1" fill="hold">
                                          <p:stCondLst>
                                            <p:cond delay="0"/>
                                          </p:stCondLst>
                                        </p:cTn>
                                        <p:tgtEl>
                                          <p:spTgt spid="43035"/>
                                        </p:tgtEl>
                                        <p:attrNameLst>
                                          <p:attrName>style.visibility</p:attrName>
                                        </p:attrNameLst>
                                      </p:cBhvr>
                                      <p:to>
                                        <p:strVal val="visible"/>
                                      </p:to>
                                    </p:set>
                                    <p:anim calcmode="lin" valueType="num">
                                      <p:cBhvr additive="base">
                                        <p:cTn id="127" dur="500" fill="hold"/>
                                        <p:tgtEl>
                                          <p:spTgt spid="43035"/>
                                        </p:tgtEl>
                                        <p:attrNameLst>
                                          <p:attrName>ppt_x</p:attrName>
                                        </p:attrNameLst>
                                      </p:cBhvr>
                                      <p:tavLst>
                                        <p:tav tm="0">
                                          <p:val>
                                            <p:strVal val="0-#ppt_w/2"/>
                                          </p:val>
                                        </p:tav>
                                        <p:tav tm="100000">
                                          <p:val>
                                            <p:strVal val="#ppt_x"/>
                                          </p:val>
                                        </p:tav>
                                      </p:tavLst>
                                    </p:anim>
                                    <p:anim calcmode="lin" valueType="num">
                                      <p:cBhvr additive="base">
                                        <p:cTn id="128" dur="500" fill="hold"/>
                                        <p:tgtEl>
                                          <p:spTgt spid="43035"/>
                                        </p:tgtEl>
                                        <p:attrNameLst>
                                          <p:attrName>ppt_y</p:attrName>
                                        </p:attrNameLst>
                                      </p:cBhvr>
                                      <p:tavLst>
                                        <p:tav tm="0">
                                          <p:val>
                                            <p:strVal val="#ppt_y"/>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8" fill="hold" nodeType="clickEffect">
                                  <p:stCondLst>
                                    <p:cond delay="0"/>
                                  </p:stCondLst>
                                  <p:childTnLst>
                                    <p:set>
                                      <p:cBhvr>
                                        <p:cTn id="132" dur="1" fill="hold">
                                          <p:stCondLst>
                                            <p:cond delay="0"/>
                                          </p:stCondLst>
                                        </p:cTn>
                                        <p:tgtEl>
                                          <p:spTgt spid="43029"/>
                                        </p:tgtEl>
                                        <p:attrNameLst>
                                          <p:attrName>style.visibility</p:attrName>
                                        </p:attrNameLst>
                                      </p:cBhvr>
                                      <p:to>
                                        <p:strVal val="visible"/>
                                      </p:to>
                                    </p:set>
                                    <p:anim calcmode="lin" valueType="num">
                                      <p:cBhvr additive="base">
                                        <p:cTn id="133" dur="500" fill="hold"/>
                                        <p:tgtEl>
                                          <p:spTgt spid="43029"/>
                                        </p:tgtEl>
                                        <p:attrNameLst>
                                          <p:attrName>ppt_x</p:attrName>
                                        </p:attrNameLst>
                                      </p:cBhvr>
                                      <p:tavLst>
                                        <p:tav tm="0">
                                          <p:val>
                                            <p:strVal val="0-#ppt_w/2"/>
                                          </p:val>
                                        </p:tav>
                                        <p:tav tm="100000">
                                          <p:val>
                                            <p:strVal val="#ppt_x"/>
                                          </p:val>
                                        </p:tav>
                                      </p:tavLst>
                                    </p:anim>
                                    <p:anim calcmode="lin" valueType="num">
                                      <p:cBhvr additive="base">
                                        <p:cTn id="134" dur="500" fill="hold"/>
                                        <p:tgtEl>
                                          <p:spTgt spid="43029"/>
                                        </p:tgtEl>
                                        <p:attrNameLst>
                                          <p:attrName>ppt_y</p:attrName>
                                        </p:attrNameLst>
                                      </p:cBhvr>
                                      <p:tavLst>
                                        <p:tav tm="0">
                                          <p:val>
                                            <p:strVal val="#ppt_y"/>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8" fill="hold" nodeType="clickEffect">
                                  <p:stCondLst>
                                    <p:cond delay="0"/>
                                  </p:stCondLst>
                                  <p:childTnLst>
                                    <p:set>
                                      <p:cBhvr>
                                        <p:cTn id="138" dur="1" fill="hold">
                                          <p:stCondLst>
                                            <p:cond delay="0"/>
                                          </p:stCondLst>
                                        </p:cTn>
                                        <p:tgtEl>
                                          <p:spTgt spid="43030"/>
                                        </p:tgtEl>
                                        <p:attrNameLst>
                                          <p:attrName>style.visibility</p:attrName>
                                        </p:attrNameLst>
                                      </p:cBhvr>
                                      <p:to>
                                        <p:strVal val="visible"/>
                                      </p:to>
                                    </p:set>
                                    <p:anim calcmode="lin" valueType="num">
                                      <p:cBhvr additive="base">
                                        <p:cTn id="139" dur="500" fill="hold"/>
                                        <p:tgtEl>
                                          <p:spTgt spid="43030"/>
                                        </p:tgtEl>
                                        <p:attrNameLst>
                                          <p:attrName>ppt_x</p:attrName>
                                        </p:attrNameLst>
                                      </p:cBhvr>
                                      <p:tavLst>
                                        <p:tav tm="0">
                                          <p:val>
                                            <p:strVal val="0-#ppt_w/2"/>
                                          </p:val>
                                        </p:tav>
                                        <p:tav tm="100000">
                                          <p:val>
                                            <p:strVal val="#ppt_x"/>
                                          </p:val>
                                        </p:tav>
                                      </p:tavLst>
                                    </p:anim>
                                    <p:anim calcmode="lin" valueType="num">
                                      <p:cBhvr additive="base">
                                        <p:cTn id="140" dur="500" fill="hold"/>
                                        <p:tgtEl>
                                          <p:spTgt spid="43030"/>
                                        </p:tgtEl>
                                        <p:attrNameLst>
                                          <p:attrName>ppt_y</p:attrName>
                                        </p:attrNameLst>
                                      </p:cBhvr>
                                      <p:tavLst>
                                        <p:tav tm="0">
                                          <p:val>
                                            <p:strVal val="#ppt_y"/>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8" fill="hold" nodeType="clickEffect">
                                  <p:stCondLst>
                                    <p:cond delay="0"/>
                                  </p:stCondLst>
                                  <p:childTnLst>
                                    <p:set>
                                      <p:cBhvr>
                                        <p:cTn id="144" dur="1" fill="hold">
                                          <p:stCondLst>
                                            <p:cond delay="0"/>
                                          </p:stCondLst>
                                        </p:cTn>
                                        <p:tgtEl>
                                          <p:spTgt spid="43037"/>
                                        </p:tgtEl>
                                        <p:attrNameLst>
                                          <p:attrName>style.visibility</p:attrName>
                                        </p:attrNameLst>
                                      </p:cBhvr>
                                      <p:to>
                                        <p:strVal val="visible"/>
                                      </p:to>
                                    </p:set>
                                    <p:anim calcmode="lin" valueType="num">
                                      <p:cBhvr additive="base">
                                        <p:cTn id="145" dur="500" fill="hold"/>
                                        <p:tgtEl>
                                          <p:spTgt spid="43037"/>
                                        </p:tgtEl>
                                        <p:attrNameLst>
                                          <p:attrName>ppt_x</p:attrName>
                                        </p:attrNameLst>
                                      </p:cBhvr>
                                      <p:tavLst>
                                        <p:tav tm="0">
                                          <p:val>
                                            <p:strVal val="0-#ppt_w/2"/>
                                          </p:val>
                                        </p:tav>
                                        <p:tav tm="100000">
                                          <p:val>
                                            <p:strVal val="#ppt_x"/>
                                          </p:val>
                                        </p:tav>
                                      </p:tavLst>
                                    </p:anim>
                                    <p:anim calcmode="lin" valueType="num">
                                      <p:cBhvr additive="base">
                                        <p:cTn id="146" dur="500" fill="hold"/>
                                        <p:tgtEl>
                                          <p:spTgt spid="43037"/>
                                        </p:tgtEl>
                                        <p:attrNameLst>
                                          <p:attrName>ppt_y</p:attrName>
                                        </p:attrNameLst>
                                      </p:cBhvr>
                                      <p:tavLst>
                                        <p:tav tm="0">
                                          <p:val>
                                            <p:strVal val="#ppt_y"/>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8" fill="hold" grpId="0" nodeType="clickEffect">
                                  <p:stCondLst>
                                    <p:cond delay="0"/>
                                  </p:stCondLst>
                                  <p:childTnLst>
                                    <p:set>
                                      <p:cBhvr>
                                        <p:cTn id="150" dur="1" fill="hold">
                                          <p:stCondLst>
                                            <p:cond delay="0"/>
                                          </p:stCondLst>
                                        </p:cTn>
                                        <p:tgtEl>
                                          <p:spTgt spid="43026"/>
                                        </p:tgtEl>
                                        <p:attrNameLst>
                                          <p:attrName>style.visibility</p:attrName>
                                        </p:attrNameLst>
                                      </p:cBhvr>
                                      <p:to>
                                        <p:strVal val="visible"/>
                                      </p:to>
                                    </p:set>
                                    <p:anim calcmode="lin" valueType="num">
                                      <p:cBhvr additive="base">
                                        <p:cTn id="151" dur="500" fill="hold"/>
                                        <p:tgtEl>
                                          <p:spTgt spid="43026"/>
                                        </p:tgtEl>
                                        <p:attrNameLst>
                                          <p:attrName>ppt_x</p:attrName>
                                        </p:attrNameLst>
                                      </p:cBhvr>
                                      <p:tavLst>
                                        <p:tav tm="0">
                                          <p:val>
                                            <p:strVal val="0-#ppt_w/2"/>
                                          </p:val>
                                        </p:tav>
                                        <p:tav tm="100000">
                                          <p:val>
                                            <p:strVal val="#ppt_x"/>
                                          </p:val>
                                        </p:tav>
                                      </p:tavLst>
                                    </p:anim>
                                    <p:anim calcmode="lin" valueType="num">
                                      <p:cBhvr additive="base">
                                        <p:cTn id="152" dur="500" fill="hold"/>
                                        <p:tgtEl>
                                          <p:spTgt spid="43026"/>
                                        </p:tgtEl>
                                        <p:attrNameLst>
                                          <p:attrName>ppt_y</p:attrName>
                                        </p:attrNameLst>
                                      </p:cBhvr>
                                      <p:tavLst>
                                        <p:tav tm="0">
                                          <p:val>
                                            <p:strVal val="#ppt_y"/>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8" fill="hold" grpId="0" nodeType="clickEffect">
                                  <p:stCondLst>
                                    <p:cond delay="0"/>
                                  </p:stCondLst>
                                  <p:childTnLst>
                                    <p:set>
                                      <p:cBhvr>
                                        <p:cTn id="156" dur="1" fill="hold">
                                          <p:stCondLst>
                                            <p:cond delay="0"/>
                                          </p:stCondLst>
                                        </p:cTn>
                                        <p:tgtEl>
                                          <p:spTgt spid="43027"/>
                                        </p:tgtEl>
                                        <p:attrNameLst>
                                          <p:attrName>style.visibility</p:attrName>
                                        </p:attrNameLst>
                                      </p:cBhvr>
                                      <p:to>
                                        <p:strVal val="visible"/>
                                      </p:to>
                                    </p:set>
                                    <p:anim calcmode="lin" valueType="num">
                                      <p:cBhvr additive="base">
                                        <p:cTn id="157" dur="500" fill="hold"/>
                                        <p:tgtEl>
                                          <p:spTgt spid="43027"/>
                                        </p:tgtEl>
                                        <p:attrNameLst>
                                          <p:attrName>ppt_x</p:attrName>
                                        </p:attrNameLst>
                                      </p:cBhvr>
                                      <p:tavLst>
                                        <p:tav tm="0">
                                          <p:val>
                                            <p:strVal val="0-#ppt_w/2"/>
                                          </p:val>
                                        </p:tav>
                                        <p:tav tm="100000">
                                          <p:val>
                                            <p:strVal val="#ppt_x"/>
                                          </p:val>
                                        </p:tav>
                                      </p:tavLst>
                                    </p:anim>
                                    <p:anim calcmode="lin" valueType="num">
                                      <p:cBhvr additive="base">
                                        <p:cTn id="158" dur="500" fill="hold"/>
                                        <p:tgtEl>
                                          <p:spTgt spid="43027"/>
                                        </p:tgtEl>
                                        <p:attrNameLst>
                                          <p:attrName>ppt_y</p:attrName>
                                        </p:attrNameLst>
                                      </p:cBhvr>
                                      <p:tavLst>
                                        <p:tav tm="0">
                                          <p:val>
                                            <p:strVal val="#ppt_y"/>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8" fill="hold" grpId="0" nodeType="clickEffect">
                                  <p:stCondLst>
                                    <p:cond delay="0"/>
                                  </p:stCondLst>
                                  <p:childTnLst>
                                    <p:set>
                                      <p:cBhvr>
                                        <p:cTn id="162" dur="1" fill="hold">
                                          <p:stCondLst>
                                            <p:cond delay="0"/>
                                          </p:stCondLst>
                                        </p:cTn>
                                        <p:tgtEl>
                                          <p:spTgt spid="43036"/>
                                        </p:tgtEl>
                                        <p:attrNameLst>
                                          <p:attrName>style.visibility</p:attrName>
                                        </p:attrNameLst>
                                      </p:cBhvr>
                                      <p:to>
                                        <p:strVal val="visible"/>
                                      </p:to>
                                    </p:set>
                                    <p:anim calcmode="lin" valueType="num">
                                      <p:cBhvr additive="base">
                                        <p:cTn id="163" dur="500" fill="hold"/>
                                        <p:tgtEl>
                                          <p:spTgt spid="43036"/>
                                        </p:tgtEl>
                                        <p:attrNameLst>
                                          <p:attrName>ppt_x</p:attrName>
                                        </p:attrNameLst>
                                      </p:cBhvr>
                                      <p:tavLst>
                                        <p:tav tm="0">
                                          <p:val>
                                            <p:strVal val="0-#ppt_w/2"/>
                                          </p:val>
                                        </p:tav>
                                        <p:tav tm="100000">
                                          <p:val>
                                            <p:strVal val="#ppt_x"/>
                                          </p:val>
                                        </p:tav>
                                      </p:tavLst>
                                    </p:anim>
                                    <p:anim calcmode="lin" valueType="num">
                                      <p:cBhvr additive="base">
                                        <p:cTn id="164" dur="500" fill="hold"/>
                                        <p:tgtEl>
                                          <p:spTgt spid="43036"/>
                                        </p:tgtEl>
                                        <p:attrNameLst>
                                          <p:attrName>ppt_y</p:attrName>
                                        </p:attrNameLst>
                                      </p:cBhvr>
                                      <p:tavLst>
                                        <p:tav tm="0">
                                          <p:val>
                                            <p:strVal val="#ppt_y"/>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8" fill="hold" grpId="0" nodeType="clickEffect">
                                  <p:stCondLst>
                                    <p:cond delay="0"/>
                                  </p:stCondLst>
                                  <p:childTnLst>
                                    <p:set>
                                      <p:cBhvr>
                                        <p:cTn id="168" dur="1" fill="hold">
                                          <p:stCondLst>
                                            <p:cond delay="0"/>
                                          </p:stCondLst>
                                        </p:cTn>
                                        <p:tgtEl>
                                          <p:spTgt spid="43028"/>
                                        </p:tgtEl>
                                        <p:attrNameLst>
                                          <p:attrName>style.visibility</p:attrName>
                                        </p:attrNameLst>
                                      </p:cBhvr>
                                      <p:to>
                                        <p:strVal val="visible"/>
                                      </p:to>
                                    </p:set>
                                    <p:anim calcmode="lin" valueType="num">
                                      <p:cBhvr additive="base">
                                        <p:cTn id="169" dur="500" fill="hold"/>
                                        <p:tgtEl>
                                          <p:spTgt spid="43028"/>
                                        </p:tgtEl>
                                        <p:attrNameLst>
                                          <p:attrName>ppt_x</p:attrName>
                                        </p:attrNameLst>
                                      </p:cBhvr>
                                      <p:tavLst>
                                        <p:tav tm="0">
                                          <p:val>
                                            <p:strVal val="0-#ppt_w/2"/>
                                          </p:val>
                                        </p:tav>
                                        <p:tav tm="100000">
                                          <p:val>
                                            <p:strVal val="#ppt_x"/>
                                          </p:val>
                                        </p:tav>
                                      </p:tavLst>
                                    </p:anim>
                                    <p:anim calcmode="lin" valueType="num">
                                      <p:cBhvr additive="base">
                                        <p:cTn id="170" dur="500" fill="hold"/>
                                        <p:tgtEl>
                                          <p:spTgt spid="430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ldLvl="0" animBg="1"/>
      <p:bldP spid="43013" grpId="0"/>
      <p:bldP spid="43014" grpId="0" bldLvl="0" animBg="1"/>
      <p:bldP spid="43015" grpId="0"/>
      <p:bldP spid="43016" grpId="0" bldLvl="0" animBg="1"/>
      <p:bldP spid="43017" grpId="0"/>
      <p:bldP spid="43020" grpId="0"/>
      <p:bldP spid="43022" grpId="0"/>
      <p:bldP spid="43024" grpId="0"/>
      <p:bldP spid="43025" grpId="0"/>
      <p:bldP spid="43026" grpId="0"/>
      <p:bldP spid="43027" grpId="0"/>
      <p:bldP spid="43028" grpId="0" bldLvl="0" animBg="1"/>
      <p:bldP spid="43032" grpId="0" bldLvl="0" animBg="1"/>
      <p:bldP spid="43034" grpId="0"/>
      <p:bldP spid="43035" grpId="0"/>
      <p:bldP spid="43036" grpId="0"/>
      <p:bldP spid="4303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C:\Users\iamisis\Desktop\崔老师的PPT\bghome0.png"/>
          <p:cNvPicPr>
            <a:picLocks noChangeAspect="1"/>
          </p:cNvPicPr>
          <p:nvPr/>
        </p:nvPicPr>
        <p:blipFill>
          <a:blip r:embed="rId1" cstate="print"/>
          <a:srcRect t="50401"/>
          <a:stretch>
            <a:fillRect/>
          </a:stretch>
        </p:blipFill>
        <p:spPr>
          <a:xfrm>
            <a:off x="0" y="1592263"/>
            <a:ext cx="9144000" cy="1889125"/>
          </a:xfrm>
          <a:prstGeom prst="rect">
            <a:avLst/>
          </a:prstGeom>
          <a:noFill/>
          <a:ln w="9525">
            <a:noFill/>
          </a:ln>
        </p:spPr>
      </p:pic>
      <p:pic>
        <p:nvPicPr>
          <p:cNvPr id="3081" name="Picture 2" descr="PPECLOGO-eff-0-1"/>
          <p:cNvPicPr>
            <a:picLocks noChangeAspect="1"/>
          </p:cNvPicPr>
          <p:nvPr/>
        </p:nvPicPr>
        <p:blipFill>
          <a:blip r:embed="rId2" cstate="print"/>
          <a:stretch>
            <a:fillRect/>
          </a:stretch>
        </p:blipFill>
        <p:spPr>
          <a:xfrm>
            <a:off x="2882900" y="2317750"/>
            <a:ext cx="835025" cy="474663"/>
          </a:xfrm>
          <a:prstGeom prst="rect">
            <a:avLst/>
          </a:prstGeom>
          <a:noFill/>
          <a:ln w="9525">
            <a:noFill/>
          </a:ln>
        </p:spPr>
      </p:pic>
      <p:pic>
        <p:nvPicPr>
          <p:cNvPr id="3082" name="Picture 3" descr="PPECLOGO-eff-0-2"/>
          <p:cNvPicPr>
            <a:picLocks noChangeAspect="1"/>
          </p:cNvPicPr>
          <p:nvPr/>
        </p:nvPicPr>
        <p:blipFill>
          <a:blip r:embed="rId3" cstate="print"/>
          <a:stretch>
            <a:fillRect/>
          </a:stretch>
        </p:blipFill>
        <p:spPr>
          <a:xfrm>
            <a:off x="6346825" y="2290763"/>
            <a:ext cx="773113" cy="446087"/>
          </a:xfrm>
          <a:prstGeom prst="rect">
            <a:avLst/>
          </a:prstGeom>
          <a:noFill/>
          <a:ln w="9525">
            <a:noFill/>
          </a:ln>
        </p:spPr>
      </p:pic>
      <p:pic>
        <p:nvPicPr>
          <p:cNvPr id="3083" name="Picture 4" descr="PPECLOGO-eff-0-3"/>
          <p:cNvPicPr>
            <a:picLocks noChangeAspect="1"/>
          </p:cNvPicPr>
          <p:nvPr/>
        </p:nvPicPr>
        <p:blipFill>
          <a:blip r:embed="rId4" cstate="print"/>
          <a:stretch>
            <a:fillRect/>
          </a:stretch>
        </p:blipFill>
        <p:spPr>
          <a:xfrm>
            <a:off x="438150" y="1466850"/>
            <a:ext cx="2373313" cy="1412875"/>
          </a:xfrm>
          <a:prstGeom prst="rect">
            <a:avLst/>
          </a:prstGeom>
          <a:noFill/>
          <a:ln w="9525">
            <a:noFill/>
          </a:ln>
        </p:spPr>
      </p:pic>
      <p:pic>
        <p:nvPicPr>
          <p:cNvPr id="3084" name="Picture 5" descr="PPECLOGO-eff-0-1"/>
          <p:cNvPicPr>
            <a:picLocks noChangeAspect="1"/>
          </p:cNvPicPr>
          <p:nvPr/>
        </p:nvPicPr>
        <p:blipFill>
          <a:blip r:embed="rId5" cstate="print"/>
          <a:stretch>
            <a:fillRect/>
          </a:stretch>
        </p:blipFill>
        <p:spPr>
          <a:xfrm>
            <a:off x="3136900" y="2860675"/>
            <a:ext cx="412750" cy="234950"/>
          </a:xfrm>
          <a:prstGeom prst="rect">
            <a:avLst/>
          </a:prstGeom>
          <a:noFill/>
          <a:ln w="9525">
            <a:noFill/>
          </a:ln>
        </p:spPr>
      </p:pic>
      <p:pic>
        <p:nvPicPr>
          <p:cNvPr id="3085" name="Picture 6" descr="PPECLOGO-eff-0-1"/>
          <p:cNvPicPr>
            <a:picLocks noChangeAspect="1"/>
          </p:cNvPicPr>
          <p:nvPr/>
        </p:nvPicPr>
        <p:blipFill>
          <a:blip r:embed="rId6" cstate="print"/>
          <a:stretch>
            <a:fillRect/>
          </a:stretch>
        </p:blipFill>
        <p:spPr>
          <a:xfrm>
            <a:off x="5426075" y="2311400"/>
            <a:ext cx="315913" cy="179388"/>
          </a:xfrm>
          <a:prstGeom prst="rect">
            <a:avLst/>
          </a:prstGeom>
          <a:noFill/>
          <a:ln w="9525">
            <a:noFill/>
          </a:ln>
        </p:spPr>
      </p:pic>
      <p:pic>
        <p:nvPicPr>
          <p:cNvPr id="3086" name="Picture 7" descr="PPECLOGO-eff-0-1"/>
          <p:cNvPicPr>
            <a:picLocks noChangeAspect="1"/>
          </p:cNvPicPr>
          <p:nvPr/>
        </p:nvPicPr>
        <p:blipFill>
          <a:blip r:embed="rId7" cstate="print"/>
          <a:stretch>
            <a:fillRect/>
          </a:stretch>
        </p:blipFill>
        <p:spPr>
          <a:xfrm>
            <a:off x="4057650" y="2892425"/>
            <a:ext cx="155575" cy="88900"/>
          </a:xfrm>
          <a:prstGeom prst="rect">
            <a:avLst/>
          </a:prstGeom>
          <a:noFill/>
          <a:ln w="9525">
            <a:noFill/>
          </a:ln>
        </p:spPr>
      </p:pic>
      <p:pic>
        <p:nvPicPr>
          <p:cNvPr id="3087" name="Picture 8" descr="PPECLOGO-eff-0-2"/>
          <p:cNvPicPr>
            <a:picLocks noChangeAspect="1"/>
          </p:cNvPicPr>
          <p:nvPr/>
        </p:nvPicPr>
        <p:blipFill>
          <a:blip r:embed="rId3" cstate="print"/>
          <a:stretch>
            <a:fillRect/>
          </a:stretch>
        </p:blipFill>
        <p:spPr>
          <a:xfrm>
            <a:off x="3775075" y="2119313"/>
            <a:ext cx="773113" cy="446087"/>
          </a:xfrm>
          <a:prstGeom prst="rect">
            <a:avLst/>
          </a:prstGeom>
          <a:noFill/>
          <a:ln w="9525">
            <a:noFill/>
          </a:ln>
        </p:spPr>
      </p:pic>
      <p:pic>
        <p:nvPicPr>
          <p:cNvPr id="3088" name="Picture 9" descr="PPECLOGO-eff-5-4"/>
          <p:cNvPicPr>
            <a:picLocks noChangeAspect="1"/>
          </p:cNvPicPr>
          <p:nvPr/>
        </p:nvPicPr>
        <p:blipFill>
          <a:blip r:embed="rId8" cstate="print"/>
          <a:stretch>
            <a:fillRect/>
          </a:stretch>
        </p:blipFill>
        <p:spPr>
          <a:xfrm>
            <a:off x="2187575" y="2530475"/>
            <a:ext cx="1163638" cy="668338"/>
          </a:xfrm>
          <a:prstGeom prst="rect">
            <a:avLst/>
          </a:prstGeom>
          <a:noFill/>
          <a:ln w="9525">
            <a:noFill/>
          </a:ln>
        </p:spPr>
      </p:pic>
      <p:pic>
        <p:nvPicPr>
          <p:cNvPr id="3089" name="Picture 10" descr="PPECLOGO-eff-5-2"/>
          <p:cNvPicPr>
            <a:picLocks noChangeAspect="1"/>
          </p:cNvPicPr>
          <p:nvPr/>
        </p:nvPicPr>
        <p:blipFill>
          <a:blip r:embed="rId9" cstate="print"/>
          <a:stretch>
            <a:fillRect/>
          </a:stretch>
        </p:blipFill>
        <p:spPr>
          <a:xfrm>
            <a:off x="3832225" y="2692400"/>
            <a:ext cx="1444625" cy="854075"/>
          </a:xfrm>
          <a:prstGeom prst="rect">
            <a:avLst/>
          </a:prstGeom>
          <a:noFill/>
          <a:ln w="9525">
            <a:noFill/>
          </a:ln>
        </p:spPr>
      </p:pic>
      <p:pic>
        <p:nvPicPr>
          <p:cNvPr id="3090" name="Picture 11" descr="PPECLOGO-eff-5-4"/>
          <p:cNvPicPr>
            <a:picLocks noChangeAspect="1"/>
          </p:cNvPicPr>
          <p:nvPr/>
        </p:nvPicPr>
        <p:blipFill>
          <a:blip r:embed="rId8" cstate="print"/>
          <a:stretch>
            <a:fillRect/>
          </a:stretch>
        </p:blipFill>
        <p:spPr>
          <a:xfrm>
            <a:off x="7404100" y="2217738"/>
            <a:ext cx="879475" cy="506412"/>
          </a:xfrm>
          <a:prstGeom prst="rect">
            <a:avLst/>
          </a:prstGeom>
          <a:noFill/>
          <a:ln w="9525">
            <a:noFill/>
          </a:ln>
        </p:spPr>
      </p:pic>
      <p:pic>
        <p:nvPicPr>
          <p:cNvPr id="3091" name="Picture 12" descr="PPECLOGO-eff-0-1"/>
          <p:cNvPicPr>
            <a:picLocks noChangeAspect="1"/>
          </p:cNvPicPr>
          <p:nvPr/>
        </p:nvPicPr>
        <p:blipFill>
          <a:blip r:embed="rId10" cstate="print"/>
          <a:stretch>
            <a:fillRect/>
          </a:stretch>
        </p:blipFill>
        <p:spPr>
          <a:xfrm>
            <a:off x="5873750" y="2768600"/>
            <a:ext cx="411163" cy="233363"/>
          </a:xfrm>
          <a:prstGeom prst="rect">
            <a:avLst/>
          </a:prstGeom>
          <a:noFill/>
          <a:ln w="9525">
            <a:noFill/>
          </a:ln>
        </p:spPr>
      </p:pic>
      <p:pic>
        <p:nvPicPr>
          <p:cNvPr id="3092" name="Picture 13" descr="PPECLOGO-eff-0-1"/>
          <p:cNvPicPr>
            <a:picLocks noChangeAspect="1"/>
          </p:cNvPicPr>
          <p:nvPr/>
        </p:nvPicPr>
        <p:blipFill>
          <a:blip r:embed="rId10" cstate="print"/>
          <a:stretch>
            <a:fillRect/>
          </a:stretch>
        </p:blipFill>
        <p:spPr>
          <a:xfrm>
            <a:off x="8480425" y="1974850"/>
            <a:ext cx="411163" cy="233363"/>
          </a:xfrm>
          <a:prstGeom prst="rect">
            <a:avLst/>
          </a:prstGeom>
          <a:noFill/>
          <a:ln w="9525">
            <a:noFill/>
          </a:ln>
        </p:spPr>
      </p:pic>
      <p:pic>
        <p:nvPicPr>
          <p:cNvPr id="3093" name="Picture 14" descr="PPECLOGO-eff2-1-2"/>
          <p:cNvPicPr>
            <a:picLocks noChangeAspect="1"/>
          </p:cNvPicPr>
          <p:nvPr/>
        </p:nvPicPr>
        <p:blipFill>
          <a:blip r:embed="rId11" cstate="print"/>
          <a:stretch>
            <a:fillRect/>
          </a:stretch>
        </p:blipFill>
        <p:spPr>
          <a:xfrm>
            <a:off x="1235075" y="2282825"/>
            <a:ext cx="1336675" cy="849313"/>
          </a:xfrm>
          <a:prstGeom prst="rect">
            <a:avLst/>
          </a:prstGeom>
          <a:noFill/>
          <a:ln w="9525">
            <a:noFill/>
          </a:ln>
        </p:spPr>
      </p:pic>
      <p:pic>
        <p:nvPicPr>
          <p:cNvPr id="3094" name="Picture 15" descr="PPECLOGO-eff2-1-3"/>
          <p:cNvPicPr>
            <a:picLocks noChangeAspect="1"/>
          </p:cNvPicPr>
          <p:nvPr/>
        </p:nvPicPr>
        <p:blipFill>
          <a:blip r:embed="rId12" cstate="print"/>
          <a:stretch>
            <a:fillRect/>
          </a:stretch>
        </p:blipFill>
        <p:spPr>
          <a:xfrm>
            <a:off x="2755900" y="2238375"/>
            <a:ext cx="344488" cy="217488"/>
          </a:xfrm>
          <a:prstGeom prst="rect">
            <a:avLst/>
          </a:prstGeom>
          <a:noFill/>
          <a:ln w="9525">
            <a:noFill/>
          </a:ln>
        </p:spPr>
      </p:pic>
      <p:pic>
        <p:nvPicPr>
          <p:cNvPr id="3095" name="Picture 16" descr="PPECLOGO-eff2-1-4"/>
          <p:cNvPicPr>
            <a:picLocks noChangeAspect="1"/>
          </p:cNvPicPr>
          <p:nvPr/>
        </p:nvPicPr>
        <p:blipFill>
          <a:blip r:embed="rId13" cstate="print"/>
          <a:stretch>
            <a:fillRect/>
          </a:stretch>
        </p:blipFill>
        <p:spPr>
          <a:xfrm>
            <a:off x="6327775" y="2586038"/>
            <a:ext cx="554038" cy="349250"/>
          </a:xfrm>
          <a:prstGeom prst="rect">
            <a:avLst/>
          </a:prstGeom>
          <a:noFill/>
          <a:ln w="9525">
            <a:noFill/>
          </a:ln>
        </p:spPr>
      </p:pic>
      <p:pic>
        <p:nvPicPr>
          <p:cNvPr id="3096" name="Picture 17" descr="PPECLOGO-eff2-1-3"/>
          <p:cNvPicPr>
            <a:picLocks noChangeAspect="1"/>
          </p:cNvPicPr>
          <p:nvPr/>
        </p:nvPicPr>
        <p:blipFill>
          <a:blip r:embed="rId12" cstate="print"/>
          <a:stretch>
            <a:fillRect/>
          </a:stretch>
        </p:blipFill>
        <p:spPr>
          <a:xfrm>
            <a:off x="6892925" y="2314575"/>
            <a:ext cx="284163" cy="179388"/>
          </a:xfrm>
          <a:prstGeom prst="rect">
            <a:avLst/>
          </a:prstGeom>
          <a:noFill/>
          <a:ln w="9525">
            <a:noFill/>
          </a:ln>
        </p:spPr>
      </p:pic>
      <p:pic>
        <p:nvPicPr>
          <p:cNvPr id="3097" name="Picture 18" descr="PPECLOGO-eff2-1-3"/>
          <p:cNvPicPr>
            <a:picLocks noChangeAspect="1"/>
          </p:cNvPicPr>
          <p:nvPr/>
        </p:nvPicPr>
        <p:blipFill>
          <a:blip r:embed="rId12" cstate="print"/>
          <a:stretch>
            <a:fillRect/>
          </a:stretch>
        </p:blipFill>
        <p:spPr>
          <a:xfrm>
            <a:off x="7292975" y="2649538"/>
            <a:ext cx="222250" cy="141287"/>
          </a:xfrm>
          <a:prstGeom prst="rect">
            <a:avLst/>
          </a:prstGeom>
          <a:noFill/>
          <a:ln w="9525">
            <a:noFill/>
          </a:ln>
        </p:spPr>
      </p:pic>
      <p:sp>
        <p:nvSpPr>
          <p:cNvPr id="22" name="TextBox 13"/>
          <p:cNvSpPr txBox="1"/>
          <p:nvPr/>
        </p:nvSpPr>
        <p:spPr>
          <a:xfrm>
            <a:off x="375688" y="2066500"/>
            <a:ext cx="8411818" cy="923330"/>
          </a:xfrm>
          <a:prstGeom prst="rect">
            <a:avLst/>
          </a:prstGeom>
          <a:noFill/>
          <a:effectLst>
            <a:outerShdw blurRad="50800" dist="38100" dir="2700000" algn="tl" rotWithShape="0">
              <a:prstClr val="black">
                <a:alpha val="40000"/>
              </a:prstClr>
            </a:outerShdw>
          </a:effectLst>
        </p:spPr>
        <p:txBody>
          <a:bodyPr>
            <a:spAutoFit/>
          </a:bodyPr>
          <a:lstStyle/>
          <a:p>
            <a:pPr marR="0" algn="ctr" defTabSz="914400">
              <a:buClrTx/>
              <a:buSzTx/>
              <a:buFontTx/>
              <a:buNone/>
              <a:defRPr/>
            </a:pPr>
            <a:r>
              <a:rPr kumimoji="0" lang="zh-CN" altLang="en-US" sz="5400" b="1" kern="1200" cap="none" spc="0" normalizeH="0" baseline="0" noProof="0" dirty="0">
                <a:ln w="3175">
                  <a:solidFill>
                    <a:srgbClr val="31A5D7"/>
                  </a:solidFill>
                </a:ln>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谢谢观看！</a:t>
            </a:r>
            <a:endParaRPr kumimoji="0" lang="zh-CN" altLang="en-US" sz="5400" b="1" kern="1200" cap="none" spc="0" normalizeH="0" baseline="0" noProof="0" dirty="0">
              <a:ln w="3175">
                <a:solidFill>
                  <a:srgbClr val="31A5D7"/>
                </a:solidFill>
              </a:ln>
              <a:solidFill>
                <a:schemeClr val="bg1"/>
              </a:solidFill>
              <a:latin typeface="华康俪金黑W8" pitchFamily="49" charset="-122"/>
              <a:ea typeface="华康俪金黑W8" pitchFamily="49" charset="-122"/>
              <a:cs typeface="+mn-cs"/>
            </a:endParaRPr>
          </a:p>
        </p:txBody>
      </p:sp>
      <p:cxnSp>
        <p:nvCxnSpPr>
          <p:cNvPr id="23" name="直接连接符 22"/>
          <p:cNvCxnSpPr/>
          <p:nvPr/>
        </p:nvCxnSpPr>
        <p:spPr>
          <a:xfrm>
            <a:off x="0" y="3586163"/>
            <a:ext cx="9144000" cy="0"/>
          </a:xfrm>
          <a:prstGeom prst="line">
            <a:avLst/>
          </a:prstGeom>
          <a:ln w="19050">
            <a:solidFill>
              <a:srgbClr val="04AEDA"/>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1588" y="1477963"/>
            <a:ext cx="9144000" cy="0"/>
          </a:xfrm>
          <a:prstGeom prst="line">
            <a:avLst/>
          </a:prstGeom>
          <a:ln w="19050">
            <a:solidFill>
              <a:srgbClr val="28A9D6"/>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088"/>
                                        </p:tgtEl>
                                        <p:attrNameLst>
                                          <p:attrName>style.visibility</p:attrName>
                                        </p:attrNameLst>
                                      </p:cBhvr>
                                      <p:to>
                                        <p:strVal val="visible"/>
                                      </p:to>
                                    </p:set>
                                    <p:animEffect filter="fade">
                                      <p:cBhvr>
                                        <p:cTn id="7" dur="500"/>
                                        <p:tgtEl>
                                          <p:spTgt spid="3088"/>
                                        </p:tgtEl>
                                      </p:cBhvr>
                                    </p:animEffect>
                                  </p:childTnLst>
                                </p:cTn>
                              </p:par>
                              <p:par>
                                <p:cTn id="8" presetID="10" presetClass="entr" presetSubtype="0" fill="hold" nodeType="withEffect">
                                  <p:stCondLst>
                                    <p:cond delay="0"/>
                                  </p:stCondLst>
                                  <p:childTnLst>
                                    <p:set>
                                      <p:cBhvr>
                                        <p:cTn id="9" dur="1" fill="hold">
                                          <p:stCondLst>
                                            <p:cond delay="0"/>
                                          </p:stCondLst>
                                        </p:cTn>
                                        <p:tgtEl>
                                          <p:spTgt spid="3084"/>
                                        </p:tgtEl>
                                        <p:attrNameLst>
                                          <p:attrName>style.visibility</p:attrName>
                                        </p:attrNameLst>
                                      </p:cBhvr>
                                      <p:to>
                                        <p:strVal val="visible"/>
                                      </p:to>
                                    </p:set>
                                    <p:animEffect filter="fade">
                                      <p:cBhvr>
                                        <p:cTn id="10" dur="500"/>
                                        <p:tgtEl>
                                          <p:spTgt spid="3084"/>
                                        </p:tgtEl>
                                      </p:cBhvr>
                                    </p:animEffect>
                                  </p:childTnLst>
                                </p:cTn>
                              </p:par>
                              <p:par>
                                <p:cTn id="11" presetID="10" presetClass="entr" presetSubtype="0" fill="hold" nodeType="withEffect">
                                  <p:stCondLst>
                                    <p:cond delay="0"/>
                                  </p:stCondLst>
                                  <p:childTnLst>
                                    <p:set>
                                      <p:cBhvr>
                                        <p:cTn id="12" dur="1" fill="hold">
                                          <p:stCondLst>
                                            <p:cond delay="0"/>
                                          </p:stCondLst>
                                        </p:cTn>
                                        <p:tgtEl>
                                          <p:spTgt spid="3083"/>
                                        </p:tgtEl>
                                        <p:attrNameLst>
                                          <p:attrName>style.visibility</p:attrName>
                                        </p:attrNameLst>
                                      </p:cBhvr>
                                      <p:to>
                                        <p:strVal val="visible"/>
                                      </p:to>
                                    </p:set>
                                    <p:animEffect filter="fade">
                                      <p:cBhvr>
                                        <p:cTn id="13" dur="500"/>
                                        <p:tgtEl>
                                          <p:spTgt spid="3083"/>
                                        </p:tgtEl>
                                      </p:cBhvr>
                                    </p:animEffect>
                                  </p:childTnLst>
                                </p:cTn>
                              </p:par>
                              <p:par>
                                <p:cTn id="14" presetID="10" presetClass="entr" presetSubtype="0" fill="hold" nodeType="withEffect">
                                  <p:stCondLst>
                                    <p:cond delay="0"/>
                                  </p:stCondLst>
                                  <p:childTnLst>
                                    <p:set>
                                      <p:cBhvr>
                                        <p:cTn id="15" dur="1" fill="hold">
                                          <p:stCondLst>
                                            <p:cond delay="0"/>
                                          </p:stCondLst>
                                        </p:cTn>
                                        <p:tgtEl>
                                          <p:spTgt spid="3081"/>
                                        </p:tgtEl>
                                        <p:attrNameLst>
                                          <p:attrName>style.visibility</p:attrName>
                                        </p:attrNameLst>
                                      </p:cBhvr>
                                      <p:to>
                                        <p:strVal val="visible"/>
                                      </p:to>
                                    </p:set>
                                    <p:animEffect filter="fade">
                                      <p:cBhvr>
                                        <p:cTn id="16" dur="500"/>
                                        <p:tgtEl>
                                          <p:spTgt spid="3081"/>
                                        </p:tgtEl>
                                      </p:cBhvr>
                                    </p:animEffect>
                                  </p:childTnLst>
                                </p:cTn>
                              </p:par>
                              <p:par>
                                <p:cTn id="17" presetID="10" presetClass="entr" presetSubtype="0" fill="hold" nodeType="withEffect">
                                  <p:stCondLst>
                                    <p:cond delay="0"/>
                                  </p:stCondLst>
                                  <p:childTnLst>
                                    <p:set>
                                      <p:cBhvr>
                                        <p:cTn id="18" dur="1" fill="hold">
                                          <p:stCondLst>
                                            <p:cond delay="0"/>
                                          </p:stCondLst>
                                        </p:cTn>
                                        <p:tgtEl>
                                          <p:spTgt spid="3087"/>
                                        </p:tgtEl>
                                        <p:attrNameLst>
                                          <p:attrName>style.visibility</p:attrName>
                                        </p:attrNameLst>
                                      </p:cBhvr>
                                      <p:to>
                                        <p:strVal val="visible"/>
                                      </p:to>
                                    </p:set>
                                    <p:animEffect filter="fade">
                                      <p:cBhvr>
                                        <p:cTn id="19" dur="500"/>
                                        <p:tgtEl>
                                          <p:spTgt spid="3087"/>
                                        </p:tgtEl>
                                      </p:cBhvr>
                                    </p:animEffect>
                                  </p:childTnLst>
                                </p:cTn>
                              </p:par>
                              <p:par>
                                <p:cTn id="20" presetID="10" presetClass="entr" presetSubtype="0" fill="hold" nodeType="withEffect">
                                  <p:stCondLst>
                                    <p:cond delay="0"/>
                                  </p:stCondLst>
                                  <p:childTnLst>
                                    <p:set>
                                      <p:cBhvr>
                                        <p:cTn id="21" dur="1" fill="hold">
                                          <p:stCondLst>
                                            <p:cond delay="0"/>
                                          </p:stCondLst>
                                        </p:cTn>
                                        <p:tgtEl>
                                          <p:spTgt spid="3089"/>
                                        </p:tgtEl>
                                        <p:attrNameLst>
                                          <p:attrName>style.visibility</p:attrName>
                                        </p:attrNameLst>
                                      </p:cBhvr>
                                      <p:to>
                                        <p:strVal val="visible"/>
                                      </p:to>
                                    </p:set>
                                    <p:animEffect filter="fade">
                                      <p:cBhvr>
                                        <p:cTn id="22" dur="500"/>
                                        <p:tgtEl>
                                          <p:spTgt spid="3089"/>
                                        </p:tgtEl>
                                      </p:cBhvr>
                                    </p:animEffect>
                                  </p:childTnLst>
                                </p:cTn>
                              </p:par>
                              <p:par>
                                <p:cTn id="23" presetID="10" presetClass="entr" presetSubtype="0" fill="hold" nodeType="withEffect">
                                  <p:stCondLst>
                                    <p:cond delay="0"/>
                                  </p:stCondLst>
                                  <p:childTnLst>
                                    <p:set>
                                      <p:cBhvr>
                                        <p:cTn id="24" dur="1" fill="hold">
                                          <p:stCondLst>
                                            <p:cond delay="0"/>
                                          </p:stCondLst>
                                        </p:cTn>
                                        <p:tgtEl>
                                          <p:spTgt spid="3091"/>
                                        </p:tgtEl>
                                        <p:attrNameLst>
                                          <p:attrName>style.visibility</p:attrName>
                                        </p:attrNameLst>
                                      </p:cBhvr>
                                      <p:to>
                                        <p:strVal val="visible"/>
                                      </p:to>
                                    </p:set>
                                    <p:animEffect filter="fade">
                                      <p:cBhvr>
                                        <p:cTn id="25" dur="500"/>
                                        <p:tgtEl>
                                          <p:spTgt spid="3091"/>
                                        </p:tgtEl>
                                      </p:cBhvr>
                                    </p:animEffect>
                                  </p:childTnLst>
                                </p:cTn>
                              </p:par>
                              <p:par>
                                <p:cTn id="26" presetID="10" presetClass="entr" presetSubtype="0" fill="hold" nodeType="withEffect">
                                  <p:stCondLst>
                                    <p:cond delay="0"/>
                                  </p:stCondLst>
                                  <p:childTnLst>
                                    <p:set>
                                      <p:cBhvr>
                                        <p:cTn id="27" dur="1" fill="hold">
                                          <p:stCondLst>
                                            <p:cond delay="0"/>
                                          </p:stCondLst>
                                        </p:cTn>
                                        <p:tgtEl>
                                          <p:spTgt spid="3082"/>
                                        </p:tgtEl>
                                        <p:attrNameLst>
                                          <p:attrName>style.visibility</p:attrName>
                                        </p:attrNameLst>
                                      </p:cBhvr>
                                      <p:to>
                                        <p:strVal val="visible"/>
                                      </p:to>
                                    </p:set>
                                    <p:animEffect filter="fade">
                                      <p:cBhvr>
                                        <p:cTn id="28" dur="500"/>
                                        <p:tgtEl>
                                          <p:spTgt spid="3082"/>
                                        </p:tgtEl>
                                      </p:cBhvr>
                                    </p:animEffect>
                                  </p:childTnLst>
                                </p:cTn>
                              </p:par>
                              <p:par>
                                <p:cTn id="29" presetID="10" presetClass="entr" presetSubtype="0" fill="hold" nodeType="withEffect">
                                  <p:stCondLst>
                                    <p:cond delay="0"/>
                                  </p:stCondLst>
                                  <p:childTnLst>
                                    <p:set>
                                      <p:cBhvr>
                                        <p:cTn id="30" dur="1" fill="hold">
                                          <p:stCondLst>
                                            <p:cond delay="0"/>
                                          </p:stCondLst>
                                        </p:cTn>
                                        <p:tgtEl>
                                          <p:spTgt spid="3090"/>
                                        </p:tgtEl>
                                        <p:attrNameLst>
                                          <p:attrName>style.visibility</p:attrName>
                                        </p:attrNameLst>
                                      </p:cBhvr>
                                      <p:to>
                                        <p:strVal val="visible"/>
                                      </p:to>
                                    </p:set>
                                    <p:animEffect filter="fade">
                                      <p:cBhvr>
                                        <p:cTn id="31" dur="500"/>
                                        <p:tgtEl>
                                          <p:spTgt spid="3090"/>
                                        </p:tgtEl>
                                      </p:cBhvr>
                                    </p:animEffect>
                                  </p:childTnLst>
                                </p:cTn>
                              </p:par>
                              <p:par>
                                <p:cTn id="32" presetID="10" presetClass="entr" presetSubtype="0" fill="hold" nodeType="withEffect">
                                  <p:stCondLst>
                                    <p:cond delay="0"/>
                                  </p:stCondLst>
                                  <p:childTnLst>
                                    <p:set>
                                      <p:cBhvr>
                                        <p:cTn id="33" dur="1" fill="hold">
                                          <p:stCondLst>
                                            <p:cond delay="0"/>
                                          </p:stCondLst>
                                        </p:cTn>
                                        <p:tgtEl>
                                          <p:spTgt spid="3085"/>
                                        </p:tgtEl>
                                        <p:attrNameLst>
                                          <p:attrName>style.visibility</p:attrName>
                                        </p:attrNameLst>
                                      </p:cBhvr>
                                      <p:to>
                                        <p:strVal val="visible"/>
                                      </p:to>
                                    </p:set>
                                    <p:animEffect filter="fade">
                                      <p:cBhvr>
                                        <p:cTn id="34" dur="500"/>
                                        <p:tgtEl>
                                          <p:spTgt spid="3085"/>
                                        </p:tgtEl>
                                      </p:cBhvr>
                                    </p:animEffect>
                                  </p:childTnLst>
                                </p:cTn>
                              </p:par>
                              <p:par>
                                <p:cTn id="35" presetID="10" presetClass="entr" presetSubtype="0" fill="hold" nodeType="withEffect">
                                  <p:stCondLst>
                                    <p:cond delay="0"/>
                                  </p:stCondLst>
                                  <p:childTnLst>
                                    <p:set>
                                      <p:cBhvr>
                                        <p:cTn id="36" dur="1" fill="hold">
                                          <p:stCondLst>
                                            <p:cond delay="0"/>
                                          </p:stCondLst>
                                        </p:cTn>
                                        <p:tgtEl>
                                          <p:spTgt spid="3092"/>
                                        </p:tgtEl>
                                        <p:attrNameLst>
                                          <p:attrName>style.visibility</p:attrName>
                                        </p:attrNameLst>
                                      </p:cBhvr>
                                      <p:to>
                                        <p:strVal val="visible"/>
                                      </p:to>
                                    </p:set>
                                    <p:animEffect filter="fade">
                                      <p:cBhvr>
                                        <p:cTn id="37" dur="500"/>
                                        <p:tgtEl>
                                          <p:spTgt spid="3092"/>
                                        </p:tgtEl>
                                      </p:cBhvr>
                                    </p:animEffect>
                                  </p:childTnLst>
                                </p:cTn>
                              </p:par>
                              <p:par>
                                <p:cTn id="38" presetID="10" presetClass="entr" presetSubtype="0" fill="hold" nodeType="withEffect">
                                  <p:stCondLst>
                                    <p:cond delay="0"/>
                                  </p:stCondLst>
                                  <p:childTnLst>
                                    <p:set>
                                      <p:cBhvr>
                                        <p:cTn id="39" dur="1" fill="hold">
                                          <p:stCondLst>
                                            <p:cond delay="0"/>
                                          </p:stCondLst>
                                        </p:cTn>
                                        <p:tgtEl>
                                          <p:spTgt spid="3086"/>
                                        </p:tgtEl>
                                        <p:attrNameLst>
                                          <p:attrName>style.visibility</p:attrName>
                                        </p:attrNameLst>
                                      </p:cBhvr>
                                      <p:to>
                                        <p:strVal val="visible"/>
                                      </p:to>
                                    </p:set>
                                    <p:animEffect filter="fade">
                                      <p:cBhvr>
                                        <p:cTn id="40" dur="500"/>
                                        <p:tgtEl>
                                          <p:spTgt spid="3086"/>
                                        </p:tgtEl>
                                      </p:cBhvr>
                                    </p:animEffect>
                                  </p:childTnLst>
                                </p:cTn>
                              </p:par>
                              <p:par>
                                <p:cTn id="41" presetID="35" presetClass="path" presetSubtype="0" fill="hold" nodeType="withEffect">
                                  <p:stCondLst>
                                    <p:cond delay="0"/>
                                  </p:stCondLst>
                                  <p:childTnLst>
                                    <p:animMotion origin="layout" path="M -2.5E-6 1.48148E-6 L -0.25 1.48148E-6 " pathEditMode="relative" rAng="0" ptsTypes="AA">
                                      <p:cBhvr>
                                        <p:cTn id="42" dur="5000" fill="hold"/>
                                        <p:tgtEl>
                                          <p:spTgt spid="3090"/>
                                        </p:tgtEl>
                                        <p:attrNameLst>
                                          <p:attrName>ppt_x</p:attrName>
                                          <p:attrName>ppt_y</p:attrName>
                                        </p:attrNameLst>
                                      </p:cBhvr>
                                      <p:rCtr x="-12500" y="0"/>
                                    </p:animMotion>
                                  </p:childTnLst>
                                </p:cTn>
                              </p:par>
                              <p:par>
                                <p:cTn id="43" presetID="35" presetClass="path" presetSubtype="0" fill="hold" nodeType="withEffect">
                                  <p:stCondLst>
                                    <p:cond delay="0"/>
                                  </p:stCondLst>
                                  <p:childTnLst>
                                    <p:animMotion origin="layout" path="M -4.72222E-6 -1.85185E-6 L -0.31631 -1.85185E-6 " pathEditMode="relative" rAng="0" ptsTypes="AA">
                                      <p:cBhvr>
                                        <p:cTn id="44" dur="5000" fill="hold"/>
                                        <p:tgtEl>
                                          <p:spTgt spid="3082"/>
                                        </p:tgtEl>
                                        <p:attrNameLst>
                                          <p:attrName>ppt_x</p:attrName>
                                          <p:attrName>ppt_y</p:attrName>
                                        </p:attrNameLst>
                                      </p:cBhvr>
                                      <p:rCtr x="-15800" y="0"/>
                                    </p:animMotion>
                                  </p:childTnLst>
                                </p:cTn>
                              </p:par>
                              <p:par>
                                <p:cTn id="45" presetID="35" presetClass="path" presetSubtype="0" fill="hold" nodeType="withEffect">
                                  <p:stCondLst>
                                    <p:cond delay="0"/>
                                  </p:stCondLst>
                                  <p:childTnLst>
                                    <p:animMotion origin="layout" path="M 0.00504 1.7284E-6 L -0.46684 1.7284E-6 " pathEditMode="relative" rAng="0" ptsTypes="AA">
                                      <p:cBhvr>
                                        <p:cTn id="46" dur="5000" fill="hold"/>
                                        <p:tgtEl>
                                          <p:spTgt spid="3085"/>
                                        </p:tgtEl>
                                        <p:attrNameLst>
                                          <p:attrName>ppt_x</p:attrName>
                                          <p:attrName>ppt_y</p:attrName>
                                        </p:attrNameLst>
                                      </p:cBhvr>
                                      <p:rCtr x="-23600" y="0"/>
                                    </p:animMotion>
                                  </p:childTnLst>
                                </p:cTn>
                              </p:par>
                              <p:par>
                                <p:cTn id="47" presetID="35" presetClass="path" presetSubtype="0" fill="hold" nodeType="withEffect">
                                  <p:stCondLst>
                                    <p:cond delay="0"/>
                                  </p:stCondLst>
                                  <p:childTnLst>
                                    <p:animMotion origin="layout" path="M -4.72222E-6 1.48148E-6 L -0.19531 1.48148E-6 " pathEditMode="relative" rAng="0" ptsTypes="AA">
                                      <p:cBhvr>
                                        <p:cTn id="48" dur="5000" fill="hold"/>
                                        <p:tgtEl>
                                          <p:spTgt spid="3087"/>
                                        </p:tgtEl>
                                        <p:attrNameLst>
                                          <p:attrName>ppt_x</p:attrName>
                                          <p:attrName>ppt_y</p:attrName>
                                        </p:attrNameLst>
                                      </p:cBhvr>
                                      <p:rCtr x="-9800" y="0"/>
                                    </p:animMotion>
                                  </p:childTnLst>
                                </p:cTn>
                              </p:par>
                              <p:par>
                                <p:cTn id="49" presetID="35" presetClass="path" presetSubtype="0" fill="hold" nodeType="withEffect">
                                  <p:stCondLst>
                                    <p:cond delay="0"/>
                                  </p:stCondLst>
                                  <p:childTnLst>
                                    <p:animMotion origin="layout" path="M 5E-6 -3.95062E-6 L -0.43594 -3.95062E-6 " pathEditMode="relative" rAng="0" ptsTypes="AA">
                                      <p:cBhvr>
                                        <p:cTn id="50" dur="5000" fill="hold"/>
                                        <p:tgtEl>
                                          <p:spTgt spid="3084"/>
                                        </p:tgtEl>
                                        <p:attrNameLst>
                                          <p:attrName>ppt_x</p:attrName>
                                          <p:attrName>ppt_y</p:attrName>
                                        </p:attrNameLst>
                                      </p:cBhvr>
                                      <p:rCtr x="-21800" y="0"/>
                                    </p:animMotion>
                                  </p:childTnLst>
                                </p:cTn>
                              </p:par>
                              <p:par>
                                <p:cTn id="51" presetID="35" presetClass="path" presetSubtype="0" fill="hold" nodeType="withEffect">
                                  <p:stCondLst>
                                    <p:cond delay="0"/>
                                  </p:stCondLst>
                                  <p:childTnLst>
                                    <p:animMotion origin="layout" path="M 3.05556E-6 7.40741E-7 L -0.61719 7.40741E-7 " pathEditMode="relative" rAng="0" ptsTypes="AA">
                                      <p:cBhvr>
                                        <p:cTn id="52" dur="5000" fill="hold"/>
                                        <p:tgtEl>
                                          <p:spTgt spid="3086"/>
                                        </p:tgtEl>
                                        <p:attrNameLst>
                                          <p:attrName>ppt_x</p:attrName>
                                          <p:attrName>ppt_y</p:attrName>
                                        </p:attrNameLst>
                                      </p:cBhvr>
                                      <p:rCtr x="-30900" y="0"/>
                                    </p:animMotion>
                                  </p:childTnLst>
                                </p:cTn>
                              </p:par>
                              <p:par>
                                <p:cTn id="53" presetID="35" presetClass="path" presetSubtype="0" fill="hold" nodeType="withEffect">
                                  <p:stCondLst>
                                    <p:cond delay="0"/>
                                  </p:stCondLst>
                                  <p:childTnLst>
                                    <p:animMotion origin="layout" path="M 2.5E-6 3.45679E-6 L -0.33577 3.45679E-6 " pathEditMode="relative" rAng="0" ptsTypes="AA">
                                      <p:cBhvr>
                                        <p:cTn id="54" dur="5000" fill="hold"/>
                                        <p:tgtEl>
                                          <p:spTgt spid="3081"/>
                                        </p:tgtEl>
                                        <p:attrNameLst>
                                          <p:attrName>ppt_x</p:attrName>
                                          <p:attrName>ppt_y</p:attrName>
                                        </p:attrNameLst>
                                      </p:cBhvr>
                                      <p:rCtr x="-16800" y="0"/>
                                    </p:animMotion>
                                  </p:childTnLst>
                                </p:cTn>
                              </p:par>
                              <p:par>
                                <p:cTn id="55" presetID="35" presetClass="path" presetSubtype="0" fill="hold" nodeType="withEffect">
                                  <p:stCondLst>
                                    <p:cond delay="0"/>
                                  </p:stCondLst>
                                  <p:childTnLst>
                                    <p:animMotion origin="layout" path="M 3.05556E-6 -4.07407E-6 L -0.57188 -4.07407E-6 " pathEditMode="relative" rAng="0" ptsTypes="AA">
                                      <p:cBhvr>
                                        <p:cTn id="56" dur="5000" fill="hold"/>
                                        <p:tgtEl>
                                          <p:spTgt spid="3091"/>
                                        </p:tgtEl>
                                        <p:attrNameLst>
                                          <p:attrName>ppt_x</p:attrName>
                                          <p:attrName>ppt_y</p:attrName>
                                        </p:attrNameLst>
                                      </p:cBhvr>
                                      <p:rCtr x="-28600" y="0"/>
                                    </p:animMotion>
                                  </p:childTnLst>
                                </p:cTn>
                              </p:par>
                              <p:par>
                                <p:cTn id="57" presetID="35" presetClass="path" presetSubtype="0" fill="hold" nodeType="withEffect">
                                  <p:stCondLst>
                                    <p:cond delay="0"/>
                                  </p:stCondLst>
                                  <p:childTnLst>
                                    <p:animMotion origin="layout" path="M 3.61111E-6 -3.08642E-6 L -0.57188 -3.08642E-6 " pathEditMode="relative" rAng="0" ptsTypes="AA">
                                      <p:cBhvr>
                                        <p:cTn id="58" dur="5000" fill="hold"/>
                                        <p:tgtEl>
                                          <p:spTgt spid="3092"/>
                                        </p:tgtEl>
                                        <p:attrNameLst>
                                          <p:attrName>ppt_x</p:attrName>
                                          <p:attrName>ppt_y</p:attrName>
                                        </p:attrNameLst>
                                      </p:cBhvr>
                                      <p:rCtr x="-28600" y="0"/>
                                    </p:animMotion>
                                  </p:childTnLst>
                                </p:cTn>
                              </p:par>
                              <p:par>
                                <p:cTn id="59" presetID="63" presetClass="path" presetSubtype="0" fill="hold" nodeType="withEffect">
                                  <p:stCondLst>
                                    <p:cond delay="0"/>
                                  </p:stCondLst>
                                  <p:childTnLst>
                                    <p:animMotion origin="layout" path="M -2.77778E-7 -3.08642E-6 L 0.43906 -3.08642E-6 " pathEditMode="relative" rAng="0" ptsTypes="AA">
                                      <p:cBhvr>
                                        <p:cTn id="60" dur="5000" fill="hold"/>
                                        <p:tgtEl>
                                          <p:spTgt spid="3089"/>
                                        </p:tgtEl>
                                        <p:attrNameLst>
                                          <p:attrName>ppt_x</p:attrName>
                                          <p:attrName>ppt_y</p:attrName>
                                        </p:attrNameLst>
                                      </p:cBhvr>
                                      <p:rCtr x="21900" y="0"/>
                                    </p:animMotion>
                                  </p:childTnLst>
                                </p:cTn>
                              </p:par>
                              <p:par>
                                <p:cTn id="61" presetID="63" presetClass="path" presetSubtype="0" fill="hold" nodeType="withEffect">
                                  <p:stCondLst>
                                    <p:cond delay="0"/>
                                  </p:stCondLst>
                                  <p:childTnLst>
                                    <p:animMotion origin="layout" path="M 2.22222E-6 -1.7284E-6 L 0.62812 -1.7284E-6 " pathEditMode="relative" rAng="0" ptsTypes="AA">
                                      <p:cBhvr>
                                        <p:cTn id="62" dur="5000" fill="hold"/>
                                        <p:tgtEl>
                                          <p:spTgt spid="3088"/>
                                        </p:tgtEl>
                                        <p:attrNameLst>
                                          <p:attrName>ppt_x</p:attrName>
                                          <p:attrName>ppt_y</p:attrName>
                                        </p:attrNameLst>
                                      </p:cBhvr>
                                      <p:rCtr x="31400" y="0"/>
                                    </p:animMotion>
                                  </p:childTnLst>
                                </p:cTn>
                              </p:par>
                              <p:par>
                                <p:cTn id="63" presetID="63" presetClass="path" presetSubtype="0" fill="hold" nodeType="withEffect">
                                  <p:stCondLst>
                                    <p:cond delay="0"/>
                                  </p:stCondLst>
                                  <p:childTnLst>
                                    <p:animMotion origin="layout" path="M -4.16667E-6 -2.46914E-6 L 0.42466 -2.46914E-6 " pathEditMode="relative" rAng="0" ptsTypes="AA">
                                      <p:cBhvr>
                                        <p:cTn id="64" dur="5000" fill="hold"/>
                                        <p:tgtEl>
                                          <p:spTgt spid="3083"/>
                                        </p:tgtEl>
                                        <p:attrNameLst>
                                          <p:attrName>ppt_x</p:attrName>
                                          <p:attrName>ppt_y</p:attrName>
                                        </p:attrNameLst>
                                      </p:cBhvr>
                                      <p:rCtr x="21200" y="0"/>
                                    </p:animMotion>
                                  </p:childTnLst>
                                </p:cTn>
                              </p:par>
                              <p:par>
                                <p:cTn id="65" presetID="10" presetClass="exit" presetSubtype="0" fill="hold" nodeType="withEffect">
                                  <p:stCondLst>
                                    <p:cond delay="2500"/>
                                  </p:stCondLst>
                                  <p:childTnLst>
                                    <p:animEffect filter="fade">
                                      <p:cBhvr>
                                        <p:cTn id="66" dur="500"/>
                                        <p:tgtEl>
                                          <p:spTgt spid="3088"/>
                                        </p:tgtEl>
                                      </p:cBhvr>
                                    </p:animEffect>
                                    <p:set>
                                      <p:cBhvr>
                                        <p:cTn id="67" dur="1" fill="hold">
                                          <p:stCondLst>
                                            <p:cond delay="499"/>
                                          </p:stCondLst>
                                        </p:cTn>
                                        <p:tgtEl>
                                          <p:spTgt spid="3088"/>
                                        </p:tgtEl>
                                        <p:attrNameLst>
                                          <p:attrName>style.visibility</p:attrName>
                                        </p:attrNameLst>
                                      </p:cBhvr>
                                      <p:to>
                                        <p:strVal val="hidden"/>
                                      </p:to>
                                    </p:set>
                                  </p:childTnLst>
                                </p:cTn>
                              </p:par>
                              <p:par>
                                <p:cTn id="68" presetID="10" presetClass="exit" presetSubtype="0" fill="hold" nodeType="withEffect">
                                  <p:stCondLst>
                                    <p:cond delay="2500"/>
                                  </p:stCondLst>
                                  <p:childTnLst>
                                    <p:animEffect filter="fade">
                                      <p:cBhvr>
                                        <p:cTn id="69" dur="500"/>
                                        <p:tgtEl>
                                          <p:spTgt spid="3089"/>
                                        </p:tgtEl>
                                      </p:cBhvr>
                                    </p:animEffect>
                                    <p:set>
                                      <p:cBhvr>
                                        <p:cTn id="70" dur="1" fill="hold">
                                          <p:stCondLst>
                                            <p:cond delay="499"/>
                                          </p:stCondLst>
                                        </p:cTn>
                                        <p:tgtEl>
                                          <p:spTgt spid="3089"/>
                                        </p:tgtEl>
                                        <p:attrNameLst>
                                          <p:attrName>style.visibility</p:attrName>
                                        </p:attrNameLst>
                                      </p:cBhvr>
                                      <p:to>
                                        <p:strVal val="hidden"/>
                                      </p:to>
                                    </p:set>
                                  </p:childTnLst>
                                </p:cTn>
                              </p:par>
                              <p:par>
                                <p:cTn id="71" presetID="10" presetClass="exit" presetSubtype="0" fill="hold" nodeType="withEffect">
                                  <p:stCondLst>
                                    <p:cond delay="2500"/>
                                  </p:stCondLst>
                                  <p:childTnLst>
                                    <p:animEffect filter="fade">
                                      <p:cBhvr>
                                        <p:cTn id="72" dur="500"/>
                                        <p:tgtEl>
                                          <p:spTgt spid="3091"/>
                                        </p:tgtEl>
                                      </p:cBhvr>
                                    </p:animEffect>
                                    <p:set>
                                      <p:cBhvr>
                                        <p:cTn id="73" dur="1" fill="hold">
                                          <p:stCondLst>
                                            <p:cond delay="499"/>
                                          </p:stCondLst>
                                        </p:cTn>
                                        <p:tgtEl>
                                          <p:spTgt spid="3091"/>
                                        </p:tgtEl>
                                        <p:attrNameLst>
                                          <p:attrName>style.visibility</p:attrName>
                                        </p:attrNameLst>
                                      </p:cBhvr>
                                      <p:to>
                                        <p:strVal val="hidden"/>
                                      </p:to>
                                    </p:set>
                                  </p:childTnLst>
                                </p:cTn>
                              </p:par>
                              <p:par>
                                <p:cTn id="74" presetID="10" presetClass="exit" presetSubtype="0" fill="hold" nodeType="withEffect">
                                  <p:stCondLst>
                                    <p:cond delay="2500"/>
                                  </p:stCondLst>
                                  <p:childTnLst>
                                    <p:animEffect filter="fade">
                                      <p:cBhvr>
                                        <p:cTn id="75" dur="500"/>
                                        <p:tgtEl>
                                          <p:spTgt spid="3086"/>
                                        </p:tgtEl>
                                      </p:cBhvr>
                                    </p:animEffect>
                                    <p:set>
                                      <p:cBhvr>
                                        <p:cTn id="76" dur="1" fill="hold">
                                          <p:stCondLst>
                                            <p:cond delay="499"/>
                                          </p:stCondLst>
                                        </p:cTn>
                                        <p:tgtEl>
                                          <p:spTgt spid="3086"/>
                                        </p:tgtEl>
                                        <p:attrNameLst>
                                          <p:attrName>style.visibility</p:attrName>
                                        </p:attrNameLst>
                                      </p:cBhvr>
                                      <p:to>
                                        <p:strVal val="hidden"/>
                                      </p:to>
                                    </p:set>
                                  </p:childTnLst>
                                </p:cTn>
                              </p:par>
                              <p:par>
                                <p:cTn id="77" presetID="10" presetClass="exit" presetSubtype="0" fill="hold" nodeType="withEffect">
                                  <p:stCondLst>
                                    <p:cond delay="2500"/>
                                  </p:stCondLst>
                                  <p:childTnLst>
                                    <p:animEffect filter="fade">
                                      <p:cBhvr>
                                        <p:cTn id="78" dur="500"/>
                                        <p:tgtEl>
                                          <p:spTgt spid="3084"/>
                                        </p:tgtEl>
                                      </p:cBhvr>
                                    </p:animEffect>
                                    <p:set>
                                      <p:cBhvr>
                                        <p:cTn id="79" dur="1" fill="hold">
                                          <p:stCondLst>
                                            <p:cond delay="499"/>
                                          </p:stCondLst>
                                        </p:cTn>
                                        <p:tgtEl>
                                          <p:spTgt spid="3084"/>
                                        </p:tgtEl>
                                        <p:attrNameLst>
                                          <p:attrName>style.visibility</p:attrName>
                                        </p:attrNameLst>
                                      </p:cBhvr>
                                      <p:to>
                                        <p:strVal val="hidden"/>
                                      </p:to>
                                    </p:set>
                                  </p:childTnLst>
                                </p:cTn>
                              </p:par>
                              <p:par>
                                <p:cTn id="80" presetID="10" presetClass="exit" presetSubtype="0" fill="hold" nodeType="withEffect">
                                  <p:stCondLst>
                                    <p:cond delay="2500"/>
                                  </p:stCondLst>
                                  <p:childTnLst>
                                    <p:animEffect filter="fade">
                                      <p:cBhvr>
                                        <p:cTn id="81" dur="500"/>
                                        <p:tgtEl>
                                          <p:spTgt spid="3087"/>
                                        </p:tgtEl>
                                      </p:cBhvr>
                                    </p:animEffect>
                                    <p:set>
                                      <p:cBhvr>
                                        <p:cTn id="82" dur="1" fill="hold">
                                          <p:stCondLst>
                                            <p:cond delay="499"/>
                                          </p:stCondLst>
                                        </p:cTn>
                                        <p:tgtEl>
                                          <p:spTgt spid="3087"/>
                                        </p:tgtEl>
                                        <p:attrNameLst>
                                          <p:attrName>style.visibility</p:attrName>
                                        </p:attrNameLst>
                                      </p:cBhvr>
                                      <p:to>
                                        <p:strVal val="hidden"/>
                                      </p:to>
                                    </p:set>
                                  </p:childTnLst>
                                </p:cTn>
                              </p:par>
                              <p:par>
                                <p:cTn id="83" presetID="10" presetClass="exit" presetSubtype="0" fill="hold" nodeType="withEffect">
                                  <p:stCondLst>
                                    <p:cond delay="2500"/>
                                  </p:stCondLst>
                                  <p:childTnLst>
                                    <p:animEffect filter="fade">
                                      <p:cBhvr>
                                        <p:cTn id="84" dur="500"/>
                                        <p:tgtEl>
                                          <p:spTgt spid="3082"/>
                                        </p:tgtEl>
                                      </p:cBhvr>
                                    </p:animEffect>
                                    <p:set>
                                      <p:cBhvr>
                                        <p:cTn id="85" dur="1" fill="hold">
                                          <p:stCondLst>
                                            <p:cond delay="499"/>
                                          </p:stCondLst>
                                        </p:cTn>
                                        <p:tgtEl>
                                          <p:spTgt spid="3082"/>
                                        </p:tgtEl>
                                        <p:attrNameLst>
                                          <p:attrName>style.visibility</p:attrName>
                                        </p:attrNameLst>
                                      </p:cBhvr>
                                      <p:to>
                                        <p:strVal val="hidden"/>
                                      </p:to>
                                    </p:set>
                                  </p:childTnLst>
                                </p:cTn>
                              </p:par>
                              <p:par>
                                <p:cTn id="86" presetID="10" presetClass="exit" presetSubtype="0" fill="hold" nodeType="withEffect">
                                  <p:stCondLst>
                                    <p:cond delay="2500"/>
                                  </p:stCondLst>
                                  <p:childTnLst>
                                    <p:animEffect filter="fade">
                                      <p:cBhvr>
                                        <p:cTn id="87" dur="500"/>
                                        <p:tgtEl>
                                          <p:spTgt spid="3090"/>
                                        </p:tgtEl>
                                      </p:cBhvr>
                                    </p:animEffect>
                                    <p:set>
                                      <p:cBhvr>
                                        <p:cTn id="88" dur="1" fill="hold">
                                          <p:stCondLst>
                                            <p:cond delay="499"/>
                                          </p:stCondLst>
                                        </p:cTn>
                                        <p:tgtEl>
                                          <p:spTgt spid="3090"/>
                                        </p:tgtEl>
                                        <p:attrNameLst>
                                          <p:attrName>style.visibility</p:attrName>
                                        </p:attrNameLst>
                                      </p:cBhvr>
                                      <p:to>
                                        <p:strVal val="hidden"/>
                                      </p:to>
                                    </p:set>
                                  </p:childTnLst>
                                </p:cTn>
                              </p:par>
                              <p:par>
                                <p:cTn id="89" presetID="10" presetClass="exit" presetSubtype="0" fill="hold" nodeType="withEffect">
                                  <p:stCondLst>
                                    <p:cond delay="2500"/>
                                  </p:stCondLst>
                                  <p:childTnLst>
                                    <p:animEffect filter="fade">
                                      <p:cBhvr>
                                        <p:cTn id="90" dur="500"/>
                                        <p:tgtEl>
                                          <p:spTgt spid="3092"/>
                                        </p:tgtEl>
                                      </p:cBhvr>
                                    </p:animEffect>
                                    <p:set>
                                      <p:cBhvr>
                                        <p:cTn id="91" dur="1" fill="hold">
                                          <p:stCondLst>
                                            <p:cond delay="499"/>
                                          </p:stCondLst>
                                        </p:cTn>
                                        <p:tgtEl>
                                          <p:spTgt spid="3092"/>
                                        </p:tgtEl>
                                        <p:attrNameLst>
                                          <p:attrName>style.visibility</p:attrName>
                                        </p:attrNameLst>
                                      </p:cBhvr>
                                      <p:to>
                                        <p:strVal val="hidden"/>
                                      </p:to>
                                    </p:set>
                                  </p:childTnLst>
                                </p:cTn>
                              </p:par>
                              <p:par>
                                <p:cTn id="92" presetID="10" presetClass="exit" presetSubtype="0" fill="hold" nodeType="withEffect">
                                  <p:stCondLst>
                                    <p:cond delay="2500"/>
                                  </p:stCondLst>
                                  <p:childTnLst>
                                    <p:animEffect filter="fade">
                                      <p:cBhvr>
                                        <p:cTn id="93" dur="500"/>
                                        <p:tgtEl>
                                          <p:spTgt spid="3083"/>
                                        </p:tgtEl>
                                      </p:cBhvr>
                                    </p:animEffect>
                                    <p:set>
                                      <p:cBhvr>
                                        <p:cTn id="94" dur="1" fill="hold">
                                          <p:stCondLst>
                                            <p:cond delay="499"/>
                                          </p:stCondLst>
                                        </p:cTn>
                                        <p:tgtEl>
                                          <p:spTgt spid="3083"/>
                                        </p:tgtEl>
                                        <p:attrNameLst>
                                          <p:attrName>style.visibility</p:attrName>
                                        </p:attrNameLst>
                                      </p:cBhvr>
                                      <p:to>
                                        <p:strVal val="hidden"/>
                                      </p:to>
                                    </p:set>
                                  </p:childTnLst>
                                </p:cTn>
                              </p:par>
                              <p:par>
                                <p:cTn id="95" presetID="10" presetClass="exit" presetSubtype="0" fill="hold" nodeType="withEffect">
                                  <p:stCondLst>
                                    <p:cond delay="2500"/>
                                  </p:stCondLst>
                                  <p:childTnLst>
                                    <p:animEffect filter="fade">
                                      <p:cBhvr>
                                        <p:cTn id="96" dur="500"/>
                                        <p:tgtEl>
                                          <p:spTgt spid="3081"/>
                                        </p:tgtEl>
                                      </p:cBhvr>
                                    </p:animEffect>
                                    <p:set>
                                      <p:cBhvr>
                                        <p:cTn id="97" dur="1" fill="hold">
                                          <p:stCondLst>
                                            <p:cond delay="499"/>
                                          </p:stCondLst>
                                        </p:cTn>
                                        <p:tgtEl>
                                          <p:spTgt spid="3081"/>
                                        </p:tgtEl>
                                        <p:attrNameLst>
                                          <p:attrName>style.visibility</p:attrName>
                                        </p:attrNameLst>
                                      </p:cBhvr>
                                      <p:to>
                                        <p:strVal val="hidden"/>
                                      </p:to>
                                    </p:set>
                                  </p:childTnLst>
                                </p:cTn>
                              </p:par>
                              <p:par>
                                <p:cTn id="98" presetID="10" presetClass="exit" presetSubtype="0" fill="hold" nodeType="withEffect">
                                  <p:stCondLst>
                                    <p:cond delay="2500"/>
                                  </p:stCondLst>
                                  <p:childTnLst>
                                    <p:animEffect filter="fade">
                                      <p:cBhvr>
                                        <p:cTn id="99" dur="500"/>
                                        <p:tgtEl>
                                          <p:spTgt spid="3085"/>
                                        </p:tgtEl>
                                      </p:cBhvr>
                                    </p:animEffect>
                                    <p:set>
                                      <p:cBhvr>
                                        <p:cTn id="100" dur="1" fill="hold">
                                          <p:stCondLst>
                                            <p:cond delay="499"/>
                                          </p:stCondLst>
                                        </p:cTn>
                                        <p:tgtEl>
                                          <p:spTgt spid="3085"/>
                                        </p:tgtEl>
                                        <p:attrNameLst>
                                          <p:attrName>style.visibility</p:attrName>
                                        </p:attrNameLst>
                                      </p:cBhvr>
                                      <p:to>
                                        <p:strVal val="hidden"/>
                                      </p:to>
                                    </p:set>
                                  </p:childTnLst>
                                </p:cTn>
                              </p:par>
                              <p:par>
                                <p:cTn id="101" presetID="10" presetClass="entr" presetSubtype="0" fill="hold" nodeType="withEffect">
                                  <p:stCondLst>
                                    <p:cond delay="0"/>
                                  </p:stCondLst>
                                  <p:childTnLst>
                                    <p:set>
                                      <p:cBhvr>
                                        <p:cTn id="102" dur="1" fill="hold">
                                          <p:stCondLst>
                                            <p:cond delay="0"/>
                                          </p:stCondLst>
                                        </p:cTn>
                                        <p:tgtEl>
                                          <p:spTgt spid="3093"/>
                                        </p:tgtEl>
                                        <p:attrNameLst>
                                          <p:attrName>style.visibility</p:attrName>
                                        </p:attrNameLst>
                                      </p:cBhvr>
                                      <p:to>
                                        <p:strVal val="visible"/>
                                      </p:to>
                                    </p:set>
                                    <p:animEffect filter="fade">
                                      <p:cBhvr>
                                        <p:cTn id="103" dur="100"/>
                                        <p:tgtEl>
                                          <p:spTgt spid="3093"/>
                                        </p:tgtEl>
                                      </p:cBhvr>
                                    </p:animEffect>
                                  </p:childTnLst>
                                </p:cTn>
                              </p:par>
                              <p:par>
                                <p:cTn id="104" presetID="10" presetClass="entr" presetSubtype="0" fill="hold" nodeType="withEffect">
                                  <p:stCondLst>
                                    <p:cond delay="600"/>
                                  </p:stCondLst>
                                  <p:childTnLst>
                                    <p:set>
                                      <p:cBhvr>
                                        <p:cTn id="105" dur="1" fill="hold">
                                          <p:stCondLst>
                                            <p:cond delay="0"/>
                                          </p:stCondLst>
                                        </p:cTn>
                                        <p:tgtEl>
                                          <p:spTgt spid="3094"/>
                                        </p:tgtEl>
                                        <p:attrNameLst>
                                          <p:attrName>style.visibility</p:attrName>
                                        </p:attrNameLst>
                                      </p:cBhvr>
                                      <p:to>
                                        <p:strVal val="visible"/>
                                      </p:to>
                                    </p:set>
                                    <p:animEffect filter="fade">
                                      <p:cBhvr>
                                        <p:cTn id="106" dur="100"/>
                                        <p:tgtEl>
                                          <p:spTgt spid="3094"/>
                                        </p:tgtEl>
                                      </p:cBhvr>
                                    </p:animEffect>
                                  </p:childTnLst>
                                </p:cTn>
                              </p:par>
                              <p:par>
                                <p:cTn id="107" presetID="10" presetClass="entr" presetSubtype="0" fill="hold" nodeType="withEffect">
                                  <p:stCondLst>
                                    <p:cond delay="200"/>
                                  </p:stCondLst>
                                  <p:childTnLst>
                                    <p:set>
                                      <p:cBhvr>
                                        <p:cTn id="108" dur="1" fill="hold">
                                          <p:stCondLst>
                                            <p:cond delay="0"/>
                                          </p:stCondLst>
                                        </p:cTn>
                                        <p:tgtEl>
                                          <p:spTgt spid="3095"/>
                                        </p:tgtEl>
                                        <p:attrNameLst>
                                          <p:attrName>style.visibility</p:attrName>
                                        </p:attrNameLst>
                                      </p:cBhvr>
                                      <p:to>
                                        <p:strVal val="visible"/>
                                      </p:to>
                                    </p:set>
                                    <p:animEffect filter="fade">
                                      <p:cBhvr>
                                        <p:cTn id="109" dur="100"/>
                                        <p:tgtEl>
                                          <p:spTgt spid="3095"/>
                                        </p:tgtEl>
                                      </p:cBhvr>
                                    </p:animEffect>
                                  </p:childTnLst>
                                </p:cTn>
                              </p:par>
                              <p:par>
                                <p:cTn id="110" presetID="10" presetClass="entr" presetSubtype="0" fill="hold" nodeType="withEffect">
                                  <p:stCondLst>
                                    <p:cond delay="1800"/>
                                  </p:stCondLst>
                                  <p:childTnLst>
                                    <p:set>
                                      <p:cBhvr>
                                        <p:cTn id="111" dur="1" fill="hold">
                                          <p:stCondLst>
                                            <p:cond delay="0"/>
                                          </p:stCondLst>
                                        </p:cTn>
                                        <p:tgtEl>
                                          <p:spTgt spid="3096"/>
                                        </p:tgtEl>
                                        <p:attrNameLst>
                                          <p:attrName>style.visibility</p:attrName>
                                        </p:attrNameLst>
                                      </p:cBhvr>
                                      <p:to>
                                        <p:strVal val="visible"/>
                                      </p:to>
                                    </p:set>
                                    <p:animEffect filter="fade">
                                      <p:cBhvr>
                                        <p:cTn id="112" dur="100"/>
                                        <p:tgtEl>
                                          <p:spTgt spid="3096"/>
                                        </p:tgtEl>
                                      </p:cBhvr>
                                    </p:animEffect>
                                  </p:childTnLst>
                                </p:cTn>
                              </p:par>
                              <p:par>
                                <p:cTn id="113" presetID="10" presetClass="entr" presetSubtype="0" fill="hold" nodeType="withEffect">
                                  <p:stCondLst>
                                    <p:cond delay="2200"/>
                                  </p:stCondLst>
                                  <p:childTnLst>
                                    <p:set>
                                      <p:cBhvr>
                                        <p:cTn id="114" dur="1" fill="hold">
                                          <p:stCondLst>
                                            <p:cond delay="0"/>
                                          </p:stCondLst>
                                        </p:cTn>
                                        <p:tgtEl>
                                          <p:spTgt spid="3097"/>
                                        </p:tgtEl>
                                        <p:attrNameLst>
                                          <p:attrName>style.visibility</p:attrName>
                                        </p:attrNameLst>
                                      </p:cBhvr>
                                      <p:to>
                                        <p:strVal val="visible"/>
                                      </p:to>
                                    </p:set>
                                    <p:animEffect filter="fade">
                                      <p:cBhvr>
                                        <p:cTn id="115" dur="100"/>
                                        <p:tgtEl>
                                          <p:spTgt spid="3097"/>
                                        </p:tgtEl>
                                      </p:cBhvr>
                                    </p:animEffect>
                                  </p:childTnLst>
                                </p:cTn>
                              </p:par>
                              <p:par>
                                <p:cTn id="116" presetID="53" presetClass="exit" presetSubtype="16" fill="hold" nodeType="withEffect">
                                  <p:stCondLst>
                                    <p:cond delay="100"/>
                                  </p:stCondLst>
                                  <p:childTnLst>
                                    <p:anim calcmode="lin" valueType="num">
                                      <p:cBhvr>
                                        <p:cTn id="117" dur="1000"/>
                                        <p:tgtEl>
                                          <p:spTgt spid="3093"/>
                                        </p:tgtEl>
                                        <p:attrNameLst>
                                          <p:attrName>ppt_w</p:attrName>
                                        </p:attrNameLst>
                                      </p:cBhvr>
                                      <p:tavLst>
                                        <p:tav tm="0">
                                          <p:val>
                                            <p:strVal val="ppt_w"/>
                                          </p:val>
                                        </p:tav>
                                        <p:tav tm="100000">
                                          <p:val>
                                            <p:fltVal val="0"/>
                                          </p:val>
                                        </p:tav>
                                      </p:tavLst>
                                    </p:anim>
                                    <p:anim calcmode="lin" valueType="num">
                                      <p:cBhvr>
                                        <p:cTn id="118" dur="1000"/>
                                        <p:tgtEl>
                                          <p:spTgt spid="3093"/>
                                        </p:tgtEl>
                                        <p:attrNameLst>
                                          <p:attrName>ppt_h</p:attrName>
                                        </p:attrNameLst>
                                      </p:cBhvr>
                                      <p:tavLst>
                                        <p:tav tm="0">
                                          <p:val>
                                            <p:strVal val="ppt_h"/>
                                          </p:val>
                                        </p:tav>
                                        <p:tav tm="100000">
                                          <p:val>
                                            <p:fltVal val="0"/>
                                          </p:val>
                                        </p:tav>
                                      </p:tavLst>
                                    </p:anim>
                                    <p:animEffect filter="fade">
                                      <p:cBhvr>
                                        <p:cTn id="119" dur="1000"/>
                                        <p:tgtEl>
                                          <p:spTgt spid="3093"/>
                                        </p:tgtEl>
                                      </p:cBhvr>
                                    </p:animEffect>
                                    <p:set>
                                      <p:cBhvr>
                                        <p:cTn id="120" dur="1" fill="hold">
                                          <p:stCondLst>
                                            <p:cond delay="999"/>
                                          </p:stCondLst>
                                        </p:cTn>
                                        <p:tgtEl>
                                          <p:spTgt spid="3093"/>
                                        </p:tgtEl>
                                        <p:attrNameLst>
                                          <p:attrName>style.visibility</p:attrName>
                                        </p:attrNameLst>
                                      </p:cBhvr>
                                      <p:to>
                                        <p:strVal val="hidden"/>
                                      </p:to>
                                    </p:set>
                                  </p:childTnLst>
                                </p:cTn>
                              </p:par>
                              <p:par>
                                <p:cTn id="121" presetID="53" presetClass="exit" presetSubtype="16" fill="hold" nodeType="withEffect">
                                  <p:stCondLst>
                                    <p:cond delay="700"/>
                                  </p:stCondLst>
                                  <p:childTnLst>
                                    <p:anim calcmode="lin" valueType="num">
                                      <p:cBhvr>
                                        <p:cTn id="122" dur="500"/>
                                        <p:tgtEl>
                                          <p:spTgt spid="3094"/>
                                        </p:tgtEl>
                                        <p:attrNameLst>
                                          <p:attrName>ppt_w</p:attrName>
                                        </p:attrNameLst>
                                      </p:cBhvr>
                                      <p:tavLst>
                                        <p:tav tm="0">
                                          <p:val>
                                            <p:strVal val="ppt_w"/>
                                          </p:val>
                                        </p:tav>
                                        <p:tav tm="100000">
                                          <p:val>
                                            <p:fltVal val="0"/>
                                          </p:val>
                                        </p:tav>
                                      </p:tavLst>
                                    </p:anim>
                                    <p:anim calcmode="lin" valueType="num">
                                      <p:cBhvr>
                                        <p:cTn id="123" dur="500"/>
                                        <p:tgtEl>
                                          <p:spTgt spid="3094"/>
                                        </p:tgtEl>
                                        <p:attrNameLst>
                                          <p:attrName>ppt_h</p:attrName>
                                        </p:attrNameLst>
                                      </p:cBhvr>
                                      <p:tavLst>
                                        <p:tav tm="0">
                                          <p:val>
                                            <p:strVal val="ppt_h"/>
                                          </p:val>
                                        </p:tav>
                                        <p:tav tm="100000">
                                          <p:val>
                                            <p:fltVal val="0"/>
                                          </p:val>
                                        </p:tav>
                                      </p:tavLst>
                                    </p:anim>
                                    <p:animEffect filter="fade">
                                      <p:cBhvr>
                                        <p:cTn id="124" dur="500"/>
                                        <p:tgtEl>
                                          <p:spTgt spid="3094"/>
                                        </p:tgtEl>
                                      </p:cBhvr>
                                    </p:animEffect>
                                    <p:set>
                                      <p:cBhvr>
                                        <p:cTn id="125" dur="1" fill="hold">
                                          <p:stCondLst>
                                            <p:cond delay="499"/>
                                          </p:stCondLst>
                                        </p:cTn>
                                        <p:tgtEl>
                                          <p:spTgt spid="3094"/>
                                        </p:tgtEl>
                                        <p:attrNameLst>
                                          <p:attrName>style.visibility</p:attrName>
                                        </p:attrNameLst>
                                      </p:cBhvr>
                                      <p:to>
                                        <p:strVal val="hidden"/>
                                      </p:to>
                                    </p:set>
                                  </p:childTnLst>
                                </p:cTn>
                              </p:par>
                              <p:par>
                                <p:cTn id="126" presetID="53" presetClass="exit" presetSubtype="16" fill="hold" nodeType="withEffect">
                                  <p:stCondLst>
                                    <p:cond delay="300"/>
                                  </p:stCondLst>
                                  <p:childTnLst>
                                    <p:anim calcmode="lin" valueType="num">
                                      <p:cBhvr>
                                        <p:cTn id="127" dur="500"/>
                                        <p:tgtEl>
                                          <p:spTgt spid="3095"/>
                                        </p:tgtEl>
                                        <p:attrNameLst>
                                          <p:attrName>ppt_w</p:attrName>
                                        </p:attrNameLst>
                                      </p:cBhvr>
                                      <p:tavLst>
                                        <p:tav tm="0">
                                          <p:val>
                                            <p:strVal val="ppt_w"/>
                                          </p:val>
                                        </p:tav>
                                        <p:tav tm="100000">
                                          <p:val>
                                            <p:fltVal val="0"/>
                                          </p:val>
                                        </p:tav>
                                      </p:tavLst>
                                    </p:anim>
                                    <p:anim calcmode="lin" valueType="num">
                                      <p:cBhvr>
                                        <p:cTn id="128" dur="500"/>
                                        <p:tgtEl>
                                          <p:spTgt spid="3095"/>
                                        </p:tgtEl>
                                        <p:attrNameLst>
                                          <p:attrName>ppt_h</p:attrName>
                                        </p:attrNameLst>
                                      </p:cBhvr>
                                      <p:tavLst>
                                        <p:tav tm="0">
                                          <p:val>
                                            <p:strVal val="ppt_h"/>
                                          </p:val>
                                        </p:tav>
                                        <p:tav tm="100000">
                                          <p:val>
                                            <p:fltVal val="0"/>
                                          </p:val>
                                        </p:tav>
                                      </p:tavLst>
                                    </p:anim>
                                    <p:animEffect filter="fade">
                                      <p:cBhvr>
                                        <p:cTn id="129" dur="500"/>
                                        <p:tgtEl>
                                          <p:spTgt spid="3095"/>
                                        </p:tgtEl>
                                      </p:cBhvr>
                                    </p:animEffect>
                                    <p:set>
                                      <p:cBhvr>
                                        <p:cTn id="130" dur="1" fill="hold">
                                          <p:stCondLst>
                                            <p:cond delay="499"/>
                                          </p:stCondLst>
                                        </p:cTn>
                                        <p:tgtEl>
                                          <p:spTgt spid="3095"/>
                                        </p:tgtEl>
                                        <p:attrNameLst>
                                          <p:attrName>style.visibility</p:attrName>
                                        </p:attrNameLst>
                                      </p:cBhvr>
                                      <p:to>
                                        <p:strVal val="hidden"/>
                                      </p:to>
                                    </p:set>
                                  </p:childTnLst>
                                </p:cTn>
                              </p:par>
                              <p:par>
                                <p:cTn id="131" presetID="53" presetClass="exit" presetSubtype="16" fill="hold" nodeType="withEffect">
                                  <p:stCondLst>
                                    <p:cond delay="1900"/>
                                  </p:stCondLst>
                                  <p:childTnLst>
                                    <p:anim calcmode="lin" valueType="num">
                                      <p:cBhvr>
                                        <p:cTn id="132" dur="500"/>
                                        <p:tgtEl>
                                          <p:spTgt spid="3096"/>
                                        </p:tgtEl>
                                        <p:attrNameLst>
                                          <p:attrName>ppt_w</p:attrName>
                                        </p:attrNameLst>
                                      </p:cBhvr>
                                      <p:tavLst>
                                        <p:tav tm="0">
                                          <p:val>
                                            <p:strVal val="ppt_w"/>
                                          </p:val>
                                        </p:tav>
                                        <p:tav tm="100000">
                                          <p:val>
                                            <p:fltVal val="0"/>
                                          </p:val>
                                        </p:tav>
                                      </p:tavLst>
                                    </p:anim>
                                    <p:anim calcmode="lin" valueType="num">
                                      <p:cBhvr>
                                        <p:cTn id="133" dur="500"/>
                                        <p:tgtEl>
                                          <p:spTgt spid="3096"/>
                                        </p:tgtEl>
                                        <p:attrNameLst>
                                          <p:attrName>ppt_h</p:attrName>
                                        </p:attrNameLst>
                                      </p:cBhvr>
                                      <p:tavLst>
                                        <p:tav tm="0">
                                          <p:val>
                                            <p:strVal val="ppt_h"/>
                                          </p:val>
                                        </p:tav>
                                        <p:tav tm="100000">
                                          <p:val>
                                            <p:fltVal val="0"/>
                                          </p:val>
                                        </p:tav>
                                      </p:tavLst>
                                    </p:anim>
                                    <p:animEffect filter="fade">
                                      <p:cBhvr>
                                        <p:cTn id="134" dur="500"/>
                                        <p:tgtEl>
                                          <p:spTgt spid="3096"/>
                                        </p:tgtEl>
                                      </p:cBhvr>
                                    </p:animEffect>
                                    <p:set>
                                      <p:cBhvr>
                                        <p:cTn id="135" dur="1" fill="hold">
                                          <p:stCondLst>
                                            <p:cond delay="499"/>
                                          </p:stCondLst>
                                        </p:cTn>
                                        <p:tgtEl>
                                          <p:spTgt spid="3096"/>
                                        </p:tgtEl>
                                        <p:attrNameLst>
                                          <p:attrName>style.visibility</p:attrName>
                                        </p:attrNameLst>
                                      </p:cBhvr>
                                      <p:to>
                                        <p:strVal val="hidden"/>
                                      </p:to>
                                    </p:set>
                                  </p:childTnLst>
                                </p:cTn>
                              </p:par>
                              <p:par>
                                <p:cTn id="136" presetID="53" presetClass="exit" presetSubtype="16" fill="hold" nodeType="withEffect">
                                  <p:stCondLst>
                                    <p:cond delay="2300"/>
                                  </p:stCondLst>
                                  <p:childTnLst>
                                    <p:anim calcmode="lin" valueType="num">
                                      <p:cBhvr>
                                        <p:cTn id="137" dur="500"/>
                                        <p:tgtEl>
                                          <p:spTgt spid="3097"/>
                                        </p:tgtEl>
                                        <p:attrNameLst>
                                          <p:attrName>ppt_w</p:attrName>
                                        </p:attrNameLst>
                                      </p:cBhvr>
                                      <p:tavLst>
                                        <p:tav tm="0">
                                          <p:val>
                                            <p:strVal val="ppt_w"/>
                                          </p:val>
                                        </p:tav>
                                        <p:tav tm="100000">
                                          <p:val>
                                            <p:fltVal val="0"/>
                                          </p:val>
                                        </p:tav>
                                      </p:tavLst>
                                    </p:anim>
                                    <p:anim calcmode="lin" valueType="num">
                                      <p:cBhvr>
                                        <p:cTn id="138" dur="500"/>
                                        <p:tgtEl>
                                          <p:spTgt spid="3097"/>
                                        </p:tgtEl>
                                        <p:attrNameLst>
                                          <p:attrName>ppt_h</p:attrName>
                                        </p:attrNameLst>
                                      </p:cBhvr>
                                      <p:tavLst>
                                        <p:tav tm="0">
                                          <p:val>
                                            <p:strVal val="ppt_h"/>
                                          </p:val>
                                        </p:tav>
                                        <p:tav tm="100000">
                                          <p:val>
                                            <p:fltVal val="0"/>
                                          </p:val>
                                        </p:tav>
                                      </p:tavLst>
                                    </p:anim>
                                    <p:animEffect filter="fade">
                                      <p:cBhvr>
                                        <p:cTn id="139" dur="500"/>
                                        <p:tgtEl>
                                          <p:spTgt spid="3097"/>
                                        </p:tgtEl>
                                      </p:cBhvr>
                                    </p:animEffect>
                                    <p:set>
                                      <p:cBhvr>
                                        <p:cTn id="140" dur="1" fill="hold">
                                          <p:stCondLst>
                                            <p:cond delay="499"/>
                                          </p:stCondLst>
                                        </p:cTn>
                                        <p:tgtEl>
                                          <p:spTgt spid="309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iamisis\Desktop\崔老师的PPT\bghome0.png"/>
          <p:cNvPicPr>
            <a:picLocks noChangeAspect="1"/>
          </p:cNvPicPr>
          <p:nvPr/>
        </p:nvPicPr>
        <p:blipFill>
          <a:blip r:embed="rId1" cstate="print"/>
          <a:srcRect t="50401"/>
          <a:stretch>
            <a:fillRect/>
          </a:stretch>
        </p:blipFill>
        <p:spPr>
          <a:xfrm>
            <a:off x="0" y="1403350"/>
            <a:ext cx="9144000" cy="1889125"/>
          </a:xfrm>
          <a:prstGeom prst="rect">
            <a:avLst/>
          </a:prstGeom>
          <a:noFill/>
          <a:ln w="9525">
            <a:noFill/>
          </a:ln>
        </p:spPr>
      </p:pic>
      <p:pic>
        <p:nvPicPr>
          <p:cNvPr id="3081" name="Picture 2" descr="PPECLOGO-eff-0-1"/>
          <p:cNvPicPr>
            <a:picLocks noChangeAspect="1"/>
          </p:cNvPicPr>
          <p:nvPr/>
        </p:nvPicPr>
        <p:blipFill>
          <a:blip r:embed="rId2" cstate="print"/>
          <a:stretch>
            <a:fillRect/>
          </a:stretch>
        </p:blipFill>
        <p:spPr>
          <a:xfrm>
            <a:off x="2882900" y="2128838"/>
            <a:ext cx="835025" cy="474662"/>
          </a:xfrm>
          <a:prstGeom prst="rect">
            <a:avLst/>
          </a:prstGeom>
          <a:noFill/>
          <a:ln w="9525">
            <a:noFill/>
          </a:ln>
        </p:spPr>
      </p:pic>
      <p:pic>
        <p:nvPicPr>
          <p:cNvPr id="3082" name="Picture 3" descr="PPECLOGO-eff-0-2"/>
          <p:cNvPicPr>
            <a:picLocks noChangeAspect="1"/>
          </p:cNvPicPr>
          <p:nvPr/>
        </p:nvPicPr>
        <p:blipFill>
          <a:blip r:embed="rId3" cstate="print"/>
          <a:stretch>
            <a:fillRect/>
          </a:stretch>
        </p:blipFill>
        <p:spPr>
          <a:xfrm>
            <a:off x="6346825" y="2101850"/>
            <a:ext cx="773113" cy="446088"/>
          </a:xfrm>
          <a:prstGeom prst="rect">
            <a:avLst/>
          </a:prstGeom>
          <a:noFill/>
          <a:ln w="9525">
            <a:noFill/>
          </a:ln>
        </p:spPr>
      </p:pic>
      <p:pic>
        <p:nvPicPr>
          <p:cNvPr id="3083" name="Picture 4" descr="PPECLOGO-eff-0-3"/>
          <p:cNvPicPr>
            <a:picLocks noChangeAspect="1"/>
          </p:cNvPicPr>
          <p:nvPr/>
        </p:nvPicPr>
        <p:blipFill>
          <a:blip r:embed="rId4" cstate="print"/>
          <a:stretch>
            <a:fillRect/>
          </a:stretch>
        </p:blipFill>
        <p:spPr>
          <a:xfrm>
            <a:off x="438150" y="1277938"/>
            <a:ext cx="2373313" cy="1412875"/>
          </a:xfrm>
          <a:prstGeom prst="rect">
            <a:avLst/>
          </a:prstGeom>
          <a:noFill/>
          <a:ln w="9525">
            <a:noFill/>
          </a:ln>
        </p:spPr>
      </p:pic>
      <p:pic>
        <p:nvPicPr>
          <p:cNvPr id="3084" name="Picture 5" descr="PPECLOGO-eff-0-1"/>
          <p:cNvPicPr>
            <a:picLocks noChangeAspect="1"/>
          </p:cNvPicPr>
          <p:nvPr/>
        </p:nvPicPr>
        <p:blipFill>
          <a:blip r:embed="rId5" cstate="print"/>
          <a:stretch>
            <a:fillRect/>
          </a:stretch>
        </p:blipFill>
        <p:spPr>
          <a:xfrm>
            <a:off x="3136900" y="2671763"/>
            <a:ext cx="412750" cy="234950"/>
          </a:xfrm>
          <a:prstGeom prst="rect">
            <a:avLst/>
          </a:prstGeom>
          <a:noFill/>
          <a:ln w="9525">
            <a:noFill/>
          </a:ln>
        </p:spPr>
      </p:pic>
      <p:pic>
        <p:nvPicPr>
          <p:cNvPr id="3085" name="Picture 6" descr="PPECLOGO-eff-0-1"/>
          <p:cNvPicPr>
            <a:picLocks noChangeAspect="1"/>
          </p:cNvPicPr>
          <p:nvPr/>
        </p:nvPicPr>
        <p:blipFill>
          <a:blip r:embed="rId6" cstate="print"/>
          <a:stretch>
            <a:fillRect/>
          </a:stretch>
        </p:blipFill>
        <p:spPr>
          <a:xfrm>
            <a:off x="5426075" y="2122488"/>
            <a:ext cx="315913" cy="179387"/>
          </a:xfrm>
          <a:prstGeom prst="rect">
            <a:avLst/>
          </a:prstGeom>
          <a:noFill/>
          <a:ln w="9525">
            <a:noFill/>
          </a:ln>
        </p:spPr>
      </p:pic>
      <p:pic>
        <p:nvPicPr>
          <p:cNvPr id="3086" name="Picture 7" descr="PPECLOGO-eff-0-1"/>
          <p:cNvPicPr>
            <a:picLocks noChangeAspect="1"/>
          </p:cNvPicPr>
          <p:nvPr/>
        </p:nvPicPr>
        <p:blipFill>
          <a:blip r:embed="rId7" cstate="print"/>
          <a:stretch>
            <a:fillRect/>
          </a:stretch>
        </p:blipFill>
        <p:spPr>
          <a:xfrm>
            <a:off x="4057650" y="2703513"/>
            <a:ext cx="155575" cy="88900"/>
          </a:xfrm>
          <a:prstGeom prst="rect">
            <a:avLst/>
          </a:prstGeom>
          <a:noFill/>
          <a:ln w="9525">
            <a:noFill/>
          </a:ln>
        </p:spPr>
      </p:pic>
      <p:pic>
        <p:nvPicPr>
          <p:cNvPr id="3087" name="Picture 8" descr="PPECLOGO-eff-0-2"/>
          <p:cNvPicPr>
            <a:picLocks noChangeAspect="1"/>
          </p:cNvPicPr>
          <p:nvPr/>
        </p:nvPicPr>
        <p:blipFill>
          <a:blip r:embed="rId3" cstate="print"/>
          <a:stretch>
            <a:fillRect/>
          </a:stretch>
        </p:blipFill>
        <p:spPr>
          <a:xfrm>
            <a:off x="3775075" y="1930400"/>
            <a:ext cx="773113" cy="446088"/>
          </a:xfrm>
          <a:prstGeom prst="rect">
            <a:avLst/>
          </a:prstGeom>
          <a:noFill/>
          <a:ln w="9525">
            <a:noFill/>
          </a:ln>
        </p:spPr>
      </p:pic>
      <p:pic>
        <p:nvPicPr>
          <p:cNvPr id="3088" name="Picture 9" descr="PPECLOGO-eff-5-4"/>
          <p:cNvPicPr>
            <a:picLocks noChangeAspect="1"/>
          </p:cNvPicPr>
          <p:nvPr/>
        </p:nvPicPr>
        <p:blipFill>
          <a:blip r:embed="rId8" cstate="print"/>
          <a:stretch>
            <a:fillRect/>
          </a:stretch>
        </p:blipFill>
        <p:spPr>
          <a:xfrm>
            <a:off x="2187575" y="2341563"/>
            <a:ext cx="1163638" cy="668337"/>
          </a:xfrm>
          <a:prstGeom prst="rect">
            <a:avLst/>
          </a:prstGeom>
          <a:noFill/>
          <a:ln w="9525">
            <a:noFill/>
          </a:ln>
        </p:spPr>
      </p:pic>
      <p:pic>
        <p:nvPicPr>
          <p:cNvPr id="3089" name="Picture 10" descr="PPECLOGO-eff-5-2"/>
          <p:cNvPicPr>
            <a:picLocks noChangeAspect="1"/>
          </p:cNvPicPr>
          <p:nvPr/>
        </p:nvPicPr>
        <p:blipFill>
          <a:blip r:embed="rId9" cstate="print"/>
          <a:stretch>
            <a:fillRect/>
          </a:stretch>
        </p:blipFill>
        <p:spPr>
          <a:xfrm>
            <a:off x="3832225" y="2503488"/>
            <a:ext cx="1444625" cy="854075"/>
          </a:xfrm>
          <a:prstGeom prst="rect">
            <a:avLst/>
          </a:prstGeom>
          <a:noFill/>
          <a:ln w="9525">
            <a:noFill/>
          </a:ln>
        </p:spPr>
      </p:pic>
      <p:pic>
        <p:nvPicPr>
          <p:cNvPr id="3090" name="Picture 11" descr="PPECLOGO-eff-5-4"/>
          <p:cNvPicPr>
            <a:picLocks noChangeAspect="1"/>
          </p:cNvPicPr>
          <p:nvPr/>
        </p:nvPicPr>
        <p:blipFill>
          <a:blip r:embed="rId8" cstate="print"/>
          <a:stretch>
            <a:fillRect/>
          </a:stretch>
        </p:blipFill>
        <p:spPr>
          <a:xfrm>
            <a:off x="7404100" y="2028825"/>
            <a:ext cx="879475" cy="506413"/>
          </a:xfrm>
          <a:prstGeom prst="rect">
            <a:avLst/>
          </a:prstGeom>
          <a:noFill/>
          <a:ln w="9525">
            <a:noFill/>
          </a:ln>
        </p:spPr>
      </p:pic>
      <p:pic>
        <p:nvPicPr>
          <p:cNvPr id="3091" name="Picture 12" descr="PPECLOGO-eff-0-1"/>
          <p:cNvPicPr>
            <a:picLocks noChangeAspect="1"/>
          </p:cNvPicPr>
          <p:nvPr/>
        </p:nvPicPr>
        <p:blipFill>
          <a:blip r:embed="rId10" cstate="print"/>
          <a:stretch>
            <a:fillRect/>
          </a:stretch>
        </p:blipFill>
        <p:spPr>
          <a:xfrm>
            <a:off x="5873750" y="2579688"/>
            <a:ext cx="411163" cy="233362"/>
          </a:xfrm>
          <a:prstGeom prst="rect">
            <a:avLst/>
          </a:prstGeom>
          <a:noFill/>
          <a:ln w="9525">
            <a:noFill/>
          </a:ln>
        </p:spPr>
      </p:pic>
      <p:pic>
        <p:nvPicPr>
          <p:cNvPr id="3092" name="Picture 13" descr="PPECLOGO-eff-0-1"/>
          <p:cNvPicPr>
            <a:picLocks noChangeAspect="1"/>
          </p:cNvPicPr>
          <p:nvPr/>
        </p:nvPicPr>
        <p:blipFill>
          <a:blip r:embed="rId10" cstate="print"/>
          <a:stretch>
            <a:fillRect/>
          </a:stretch>
        </p:blipFill>
        <p:spPr>
          <a:xfrm>
            <a:off x="8480425" y="1785938"/>
            <a:ext cx="411163" cy="233362"/>
          </a:xfrm>
          <a:prstGeom prst="rect">
            <a:avLst/>
          </a:prstGeom>
          <a:noFill/>
          <a:ln w="9525">
            <a:noFill/>
          </a:ln>
        </p:spPr>
      </p:pic>
      <p:pic>
        <p:nvPicPr>
          <p:cNvPr id="3093" name="Picture 14" descr="PPECLOGO-eff2-1-2"/>
          <p:cNvPicPr>
            <a:picLocks noChangeAspect="1"/>
          </p:cNvPicPr>
          <p:nvPr/>
        </p:nvPicPr>
        <p:blipFill>
          <a:blip r:embed="rId11" cstate="print"/>
          <a:stretch>
            <a:fillRect/>
          </a:stretch>
        </p:blipFill>
        <p:spPr>
          <a:xfrm>
            <a:off x="1235075" y="2093913"/>
            <a:ext cx="1336675" cy="849312"/>
          </a:xfrm>
          <a:prstGeom prst="rect">
            <a:avLst/>
          </a:prstGeom>
          <a:noFill/>
          <a:ln w="9525">
            <a:noFill/>
          </a:ln>
        </p:spPr>
      </p:pic>
      <p:pic>
        <p:nvPicPr>
          <p:cNvPr id="3094" name="Picture 15" descr="PPECLOGO-eff2-1-3"/>
          <p:cNvPicPr>
            <a:picLocks noChangeAspect="1"/>
          </p:cNvPicPr>
          <p:nvPr/>
        </p:nvPicPr>
        <p:blipFill>
          <a:blip r:embed="rId12" cstate="print"/>
          <a:stretch>
            <a:fillRect/>
          </a:stretch>
        </p:blipFill>
        <p:spPr>
          <a:xfrm>
            <a:off x="2755900" y="2049463"/>
            <a:ext cx="344488" cy="217487"/>
          </a:xfrm>
          <a:prstGeom prst="rect">
            <a:avLst/>
          </a:prstGeom>
          <a:noFill/>
          <a:ln w="9525">
            <a:noFill/>
          </a:ln>
        </p:spPr>
      </p:pic>
      <p:pic>
        <p:nvPicPr>
          <p:cNvPr id="3095" name="Picture 16" descr="PPECLOGO-eff2-1-4"/>
          <p:cNvPicPr>
            <a:picLocks noChangeAspect="1"/>
          </p:cNvPicPr>
          <p:nvPr/>
        </p:nvPicPr>
        <p:blipFill>
          <a:blip r:embed="rId13" cstate="print"/>
          <a:stretch>
            <a:fillRect/>
          </a:stretch>
        </p:blipFill>
        <p:spPr>
          <a:xfrm>
            <a:off x="6327775" y="2397125"/>
            <a:ext cx="554038" cy="349250"/>
          </a:xfrm>
          <a:prstGeom prst="rect">
            <a:avLst/>
          </a:prstGeom>
          <a:noFill/>
          <a:ln w="9525">
            <a:noFill/>
          </a:ln>
        </p:spPr>
      </p:pic>
      <p:pic>
        <p:nvPicPr>
          <p:cNvPr id="3096" name="Picture 17" descr="PPECLOGO-eff2-1-3"/>
          <p:cNvPicPr>
            <a:picLocks noChangeAspect="1"/>
          </p:cNvPicPr>
          <p:nvPr/>
        </p:nvPicPr>
        <p:blipFill>
          <a:blip r:embed="rId12" cstate="print"/>
          <a:stretch>
            <a:fillRect/>
          </a:stretch>
        </p:blipFill>
        <p:spPr>
          <a:xfrm>
            <a:off x="6892925" y="2125663"/>
            <a:ext cx="284163" cy="179387"/>
          </a:xfrm>
          <a:prstGeom prst="rect">
            <a:avLst/>
          </a:prstGeom>
          <a:noFill/>
          <a:ln w="9525">
            <a:noFill/>
          </a:ln>
        </p:spPr>
      </p:pic>
      <p:pic>
        <p:nvPicPr>
          <p:cNvPr id="3097" name="Picture 18" descr="PPECLOGO-eff2-1-3"/>
          <p:cNvPicPr>
            <a:picLocks noChangeAspect="1"/>
          </p:cNvPicPr>
          <p:nvPr/>
        </p:nvPicPr>
        <p:blipFill>
          <a:blip r:embed="rId12" cstate="print"/>
          <a:stretch>
            <a:fillRect/>
          </a:stretch>
        </p:blipFill>
        <p:spPr>
          <a:xfrm>
            <a:off x="7292975" y="2460625"/>
            <a:ext cx="222250" cy="141288"/>
          </a:xfrm>
          <a:prstGeom prst="rect">
            <a:avLst/>
          </a:prstGeom>
          <a:noFill/>
          <a:ln w="9525">
            <a:noFill/>
          </a:ln>
        </p:spPr>
      </p:pic>
      <p:sp>
        <p:nvSpPr>
          <p:cNvPr id="22" name="TextBox 13"/>
          <p:cNvSpPr txBox="1"/>
          <p:nvPr/>
        </p:nvSpPr>
        <p:spPr>
          <a:xfrm>
            <a:off x="216535" y="1877060"/>
            <a:ext cx="8786495" cy="1568450"/>
          </a:xfrm>
          <a:prstGeom prst="rect">
            <a:avLst/>
          </a:prstGeom>
          <a:noFill/>
          <a:effectLst>
            <a:outerShdw blurRad="50800" dist="38100" dir="2700000" algn="tl" rotWithShape="0">
              <a:prstClr val="black">
                <a:alpha val="40000"/>
              </a:prstClr>
            </a:outerShdw>
          </a:effectLst>
        </p:spPr>
        <p:txBody>
          <a:bodyPr wrap="square">
            <a:spAutoFit/>
          </a:bodyPr>
          <a:lstStyle/>
          <a:p>
            <a:pPr marR="0" algn="ctr" defTabSz="914400">
              <a:buClrTx/>
              <a:buSzTx/>
              <a:buFontTx/>
              <a:buNone/>
              <a:defRPr/>
            </a:pPr>
            <a:r>
              <a:rPr kumimoji="0" lang="zh-CN" altLang="zh-CN" sz="4800" b="1" kern="1200" cap="none" spc="0" normalizeH="0" baseline="0" noProof="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单元1 工程造价管理基础知识</a:t>
            </a:r>
            <a:endParaRPr kumimoji="0" lang="zh-CN" altLang="zh-CN" sz="4800" b="1" kern="1200" cap="none" spc="0" normalizeH="0" baseline="0" noProof="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algn="ctr" defTabSz="914400">
              <a:buClrTx/>
              <a:buSzTx/>
              <a:buFontTx/>
              <a:buNone/>
              <a:defRPr/>
            </a:pPr>
            <a:endParaRPr kumimoji="0" lang="en-US" altLang="zh-CN" sz="4800" b="1" kern="1200" cap="none" spc="0" normalizeH="0" baseline="0" noProof="0" dirty="0">
              <a:ln w="3175">
                <a:solidFill>
                  <a:srgbClr val="31A5D7"/>
                </a:solidFill>
              </a:ln>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cxnSp>
        <p:nvCxnSpPr>
          <p:cNvPr id="23" name="直接连接符 22"/>
          <p:cNvCxnSpPr/>
          <p:nvPr/>
        </p:nvCxnSpPr>
        <p:spPr>
          <a:xfrm>
            <a:off x="0" y="3397250"/>
            <a:ext cx="9144000" cy="0"/>
          </a:xfrm>
          <a:prstGeom prst="line">
            <a:avLst/>
          </a:prstGeom>
          <a:ln w="19050">
            <a:solidFill>
              <a:srgbClr val="04AEDA"/>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4762" y="3617913"/>
            <a:ext cx="3063875"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sp>
        <p:nvSpPr>
          <p:cNvPr id="10263" name="矩形 29"/>
          <p:cNvSpPr/>
          <p:nvPr/>
        </p:nvSpPr>
        <p:spPr>
          <a:xfrm>
            <a:off x="3832225" y="3449638"/>
            <a:ext cx="1372235" cy="337185"/>
          </a:xfrm>
          <a:prstGeom prst="rect">
            <a:avLst/>
          </a:prstGeom>
          <a:noFill/>
          <a:ln w="9525">
            <a:noFill/>
          </a:ln>
        </p:spPr>
        <p:txBody>
          <a:bodyPr wrap="none">
            <a:spAutoFit/>
          </a:bodyPr>
          <a:lstStyle/>
          <a:p>
            <a:r>
              <a:rPr lang="en-US" altLang="zh-CN" sz="1600" dirty="0">
                <a:latin typeface="Arial" panose="020B0604020202020204" pitchFamily="34" charset="0"/>
              </a:rPr>
              <a:t> </a:t>
            </a:r>
            <a:r>
              <a:rPr lang="zh-CN" altLang="en-US" sz="1600" dirty="0">
                <a:latin typeface="微软雅黑" panose="020B0503020204020204" pitchFamily="34" charset="-122"/>
                <a:ea typeface="微软雅黑" panose="020B0503020204020204" pitchFamily="34" charset="-122"/>
              </a:rPr>
              <a:t>作者 徐锡权</a:t>
            </a:r>
            <a:r>
              <a:rPr lang="zh-CN" altLang="en-US" sz="1600" dirty="0">
                <a:latin typeface="Arial" panose="020B0604020202020204" pitchFamily="34" charset="0"/>
              </a:rPr>
              <a:t> </a:t>
            </a:r>
            <a:endParaRPr lang="zh-CN" altLang="zh-CN" sz="1400" dirty="0">
              <a:latin typeface="Arial" panose="020B0604020202020204" pitchFamily="34" charset="0"/>
            </a:endParaRPr>
          </a:p>
        </p:txBody>
      </p:sp>
      <p:cxnSp>
        <p:nvCxnSpPr>
          <p:cNvPr id="32" name="直接连接符 31"/>
          <p:cNvCxnSpPr/>
          <p:nvPr/>
        </p:nvCxnSpPr>
        <p:spPr>
          <a:xfrm>
            <a:off x="1588" y="1289050"/>
            <a:ext cx="9144000" cy="0"/>
          </a:xfrm>
          <a:prstGeom prst="line">
            <a:avLst/>
          </a:prstGeom>
          <a:ln w="19050">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0" y="3552825"/>
            <a:ext cx="3059113"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0" y="3689350"/>
            <a:ext cx="3059113"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5926138" y="3598863"/>
            <a:ext cx="3217863"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5926138" y="3533775"/>
            <a:ext cx="3217863"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5922963" y="3670300"/>
            <a:ext cx="3221038"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088"/>
                                        </p:tgtEl>
                                        <p:attrNameLst>
                                          <p:attrName>style.visibility</p:attrName>
                                        </p:attrNameLst>
                                      </p:cBhvr>
                                      <p:to>
                                        <p:strVal val="visible"/>
                                      </p:to>
                                    </p:set>
                                    <p:animEffect filter="fade">
                                      <p:cBhvr>
                                        <p:cTn id="7" dur="500"/>
                                        <p:tgtEl>
                                          <p:spTgt spid="3088"/>
                                        </p:tgtEl>
                                      </p:cBhvr>
                                    </p:animEffect>
                                  </p:childTnLst>
                                </p:cTn>
                              </p:par>
                              <p:par>
                                <p:cTn id="8" presetID="10" presetClass="entr" presetSubtype="0" fill="hold" nodeType="withEffect">
                                  <p:stCondLst>
                                    <p:cond delay="0"/>
                                  </p:stCondLst>
                                  <p:childTnLst>
                                    <p:set>
                                      <p:cBhvr>
                                        <p:cTn id="9" dur="1" fill="hold">
                                          <p:stCondLst>
                                            <p:cond delay="0"/>
                                          </p:stCondLst>
                                        </p:cTn>
                                        <p:tgtEl>
                                          <p:spTgt spid="3084"/>
                                        </p:tgtEl>
                                        <p:attrNameLst>
                                          <p:attrName>style.visibility</p:attrName>
                                        </p:attrNameLst>
                                      </p:cBhvr>
                                      <p:to>
                                        <p:strVal val="visible"/>
                                      </p:to>
                                    </p:set>
                                    <p:animEffect filter="fade">
                                      <p:cBhvr>
                                        <p:cTn id="10" dur="500"/>
                                        <p:tgtEl>
                                          <p:spTgt spid="3084"/>
                                        </p:tgtEl>
                                      </p:cBhvr>
                                    </p:animEffect>
                                  </p:childTnLst>
                                </p:cTn>
                              </p:par>
                              <p:par>
                                <p:cTn id="11" presetID="10" presetClass="entr" presetSubtype="0" fill="hold" nodeType="withEffect">
                                  <p:stCondLst>
                                    <p:cond delay="0"/>
                                  </p:stCondLst>
                                  <p:childTnLst>
                                    <p:set>
                                      <p:cBhvr>
                                        <p:cTn id="12" dur="1" fill="hold">
                                          <p:stCondLst>
                                            <p:cond delay="0"/>
                                          </p:stCondLst>
                                        </p:cTn>
                                        <p:tgtEl>
                                          <p:spTgt spid="3083"/>
                                        </p:tgtEl>
                                        <p:attrNameLst>
                                          <p:attrName>style.visibility</p:attrName>
                                        </p:attrNameLst>
                                      </p:cBhvr>
                                      <p:to>
                                        <p:strVal val="visible"/>
                                      </p:to>
                                    </p:set>
                                    <p:animEffect filter="fade">
                                      <p:cBhvr>
                                        <p:cTn id="13" dur="500"/>
                                        <p:tgtEl>
                                          <p:spTgt spid="3083"/>
                                        </p:tgtEl>
                                      </p:cBhvr>
                                    </p:animEffect>
                                  </p:childTnLst>
                                </p:cTn>
                              </p:par>
                              <p:par>
                                <p:cTn id="14" presetID="10" presetClass="entr" presetSubtype="0" fill="hold" nodeType="withEffect">
                                  <p:stCondLst>
                                    <p:cond delay="0"/>
                                  </p:stCondLst>
                                  <p:childTnLst>
                                    <p:set>
                                      <p:cBhvr>
                                        <p:cTn id="15" dur="1" fill="hold">
                                          <p:stCondLst>
                                            <p:cond delay="0"/>
                                          </p:stCondLst>
                                        </p:cTn>
                                        <p:tgtEl>
                                          <p:spTgt spid="3081"/>
                                        </p:tgtEl>
                                        <p:attrNameLst>
                                          <p:attrName>style.visibility</p:attrName>
                                        </p:attrNameLst>
                                      </p:cBhvr>
                                      <p:to>
                                        <p:strVal val="visible"/>
                                      </p:to>
                                    </p:set>
                                    <p:animEffect filter="fade">
                                      <p:cBhvr>
                                        <p:cTn id="16" dur="500"/>
                                        <p:tgtEl>
                                          <p:spTgt spid="3081"/>
                                        </p:tgtEl>
                                      </p:cBhvr>
                                    </p:animEffect>
                                  </p:childTnLst>
                                </p:cTn>
                              </p:par>
                              <p:par>
                                <p:cTn id="17" presetID="10" presetClass="entr" presetSubtype="0" fill="hold" nodeType="withEffect">
                                  <p:stCondLst>
                                    <p:cond delay="0"/>
                                  </p:stCondLst>
                                  <p:childTnLst>
                                    <p:set>
                                      <p:cBhvr>
                                        <p:cTn id="18" dur="1" fill="hold">
                                          <p:stCondLst>
                                            <p:cond delay="0"/>
                                          </p:stCondLst>
                                        </p:cTn>
                                        <p:tgtEl>
                                          <p:spTgt spid="3087"/>
                                        </p:tgtEl>
                                        <p:attrNameLst>
                                          <p:attrName>style.visibility</p:attrName>
                                        </p:attrNameLst>
                                      </p:cBhvr>
                                      <p:to>
                                        <p:strVal val="visible"/>
                                      </p:to>
                                    </p:set>
                                    <p:animEffect filter="fade">
                                      <p:cBhvr>
                                        <p:cTn id="19" dur="500"/>
                                        <p:tgtEl>
                                          <p:spTgt spid="3087"/>
                                        </p:tgtEl>
                                      </p:cBhvr>
                                    </p:animEffect>
                                  </p:childTnLst>
                                </p:cTn>
                              </p:par>
                              <p:par>
                                <p:cTn id="20" presetID="10" presetClass="entr" presetSubtype="0" fill="hold" nodeType="withEffect">
                                  <p:stCondLst>
                                    <p:cond delay="0"/>
                                  </p:stCondLst>
                                  <p:childTnLst>
                                    <p:set>
                                      <p:cBhvr>
                                        <p:cTn id="21" dur="1" fill="hold">
                                          <p:stCondLst>
                                            <p:cond delay="0"/>
                                          </p:stCondLst>
                                        </p:cTn>
                                        <p:tgtEl>
                                          <p:spTgt spid="3089"/>
                                        </p:tgtEl>
                                        <p:attrNameLst>
                                          <p:attrName>style.visibility</p:attrName>
                                        </p:attrNameLst>
                                      </p:cBhvr>
                                      <p:to>
                                        <p:strVal val="visible"/>
                                      </p:to>
                                    </p:set>
                                    <p:animEffect filter="fade">
                                      <p:cBhvr>
                                        <p:cTn id="22" dur="500"/>
                                        <p:tgtEl>
                                          <p:spTgt spid="3089"/>
                                        </p:tgtEl>
                                      </p:cBhvr>
                                    </p:animEffect>
                                  </p:childTnLst>
                                </p:cTn>
                              </p:par>
                              <p:par>
                                <p:cTn id="23" presetID="10" presetClass="entr" presetSubtype="0" fill="hold" nodeType="withEffect">
                                  <p:stCondLst>
                                    <p:cond delay="0"/>
                                  </p:stCondLst>
                                  <p:childTnLst>
                                    <p:set>
                                      <p:cBhvr>
                                        <p:cTn id="24" dur="1" fill="hold">
                                          <p:stCondLst>
                                            <p:cond delay="0"/>
                                          </p:stCondLst>
                                        </p:cTn>
                                        <p:tgtEl>
                                          <p:spTgt spid="3091"/>
                                        </p:tgtEl>
                                        <p:attrNameLst>
                                          <p:attrName>style.visibility</p:attrName>
                                        </p:attrNameLst>
                                      </p:cBhvr>
                                      <p:to>
                                        <p:strVal val="visible"/>
                                      </p:to>
                                    </p:set>
                                    <p:animEffect filter="fade">
                                      <p:cBhvr>
                                        <p:cTn id="25" dur="500"/>
                                        <p:tgtEl>
                                          <p:spTgt spid="3091"/>
                                        </p:tgtEl>
                                      </p:cBhvr>
                                    </p:animEffect>
                                  </p:childTnLst>
                                </p:cTn>
                              </p:par>
                              <p:par>
                                <p:cTn id="26" presetID="10" presetClass="entr" presetSubtype="0" fill="hold" nodeType="withEffect">
                                  <p:stCondLst>
                                    <p:cond delay="0"/>
                                  </p:stCondLst>
                                  <p:childTnLst>
                                    <p:set>
                                      <p:cBhvr>
                                        <p:cTn id="27" dur="1" fill="hold">
                                          <p:stCondLst>
                                            <p:cond delay="0"/>
                                          </p:stCondLst>
                                        </p:cTn>
                                        <p:tgtEl>
                                          <p:spTgt spid="3082"/>
                                        </p:tgtEl>
                                        <p:attrNameLst>
                                          <p:attrName>style.visibility</p:attrName>
                                        </p:attrNameLst>
                                      </p:cBhvr>
                                      <p:to>
                                        <p:strVal val="visible"/>
                                      </p:to>
                                    </p:set>
                                    <p:animEffect filter="fade">
                                      <p:cBhvr>
                                        <p:cTn id="28" dur="500"/>
                                        <p:tgtEl>
                                          <p:spTgt spid="3082"/>
                                        </p:tgtEl>
                                      </p:cBhvr>
                                    </p:animEffect>
                                  </p:childTnLst>
                                </p:cTn>
                              </p:par>
                              <p:par>
                                <p:cTn id="29" presetID="10" presetClass="entr" presetSubtype="0" fill="hold" nodeType="withEffect">
                                  <p:stCondLst>
                                    <p:cond delay="0"/>
                                  </p:stCondLst>
                                  <p:childTnLst>
                                    <p:set>
                                      <p:cBhvr>
                                        <p:cTn id="30" dur="1" fill="hold">
                                          <p:stCondLst>
                                            <p:cond delay="0"/>
                                          </p:stCondLst>
                                        </p:cTn>
                                        <p:tgtEl>
                                          <p:spTgt spid="3090"/>
                                        </p:tgtEl>
                                        <p:attrNameLst>
                                          <p:attrName>style.visibility</p:attrName>
                                        </p:attrNameLst>
                                      </p:cBhvr>
                                      <p:to>
                                        <p:strVal val="visible"/>
                                      </p:to>
                                    </p:set>
                                    <p:animEffect filter="fade">
                                      <p:cBhvr>
                                        <p:cTn id="31" dur="500"/>
                                        <p:tgtEl>
                                          <p:spTgt spid="3090"/>
                                        </p:tgtEl>
                                      </p:cBhvr>
                                    </p:animEffect>
                                  </p:childTnLst>
                                </p:cTn>
                              </p:par>
                              <p:par>
                                <p:cTn id="32" presetID="10" presetClass="entr" presetSubtype="0" fill="hold" nodeType="withEffect">
                                  <p:stCondLst>
                                    <p:cond delay="0"/>
                                  </p:stCondLst>
                                  <p:childTnLst>
                                    <p:set>
                                      <p:cBhvr>
                                        <p:cTn id="33" dur="1" fill="hold">
                                          <p:stCondLst>
                                            <p:cond delay="0"/>
                                          </p:stCondLst>
                                        </p:cTn>
                                        <p:tgtEl>
                                          <p:spTgt spid="3085"/>
                                        </p:tgtEl>
                                        <p:attrNameLst>
                                          <p:attrName>style.visibility</p:attrName>
                                        </p:attrNameLst>
                                      </p:cBhvr>
                                      <p:to>
                                        <p:strVal val="visible"/>
                                      </p:to>
                                    </p:set>
                                    <p:animEffect filter="fade">
                                      <p:cBhvr>
                                        <p:cTn id="34" dur="500"/>
                                        <p:tgtEl>
                                          <p:spTgt spid="3085"/>
                                        </p:tgtEl>
                                      </p:cBhvr>
                                    </p:animEffect>
                                  </p:childTnLst>
                                </p:cTn>
                              </p:par>
                              <p:par>
                                <p:cTn id="35" presetID="10" presetClass="entr" presetSubtype="0" fill="hold" nodeType="withEffect">
                                  <p:stCondLst>
                                    <p:cond delay="0"/>
                                  </p:stCondLst>
                                  <p:childTnLst>
                                    <p:set>
                                      <p:cBhvr>
                                        <p:cTn id="36" dur="1" fill="hold">
                                          <p:stCondLst>
                                            <p:cond delay="0"/>
                                          </p:stCondLst>
                                        </p:cTn>
                                        <p:tgtEl>
                                          <p:spTgt spid="3092"/>
                                        </p:tgtEl>
                                        <p:attrNameLst>
                                          <p:attrName>style.visibility</p:attrName>
                                        </p:attrNameLst>
                                      </p:cBhvr>
                                      <p:to>
                                        <p:strVal val="visible"/>
                                      </p:to>
                                    </p:set>
                                    <p:animEffect filter="fade">
                                      <p:cBhvr>
                                        <p:cTn id="37" dur="500"/>
                                        <p:tgtEl>
                                          <p:spTgt spid="3092"/>
                                        </p:tgtEl>
                                      </p:cBhvr>
                                    </p:animEffect>
                                  </p:childTnLst>
                                </p:cTn>
                              </p:par>
                              <p:par>
                                <p:cTn id="38" presetID="10" presetClass="entr" presetSubtype="0" fill="hold" nodeType="withEffect">
                                  <p:stCondLst>
                                    <p:cond delay="0"/>
                                  </p:stCondLst>
                                  <p:childTnLst>
                                    <p:set>
                                      <p:cBhvr>
                                        <p:cTn id="39" dur="1" fill="hold">
                                          <p:stCondLst>
                                            <p:cond delay="0"/>
                                          </p:stCondLst>
                                        </p:cTn>
                                        <p:tgtEl>
                                          <p:spTgt spid="3086"/>
                                        </p:tgtEl>
                                        <p:attrNameLst>
                                          <p:attrName>style.visibility</p:attrName>
                                        </p:attrNameLst>
                                      </p:cBhvr>
                                      <p:to>
                                        <p:strVal val="visible"/>
                                      </p:to>
                                    </p:set>
                                    <p:animEffect filter="fade">
                                      <p:cBhvr>
                                        <p:cTn id="40" dur="500"/>
                                        <p:tgtEl>
                                          <p:spTgt spid="3086"/>
                                        </p:tgtEl>
                                      </p:cBhvr>
                                    </p:animEffect>
                                  </p:childTnLst>
                                </p:cTn>
                              </p:par>
                              <p:par>
                                <p:cTn id="41" presetID="35" presetClass="path" presetSubtype="0" fill="hold" nodeType="withEffect">
                                  <p:stCondLst>
                                    <p:cond delay="0"/>
                                  </p:stCondLst>
                                  <p:childTnLst>
                                    <p:animMotion origin="layout" path="M -2.5E-6 1.48148E-6 L -0.25 1.48148E-6 " pathEditMode="relative" rAng="0" ptsTypes="AA">
                                      <p:cBhvr>
                                        <p:cTn id="42" dur="5000" fill="hold"/>
                                        <p:tgtEl>
                                          <p:spTgt spid="3090"/>
                                        </p:tgtEl>
                                        <p:attrNameLst>
                                          <p:attrName>ppt_x</p:attrName>
                                          <p:attrName>ppt_y</p:attrName>
                                        </p:attrNameLst>
                                      </p:cBhvr>
                                      <p:rCtr x="-12500" y="0"/>
                                    </p:animMotion>
                                  </p:childTnLst>
                                </p:cTn>
                              </p:par>
                              <p:par>
                                <p:cTn id="43" presetID="35" presetClass="path" presetSubtype="0" fill="hold" nodeType="withEffect">
                                  <p:stCondLst>
                                    <p:cond delay="0"/>
                                  </p:stCondLst>
                                  <p:childTnLst>
                                    <p:animMotion origin="layout" path="M -4.72222E-6 -1.85185E-6 L -0.31631 -1.85185E-6 " pathEditMode="relative" rAng="0" ptsTypes="AA">
                                      <p:cBhvr>
                                        <p:cTn id="44" dur="5000" fill="hold"/>
                                        <p:tgtEl>
                                          <p:spTgt spid="3082"/>
                                        </p:tgtEl>
                                        <p:attrNameLst>
                                          <p:attrName>ppt_x</p:attrName>
                                          <p:attrName>ppt_y</p:attrName>
                                        </p:attrNameLst>
                                      </p:cBhvr>
                                      <p:rCtr x="-15800" y="0"/>
                                    </p:animMotion>
                                  </p:childTnLst>
                                </p:cTn>
                              </p:par>
                              <p:par>
                                <p:cTn id="45" presetID="35" presetClass="path" presetSubtype="0" fill="hold" nodeType="withEffect">
                                  <p:stCondLst>
                                    <p:cond delay="0"/>
                                  </p:stCondLst>
                                  <p:childTnLst>
                                    <p:animMotion origin="layout" path="M 0.00504 1.7284E-6 L -0.46684 1.7284E-6 " pathEditMode="relative" rAng="0" ptsTypes="AA">
                                      <p:cBhvr>
                                        <p:cTn id="46" dur="5000" fill="hold"/>
                                        <p:tgtEl>
                                          <p:spTgt spid="3085"/>
                                        </p:tgtEl>
                                        <p:attrNameLst>
                                          <p:attrName>ppt_x</p:attrName>
                                          <p:attrName>ppt_y</p:attrName>
                                        </p:attrNameLst>
                                      </p:cBhvr>
                                      <p:rCtr x="-23600" y="0"/>
                                    </p:animMotion>
                                  </p:childTnLst>
                                </p:cTn>
                              </p:par>
                              <p:par>
                                <p:cTn id="47" presetID="35" presetClass="path" presetSubtype="0" fill="hold" nodeType="withEffect">
                                  <p:stCondLst>
                                    <p:cond delay="0"/>
                                  </p:stCondLst>
                                  <p:childTnLst>
                                    <p:animMotion origin="layout" path="M -4.72222E-6 1.48148E-6 L -0.19531 1.48148E-6 " pathEditMode="relative" rAng="0" ptsTypes="AA">
                                      <p:cBhvr>
                                        <p:cTn id="48" dur="5000" fill="hold"/>
                                        <p:tgtEl>
                                          <p:spTgt spid="3087"/>
                                        </p:tgtEl>
                                        <p:attrNameLst>
                                          <p:attrName>ppt_x</p:attrName>
                                          <p:attrName>ppt_y</p:attrName>
                                        </p:attrNameLst>
                                      </p:cBhvr>
                                      <p:rCtr x="-9800" y="0"/>
                                    </p:animMotion>
                                  </p:childTnLst>
                                </p:cTn>
                              </p:par>
                              <p:par>
                                <p:cTn id="49" presetID="35" presetClass="path" presetSubtype="0" fill="hold" nodeType="withEffect">
                                  <p:stCondLst>
                                    <p:cond delay="0"/>
                                  </p:stCondLst>
                                  <p:childTnLst>
                                    <p:animMotion origin="layout" path="M 5E-6 -3.95062E-6 L -0.43594 -3.95062E-6 " pathEditMode="relative" rAng="0" ptsTypes="AA">
                                      <p:cBhvr>
                                        <p:cTn id="50" dur="5000" fill="hold"/>
                                        <p:tgtEl>
                                          <p:spTgt spid="3084"/>
                                        </p:tgtEl>
                                        <p:attrNameLst>
                                          <p:attrName>ppt_x</p:attrName>
                                          <p:attrName>ppt_y</p:attrName>
                                        </p:attrNameLst>
                                      </p:cBhvr>
                                      <p:rCtr x="-21800" y="0"/>
                                    </p:animMotion>
                                  </p:childTnLst>
                                </p:cTn>
                              </p:par>
                              <p:par>
                                <p:cTn id="51" presetID="35" presetClass="path" presetSubtype="0" fill="hold" nodeType="withEffect">
                                  <p:stCondLst>
                                    <p:cond delay="0"/>
                                  </p:stCondLst>
                                  <p:childTnLst>
                                    <p:animMotion origin="layout" path="M 3.05556E-6 7.40741E-7 L -0.61719 7.40741E-7 " pathEditMode="relative" rAng="0" ptsTypes="AA">
                                      <p:cBhvr>
                                        <p:cTn id="52" dur="5000" fill="hold"/>
                                        <p:tgtEl>
                                          <p:spTgt spid="3086"/>
                                        </p:tgtEl>
                                        <p:attrNameLst>
                                          <p:attrName>ppt_x</p:attrName>
                                          <p:attrName>ppt_y</p:attrName>
                                        </p:attrNameLst>
                                      </p:cBhvr>
                                      <p:rCtr x="-30900" y="0"/>
                                    </p:animMotion>
                                  </p:childTnLst>
                                </p:cTn>
                              </p:par>
                              <p:par>
                                <p:cTn id="53" presetID="35" presetClass="path" presetSubtype="0" fill="hold" nodeType="withEffect">
                                  <p:stCondLst>
                                    <p:cond delay="0"/>
                                  </p:stCondLst>
                                  <p:childTnLst>
                                    <p:animMotion origin="layout" path="M 2.5E-6 3.45679E-6 L -0.33577 3.45679E-6 " pathEditMode="relative" rAng="0" ptsTypes="AA">
                                      <p:cBhvr>
                                        <p:cTn id="54" dur="5000" fill="hold"/>
                                        <p:tgtEl>
                                          <p:spTgt spid="3081"/>
                                        </p:tgtEl>
                                        <p:attrNameLst>
                                          <p:attrName>ppt_x</p:attrName>
                                          <p:attrName>ppt_y</p:attrName>
                                        </p:attrNameLst>
                                      </p:cBhvr>
                                      <p:rCtr x="-16800" y="0"/>
                                    </p:animMotion>
                                  </p:childTnLst>
                                </p:cTn>
                              </p:par>
                              <p:par>
                                <p:cTn id="55" presetID="35" presetClass="path" presetSubtype="0" fill="hold" nodeType="withEffect">
                                  <p:stCondLst>
                                    <p:cond delay="0"/>
                                  </p:stCondLst>
                                  <p:childTnLst>
                                    <p:animMotion origin="layout" path="M 3.05556E-6 -4.07407E-6 L -0.57188 -4.07407E-6 " pathEditMode="relative" rAng="0" ptsTypes="AA">
                                      <p:cBhvr>
                                        <p:cTn id="56" dur="5000" fill="hold"/>
                                        <p:tgtEl>
                                          <p:spTgt spid="3091"/>
                                        </p:tgtEl>
                                        <p:attrNameLst>
                                          <p:attrName>ppt_x</p:attrName>
                                          <p:attrName>ppt_y</p:attrName>
                                        </p:attrNameLst>
                                      </p:cBhvr>
                                      <p:rCtr x="-28600" y="0"/>
                                    </p:animMotion>
                                  </p:childTnLst>
                                </p:cTn>
                              </p:par>
                              <p:par>
                                <p:cTn id="57" presetID="35" presetClass="path" presetSubtype="0" fill="hold" nodeType="withEffect">
                                  <p:stCondLst>
                                    <p:cond delay="0"/>
                                  </p:stCondLst>
                                  <p:childTnLst>
                                    <p:animMotion origin="layout" path="M 3.61111E-6 -3.08642E-6 L -0.57188 -3.08642E-6 " pathEditMode="relative" rAng="0" ptsTypes="AA">
                                      <p:cBhvr>
                                        <p:cTn id="58" dur="5000" fill="hold"/>
                                        <p:tgtEl>
                                          <p:spTgt spid="3092"/>
                                        </p:tgtEl>
                                        <p:attrNameLst>
                                          <p:attrName>ppt_x</p:attrName>
                                          <p:attrName>ppt_y</p:attrName>
                                        </p:attrNameLst>
                                      </p:cBhvr>
                                      <p:rCtr x="-28600" y="0"/>
                                    </p:animMotion>
                                  </p:childTnLst>
                                </p:cTn>
                              </p:par>
                              <p:par>
                                <p:cTn id="59" presetID="63" presetClass="path" presetSubtype="0" fill="hold" nodeType="withEffect">
                                  <p:stCondLst>
                                    <p:cond delay="0"/>
                                  </p:stCondLst>
                                  <p:childTnLst>
                                    <p:animMotion origin="layout" path="M -2.77778E-7 -3.08642E-6 L 0.43906 -3.08642E-6 " pathEditMode="relative" rAng="0" ptsTypes="AA">
                                      <p:cBhvr>
                                        <p:cTn id="60" dur="5000" fill="hold"/>
                                        <p:tgtEl>
                                          <p:spTgt spid="3089"/>
                                        </p:tgtEl>
                                        <p:attrNameLst>
                                          <p:attrName>ppt_x</p:attrName>
                                          <p:attrName>ppt_y</p:attrName>
                                        </p:attrNameLst>
                                      </p:cBhvr>
                                      <p:rCtr x="21900" y="0"/>
                                    </p:animMotion>
                                  </p:childTnLst>
                                </p:cTn>
                              </p:par>
                              <p:par>
                                <p:cTn id="61" presetID="63" presetClass="path" presetSubtype="0" fill="hold" nodeType="withEffect">
                                  <p:stCondLst>
                                    <p:cond delay="0"/>
                                  </p:stCondLst>
                                  <p:childTnLst>
                                    <p:animMotion origin="layout" path="M 2.22222E-6 -1.7284E-6 L 0.62812 -1.7284E-6 " pathEditMode="relative" rAng="0" ptsTypes="AA">
                                      <p:cBhvr>
                                        <p:cTn id="62" dur="5000" fill="hold"/>
                                        <p:tgtEl>
                                          <p:spTgt spid="3088"/>
                                        </p:tgtEl>
                                        <p:attrNameLst>
                                          <p:attrName>ppt_x</p:attrName>
                                          <p:attrName>ppt_y</p:attrName>
                                        </p:attrNameLst>
                                      </p:cBhvr>
                                      <p:rCtr x="31400" y="0"/>
                                    </p:animMotion>
                                  </p:childTnLst>
                                </p:cTn>
                              </p:par>
                              <p:par>
                                <p:cTn id="63" presetID="63" presetClass="path" presetSubtype="0" fill="hold" nodeType="withEffect">
                                  <p:stCondLst>
                                    <p:cond delay="0"/>
                                  </p:stCondLst>
                                  <p:childTnLst>
                                    <p:animMotion origin="layout" path="M -4.16667E-6 -2.46914E-6 L 0.42466 -2.46914E-6 " pathEditMode="relative" rAng="0" ptsTypes="AA">
                                      <p:cBhvr>
                                        <p:cTn id="64" dur="5000" fill="hold"/>
                                        <p:tgtEl>
                                          <p:spTgt spid="3083"/>
                                        </p:tgtEl>
                                        <p:attrNameLst>
                                          <p:attrName>ppt_x</p:attrName>
                                          <p:attrName>ppt_y</p:attrName>
                                        </p:attrNameLst>
                                      </p:cBhvr>
                                      <p:rCtr x="21200" y="0"/>
                                    </p:animMotion>
                                  </p:childTnLst>
                                </p:cTn>
                              </p:par>
                              <p:par>
                                <p:cTn id="65" presetID="10" presetClass="exit" presetSubtype="0" fill="hold" nodeType="withEffect">
                                  <p:stCondLst>
                                    <p:cond delay="2500"/>
                                  </p:stCondLst>
                                  <p:childTnLst>
                                    <p:animEffect filter="fade">
                                      <p:cBhvr>
                                        <p:cTn id="66" dur="500"/>
                                        <p:tgtEl>
                                          <p:spTgt spid="3088"/>
                                        </p:tgtEl>
                                      </p:cBhvr>
                                    </p:animEffect>
                                    <p:set>
                                      <p:cBhvr>
                                        <p:cTn id="67" dur="1" fill="hold">
                                          <p:stCondLst>
                                            <p:cond delay="499"/>
                                          </p:stCondLst>
                                        </p:cTn>
                                        <p:tgtEl>
                                          <p:spTgt spid="3088"/>
                                        </p:tgtEl>
                                        <p:attrNameLst>
                                          <p:attrName>style.visibility</p:attrName>
                                        </p:attrNameLst>
                                      </p:cBhvr>
                                      <p:to>
                                        <p:strVal val="hidden"/>
                                      </p:to>
                                    </p:set>
                                  </p:childTnLst>
                                </p:cTn>
                              </p:par>
                              <p:par>
                                <p:cTn id="68" presetID="10" presetClass="exit" presetSubtype="0" fill="hold" nodeType="withEffect">
                                  <p:stCondLst>
                                    <p:cond delay="2500"/>
                                  </p:stCondLst>
                                  <p:childTnLst>
                                    <p:animEffect filter="fade">
                                      <p:cBhvr>
                                        <p:cTn id="69" dur="500"/>
                                        <p:tgtEl>
                                          <p:spTgt spid="3089"/>
                                        </p:tgtEl>
                                      </p:cBhvr>
                                    </p:animEffect>
                                    <p:set>
                                      <p:cBhvr>
                                        <p:cTn id="70" dur="1" fill="hold">
                                          <p:stCondLst>
                                            <p:cond delay="499"/>
                                          </p:stCondLst>
                                        </p:cTn>
                                        <p:tgtEl>
                                          <p:spTgt spid="3089"/>
                                        </p:tgtEl>
                                        <p:attrNameLst>
                                          <p:attrName>style.visibility</p:attrName>
                                        </p:attrNameLst>
                                      </p:cBhvr>
                                      <p:to>
                                        <p:strVal val="hidden"/>
                                      </p:to>
                                    </p:set>
                                  </p:childTnLst>
                                </p:cTn>
                              </p:par>
                              <p:par>
                                <p:cTn id="71" presetID="10" presetClass="exit" presetSubtype="0" fill="hold" nodeType="withEffect">
                                  <p:stCondLst>
                                    <p:cond delay="2500"/>
                                  </p:stCondLst>
                                  <p:childTnLst>
                                    <p:animEffect filter="fade">
                                      <p:cBhvr>
                                        <p:cTn id="72" dur="500"/>
                                        <p:tgtEl>
                                          <p:spTgt spid="3091"/>
                                        </p:tgtEl>
                                      </p:cBhvr>
                                    </p:animEffect>
                                    <p:set>
                                      <p:cBhvr>
                                        <p:cTn id="73" dur="1" fill="hold">
                                          <p:stCondLst>
                                            <p:cond delay="499"/>
                                          </p:stCondLst>
                                        </p:cTn>
                                        <p:tgtEl>
                                          <p:spTgt spid="3091"/>
                                        </p:tgtEl>
                                        <p:attrNameLst>
                                          <p:attrName>style.visibility</p:attrName>
                                        </p:attrNameLst>
                                      </p:cBhvr>
                                      <p:to>
                                        <p:strVal val="hidden"/>
                                      </p:to>
                                    </p:set>
                                  </p:childTnLst>
                                </p:cTn>
                              </p:par>
                              <p:par>
                                <p:cTn id="74" presetID="10" presetClass="exit" presetSubtype="0" fill="hold" nodeType="withEffect">
                                  <p:stCondLst>
                                    <p:cond delay="2500"/>
                                  </p:stCondLst>
                                  <p:childTnLst>
                                    <p:animEffect filter="fade">
                                      <p:cBhvr>
                                        <p:cTn id="75" dur="500"/>
                                        <p:tgtEl>
                                          <p:spTgt spid="3086"/>
                                        </p:tgtEl>
                                      </p:cBhvr>
                                    </p:animEffect>
                                    <p:set>
                                      <p:cBhvr>
                                        <p:cTn id="76" dur="1" fill="hold">
                                          <p:stCondLst>
                                            <p:cond delay="499"/>
                                          </p:stCondLst>
                                        </p:cTn>
                                        <p:tgtEl>
                                          <p:spTgt spid="3086"/>
                                        </p:tgtEl>
                                        <p:attrNameLst>
                                          <p:attrName>style.visibility</p:attrName>
                                        </p:attrNameLst>
                                      </p:cBhvr>
                                      <p:to>
                                        <p:strVal val="hidden"/>
                                      </p:to>
                                    </p:set>
                                  </p:childTnLst>
                                </p:cTn>
                              </p:par>
                              <p:par>
                                <p:cTn id="77" presetID="10" presetClass="exit" presetSubtype="0" fill="hold" nodeType="withEffect">
                                  <p:stCondLst>
                                    <p:cond delay="2500"/>
                                  </p:stCondLst>
                                  <p:childTnLst>
                                    <p:animEffect filter="fade">
                                      <p:cBhvr>
                                        <p:cTn id="78" dur="500"/>
                                        <p:tgtEl>
                                          <p:spTgt spid="3084"/>
                                        </p:tgtEl>
                                      </p:cBhvr>
                                    </p:animEffect>
                                    <p:set>
                                      <p:cBhvr>
                                        <p:cTn id="79" dur="1" fill="hold">
                                          <p:stCondLst>
                                            <p:cond delay="499"/>
                                          </p:stCondLst>
                                        </p:cTn>
                                        <p:tgtEl>
                                          <p:spTgt spid="3084"/>
                                        </p:tgtEl>
                                        <p:attrNameLst>
                                          <p:attrName>style.visibility</p:attrName>
                                        </p:attrNameLst>
                                      </p:cBhvr>
                                      <p:to>
                                        <p:strVal val="hidden"/>
                                      </p:to>
                                    </p:set>
                                  </p:childTnLst>
                                </p:cTn>
                              </p:par>
                              <p:par>
                                <p:cTn id="80" presetID="10" presetClass="exit" presetSubtype="0" fill="hold" nodeType="withEffect">
                                  <p:stCondLst>
                                    <p:cond delay="2500"/>
                                  </p:stCondLst>
                                  <p:childTnLst>
                                    <p:animEffect filter="fade">
                                      <p:cBhvr>
                                        <p:cTn id="81" dur="500"/>
                                        <p:tgtEl>
                                          <p:spTgt spid="3087"/>
                                        </p:tgtEl>
                                      </p:cBhvr>
                                    </p:animEffect>
                                    <p:set>
                                      <p:cBhvr>
                                        <p:cTn id="82" dur="1" fill="hold">
                                          <p:stCondLst>
                                            <p:cond delay="499"/>
                                          </p:stCondLst>
                                        </p:cTn>
                                        <p:tgtEl>
                                          <p:spTgt spid="3087"/>
                                        </p:tgtEl>
                                        <p:attrNameLst>
                                          <p:attrName>style.visibility</p:attrName>
                                        </p:attrNameLst>
                                      </p:cBhvr>
                                      <p:to>
                                        <p:strVal val="hidden"/>
                                      </p:to>
                                    </p:set>
                                  </p:childTnLst>
                                </p:cTn>
                              </p:par>
                              <p:par>
                                <p:cTn id="83" presetID="10" presetClass="exit" presetSubtype="0" fill="hold" nodeType="withEffect">
                                  <p:stCondLst>
                                    <p:cond delay="2500"/>
                                  </p:stCondLst>
                                  <p:childTnLst>
                                    <p:animEffect filter="fade">
                                      <p:cBhvr>
                                        <p:cTn id="84" dur="500"/>
                                        <p:tgtEl>
                                          <p:spTgt spid="3082"/>
                                        </p:tgtEl>
                                      </p:cBhvr>
                                    </p:animEffect>
                                    <p:set>
                                      <p:cBhvr>
                                        <p:cTn id="85" dur="1" fill="hold">
                                          <p:stCondLst>
                                            <p:cond delay="499"/>
                                          </p:stCondLst>
                                        </p:cTn>
                                        <p:tgtEl>
                                          <p:spTgt spid="3082"/>
                                        </p:tgtEl>
                                        <p:attrNameLst>
                                          <p:attrName>style.visibility</p:attrName>
                                        </p:attrNameLst>
                                      </p:cBhvr>
                                      <p:to>
                                        <p:strVal val="hidden"/>
                                      </p:to>
                                    </p:set>
                                  </p:childTnLst>
                                </p:cTn>
                              </p:par>
                              <p:par>
                                <p:cTn id="86" presetID="10" presetClass="exit" presetSubtype="0" fill="hold" nodeType="withEffect">
                                  <p:stCondLst>
                                    <p:cond delay="2500"/>
                                  </p:stCondLst>
                                  <p:childTnLst>
                                    <p:animEffect filter="fade">
                                      <p:cBhvr>
                                        <p:cTn id="87" dur="500"/>
                                        <p:tgtEl>
                                          <p:spTgt spid="3090"/>
                                        </p:tgtEl>
                                      </p:cBhvr>
                                    </p:animEffect>
                                    <p:set>
                                      <p:cBhvr>
                                        <p:cTn id="88" dur="1" fill="hold">
                                          <p:stCondLst>
                                            <p:cond delay="499"/>
                                          </p:stCondLst>
                                        </p:cTn>
                                        <p:tgtEl>
                                          <p:spTgt spid="3090"/>
                                        </p:tgtEl>
                                        <p:attrNameLst>
                                          <p:attrName>style.visibility</p:attrName>
                                        </p:attrNameLst>
                                      </p:cBhvr>
                                      <p:to>
                                        <p:strVal val="hidden"/>
                                      </p:to>
                                    </p:set>
                                  </p:childTnLst>
                                </p:cTn>
                              </p:par>
                              <p:par>
                                <p:cTn id="89" presetID="10" presetClass="exit" presetSubtype="0" fill="hold" nodeType="withEffect">
                                  <p:stCondLst>
                                    <p:cond delay="2500"/>
                                  </p:stCondLst>
                                  <p:childTnLst>
                                    <p:animEffect filter="fade">
                                      <p:cBhvr>
                                        <p:cTn id="90" dur="500"/>
                                        <p:tgtEl>
                                          <p:spTgt spid="3092"/>
                                        </p:tgtEl>
                                      </p:cBhvr>
                                    </p:animEffect>
                                    <p:set>
                                      <p:cBhvr>
                                        <p:cTn id="91" dur="1" fill="hold">
                                          <p:stCondLst>
                                            <p:cond delay="499"/>
                                          </p:stCondLst>
                                        </p:cTn>
                                        <p:tgtEl>
                                          <p:spTgt spid="3092"/>
                                        </p:tgtEl>
                                        <p:attrNameLst>
                                          <p:attrName>style.visibility</p:attrName>
                                        </p:attrNameLst>
                                      </p:cBhvr>
                                      <p:to>
                                        <p:strVal val="hidden"/>
                                      </p:to>
                                    </p:set>
                                  </p:childTnLst>
                                </p:cTn>
                              </p:par>
                              <p:par>
                                <p:cTn id="92" presetID="10" presetClass="exit" presetSubtype="0" fill="hold" nodeType="withEffect">
                                  <p:stCondLst>
                                    <p:cond delay="2500"/>
                                  </p:stCondLst>
                                  <p:childTnLst>
                                    <p:animEffect filter="fade">
                                      <p:cBhvr>
                                        <p:cTn id="93" dur="500"/>
                                        <p:tgtEl>
                                          <p:spTgt spid="3083"/>
                                        </p:tgtEl>
                                      </p:cBhvr>
                                    </p:animEffect>
                                    <p:set>
                                      <p:cBhvr>
                                        <p:cTn id="94" dur="1" fill="hold">
                                          <p:stCondLst>
                                            <p:cond delay="499"/>
                                          </p:stCondLst>
                                        </p:cTn>
                                        <p:tgtEl>
                                          <p:spTgt spid="3083"/>
                                        </p:tgtEl>
                                        <p:attrNameLst>
                                          <p:attrName>style.visibility</p:attrName>
                                        </p:attrNameLst>
                                      </p:cBhvr>
                                      <p:to>
                                        <p:strVal val="hidden"/>
                                      </p:to>
                                    </p:set>
                                  </p:childTnLst>
                                </p:cTn>
                              </p:par>
                              <p:par>
                                <p:cTn id="95" presetID="10" presetClass="exit" presetSubtype="0" fill="hold" nodeType="withEffect">
                                  <p:stCondLst>
                                    <p:cond delay="2500"/>
                                  </p:stCondLst>
                                  <p:childTnLst>
                                    <p:animEffect filter="fade">
                                      <p:cBhvr>
                                        <p:cTn id="96" dur="500"/>
                                        <p:tgtEl>
                                          <p:spTgt spid="3081"/>
                                        </p:tgtEl>
                                      </p:cBhvr>
                                    </p:animEffect>
                                    <p:set>
                                      <p:cBhvr>
                                        <p:cTn id="97" dur="1" fill="hold">
                                          <p:stCondLst>
                                            <p:cond delay="499"/>
                                          </p:stCondLst>
                                        </p:cTn>
                                        <p:tgtEl>
                                          <p:spTgt spid="3081"/>
                                        </p:tgtEl>
                                        <p:attrNameLst>
                                          <p:attrName>style.visibility</p:attrName>
                                        </p:attrNameLst>
                                      </p:cBhvr>
                                      <p:to>
                                        <p:strVal val="hidden"/>
                                      </p:to>
                                    </p:set>
                                  </p:childTnLst>
                                </p:cTn>
                              </p:par>
                              <p:par>
                                <p:cTn id="98" presetID="10" presetClass="exit" presetSubtype="0" fill="hold" nodeType="withEffect">
                                  <p:stCondLst>
                                    <p:cond delay="2500"/>
                                  </p:stCondLst>
                                  <p:childTnLst>
                                    <p:animEffect filter="fade">
                                      <p:cBhvr>
                                        <p:cTn id="99" dur="500"/>
                                        <p:tgtEl>
                                          <p:spTgt spid="3085"/>
                                        </p:tgtEl>
                                      </p:cBhvr>
                                    </p:animEffect>
                                    <p:set>
                                      <p:cBhvr>
                                        <p:cTn id="100" dur="1" fill="hold">
                                          <p:stCondLst>
                                            <p:cond delay="499"/>
                                          </p:stCondLst>
                                        </p:cTn>
                                        <p:tgtEl>
                                          <p:spTgt spid="3085"/>
                                        </p:tgtEl>
                                        <p:attrNameLst>
                                          <p:attrName>style.visibility</p:attrName>
                                        </p:attrNameLst>
                                      </p:cBhvr>
                                      <p:to>
                                        <p:strVal val="hidden"/>
                                      </p:to>
                                    </p:set>
                                  </p:childTnLst>
                                </p:cTn>
                              </p:par>
                              <p:par>
                                <p:cTn id="101" presetID="10" presetClass="entr" presetSubtype="0" fill="hold" nodeType="withEffect">
                                  <p:stCondLst>
                                    <p:cond delay="0"/>
                                  </p:stCondLst>
                                  <p:childTnLst>
                                    <p:set>
                                      <p:cBhvr>
                                        <p:cTn id="102" dur="1" fill="hold">
                                          <p:stCondLst>
                                            <p:cond delay="0"/>
                                          </p:stCondLst>
                                        </p:cTn>
                                        <p:tgtEl>
                                          <p:spTgt spid="3093"/>
                                        </p:tgtEl>
                                        <p:attrNameLst>
                                          <p:attrName>style.visibility</p:attrName>
                                        </p:attrNameLst>
                                      </p:cBhvr>
                                      <p:to>
                                        <p:strVal val="visible"/>
                                      </p:to>
                                    </p:set>
                                    <p:animEffect filter="fade">
                                      <p:cBhvr>
                                        <p:cTn id="103" dur="100"/>
                                        <p:tgtEl>
                                          <p:spTgt spid="3093"/>
                                        </p:tgtEl>
                                      </p:cBhvr>
                                    </p:animEffect>
                                  </p:childTnLst>
                                </p:cTn>
                              </p:par>
                              <p:par>
                                <p:cTn id="104" presetID="10" presetClass="entr" presetSubtype="0" fill="hold" nodeType="withEffect">
                                  <p:stCondLst>
                                    <p:cond delay="600"/>
                                  </p:stCondLst>
                                  <p:childTnLst>
                                    <p:set>
                                      <p:cBhvr>
                                        <p:cTn id="105" dur="1" fill="hold">
                                          <p:stCondLst>
                                            <p:cond delay="0"/>
                                          </p:stCondLst>
                                        </p:cTn>
                                        <p:tgtEl>
                                          <p:spTgt spid="3094"/>
                                        </p:tgtEl>
                                        <p:attrNameLst>
                                          <p:attrName>style.visibility</p:attrName>
                                        </p:attrNameLst>
                                      </p:cBhvr>
                                      <p:to>
                                        <p:strVal val="visible"/>
                                      </p:to>
                                    </p:set>
                                    <p:animEffect filter="fade">
                                      <p:cBhvr>
                                        <p:cTn id="106" dur="100"/>
                                        <p:tgtEl>
                                          <p:spTgt spid="3094"/>
                                        </p:tgtEl>
                                      </p:cBhvr>
                                    </p:animEffect>
                                  </p:childTnLst>
                                </p:cTn>
                              </p:par>
                              <p:par>
                                <p:cTn id="107" presetID="10" presetClass="entr" presetSubtype="0" fill="hold" nodeType="withEffect">
                                  <p:stCondLst>
                                    <p:cond delay="200"/>
                                  </p:stCondLst>
                                  <p:childTnLst>
                                    <p:set>
                                      <p:cBhvr>
                                        <p:cTn id="108" dur="1" fill="hold">
                                          <p:stCondLst>
                                            <p:cond delay="0"/>
                                          </p:stCondLst>
                                        </p:cTn>
                                        <p:tgtEl>
                                          <p:spTgt spid="3095"/>
                                        </p:tgtEl>
                                        <p:attrNameLst>
                                          <p:attrName>style.visibility</p:attrName>
                                        </p:attrNameLst>
                                      </p:cBhvr>
                                      <p:to>
                                        <p:strVal val="visible"/>
                                      </p:to>
                                    </p:set>
                                    <p:animEffect filter="fade">
                                      <p:cBhvr>
                                        <p:cTn id="109" dur="100"/>
                                        <p:tgtEl>
                                          <p:spTgt spid="3095"/>
                                        </p:tgtEl>
                                      </p:cBhvr>
                                    </p:animEffect>
                                  </p:childTnLst>
                                </p:cTn>
                              </p:par>
                              <p:par>
                                <p:cTn id="110" presetID="10" presetClass="entr" presetSubtype="0" fill="hold" nodeType="withEffect">
                                  <p:stCondLst>
                                    <p:cond delay="1800"/>
                                  </p:stCondLst>
                                  <p:childTnLst>
                                    <p:set>
                                      <p:cBhvr>
                                        <p:cTn id="111" dur="1" fill="hold">
                                          <p:stCondLst>
                                            <p:cond delay="0"/>
                                          </p:stCondLst>
                                        </p:cTn>
                                        <p:tgtEl>
                                          <p:spTgt spid="3096"/>
                                        </p:tgtEl>
                                        <p:attrNameLst>
                                          <p:attrName>style.visibility</p:attrName>
                                        </p:attrNameLst>
                                      </p:cBhvr>
                                      <p:to>
                                        <p:strVal val="visible"/>
                                      </p:to>
                                    </p:set>
                                    <p:animEffect filter="fade">
                                      <p:cBhvr>
                                        <p:cTn id="112" dur="100"/>
                                        <p:tgtEl>
                                          <p:spTgt spid="3096"/>
                                        </p:tgtEl>
                                      </p:cBhvr>
                                    </p:animEffect>
                                  </p:childTnLst>
                                </p:cTn>
                              </p:par>
                              <p:par>
                                <p:cTn id="113" presetID="10" presetClass="entr" presetSubtype="0" fill="hold" nodeType="withEffect">
                                  <p:stCondLst>
                                    <p:cond delay="2200"/>
                                  </p:stCondLst>
                                  <p:childTnLst>
                                    <p:set>
                                      <p:cBhvr>
                                        <p:cTn id="114" dur="1" fill="hold">
                                          <p:stCondLst>
                                            <p:cond delay="0"/>
                                          </p:stCondLst>
                                        </p:cTn>
                                        <p:tgtEl>
                                          <p:spTgt spid="3097"/>
                                        </p:tgtEl>
                                        <p:attrNameLst>
                                          <p:attrName>style.visibility</p:attrName>
                                        </p:attrNameLst>
                                      </p:cBhvr>
                                      <p:to>
                                        <p:strVal val="visible"/>
                                      </p:to>
                                    </p:set>
                                    <p:animEffect filter="fade">
                                      <p:cBhvr>
                                        <p:cTn id="115" dur="100"/>
                                        <p:tgtEl>
                                          <p:spTgt spid="3097"/>
                                        </p:tgtEl>
                                      </p:cBhvr>
                                    </p:animEffect>
                                  </p:childTnLst>
                                </p:cTn>
                              </p:par>
                              <p:par>
                                <p:cTn id="116" presetID="53" presetClass="exit" presetSubtype="16" fill="hold" nodeType="withEffect">
                                  <p:stCondLst>
                                    <p:cond delay="100"/>
                                  </p:stCondLst>
                                  <p:childTnLst>
                                    <p:anim calcmode="lin" valueType="num">
                                      <p:cBhvr>
                                        <p:cTn id="117" dur="1000"/>
                                        <p:tgtEl>
                                          <p:spTgt spid="3093"/>
                                        </p:tgtEl>
                                        <p:attrNameLst>
                                          <p:attrName>ppt_w</p:attrName>
                                        </p:attrNameLst>
                                      </p:cBhvr>
                                      <p:tavLst>
                                        <p:tav tm="0">
                                          <p:val>
                                            <p:strVal val="ppt_w"/>
                                          </p:val>
                                        </p:tav>
                                        <p:tav tm="100000">
                                          <p:val>
                                            <p:fltVal val="0"/>
                                          </p:val>
                                        </p:tav>
                                      </p:tavLst>
                                    </p:anim>
                                    <p:anim calcmode="lin" valueType="num">
                                      <p:cBhvr>
                                        <p:cTn id="118" dur="1000"/>
                                        <p:tgtEl>
                                          <p:spTgt spid="3093"/>
                                        </p:tgtEl>
                                        <p:attrNameLst>
                                          <p:attrName>ppt_h</p:attrName>
                                        </p:attrNameLst>
                                      </p:cBhvr>
                                      <p:tavLst>
                                        <p:tav tm="0">
                                          <p:val>
                                            <p:strVal val="ppt_h"/>
                                          </p:val>
                                        </p:tav>
                                        <p:tav tm="100000">
                                          <p:val>
                                            <p:fltVal val="0"/>
                                          </p:val>
                                        </p:tav>
                                      </p:tavLst>
                                    </p:anim>
                                    <p:animEffect filter="fade">
                                      <p:cBhvr>
                                        <p:cTn id="119" dur="1000"/>
                                        <p:tgtEl>
                                          <p:spTgt spid="3093"/>
                                        </p:tgtEl>
                                      </p:cBhvr>
                                    </p:animEffect>
                                    <p:set>
                                      <p:cBhvr>
                                        <p:cTn id="120" dur="1" fill="hold">
                                          <p:stCondLst>
                                            <p:cond delay="999"/>
                                          </p:stCondLst>
                                        </p:cTn>
                                        <p:tgtEl>
                                          <p:spTgt spid="3093"/>
                                        </p:tgtEl>
                                        <p:attrNameLst>
                                          <p:attrName>style.visibility</p:attrName>
                                        </p:attrNameLst>
                                      </p:cBhvr>
                                      <p:to>
                                        <p:strVal val="hidden"/>
                                      </p:to>
                                    </p:set>
                                  </p:childTnLst>
                                </p:cTn>
                              </p:par>
                              <p:par>
                                <p:cTn id="121" presetID="53" presetClass="exit" presetSubtype="16" fill="hold" nodeType="withEffect">
                                  <p:stCondLst>
                                    <p:cond delay="700"/>
                                  </p:stCondLst>
                                  <p:childTnLst>
                                    <p:anim calcmode="lin" valueType="num">
                                      <p:cBhvr>
                                        <p:cTn id="122" dur="500"/>
                                        <p:tgtEl>
                                          <p:spTgt spid="3094"/>
                                        </p:tgtEl>
                                        <p:attrNameLst>
                                          <p:attrName>ppt_w</p:attrName>
                                        </p:attrNameLst>
                                      </p:cBhvr>
                                      <p:tavLst>
                                        <p:tav tm="0">
                                          <p:val>
                                            <p:strVal val="ppt_w"/>
                                          </p:val>
                                        </p:tav>
                                        <p:tav tm="100000">
                                          <p:val>
                                            <p:fltVal val="0"/>
                                          </p:val>
                                        </p:tav>
                                      </p:tavLst>
                                    </p:anim>
                                    <p:anim calcmode="lin" valueType="num">
                                      <p:cBhvr>
                                        <p:cTn id="123" dur="500"/>
                                        <p:tgtEl>
                                          <p:spTgt spid="3094"/>
                                        </p:tgtEl>
                                        <p:attrNameLst>
                                          <p:attrName>ppt_h</p:attrName>
                                        </p:attrNameLst>
                                      </p:cBhvr>
                                      <p:tavLst>
                                        <p:tav tm="0">
                                          <p:val>
                                            <p:strVal val="ppt_h"/>
                                          </p:val>
                                        </p:tav>
                                        <p:tav tm="100000">
                                          <p:val>
                                            <p:fltVal val="0"/>
                                          </p:val>
                                        </p:tav>
                                      </p:tavLst>
                                    </p:anim>
                                    <p:animEffect filter="fade">
                                      <p:cBhvr>
                                        <p:cTn id="124" dur="500"/>
                                        <p:tgtEl>
                                          <p:spTgt spid="3094"/>
                                        </p:tgtEl>
                                      </p:cBhvr>
                                    </p:animEffect>
                                    <p:set>
                                      <p:cBhvr>
                                        <p:cTn id="125" dur="1" fill="hold">
                                          <p:stCondLst>
                                            <p:cond delay="499"/>
                                          </p:stCondLst>
                                        </p:cTn>
                                        <p:tgtEl>
                                          <p:spTgt spid="3094"/>
                                        </p:tgtEl>
                                        <p:attrNameLst>
                                          <p:attrName>style.visibility</p:attrName>
                                        </p:attrNameLst>
                                      </p:cBhvr>
                                      <p:to>
                                        <p:strVal val="hidden"/>
                                      </p:to>
                                    </p:set>
                                  </p:childTnLst>
                                </p:cTn>
                              </p:par>
                              <p:par>
                                <p:cTn id="126" presetID="53" presetClass="exit" presetSubtype="16" fill="hold" nodeType="withEffect">
                                  <p:stCondLst>
                                    <p:cond delay="300"/>
                                  </p:stCondLst>
                                  <p:childTnLst>
                                    <p:anim calcmode="lin" valueType="num">
                                      <p:cBhvr>
                                        <p:cTn id="127" dur="500"/>
                                        <p:tgtEl>
                                          <p:spTgt spid="3095"/>
                                        </p:tgtEl>
                                        <p:attrNameLst>
                                          <p:attrName>ppt_w</p:attrName>
                                        </p:attrNameLst>
                                      </p:cBhvr>
                                      <p:tavLst>
                                        <p:tav tm="0">
                                          <p:val>
                                            <p:strVal val="ppt_w"/>
                                          </p:val>
                                        </p:tav>
                                        <p:tav tm="100000">
                                          <p:val>
                                            <p:fltVal val="0"/>
                                          </p:val>
                                        </p:tav>
                                      </p:tavLst>
                                    </p:anim>
                                    <p:anim calcmode="lin" valueType="num">
                                      <p:cBhvr>
                                        <p:cTn id="128" dur="500"/>
                                        <p:tgtEl>
                                          <p:spTgt spid="3095"/>
                                        </p:tgtEl>
                                        <p:attrNameLst>
                                          <p:attrName>ppt_h</p:attrName>
                                        </p:attrNameLst>
                                      </p:cBhvr>
                                      <p:tavLst>
                                        <p:tav tm="0">
                                          <p:val>
                                            <p:strVal val="ppt_h"/>
                                          </p:val>
                                        </p:tav>
                                        <p:tav tm="100000">
                                          <p:val>
                                            <p:fltVal val="0"/>
                                          </p:val>
                                        </p:tav>
                                      </p:tavLst>
                                    </p:anim>
                                    <p:animEffect filter="fade">
                                      <p:cBhvr>
                                        <p:cTn id="129" dur="500"/>
                                        <p:tgtEl>
                                          <p:spTgt spid="3095"/>
                                        </p:tgtEl>
                                      </p:cBhvr>
                                    </p:animEffect>
                                    <p:set>
                                      <p:cBhvr>
                                        <p:cTn id="130" dur="1" fill="hold">
                                          <p:stCondLst>
                                            <p:cond delay="499"/>
                                          </p:stCondLst>
                                        </p:cTn>
                                        <p:tgtEl>
                                          <p:spTgt spid="3095"/>
                                        </p:tgtEl>
                                        <p:attrNameLst>
                                          <p:attrName>style.visibility</p:attrName>
                                        </p:attrNameLst>
                                      </p:cBhvr>
                                      <p:to>
                                        <p:strVal val="hidden"/>
                                      </p:to>
                                    </p:set>
                                  </p:childTnLst>
                                </p:cTn>
                              </p:par>
                              <p:par>
                                <p:cTn id="131" presetID="53" presetClass="exit" presetSubtype="16" fill="hold" nodeType="withEffect">
                                  <p:stCondLst>
                                    <p:cond delay="1900"/>
                                  </p:stCondLst>
                                  <p:childTnLst>
                                    <p:anim calcmode="lin" valueType="num">
                                      <p:cBhvr>
                                        <p:cTn id="132" dur="500"/>
                                        <p:tgtEl>
                                          <p:spTgt spid="3096"/>
                                        </p:tgtEl>
                                        <p:attrNameLst>
                                          <p:attrName>ppt_w</p:attrName>
                                        </p:attrNameLst>
                                      </p:cBhvr>
                                      <p:tavLst>
                                        <p:tav tm="0">
                                          <p:val>
                                            <p:strVal val="ppt_w"/>
                                          </p:val>
                                        </p:tav>
                                        <p:tav tm="100000">
                                          <p:val>
                                            <p:fltVal val="0"/>
                                          </p:val>
                                        </p:tav>
                                      </p:tavLst>
                                    </p:anim>
                                    <p:anim calcmode="lin" valueType="num">
                                      <p:cBhvr>
                                        <p:cTn id="133" dur="500"/>
                                        <p:tgtEl>
                                          <p:spTgt spid="3096"/>
                                        </p:tgtEl>
                                        <p:attrNameLst>
                                          <p:attrName>ppt_h</p:attrName>
                                        </p:attrNameLst>
                                      </p:cBhvr>
                                      <p:tavLst>
                                        <p:tav tm="0">
                                          <p:val>
                                            <p:strVal val="ppt_h"/>
                                          </p:val>
                                        </p:tav>
                                        <p:tav tm="100000">
                                          <p:val>
                                            <p:fltVal val="0"/>
                                          </p:val>
                                        </p:tav>
                                      </p:tavLst>
                                    </p:anim>
                                    <p:animEffect filter="fade">
                                      <p:cBhvr>
                                        <p:cTn id="134" dur="500"/>
                                        <p:tgtEl>
                                          <p:spTgt spid="3096"/>
                                        </p:tgtEl>
                                      </p:cBhvr>
                                    </p:animEffect>
                                    <p:set>
                                      <p:cBhvr>
                                        <p:cTn id="135" dur="1" fill="hold">
                                          <p:stCondLst>
                                            <p:cond delay="499"/>
                                          </p:stCondLst>
                                        </p:cTn>
                                        <p:tgtEl>
                                          <p:spTgt spid="3096"/>
                                        </p:tgtEl>
                                        <p:attrNameLst>
                                          <p:attrName>style.visibility</p:attrName>
                                        </p:attrNameLst>
                                      </p:cBhvr>
                                      <p:to>
                                        <p:strVal val="hidden"/>
                                      </p:to>
                                    </p:set>
                                  </p:childTnLst>
                                </p:cTn>
                              </p:par>
                              <p:par>
                                <p:cTn id="136" presetID="53" presetClass="exit" presetSubtype="16" fill="hold" nodeType="withEffect">
                                  <p:stCondLst>
                                    <p:cond delay="2300"/>
                                  </p:stCondLst>
                                  <p:childTnLst>
                                    <p:anim calcmode="lin" valueType="num">
                                      <p:cBhvr>
                                        <p:cTn id="137" dur="500"/>
                                        <p:tgtEl>
                                          <p:spTgt spid="3097"/>
                                        </p:tgtEl>
                                        <p:attrNameLst>
                                          <p:attrName>ppt_w</p:attrName>
                                        </p:attrNameLst>
                                      </p:cBhvr>
                                      <p:tavLst>
                                        <p:tav tm="0">
                                          <p:val>
                                            <p:strVal val="ppt_w"/>
                                          </p:val>
                                        </p:tav>
                                        <p:tav tm="100000">
                                          <p:val>
                                            <p:fltVal val="0"/>
                                          </p:val>
                                        </p:tav>
                                      </p:tavLst>
                                    </p:anim>
                                    <p:anim calcmode="lin" valueType="num">
                                      <p:cBhvr>
                                        <p:cTn id="138" dur="500"/>
                                        <p:tgtEl>
                                          <p:spTgt spid="3097"/>
                                        </p:tgtEl>
                                        <p:attrNameLst>
                                          <p:attrName>ppt_h</p:attrName>
                                        </p:attrNameLst>
                                      </p:cBhvr>
                                      <p:tavLst>
                                        <p:tav tm="0">
                                          <p:val>
                                            <p:strVal val="ppt_h"/>
                                          </p:val>
                                        </p:tav>
                                        <p:tav tm="100000">
                                          <p:val>
                                            <p:fltVal val="0"/>
                                          </p:val>
                                        </p:tav>
                                      </p:tavLst>
                                    </p:anim>
                                    <p:animEffect filter="fade">
                                      <p:cBhvr>
                                        <p:cTn id="139" dur="500"/>
                                        <p:tgtEl>
                                          <p:spTgt spid="3097"/>
                                        </p:tgtEl>
                                      </p:cBhvr>
                                    </p:animEffect>
                                    <p:set>
                                      <p:cBhvr>
                                        <p:cTn id="140" dur="1" fill="hold">
                                          <p:stCondLst>
                                            <p:cond delay="499"/>
                                          </p:stCondLst>
                                        </p:cTn>
                                        <p:tgtEl>
                                          <p:spTgt spid="309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iamisis\Desktop\崔老师的PPT\bghome0.png"/>
          <p:cNvPicPr>
            <a:picLocks noChangeAspect="1"/>
          </p:cNvPicPr>
          <p:nvPr/>
        </p:nvPicPr>
        <p:blipFill>
          <a:blip r:embed="rId1" cstate="print"/>
          <a:srcRect t="50401"/>
          <a:stretch>
            <a:fillRect/>
          </a:stretch>
        </p:blipFill>
        <p:spPr>
          <a:xfrm>
            <a:off x="0" y="1403350"/>
            <a:ext cx="9144000" cy="1889125"/>
          </a:xfrm>
          <a:prstGeom prst="rect">
            <a:avLst/>
          </a:prstGeom>
          <a:noFill/>
          <a:ln w="9525">
            <a:noFill/>
          </a:ln>
        </p:spPr>
      </p:pic>
      <p:pic>
        <p:nvPicPr>
          <p:cNvPr id="3081" name="Picture 2" descr="PPECLOGO-eff-0-1"/>
          <p:cNvPicPr>
            <a:picLocks noChangeAspect="1"/>
          </p:cNvPicPr>
          <p:nvPr/>
        </p:nvPicPr>
        <p:blipFill>
          <a:blip r:embed="rId2" cstate="print"/>
          <a:stretch>
            <a:fillRect/>
          </a:stretch>
        </p:blipFill>
        <p:spPr>
          <a:xfrm>
            <a:off x="2882900" y="2128838"/>
            <a:ext cx="835025" cy="474662"/>
          </a:xfrm>
          <a:prstGeom prst="rect">
            <a:avLst/>
          </a:prstGeom>
          <a:noFill/>
          <a:ln w="9525">
            <a:noFill/>
          </a:ln>
        </p:spPr>
      </p:pic>
      <p:pic>
        <p:nvPicPr>
          <p:cNvPr id="3082" name="Picture 3" descr="PPECLOGO-eff-0-2"/>
          <p:cNvPicPr>
            <a:picLocks noChangeAspect="1"/>
          </p:cNvPicPr>
          <p:nvPr/>
        </p:nvPicPr>
        <p:blipFill>
          <a:blip r:embed="rId3" cstate="print"/>
          <a:stretch>
            <a:fillRect/>
          </a:stretch>
        </p:blipFill>
        <p:spPr>
          <a:xfrm>
            <a:off x="6346825" y="2101850"/>
            <a:ext cx="773113" cy="446088"/>
          </a:xfrm>
          <a:prstGeom prst="rect">
            <a:avLst/>
          </a:prstGeom>
          <a:noFill/>
          <a:ln w="9525">
            <a:noFill/>
          </a:ln>
        </p:spPr>
      </p:pic>
      <p:pic>
        <p:nvPicPr>
          <p:cNvPr id="3083" name="Picture 4" descr="PPECLOGO-eff-0-3"/>
          <p:cNvPicPr>
            <a:picLocks noChangeAspect="1"/>
          </p:cNvPicPr>
          <p:nvPr/>
        </p:nvPicPr>
        <p:blipFill>
          <a:blip r:embed="rId4" cstate="print"/>
          <a:stretch>
            <a:fillRect/>
          </a:stretch>
        </p:blipFill>
        <p:spPr>
          <a:xfrm>
            <a:off x="438150" y="1277938"/>
            <a:ext cx="2373313" cy="1412875"/>
          </a:xfrm>
          <a:prstGeom prst="rect">
            <a:avLst/>
          </a:prstGeom>
          <a:noFill/>
          <a:ln w="9525">
            <a:noFill/>
          </a:ln>
        </p:spPr>
      </p:pic>
      <p:pic>
        <p:nvPicPr>
          <p:cNvPr id="3084" name="Picture 5" descr="PPECLOGO-eff-0-1"/>
          <p:cNvPicPr>
            <a:picLocks noChangeAspect="1"/>
          </p:cNvPicPr>
          <p:nvPr/>
        </p:nvPicPr>
        <p:blipFill>
          <a:blip r:embed="rId5" cstate="print"/>
          <a:stretch>
            <a:fillRect/>
          </a:stretch>
        </p:blipFill>
        <p:spPr>
          <a:xfrm>
            <a:off x="3136900" y="2671763"/>
            <a:ext cx="412750" cy="234950"/>
          </a:xfrm>
          <a:prstGeom prst="rect">
            <a:avLst/>
          </a:prstGeom>
          <a:noFill/>
          <a:ln w="9525">
            <a:noFill/>
          </a:ln>
        </p:spPr>
      </p:pic>
      <p:pic>
        <p:nvPicPr>
          <p:cNvPr id="3085" name="Picture 6" descr="PPECLOGO-eff-0-1"/>
          <p:cNvPicPr>
            <a:picLocks noChangeAspect="1"/>
          </p:cNvPicPr>
          <p:nvPr/>
        </p:nvPicPr>
        <p:blipFill>
          <a:blip r:embed="rId6" cstate="print"/>
          <a:stretch>
            <a:fillRect/>
          </a:stretch>
        </p:blipFill>
        <p:spPr>
          <a:xfrm>
            <a:off x="5426075" y="2122488"/>
            <a:ext cx="315913" cy="179387"/>
          </a:xfrm>
          <a:prstGeom prst="rect">
            <a:avLst/>
          </a:prstGeom>
          <a:noFill/>
          <a:ln w="9525">
            <a:noFill/>
          </a:ln>
        </p:spPr>
      </p:pic>
      <p:pic>
        <p:nvPicPr>
          <p:cNvPr id="3086" name="Picture 7" descr="PPECLOGO-eff-0-1"/>
          <p:cNvPicPr>
            <a:picLocks noChangeAspect="1"/>
          </p:cNvPicPr>
          <p:nvPr/>
        </p:nvPicPr>
        <p:blipFill>
          <a:blip r:embed="rId7" cstate="print"/>
          <a:stretch>
            <a:fillRect/>
          </a:stretch>
        </p:blipFill>
        <p:spPr>
          <a:xfrm>
            <a:off x="4057650" y="2703513"/>
            <a:ext cx="155575" cy="88900"/>
          </a:xfrm>
          <a:prstGeom prst="rect">
            <a:avLst/>
          </a:prstGeom>
          <a:noFill/>
          <a:ln w="9525">
            <a:noFill/>
          </a:ln>
        </p:spPr>
      </p:pic>
      <p:pic>
        <p:nvPicPr>
          <p:cNvPr id="3087" name="Picture 8" descr="PPECLOGO-eff-0-2"/>
          <p:cNvPicPr>
            <a:picLocks noChangeAspect="1"/>
          </p:cNvPicPr>
          <p:nvPr/>
        </p:nvPicPr>
        <p:blipFill>
          <a:blip r:embed="rId3" cstate="print"/>
          <a:stretch>
            <a:fillRect/>
          </a:stretch>
        </p:blipFill>
        <p:spPr>
          <a:xfrm>
            <a:off x="3775075" y="1930400"/>
            <a:ext cx="773113" cy="446088"/>
          </a:xfrm>
          <a:prstGeom prst="rect">
            <a:avLst/>
          </a:prstGeom>
          <a:noFill/>
          <a:ln w="9525">
            <a:noFill/>
          </a:ln>
        </p:spPr>
      </p:pic>
      <p:pic>
        <p:nvPicPr>
          <p:cNvPr id="3088" name="Picture 9" descr="PPECLOGO-eff-5-4"/>
          <p:cNvPicPr>
            <a:picLocks noChangeAspect="1"/>
          </p:cNvPicPr>
          <p:nvPr/>
        </p:nvPicPr>
        <p:blipFill>
          <a:blip r:embed="rId8" cstate="print"/>
          <a:stretch>
            <a:fillRect/>
          </a:stretch>
        </p:blipFill>
        <p:spPr>
          <a:xfrm>
            <a:off x="2187575" y="2341563"/>
            <a:ext cx="1163638" cy="668337"/>
          </a:xfrm>
          <a:prstGeom prst="rect">
            <a:avLst/>
          </a:prstGeom>
          <a:noFill/>
          <a:ln w="9525">
            <a:noFill/>
          </a:ln>
        </p:spPr>
      </p:pic>
      <p:pic>
        <p:nvPicPr>
          <p:cNvPr id="3089" name="Picture 10" descr="PPECLOGO-eff-5-2"/>
          <p:cNvPicPr>
            <a:picLocks noChangeAspect="1"/>
          </p:cNvPicPr>
          <p:nvPr/>
        </p:nvPicPr>
        <p:blipFill>
          <a:blip r:embed="rId9" cstate="print"/>
          <a:stretch>
            <a:fillRect/>
          </a:stretch>
        </p:blipFill>
        <p:spPr>
          <a:xfrm>
            <a:off x="3832225" y="2503488"/>
            <a:ext cx="1444625" cy="854075"/>
          </a:xfrm>
          <a:prstGeom prst="rect">
            <a:avLst/>
          </a:prstGeom>
          <a:noFill/>
          <a:ln w="9525">
            <a:noFill/>
          </a:ln>
        </p:spPr>
      </p:pic>
      <p:pic>
        <p:nvPicPr>
          <p:cNvPr id="3090" name="Picture 11" descr="PPECLOGO-eff-5-4"/>
          <p:cNvPicPr>
            <a:picLocks noChangeAspect="1"/>
          </p:cNvPicPr>
          <p:nvPr/>
        </p:nvPicPr>
        <p:blipFill>
          <a:blip r:embed="rId8" cstate="print"/>
          <a:stretch>
            <a:fillRect/>
          </a:stretch>
        </p:blipFill>
        <p:spPr>
          <a:xfrm>
            <a:off x="7404100" y="2028825"/>
            <a:ext cx="879475" cy="506413"/>
          </a:xfrm>
          <a:prstGeom prst="rect">
            <a:avLst/>
          </a:prstGeom>
          <a:noFill/>
          <a:ln w="9525">
            <a:noFill/>
          </a:ln>
        </p:spPr>
      </p:pic>
      <p:pic>
        <p:nvPicPr>
          <p:cNvPr id="3091" name="Picture 12" descr="PPECLOGO-eff-0-1"/>
          <p:cNvPicPr>
            <a:picLocks noChangeAspect="1"/>
          </p:cNvPicPr>
          <p:nvPr/>
        </p:nvPicPr>
        <p:blipFill>
          <a:blip r:embed="rId10" cstate="print"/>
          <a:stretch>
            <a:fillRect/>
          </a:stretch>
        </p:blipFill>
        <p:spPr>
          <a:xfrm>
            <a:off x="5873750" y="2579688"/>
            <a:ext cx="411163" cy="233362"/>
          </a:xfrm>
          <a:prstGeom prst="rect">
            <a:avLst/>
          </a:prstGeom>
          <a:noFill/>
          <a:ln w="9525">
            <a:noFill/>
          </a:ln>
        </p:spPr>
      </p:pic>
      <p:pic>
        <p:nvPicPr>
          <p:cNvPr id="3092" name="Picture 13" descr="PPECLOGO-eff-0-1"/>
          <p:cNvPicPr>
            <a:picLocks noChangeAspect="1"/>
          </p:cNvPicPr>
          <p:nvPr/>
        </p:nvPicPr>
        <p:blipFill>
          <a:blip r:embed="rId10" cstate="print"/>
          <a:stretch>
            <a:fillRect/>
          </a:stretch>
        </p:blipFill>
        <p:spPr>
          <a:xfrm>
            <a:off x="8480425" y="1785938"/>
            <a:ext cx="411163" cy="233362"/>
          </a:xfrm>
          <a:prstGeom prst="rect">
            <a:avLst/>
          </a:prstGeom>
          <a:noFill/>
          <a:ln w="9525">
            <a:noFill/>
          </a:ln>
        </p:spPr>
      </p:pic>
      <p:pic>
        <p:nvPicPr>
          <p:cNvPr id="3093" name="Picture 14" descr="PPECLOGO-eff2-1-2"/>
          <p:cNvPicPr>
            <a:picLocks noChangeAspect="1"/>
          </p:cNvPicPr>
          <p:nvPr/>
        </p:nvPicPr>
        <p:blipFill>
          <a:blip r:embed="rId11" cstate="print"/>
          <a:stretch>
            <a:fillRect/>
          </a:stretch>
        </p:blipFill>
        <p:spPr>
          <a:xfrm>
            <a:off x="1235075" y="2093913"/>
            <a:ext cx="1336675" cy="849312"/>
          </a:xfrm>
          <a:prstGeom prst="rect">
            <a:avLst/>
          </a:prstGeom>
          <a:noFill/>
          <a:ln w="9525">
            <a:noFill/>
          </a:ln>
        </p:spPr>
      </p:pic>
      <p:pic>
        <p:nvPicPr>
          <p:cNvPr id="3094" name="Picture 15" descr="PPECLOGO-eff2-1-3"/>
          <p:cNvPicPr>
            <a:picLocks noChangeAspect="1"/>
          </p:cNvPicPr>
          <p:nvPr/>
        </p:nvPicPr>
        <p:blipFill>
          <a:blip r:embed="rId12" cstate="print"/>
          <a:stretch>
            <a:fillRect/>
          </a:stretch>
        </p:blipFill>
        <p:spPr>
          <a:xfrm>
            <a:off x="2755900" y="2049463"/>
            <a:ext cx="344488" cy="217487"/>
          </a:xfrm>
          <a:prstGeom prst="rect">
            <a:avLst/>
          </a:prstGeom>
          <a:noFill/>
          <a:ln w="9525">
            <a:noFill/>
          </a:ln>
        </p:spPr>
      </p:pic>
      <p:pic>
        <p:nvPicPr>
          <p:cNvPr id="3095" name="Picture 16" descr="PPECLOGO-eff2-1-4"/>
          <p:cNvPicPr>
            <a:picLocks noChangeAspect="1"/>
          </p:cNvPicPr>
          <p:nvPr/>
        </p:nvPicPr>
        <p:blipFill>
          <a:blip r:embed="rId13" cstate="print"/>
          <a:stretch>
            <a:fillRect/>
          </a:stretch>
        </p:blipFill>
        <p:spPr>
          <a:xfrm>
            <a:off x="6327775" y="2397125"/>
            <a:ext cx="554038" cy="349250"/>
          </a:xfrm>
          <a:prstGeom prst="rect">
            <a:avLst/>
          </a:prstGeom>
          <a:noFill/>
          <a:ln w="9525">
            <a:noFill/>
          </a:ln>
        </p:spPr>
      </p:pic>
      <p:pic>
        <p:nvPicPr>
          <p:cNvPr id="3096" name="Picture 17" descr="PPECLOGO-eff2-1-3"/>
          <p:cNvPicPr>
            <a:picLocks noChangeAspect="1"/>
          </p:cNvPicPr>
          <p:nvPr/>
        </p:nvPicPr>
        <p:blipFill>
          <a:blip r:embed="rId12" cstate="print"/>
          <a:stretch>
            <a:fillRect/>
          </a:stretch>
        </p:blipFill>
        <p:spPr>
          <a:xfrm>
            <a:off x="6892925" y="2125663"/>
            <a:ext cx="284163" cy="179387"/>
          </a:xfrm>
          <a:prstGeom prst="rect">
            <a:avLst/>
          </a:prstGeom>
          <a:noFill/>
          <a:ln w="9525">
            <a:noFill/>
          </a:ln>
        </p:spPr>
      </p:pic>
      <p:pic>
        <p:nvPicPr>
          <p:cNvPr id="3097" name="Picture 18" descr="PPECLOGO-eff2-1-3"/>
          <p:cNvPicPr>
            <a:picLocks noChangeAspect="1"/>
          </p:cNvPicPr>
          <p:nvPr/>
        </p:nvPicPr>
        <p:blipFill>
          <a:blip r:embed="rId12" cstate="print"/>
          <a:stretch>
            <a:fillRect/>
          </a:stretch>
        </p:blipFill>
        <p:spPr>
          <a:xfrm>
            <a:off x="7292975" y="2460625"/>
            <a:ext cx="222250" cy="141288"/>
          </a:xfrm>
          <a:prstGeom prst="rect">
            <a:avLst/>
          </a:prstGeom>
          <a:noFill/>
          <a:ln w="9525">
            <a:noFill/>
          </a:ln>
        </p:spPr>
      </p:pic>
      <p:sp>
        <p:nvSpPr>
          <p:cNvPr id="22" name="TextBox 13"/>
          <p:cNvSpPr txBox="1"/>
          <p:nvPr/>
        </p:nvSpPr>
        <p:spPr>
          <a:xfrm>
            <a:off x="216535" y="1877060"/>
            <a:ext cx="8786495" cy="829945"/>
          </a:xfrm>
          <a:prstGeom prst="rect">
            <a:avLst/>
          </a:prstGeom>
          <a:noFill/>
          <a:effectLst>
            <a:outerShdw blurRad="50800" dist="38100" dir="2700000" algn="tl" rotWithShape="0">
              <a:prstClr val="black">
                <a:alpha val="40000"/>
              </a:prstClr>
            </a:outerShdw>
          </a:effectLst>
        </p:spPr>
        <p:txBody>
          <a:bodyPr wrap="square">
            <a:spAutoFit/>
          </a:bodyPr>
          <a:lstStyle/>
          <a:p>
            <a:pPr marR="0" algn="ctr" defTabSz="914400">
              <a:buClrTx/>
              <a:buSzTx/>
              <a:buFontTx/>
              <a:buNone/>
              <a:defRPr/>
            </a:pPr>
            <a:r>
              <a:rPr kumimoji="0" lang="zh-CN" altLang="zh-CN" sz="4800" b="1" kern="1200" cap="none" spc="0" normalizeH="0" baseline="0" noProof="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课题1.</a:t>
            </a:r>
            <a:r>
              <a:rPr kumimoji="0" lang="en-US" altLang="zh-CN" sz="4800" b="1" kern="1200" cap="none" spc="0" normalizeH="0" baseline="0" noProof="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3</a:t>
            </a:r>
            <a:r>
              <a:rPr kumimoji="0" lang="zh-CN" altLang="zh-CN" sz="4800" b="1" kern="1200" cap="none" spc="0" normalizeH="0" baseline="0" noProof="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  工程造价控制</a:t>
            </a:r>
            <a:endParaRPr kumimoji="0" lang="zh-CN" altLang="zh-CN" sz="4800" b="1" kern="1200" cap="none" spc="0" normalizeH="0" baseline="0" noProof="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cxnSp>
        <p:nvCxnSpPr>
          <p:cNvPr id="23" name="直接连接符 22"/>
          <p:cNvCxnSpPr/>
          <p:nvPr/>
        </p:nvCxnSpPr>
        <p:spPr>
          <a:xfrm>
            <a:off x="0" y="3397250"/>
            <a:ext cx="9144000" cy="0"/>
          </a:xfrm>
          <a:prstGeom prst="line">
            <a:avLst/>
          </a:prstGeom>
          <a:ln w="19050">
            <a:solidFill>
              <a:srgbClr val="04AEDA"/>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4762" y="3617913"/>
            <a:ext cx="3063875"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sp>
        <p:nvSpPr>
          <p:cNvPr id="10263" name="矩形 29"/>
          <p:cNvSpPr/>
          <p:nvPr/>
        </p:nvSpPr>
        <p:spPr>
          <a:xfrm>
            <a:off x="3832225" y="3449638"/>
            <a:ext cx="1372235" cy="337185"/>
          </a:xfrm>
          <a:prstGeom prst="rect">
            <a:avLst/>
          </a:prstGeom>
          <a:noFill/>
          <a:ln w="9525">
            <a:noFill/>
          </a:ln>
        </p:spPr>
        <p:txBody>
          <a:bodyPr wrap="none">
            <a:spAutoFit/>
          </a:bodyPr>
          <a:lstStyle/>
          <a:p>
            <a:r>
              <a:rPr lang="en-US" altLang="zh-CN" sz="1600" dirty="0">
                <a:latin typeface="Arial" panose="020B0604020202020204" pitchFamily="34" charset="0"/>
              </a:rPr>
              <a:t> </a:t>
            </a:r>
            <a:r>
              <a:rPr lang="zh-CN" altLang="en-US" sz="1600" dirty="0">
                <a:latin typeface="微软雅黑" panose="020B0503020204020204" pitchFamily="34" charset="-122"/>
                <a:ea typeface="微软雅黑" panose="020B0503020204020204" pitchFamily="34" charset="-122"/>
              </a:rPr>
              <a:t>作者 徐锡权</a:t>
            </a:r>
            <a:r>
              <a:rPr lang="zh-CN" altLang="en-US" sz="1600" dirty="0">
                <a:latin typeface="Arial" panose="020B0604020202020204" pitchFamily="34" charset="0"/>
              </a:rPr>
              <a:t> </a:t>
            </a:r>
            <a:endParaRPr lang="zh-CN" altLang="zh-CN" sz="1400" dirty="0">
              <a:latin typeface="Arial" panose="020B0604020202020204" pitchFamily="34" charset="0"/>
            </a:endParaRPr>
          </a:p>
        </p:txBody>
      </p:sp>
      <p:cxnSp>
        <p:nvCxnSpPr>
          <p:cNvPr id="32" name="直接连接符 31"/>
          <p:cNvCxnSpPr/>
          <p:nvPr/>
        </p:nvCxnSpPr>
        <p:spPr>
          <a:xfrm>
            <a:off x="1588" y="1289050"/>
            <a:ext cx="9144000" cy="0"/>
          </a:xfrm>
          <a:prstGeom prst="line">
            <a:avLst/>
          </a:prstGeom>
          <a:ln w="19050">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0" y="3552825"/>
            <a:ext cx="3059113"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0" y="3689350"/>
            <a:ext cx="3059113"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5926138" y="3598863"/>
            <a:ext cx="3217863"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5926138" y="3533775"/>
            <a:ext cx="3217863"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5922963" y="3670300"/>
            <a:ext cx="3221038"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088"/>
                                        </p:tgtEl>
                                        <p:attrNameLst>
                                          <p:attrName>style.visibility</p:attrName>
                                        </p:attrNameLst>
                                      </p:cBhvr>
                                      <p:to>
                                        <p:strVal val="visible"/>
                                      </p:to>
                                    </p:set>
                                    <p:animEffect filter="fade">
                                      <p:cBhvr>
                                        <p:cTn id="7" dur="500"/>
                                        <p:tgtEl>
                                          <p:spTgt spid="3088"/>
                                        </p:tgtEl>
                                      </p:cBhvr>
                                    </p:animEffect>
                                  </p:childTnLst>
                                </p:cTn>
                              </p:par>
                              <p:par>
                                <p:cTn id="8" presetID="10" presetClass="entr" presetSubtype="0" fill="hold" nodeType="withEffect">
                                  <p:stCondLst>
                                    <p:cond delay="0"/>
                                  </p:stCondLst>
                                  <p:childTnLst>
                                    <p:set>
                                      <p:cBhvr>
                                        <p:cTn id="9" dur="1" fill="hold">
                                          <p:stCondLst>
                                            <p:cond delay="0"/>
                                          </p:stCondLst>
                                        </p:cTn>
                                        <p:tgtEl>
                                          <p:spTgt spid="3084"/>
                                        </p:tgtEl>
                                        <p:attrNameLst>
                                          <p:attrName>style.visibility</p:attrName>
                                        </p:attrNameLst>
                                      </p:cBhvr>
                                      <p:to>
                                        <p:strVal val="visible"/>
                                      </p:to>
                                    </p:set>
                                    <p:animEffect filter="fade">
                                      <p:cBhvr>
                                        <p:cTn id="10" dur="500"/>
                                        <p:tgtEl>
                                          <p:spTgt spid="3084"/>
                                        </p:tgtEl>
                                      </p:cBhvr>
                                    </p:animEffect>
                                  </p:childTnLst>
                                </p:cTn>
                              </p:par>
                              <p:par>
                                <p:cTn id="11" presetID="10" presetClass="entr" presetSubtype="0" fill="hold" nodeType="withEffect">
                                  <p:stCondLst>
                                    <p:cond delay="0"/>
                                  </p:stCondLst>
                                  <p:childTnLst>
                                    <p:set>
                                      <p:cBhvr>
                                        <p:cTn id="12" dur="1" fill="hold">
                                          <p:stCondLst>
                                            <p:cond delay="0"/>
                                          </p:stCondLst>
                                        </p:cTn>
                                        <p:tgtEl>
                                          <p:spTgt spid="3083"/>
                                        </p:tgtEl>
                                        <p:attrNameLst>
                                          <p:attrName>style.visibility</p:attrName>
                                        </p:attrNameLst>
                                      </p:cBhvr>
                                      <p:to>
                                        <p:strVal val="visible"/>
                                      </p:to>
                                    </p:set>
                                    <p:animEffect filter="fade">
                                      <p:cBhvr>
                                        <p:cTn id="13" dur="500"/>
                                        <p:tgtEl>
                                          <p:spTgt spid="3083"/>
                                        </p:tgtEl>
                                      </p:cBhvr>
                                    </p:animEffect>
                                  </p:childTnLst>
                                </p:cTn>
                              </p:par>
                              <p:par>
                                <p:cTn id="14" presetID="10" presetClass="entr" presetSubtype="0" fill="hold" nodeType="withEffect">
                                  <p:stCondLst>
                                    <p:cond delay="0"/>
                                  </p:stCondLst>
                                  <p:childTnLst>
                                    <p:set>
                                      <p:cBhvr>
                                        <p:cTn id="15" dur="1" fill="hold">
                                          <p:stCondLst>
                                            <p:cond delay="0"/>
                                          </p:stCondLst>
                                        </p:cTn>
                                        <p:tgtEl>
                                          <p:spTgt spid="3081"/>
                                        </p:tgtEl>
                                        <p:attrNameLst>
                                          <p:attrName>style.visibility</p:attrName>
                                        </p:attrNameLst>
                                      </p:cBhvr>
                                      <p:to>
                                        <p:strVal val="visible"/>
                                      </p:to>
                                    </p:set>
                                    <p:animEffect filter="fade">
                                      <p:cBhvr>
                                        <p:cTn id="16" dur="500"/>
                                        <p:tgtEl>
                                          <p:spTgt spid="3081"/>
                                        </p:tgtEl>
                                      </p:cBhvr>
                                    </p:animEffect>
                                  </p:childTnLst>
                                </p:cTn>
                              </p:par>
                              <p:par>
                                <p:cTn id="17" presetID="10" presetClass="entr" presetSubtype="0" fill="hold" nodeType="withEffect">
                                  <p:stCondLst>
                                    <p:cond delay="0"/>
                                  </p:stCondLst>
                                  <p:childTnLst>
                                    <p:set>
                                      <p:cBhvr>
                                        <p:cTn id="18" dur="1" fill="hold">
                                          <p:stCondLst>
                                            <p:cond delay="0"/>
                                          </p:stCondLst>
                                        </p:cTn>
                                        <p:tgtEl>
                                          <p:spTgt spid="3087"/>
                                        </p:tgtEl>
                                        <p:attrNameLst>
                                          <p:attrName>style.visibility</p:attrName>
                                        </p:attrNameLst>
                                      </p:cBhvr>
                                      <p:to>
                                        <p:strVal val="visible"/>
                                      </p:to>
                                    </p:set>
                                    <p:animEffect filter="fade">
                                      <p:cBhvr>
                                        <p:cTn id="19" dur="500"/>
                                        <p:tgtEl>
                                          <p:spTgt spid="3087"/>
                                        </p:tgtEl>
                                      </p:cBhvr>
                                    </p:animEffect>
                                  </p:childTnLst>
                                </p:cTn>
                              </p:par>
                              <p:par>
                                <p:cTn id="20" presetID="10" presetClass="entr" presetSubtype="0" fill="hold" nodeType="withEffect">
                                  <p:stCondLst>
                                    <p:cond delay="0"/>
                                  </p:stCondLst>
                                  <p:childTnLst>
                                    <p:set>
                                      <p:cBhvr>
                                        <p:cTn id="21" dur="1" fill="hold">
                                          <p:stCondLst>
                                            <p:cond delay="0"/>
                                          </p:stCondLst>
                                        </p:cTn>
                                        <p:tgtEl>
                                          <p:spTgt spid="3089"/>
                                        </p:tgtEl>
                                        <p:attrNameLst>
                                          <p:attrName>style.visibility</p:attrName>
                                        </p:attrNameLst>
                                      </p:cBhvr>
                                      <p:to>
                                        <p:strVal val="visible"/>
                                      </p:to>
                                    </p:set>
                                    <p:animEffect filter="fade">
                                      <p:cBhvr>
                                        <p:cTn id="22" dur="500"/>
                                        <p:tgtEl>
                                          <p:spTgt spid="3089"/>
                                        </p:tgtEl>
                                      </p:cBhvr>
                                    </p:animEffect>
                                  </p:childTnLst>
                                </p:cTn>
                              </p:par>
                              <p:par>
                                <p:cTn id="23" presetID="10" presetClass="entr" presetSubtype="0" fill="hold" nodeType="withEffect">
                                  <p:stCondLst>
                                    <p:cond delay="0"/>
                                  </p:stCondLst>
                                  <p:childTnLst>
                                    <p:set>
                                      <p:cBhvr>
                                        <p:cTn id="24" dur="1" fill="hold">
                                          <p:stCondLst>
                                            <p:cond delay="0"/>
                                          </p:stCondLst>
                                        </p:cTn>
                                        <p:tgtEl>
                                          <p:spTgt spid="3091"/>
                                        </p:tgtEl>
                                        <p:attrNameLst>
                                          <p:attrName>style.visibility</p:attrName>
                                        </p:attrNameLst>
                                      </p:cBhvr>
                                      <p:to>
                                        <p:strVal val="visible"/>
                                      </p:to>
                                    </p:set>
                                    <p:animEffect filter="fade">
                                      <p:cBhvr>
                                        <p:cTn id="25" dur="500"/>
                                        <p:tgtEl>
                                          <p:spTgt spid="3091"/>
                                        </p:tgtEl>
                                      </p:cBhvr>
                                    </p:animEffect>
                                  </p:childTnLst>
                                </p:cTn>
                              </p:par>
                              <p:par>
                                <p:cTn id="26" presetID="10" presetClass="entr" presetSubtype="0" fill="hold" nodeType="withEffect">
                                  <p:stCondLst>
                                    <p:cond delay="0"/>
                                  </p:stCondLst>
                                  <p:childTnLst>
                                    <p:set>
                                      <p:cBhvr>
                                        <p:cTn id="27" dur="1" fill="hold">
                                          <p:stCondLst>
                                            <p:cond delay="0"/>
                                          </p:stCondLst>
                                        </p:cTn>
                                        <p:tgtEl>
                                          <p:spTgt spid="3082"/>
                                        </p:tgtEl>
                                        <p:attrNameLst>
                                          <p:attrName>style.visibility</p:attrName>
                                        </p:attrNameLst>
                                      </p:cBhvr>
                                      <p:to>
                                        <p:strVal val="visible"/>
                                      </p:to>
                                    </p:set>
                                    <p:animEffect filter="fade">
                                      <p:cBhvr>
                                        <p:cTn id="28" dur="500"/>
                                        <p:tgtEl>
                                          <p:spTgt spid="3082"/>
                                        </p:tgtEl>
                                      </p:cBhvr>
                                    </p:animEffect>
                                  </p:childTnLst>
                                </p:cTn>
                              </p:par>
                              <p:par>
                                <p:cTn id="29" presetID="10" presetClass="entr" presetSubtype="0" fill="hold" nodeType="withEffect">
                                  <p:stCondLst>
                                    <p:cond delay="0"/>
                                  </p:stCondLst>
                                  <p:childTnLst>
                                    <p:set>
                                      <p:cBhvr>
                                        <p:cTn id="30" dur="1" fill="hold">
                                          <p:stCondLst>
                                            <p:cond delay="0"/>
                                          </p:stCondLst>
                                        </p:cTn>
                                        <p:tgtEl>
                                          <p:spTgt spid="3090"/>
                                        </p:tgtEl>
                                        <p:attrNameLst>
                                          <p:attrName>style.visibility</p:attrName>
                                        </p:attrNameLst>
                                      </p:cBhvr>
                                      <p:to>
                                        <p:strVal val="visible"/>
                                      </p:to>
                                    </p:set>
                                    <p:animEffect filter="fade">
                                      <p:cBhvr>
                                        <p:cTn id="31" dur="500"/>
                                        <p:tgtEl>
                                          <p:spTgt spid="3090"/>
                                        </p:tgtEl>
                                      </p:cBhvr>
                                    </p:animEffect>
                                  </p:childTnLst>
                                </p:cTn>
                              </p:par>
                              <p:par>
                                <p:cTn id="32" presetID="10" presetClass="entr" presetSubtype="0" fill="hold" nodeType="withEffect">
                                  <p:stCondLst>
                                    <p:cond delay="0"/>
                                  </p:stCondLst>
                                  <p:childTnLst>
                                    <p:set>
                                      <p:cBhvr>
                                        <p:cTn id="33" dur="1" fill="hold">
                                          <p:stCondLst>
                                            <p:cond delay="0"/>
                                          </p:stCondLst>
                                        </p:cTn>
                                        <p:tgtEl>
                                          <p:spTgt spid="3085"/>
                                        </p:tgtEl>
                                        <p:attrNameLst>
                                          <p:attrName>style.visibility</p:attrName>
                                        </p:attrNameLst>
                                      </p:cBhvr>
                                      <p:to>
                                        <p:strVal val="visible"/>
                                      </p:to>
                                    </p:set>
                                    <p:animEffect filter="fade">
                                      <p:cBhvr>
                                        <p:cTn id="34" dur="500"/>
                                        <p:tgtEl>
                                          <p:spTgt spid="3085"/>
                                        </p:tgtEl>
                                      </p:cBhvr>
                                    </p:animEffect>
                                  </p:childTnLst>
                                </p:cTn>
                              </p:par>
                              <p:par>
                                <p:cTn id="35" presetID="10" presetClass="entr" presetSubtype="0" fill="hold" nodeType="withEffect">
                                  <p:stCondLst>
                                    <p:cond delay="0"/>
                                  </p:stCondLst>
                                  <p:childTnLst>
                                    <p:set>
                                      <p:cBhvr>
                                        <p:cTn id="36" dur="1" fill="hold">
                                          <p:stCondLst>
                                            <p:cond delay="0"/>
                                          </p:stCondLst>
                                        </p:cTn>
                                        <p:tgtEl>
                                          <p:spTgt spid="3092"/>
                                        </p:tgtEl>
                                        <p:attrNameLst>
                                          <p:attrName>style.visibility</p:attrName>
                                        </p:attrNameLst>
                                      </p:cBhvr>
                                      <p:to>
                                        <p:strVal val="visible"/>
                                      </p:to>
                                    </p:set>
                                    <p:animEffect filter="fade">
                                      <p:cBhvr>
                                        <p:cTn id="37" dur="500"/>
                                        <p:tgtEl>
                                          <p:spTgt spid="3092"/>
                                        </p:tgtEl>
                                      </p:cBhvr>
                                    </p:animEffect>
                                  </p:childTnLst>
                                </p:cTn>
                              </p:par>
                              <p:par>
                                <p:cTn id="38" presetID="10" presetClass="entr" presetSubtype="0" fill="hold" nodeType="withEffect">
                                  <p:stCondLst>
                                    <p:cond delay="0"/>
                                  </p:stCondLst>
                                  <p:childTnLst>
                                    <p:set>
                                      <p:cBhvr>
                                        <p:cTn id="39" dur="1" fill="hold">
                                          <p:stCondLst>
                                            <p:cond delay="0"/>
                                          </p:stCondLst>
                                        </p:cTn>
                                        <p:tgtEl>
                                          <p:spTgt spid="3086"/>
                                        </p:tgtEl>
                                        <p:attrNameLst>
                                          <p:attrName>style.visibility</p:attrName>
                                        </p:attrNameLst>
                                      </p:cBhvr>
                                      <p:to>
                                        <p:strVal val="visible"/>
                                      </p:to>
                                    </p:set>
                                    <p:animEffect filter="fade">
                                      <p:cBhvr>
                                        <p:cTn id="40" dur="500"/>
                                        <p:tgtEl>
                                          <p:spTgt spid="3086"/>
                                        </p:tgtEl>
                                      </p:cBhvr>
                                    </p:animEffect>
                                  </p:childTnLst>
                                </p:cTn>
                              </p:par>
                              <p:par>
                                <p:cTn id="41" presetID="35" presetClass="path" presetSubtype="0" fill="hold" nodeType="withEffect">
                                  <p:stCondLst>
                                    <p:cond delay="0"/>
                                  </p:stCondLst>
                                  <p:childTnLst>
                                    <p:animMotion origin="layout" path="M -2.5E-6 1.48148E-6 L -0.25 1.48148E-6 " pathEditMode="relative" rAng="0" ptsTypes="AA">
                                      <p:cBhvr>
                                        <p:cTn id="42" dur="5000" fill="hold"/>
                                        <p:tgtEl>
                                          <p:spTgt spid="3090"/>
                                        </p:tgtEl>
                                        <p:attrNameLst>
                                          <p:attrName>ppt_x</p:attrName>
                                          <p:attrName>ppt_y</p:attrName>
                                        </p:attrNameLst>
                                      </p:cBhvr>
                                      <p:rCtr x="-12500" y="0"/>
                                    </p:animMotion>
                                  </p:childTnLst>
                                </p:cTn>
                              </p:par>
                              <p:par>
                                <p:cTn id="43" presetID="35" presetClass="path" presetSubtype="0" fill="hold" nodeType="withEffect">
                                  <p:stCondLst>
                                    <p:cond delay="0"/>
                                  </p:stCondLst>
                                  <p:childTnLst>
                                    <p:animMotion origin="layout" path="M -4.72222E-6 -1.85185E-6 L -0.31631 -1.85185E-6 " pathEditMode="relative" rAng="0" ptsTypes="AA">
                                      <p:cBhvr>
                                        <p:cTn id="44" dur="5000" fill="hold"/>
                                        <p:tgtEl>
                                          <p:spTgt spid="3082"/>
                                        </p:tgtEl>
                                        <p:attrNameLst>
                                          <p:attrName>ppt_x</p:attrName>
                                          <p:attrName>ppt_y</p:attrName>
                                        </p:attrNameLst>
                                      </p:cBhvr>
                                      <p:rCtr x="-15800" y="0"/>
                                    </p:animMotion>
                                  </p:childTnLst>
                                </p:cTn>
                              </p:par>
                              <p:par>
                                <p:cTn id="45" presetID="35" presetClass="path" presetSubtype="0" fill="hold" nodeType="withEffect">
                                  <p:stCondLst>
                                    <p:cond delay="0"/>
                                  </p:stCondLst>
                                  <p:childTnLst>
                                    <p:animMotion origin="layout" path="M 0.00504 1.7284E-6 L -0.46684 1.7284E-6 " pathEditMode="relative" rAng="0" ptsTypes="AA">
                                      <p:cBhvr>
                                        <p:cTn id="46" dur="5000" fill="hold"/>
                                        <p:tgtEl>
                                          <p:spTgt spid="3085"/>
                                        </p:tgtEl>
                                        <p:attrNameLst>
                                          <p:attrName>ppt_x</p:attrName>
                                          <p:attrName>ppt_y</p:attrName>
                                        </p:attrNameLst>
                                      </p:cBhvr>
                                      <p:rCtr x="-23600" y="0"/>
                                    </p:animMotion>
                                  </p:childTnLst>
                                </p:cTn>
                              </p:par>
                              <p:par>
                                <p:cTn id="47" presetID="35" presetClass="path" presetSubtype="0" fill="hold" nodeType="withEffect">
                                  <p:stCondLst>
                                    <p:cond delay="0"/>
                                  </p:stCondLst>
                                  <p:childTnLst>
                                    <p:animMotion origin="layout" path="M -4.72222E-6 1.48148E-6 L -0.19531 1.48148E-6 " pathEditMode="relative" rAng="0" ptsTypes="AA">
                                      <p:cBhvr>
                                        <p:cTn id="48" dur="5000" fill="hold"/>
                                        <p:tgtEl>
                                          <p:spTgt spid="3087"/>
                                        </p:tgtEl>
                                        <p:attrNameLst>
                                          <p:attrName>ppt_x</p:attrName>
                                          <p:attrName>ppt_y</p:attrName>
                                        </p:attrNameLst>
                                      </p:cBhvr>
                                      <p:rCtr x="-9800" y="0"/>
                                    </p:animMotion>
                                  </p:childTnLst>
                                </p:cTn>
                              </p:par>
                              <p:par>
                                <p:cTn id="49" presetID="35" presetClass="path" presetSubtype="0" fill="hold" nodeType="withEffect">
                                  <p:stCondLst>
                                    <p:cond delay="0"/>
                                  </p:stCondLst>
                                  <p:childTnLst>
                                    <p:animMotion origin="layout" path="M 5E-6 -3.95062E-6 L -0.43594 -3.95062E-6 " pathEditMode="relative" rAng="0" ptsTypes="AA">
                                      <p:cBhvr>
                                        <p:cTn id="50" dur="5000" fill="hold"/>
                                        <p:tgtEl>
                                          <p:spTgt spid="3084"/>
                                        </p:tgtEl>
                                        <p:attrNameLst>
                                          <p:attrName>ppt_x</p:attrName>
                                          <p:attrName>ppt_y</p:attrName>
                                        </p:attrNameLst>
                                      </p:cBhvr>
                                      <p:rCtr x="-21800" y="0"/>
                                    </p:animMotion>
                                  </p:childTnLst>
                                </p:cTn>
                              </p:par>
                              <p:par>
                                <p:cTn id="51" presetID="35" presetClass="path" presetSubtype="0" fill="hold" nodeType="withEffect">
                                  <p:stCondLst>
                                    <p:cond delay="0"/>
                                  </p:stCondLst>
                                  <p:childTnLst>
                                    <p:animMotion origin="layout" path="M 3.05556E-6 7.40741E-7 L -0.61719 7.40741E-7 " pathEditMode="relative" rAng="0" ptsTypes="AA">
                                      <p:cBhvr>
                                        <p:cTn id="52" dur="5000" fill="hold"/>
                                        <p:tgtEl>
                                          <p:spTgt spid="3086"/>
                                        </p:tgtEl>
                                        <p:attrNameLst>
                                          <p:attrName>ppt_x</p:attrName>
                                          <p:attrName>ppt_y</p:attrName>
                                        </p:attrNameLst>
                                      </p:cBhvr>
                                      <p:rCtr x="-30900" y="0"/>
                                    </p:animMotion>
                                  </p:childTnLst>
                                </p:cTn>
                              </p:par>
                              <p:par>
                                <p:cTn id="53" presetID="35" presetClass="path" presetSubtype="0" fill="hold" nodeType="withEffect">
                                  <p:stCondLst>
                                    <p:cond delay="0"/>
                                  </p:stCondLst>
                                  <p:childTnLst>
                                    <p:animMotion origin="layout" path="M 2.5E-6 3.45679E-6 L -0.33577 3.45679E-6 " pathEditMode="relative" rAng="0" ptsTypes="AA">
                                      <p:cBhvr>
                                        <p:cTn id="54" dur="5000" fill="hold"/>
                                        <p:tgtEl>
                                          <p:spTgt spid="3081"/>
                                        </p:tgtEl>
                                        <p:attrNameLst>
                                          <p:attrName>ppt_x</p:attrName>
                                          <p:attrName>ppt_y</p:attrName>
                                        </p:attrNameLst>
                                      </p:cBhvr>
                                      <p:rCtr x="-16800" y="0"/>
                                    </p:animMotion>
                                  </p:childTnLst>
                                </p:cTn>
                              </p:par>
                              <p:par>
                                <p:cTn id="55" presetID="35" presetClass="path" presetSubtype="0" fill="hold" nodeType="withEffect">
                                  <p:stCondLst>
                                    <p:cond delay="0"/>
                                  </p:stCondLst>
                                  <p:childTnLst>
                                    <p:animMotion origin="layout" path="M 3.05556E-6 -4.07407E-6 L -0.57188 -4.07407E-6 " pathEditMode="relative" rAng="0" ptsTypes="AA">
                                      <p:cBhvr>
                                        <p:cTn id="56" dur="5000" fill="hold"/>
                                        <p:tgtEl>
                                          <p:spTgt spid="3091"/>
                                        </p:tgtEl>
                                        <p:attrNameLst>
                                          <p:attrName>ppt_x</p:attrName>
                                          <p:attrName>ppt_y</p:attrName>
                                        </p:attrNameLst>
                                      </p:cBhvr>
                                      <p:rCtr x="-28600" y="0"/>
                                    </p:animMotion>
                                  </p:childTnLst>
                                </p:cTn>
                              </p:par>
                              <p:par>
                                <p:cTn id="57" presetID="35" presetClass="path" presetSubtype="0" fill="hold" nodeType="withEffect">
                                  <p:stCondLst>
                                    <p:cond delay="0"/>
                                  </p:stCondLst>
                                  <p:childTnLst>
                                    <p:animMotion origin="layout" path="M 3.61111E-6 -3.08642E-6 L -0.57188 -3.08642E-6 " pathEditMode="relative" rAng="0" ptsTypes="AA">
                                      <p:cBhvr>
                                        <p:cTn id="58" dur="5000" fill="hold"/>
                                        <p:tgtEl>
                                          <p:spTgt spid="3092"/>
                                        </p:tgtEl>
                                        <p:attrNameLst>
                                          <p:attrName>ppt_x</p:attrName>
                                          <p:attrName>ppt_y</p:attrName>
                                        </p:attrNameLst>
                                      </p:cBhvr>
                                      <p:rCtr x="-28600" y="0"/>
                                    </p:animMotion>
                                  </p:childTnLst>
                                </p:cTn>
                              </p:par>
                              <p:par>
                                <p:cTn id="59" presetID="63" presetClass="path" presetSubtype="0" fill="hold" nodeType="withEffect">
                                  <p:stCondLst>
                                    <p:cond delay="0"/>
                                  </p:stCondLst>
                                  <p:childTnLst>
                                    <p:animMotion origin="layout" path="M -2.77778E-7 -3.08642E-6 L 0.43906 -3.08642E-6 " pathEditMode="relative" rAng="0" ptsTypes="AA">
                                      <p:cBhvr>
                                        <p:cTn id="60" dur="5000" fill="hold"/>
                                        <p:tgtEl>
                                          <p:spTgt spid="3089"/>
                                        </p:tgtEl>
                                        <p:attrNameLst>
                                          <p:attrName>ppt_x</p:attrName>
                                          <p:attrName>ppt_y</p:attrName>
                                        </p:attrNameLst>
                                      </p:cBhvr>
                                      <p:rCtr x="21900" y="0"/>
                                    </p:animMotion>
                                  </p:childTnLst>
                                </p:cTn>
                              </p:par>
                              <p:par>
                                <p:cTn id="61" presetID="63" presetClass="path" presetSubtype="0" fill="hold" nodeType="withEffect">
                                  <p:stCondLst>
                                    <p:cond delay="0"/>
                                  </p:stCondLst>
                                  <p:childTnLst>
                                    <p:animMotion origin="layout" path="M 2.22222E-6 -1.7284E-6 L 0.62812 -1.7284E-6 " pathEditMode="relative" rAng="0" ptsTypes="AA">
                                      <p:cBhvr>
                                        <p:cTn id="62" dur="5000" fill="hold"/>
                                        <p:tgtEl>
                                          <p:spTgt spid="3088"/>
                                        </p:tgtEl>
                                        <p:attrNameLst>
                                          <p:attrName>ppt_x</p:attrName>
                                          <p:attrName>ppt_y</p:attrName>
                                        </p:attrNameLst>
                                      </p:cBhvr>
                                      <p:rCtr x="31400" y="0"/>
                                    </p:animMotion>
                                  </p:childTnLst>
                                </p:cTn>
                              </p:par>
                              <p:par>
                                <p:cTn id="63" presetID="63" presetClass="path" presetSubtype="0" fill="hold" nodeType="withEffect">
                                  <p:stCondLst>
                                    <p:cond delay="0"/>
                                  </p:stCondLst>
                                  <p:childTnLst>
                                    <p:animMotion origin="layout" path="M -4.16667E-6 -2.46914E-6 L 0.42466 -2.46914E-6 " pathEditMode="relative" rAng="0" ptsTypes="AA">
                                      <p:cBhvr>
                                        <p:cTn id="64" dur="5000" fill="hold"/>
                                        <p:tgtEl>
                                          <p:spTgt spid="3083"/>
                                        </p:tgtEl>
                                        <p:attrNameLst>
                                          <p:attrName>ppt_x</p:attrName>
                                          <p:attrName>ppt_y</p:attrName>
                                        </p:attrNameLst>
                                      </p:cBhvr>
                                      <p:rCtr x="21200" y="0"/>
                                    </p:animMotion>
                                  </p:childTnLst>
                                </p:cTn>
                              </p:par>
                              <p:par>
                                <p:cTn id="65" presetID="10" presetClass="exit" presetSubtype="0" fill="hold" nodeType="withEffect">
                                  <p:stCondLst>
                                    <p:cond delay="2500"/>
                                  </p:stCondLst>
                                  <p:childTnLst>
                                    <p:animEffect filter="fade">
                                      <p:cBhvr>
                                        <p:cTn id="66" dur="500"/>
                                        <p:tgtEl>
                                          <p:spTgt spid="3088"/>
                                        </p:tgtEl>
                                      </p:cBhvr>
                                    </p:animEffect>
                                    <p:set>
                                      <p:cBhvr>
                                        <p:cTn id="67" dur="1" fill="hold">
                                          <p:stCondLst>
                                            <p:cond delay="499"/>
                                          </p:stCondLst>
                                        </p:cTn>
                                        <p:tgtEl>
                                          <p:spTgt spid="3088"/>
                                        </p:tgtEl>
                                        <p:attrNameLst>
                                          <p:attrName>style.visibility</p:attrName>
                                        </p:attrNameLst>
                                      </p:cBhvr>
                                      <p:to>
                                        <p:strVal val="hidden"/>
                                      </p:to>
                                    </p:set>
                                  </p:childTnLst>
                                </p:cTn>
                              </p:par>
                              <p:par>
                                <p:cTn id="68" presetID="10" presetClass="exit" presetSubtype="0" fill="hold" nodeType="withEffect">
                                  <p:stCondLst>
                                    <p:cond delay="2500"/>
                                  </p:stCondLst>
                                  <p:childTnLst>
                                    <p:animEffect filter="fade">
                                      <p:cBhvr>
                                        <p:cTn id="69" dur="500"/>
                                        <p:tgtEl>
                                          <p:spTgt spid="3089"/>
                                        </p:tgtEl>
                                      </p:cBhvr>
                                    </p:animEffect>
                                    <p:set>
                                      <p:cBhvr>
                                        <p:cTn id="70" dur="1" fill="hold">
                                          <p:stCondLst>
                                            <p:cond delay="499"/>
                                          </p:stCondLst>
                                        </p:cTn>
                                        <p:tgtEl>
                                          <p:spTgt spid="3089"/>
                                        </p:tgtEl>
                                        <p:attrNameLst>
                                          <p:attrName>style.visibility</p:attrName>
                                        </p:attrNameLst>
                                      </p:cBhvr>
                                      <p:to>
                                        <p:strVal val="hidden"/>
                                      </p:to>
                                    </p:set>
                                  </p:childTnLst>
                                </p:cTn>
                              </p:par>
                              <p:par>
                                <p:cTn id="71" presetID="10" presetClass="exit" presetSubtype="0" fill="hold" nodeType="withEffect">
                                  <p:stCondLst>
                                    <p:cond delay="2500"/>
                                  </p:stCondLst>
                                  <p:childTnLst>
                                    <p:animEffect filter="fade">
                                      <p:cBhvr>
                                        <p:cTn id="72" dur="500"/>
                                        <p:tgtEl>
                                          <p:spTgt spid="3091"/>
                                        </p:tgtEl>
                                      </p:cBhvr>
                                    </p:animEffect>
                                    <p:set>
                                      <p:cBhvr>
                                        <p:cTn id="73" dur="1" fill="hold">
                                          <p:stCondLst>
                                            <p:cond delay="499"/>
                                          </p:stCondLst>
                                        </p:cTn>
                                        <p:tgtEl>
                                          <p:spTgt spid="3091"/>
                                        </p:tgtEl>
                                        <p:attrNameLst>
                                          <p:attrName>style.visibility</p:attrName>
                                        </p:attrNameLst>
                                      </p:cBhvr>
                                      <p:to>
                                        <p:strVal val="hidden"/>
                                      </p:to>
                                    </p:set>
                                  </p:childTnLst>
                                </p:cTn>
                              </p:par>
                              <p:par>
                                <p:cTn id="74" presetID="10" presetClass="exit" presetSubtype="0" fill="hold" nodeType="withEffect">
                                  <p:stCondLst>
                                    <p:cond delay="2500"/>
                                  </p:stCondLst>
                                  <p:childTnLst>
                                    <p:animEffect filter="fade">
                                      <p:cBhvr>
                                        <p:cTn id="75" dur="500"/>
                                        <p:tgtEl>
                                          <p:spTgt spid="3086"/>
                                        </p:tgtEl>
                                      </p:cBhvr>
                                    </p:animEffect>
                                    <p:set>
                                      <p:cBhvr>
                                        <p:cTn id="76" dur="1" fill="hold">
                                          <p:stCondLst>
                                            <p:cond delay="499"/>
                                          </p:stCondLst>
                                        </p:cTn>
                                        <p:tgtEl>
                                          <p:spTgt spid="3086"/>
                                        </p:tgtEl>
                                        <p:attrNameLst>
                                          <p:attrName>style.visibility</p:attrName>
                                        </p:attrNameLst>
                                      </p:cBhvr>
                                      <p:to>
                                        <p:strVal val="hidden"/>
                                      </p:to>
                                    </p:set>
                                  </p:childTnLst>
                                </p:cTn>
                              </p:par>
                              <p:par>
                                <p:cTn id="77" presetID="10" presetClass="exit" presetSubtype="0" fill="hold" nodeType="withEffect">
                                  <p:stCondLst>
                                    <p:cond delay="2500"/>
                                  </p:stCondLst>
                                  <p:childTnLst>
                                    <p:animEffect filter="fade">
                                      <p:cBhvr>
                                        <p:cTn id="78" dur="500"/>
                                        <p:tgtEl>
                                          <p:spTgt spid="3084"/>
                                        </p:tgtEl>
                                      </p:cBhvr>
                                    </p:animEffect>
                                    <p:set>
                                      <p:cBhvr>
                                        <p:cTn id="79" dur="1" fill="hold">
                                          <p:stCondLst>
                                            <p:cond delay="499"/>
                                          </p:stCondLst>
                                        </p:cTn>
                                        <p:tgtEl>
                                          <p:spTgt spid="3084"/>
                                        </p:tgtEl>
                                        <p:attrNameLst>
                                          <p:attrName>style.visibility</p:attrName>
                                        </p:attrNameLst>
                                      </p:cBhvr>
                                      <p:to>
                                        <p:strVal val="hidden"/>
                                      </p:to>
                                    </p:set>
                                  </p:childTnLst>
                                </p:cTn>
                              </p:par>
                              <p:par>
                                <p:cTn id="80" presetID="10" presetClass="exit" presetSubtype="0" fill="hold" nodeType="withEffect">
                                  <p:stCondLst>
                                    <p:cond delay="2500"/>
                                  </p:stCondLst>
                                  <p:childTnLst>
                                    <p:animEffect filter="fade">
                                      <p:cBhvr>
                                        <p:cTn id="81" dur="500"/>
                                        <p:tgtEl>
                                          <p:spTgt spid="3087"/>
                                        </p:tgtEl>
                                      </p:cBhvr>
                                    </p:animEffect>
                                    <p:set>
                                      <p:cBhvr>
                                        <p:cTn id="82" dur="1" fill="hold">
                                          <p:stCondLst>
                                            <p:cond delay="499"/>
                                          </p:stCondLst>
                                        </p:cTn>
                                        <p:tgtEl>
                                          <p:spTgt spid="3087"/>
                                        </p:tgtEl>
                                        <p:attrNameLst>
                                          <p:attrName>style.visibility</p:attrName>
                                        </p:attrNameLst>
                                      </p:cBhvr>
                                      <p:to>
                                        <p:strVal val="hidden"/>
                                      </p:to>
                                    </p:set>
                                  </p:childTnLst>
                                </p:cTn>
                              </p:par>
                              <p:par>
                                <p:cTn id="83" presetID="10" presetClass="exit" presetSubtype="0" fill="hold" nodeType="withEffect">
                                  <p:stCondLst>
                                    <p:cond delay="2500"/>
                                  </p:stCondLst>
                                  <p:childTnLst>
                                    <p:animEffect filter="fade">
                                      <p:cBhvr>
                                        <p:cTn id="84" dur="500"/>
                                        <p:tgtEl>
                                          <p:spTgt spid="3082"/>
                                        </p:tgtEl>
                                      </p:cBhvr>
                                    </p:animEffect>
                                    <p:set>
                                      <p:cBhvr>
                                        <p:cTn id="85" dur="1" fill="hold">
                                          <p:stCondLst>
                                            <p:cond delay="499"/>
                                          </p:stCondLst>
                                        </p:cTn>
                                        <p:tgtEl>
                                          <p:spTgt spid="3082"/>
                                        </p:tgtEl>
                                        <p:attrNameLst>
                                          <p:attrName>style.visibility</p:attrName>
                                        </p:attrNameLst>
                                      </p:cBhvr>
                                      <p:to>
                                        <p:strVal val="hidden"/>
                                      </p:to>
                                    </p:set>
                                  </p:childTnLst>
                                </p:cTn>
                              </p:par>
                              <p:par>
                                <p:cTn id="86" presetID="10" presetClass="exit" presetSubtype="0" fill="hold" nodeType="withEffect">
                                  <p:stCondLst>
                                    <p:cond delay="2500"/>
                                  </p:stCondLst>
                                  <p:childTnLst>
                                    <p:animEffect filter="fade">
                                      <p:cBhvr>
                                        <p:cTn id="87" dur="500"/>
                                        <p:tgtEl>
                                          <p:spTgt spid="3090"/>
                                        </p:tgtEl>
                                      </p:cBhvr>
                                    </p:animEffect>
                                    <p:set>
                                      <p:cBhvr>
                                        <p:cTn id="88" dur="1" fill="hold">
                                          <p:stCondLst>
                                            <p:cond delay="499"/>
                                          </p:stCondLst>
                                        </p:cTn>
                                        <p:tgtEl>
                                          <p:spTgt spid="3090"/>
                                        </p:tgtEl>
                                        <p:attrNameLst>
                                          <p:attrName>style.visibility</p:attrName>
                                        </p:attrNameLst>
                                      </p:cBhvr>
                                      <p:to>
                                        <p:strVal val="hidden"/>
                                      </p:to>
                                    </p:set>
                                  </p:childTnLst>
                                </p:cTn>
                              </p:par>
                              <p:par>
                                <p:cTn id="89" presetID="10" presetClass="exit" presetSubtype="0" fill="hold" nodeType="withEffect">
                                  <p:stCondLst>
                                    <p:cond delay="2500"/>
                                  </p:stCondLst>
                                  <p:childTnLst>
                                    <p:animEffect filter="fade">
                                      <p:cBhvr>
                                        <p:cTn id="90" dur="500"/>
                                        <p:tgtEl>
                                          <p:spTgt spid="3092"/>
                                        </p:tgtEl>
                                      </p:cBhvr>
                                    </p:animEffect>
                                    <p:set>
                                      <p:cBhvr>
                                        <p:cTn id="91" dur="1" fill="hold">
                                          <p:stCondLst>
                                            <p:cond delay="499"/>
                                          </p:stCondLst>
                                        </p:cTn>
                                        <p:tgtEl>
                                          <p:spTgt spid="3092"/>
                                        </p:tgtEl>
                                        <p:attrNameLst>
                                          <p:attrName>style.visibility</p:attrName>
                                        </p:attrNameLst>
                                      </p:cBhvr>
                                      <p:to>
                                        <p:strVal val="hidden"/>
                                      </p:to>
                                    </p:set>
                                  </p:childTnLst>
                                </p:cTn>
                              </p:par>
                              <p:par>
                                <p:cTn id="92" presetID="10" presetClass="exit" presetSubtype="0" fill="hold" nodeType="withEffect">
                                  <p:stCondLst>
                                    <p:cond delay="2500"/>
                                  </p:stCondLst>
                                  <p:childTnLst>
                                    <p:animEffect filter="fade">
                                      <p:cBhvr>
                                        <p:cTn id="93" dur="500"/>
                                        <p:tgtEl>
                                          <p:spTgt spid="3083"/>
                                        </p:tgtEl>
                                      </p:cBhvr>
                                    </p:animEffect>
                                    <p:set>
                                      <p:cBhvr>
                                        <p:cTn id="94" dur="1" fill="hold">
                                          <p:stCondLst>
                                            <p:cond delay="499"/>
                                          </p:stCondLst>
                                        </p:cTn>
                                        <p:tgtEl>
                                          <p:spTgt spid="3083"/>
                                        </p:tgtEl>
                                        <p:attrNameLst>
                                          <p:attrName>style.visibility</p:attrName>
                                        </p:attrNameLst>
                                      </p:cBhvr>
                                      <p:to>
                                        <p:strVal val="hidden"/>
                                      </p:to>
                                    </p:set>
                                  </p:childTnLst>
                                </p:cTn>
                              </p:par>
                              <p:par>
                                <p:cTn id="95" presetID="10" presetClass="exit" presetSubtype="0" fill="hold" nodeType="withEffect">
                                  <p:stCondLst>
                                    <p:cond delay="2500"/>
                                  </p:stCondLst>
                                  <p:childTnLst>
                                    <p:animEffect filter="fade">
                                      <p:cBhvr>
                                        <p:cTn id="96" dur="500"/>
                                        <p:tgtEl>
                                          <p:spTgt spid="3081"/>
                                        </p:tgtEl>
                                      </p:cBhvr>
                                    </p:animEffect>
                                    <p:set>
                                      <p:cBhvr>
                                        <p:cTn id="97" dur="1" fill="hold">
                                          <p:stCondLst>
                                            <p:cond delay="499"/>
                                          </p:stCondLst>
                                        </p:cTn>
                                        <p:tgtEl>
                                          <p:spTgt spid="3081"/>
                                        </p:tgtEl>
                                        <p:attrNameLst>
                                          <p:attrName>style.visibility</p:attrName>
                                        </p:attrNameLst>
                                      </p:cBhvr>
                                      <p:to>
                                        <p:strVal val="hidden"/>
                                      </p:to>
                                    </p:set>
                                  </p:childTnLst>
                                </p:cTn>
                              </p:par>
                              <p:par>
                                <p:cTn id="98" presetID="10" presetClass="exit" presetSubtype="0" fill="hold" nodeType="withEffect">
                                  <p:stCondLst>
                                    <p:cond delay="2500"/>
                                  </p:stCondLst>
                                  <p:childTnLst>
                                    <p:animEffect filter="fade">
                                      <p:cBhvr>
                                        <p:cTn id="99" dur="500"/>
                                        <p:tgtEl>
                                          <p:spTgt spid="3085"/>
                                        </p:tgtEl>
                                      </p:cBhvr>
                                    </p:animEffect>
                                    <p:set>
                                      <p:cBhvr>
                                        <p:cTn id="100" dur="1" fill="hold">
                                          <p:stCondLst>
                                            <p:cond delay="499"/>
                                          </p:stCondLst>
                                        </p:cTn>
                                        <p:tgtEl>
                                          <p:spTgt spid="3085"/>
                                        </p:tgtEl>
                                        <p:attrNameLst>
                                          <p:attrName>style.visibility</p:attrName>
                                        </p:attrNameLst>
                                      </p:cBhvr>
                                      <p:to>
                                        <p:strVal val="hidden"/>
                                      </p:to>
                                    </p:set>
                                  </p:childTnLst>
                                </p:cTn>
                              </p:par>
                              <p:par>
                                <p:cTn id="101" presetID="10" presetClass="entr" presetSubtype="0" fill="hold" nodeType="withEffect">
                                  <p:stCondLst>
                                    <p:cond delay="0"/>
                                  </p:stCondLst>
                                  <p:childTnLst>
                                    <p:set>
                                      <p:cBhvr>
                                        <p:cTn id="102" dur="1" fill="hold">
                                          <p:stCondLst>
                                            <p:cond delay="0"/>
                                          </p:stCondLst>
                                        </p:cTn>
                                        <p:tgtEl>
                                          <p:spTgt spid="3093"/>
                                        </p:tgtEl>
                                        <p:attrNameLst>
                                          <p:attrName>style.visibility</p:attrName>
                                        </p:attrNameLst>
                                      </p:cBhvr>
                                      <p:to>
                                        <p:strVal val="visible"/>
                                      </p:to>
                                    </p:set>
                                    <p:animEffect filter="fade">
                                      <p:cBhvr>
                                        <p:cTn id="103" dur="100"/>
                                        <p:tgtEl>
                                          <p:spTgt spid="3093"/>
                                        </p:tgtEl>
                                      </p:cBhvr>
                                    </p:animEffect>
                                  </p:childTnLst>
                                </p:cTn>
                              </p:par>
                              <p:par>
                                <p:cTn id="104" presetID="10" presetClass="entr" presetSubtype="0" fill="hold" nodeType="withEffect">
                                  <p:stCondLst>
                                    <p:cond delay="600"/>
                                  </p:stCondLst>
                                  <p:childTnLst>
                                    <p:set>
                                      <p:cBhvr>
                                        <p:cTn id="105" dur="1" fill="hold">
                                          <p:stCondLst>
                                            <p:cond delay="0"/>
                                          </p:stCondLst>
                                        </p:cTn>
                                        <p:tgtEl>
                                          <p:spTgt spid="3094"/>
                                        </p:tgtEl>
                                        <p:attrNameLst>
                                          <p:attrName>style.visibility</p:attrName>
                                        </p:attrNameLst>
                                      </p:cBhvr>
                                      <p:to>
                                        <p:strVal val="visible"/>
                                      </p:to>
                                    </p:set>
                                    <p:animEffect filter="fade">
                                      <p:cBhvr>
                                        <p:cTn id="106" dur="100"/>
                                        <p:tgtEl>
                                          <p:spTgt spid="3094"/>
                                        </p:tgtEl>
                                      </p:cBhvr>
                                    </p:animEffect>
                                  </p:childTnLst>
                                </p:cTn>
                              </p:par>
                              <p:par>
                                <p:cTn id="107" presetID="10" presetClass="entr" presetSubtype="0" fill="hold" nodeType="withEffect">
                                  <p:stCondLst>
                                    <p:cond delay="200"/>
                                  </p:stCondLst>
                                  <p:childTnLst>
                                    <p:set>
                                      <p:cBhvr>
                                        <p:cTn id="108" dur="1" fill="hold">
                                          <p:stCondLst>
                                            <p:cond delay="0"/>
                                          </p:stCondLst>
                                        </p:cTn>
                                        <p:tgtEl>
                                          <p:spTgt spid="3095"/>
                                        </p:tgtEl>
                                        <p:attrNameLst>
                                          <p:attrName>style.visibility</p:attrName>
                                        </p:attrNameLst>
                                      </p:cBhvr>
                                      <p:to>
                                        <p:strVal val="visible"/>
                                      </p:to>
                                    </p:set>
                                    <p:animEffect filter="fade">
                                      <p:cBhvr>
                                        <p:cTn id="109" dur="100"/>
                                        <p:tgtEl>
                                          <p:spTgt spid="3095"/>
                                        </p:tgtEl>
                                      </p:cBhvr>
                                    </p:animEffect>
                                  </p:childTnLst>
                                </p:cTn>
                              </p:par>
                              <p:par>
                                <p:cTn id="110" presetID="10" presetClass="entr" presetSubtype="0" fill="hold" nodeType="withEffect">
                                  <p:stCondLst>
                                    <p:cond delay="1800"/>
                                  </p:stCondLst>
                                  <p:childTnLst>
                                    <p:set>
                                      <p:cBhvr>
                                        <p:cTn id="111" dur="1" fill="hold">
                                          <p:stCondLst>
                                            <p:cond delay="0"/>
                                          </p:stCondLst>
                                        </p:cTn>
                                        <p:tgtEl>
                                          <p:spTgt spid="3096"/>
                                        </p:tgtEl>
                                        <p:attrNameLst>
                                          <p:attrName>style.visibility</p:attrName>
                                        </p:attrNameLst>
                                      </p:cBhvr>
                                      <p:to>
                                        <p:strVal val="visible"/>
                                      </p:to>
                                    </p:set>
                                    <p:animEffect filter="fade">
                                      <p:cBhvr>
                                        <p:cTn id="112" dur="100"/>
                                        <p:tgtEl>
                                          <p:spTgt spid="3096"/>
                                        </p:tgtEl>
                                      </p:cBhvr>
                                    </p:animEffect>
                                  </p:childTnLst>
                                </p:cTn>
                              </p:par>
                              <p:par>
                                <p:cTn id="113" presetID="10" presetClass="entr" presetSubtype="0" fill="hold" nodeType="withEffect">
                                  <p:stCondLst>
                                    <p:cond delay="2200"/>
                                  </p:stCondLst>
                                  <p:childTnLst>
                                    <p:set>
                                      <p:cBhvr>
                                        <p:cTn id="114" dur="1" fill="hold">
                                          <p:stCondLst>
                                            <p:cond delay="0"/>
                                          </p:stCondLst>
                                        </p:cTn>
                                        <p:tgtEl>
                                          <p:spTgt spid="3097"/>
                                        </p:tgtEl>
                                        <p:attrNameLst>
                                          <p:attrName>style.visibility</p:attrName>
                                        </p:attrNameLst>
                                      </p:cBhvr>
                                      <p:to>
                                        <p:strVal val="visible"/>
                                      </p:to>
                                    </p:set>
                                    <p:animEffect filter="fade">
                                      <p:cBhvr>
                                        <p:cTn id="115" dur="100"/>
                                        <p:tgtEl>
                                          <p:spTgt spid="3097"/>
                                        </p:tgtEl>
                                      </p:cBhvr>
                                    </p:animEffect>
                                  </p:childTnLst>
                                </p:cTn>
                              </p:par>
                              <p:par>
                                <p:cTn id="116" presetID="53" presetClass="exit" presetSubtype="16" fill="hold" nodeType="withEffect">
                                  <p:stCondLst>
                                    <p:cond delay="100"/>
                                  </p:stCondLst>
                                  <p:childTnLst>
                                    <p:anim calcmode="lin" valueType="num">
                                      <p:cBhvr>
                                        <p:cTn id="117" dur="1000"/>
                                        <p:tgtEl>
                                          <p:spTgt spid="3093"/>
                                        </p:tgtEl>
                                        <p:attrNameLst>
                                          <p:attrName>ppt_w</p:attrName>
                                        </p:attrNameLst>
                                      </p:cBhvr>
                                      <p:tavLst>
                                        <p:tav tm="0">
                                          <p:val>
                                            <p:strVal val="ppt_w"/>
                                          </p:val>
                                        </p:tav>
                                        <p:tav tm="100000">
                                          <p:val>
                                            <p:fltVal val="0"/>
                                          </p:val>
                                        </p:tav>
                                      </p:tavLst>
                                    </p:anim>
                                    <p:anim calcmode="lin" valueType="num">
                                      <p:cBhvr>
                                        <p:cTn id="118" dur="1000"/>
                                        <p:tgtEl>
                                          <p:spTgt spid="3093"/>
                                        </p:tgtEl>
                                        <p:attrNameLst>
                                          <p:attrName>ppt_h</p:attrName>
                                        </p:attrNameLst>
                                      </p:cBhvr>
                                      <p:tavLst>
                                        <p:tav tm="0">
                                          <p:val>
                                            <p:strVal val="ppt_h"/>
                                          </p:val>
                                        </p:tav>
                                        <p:tav tm="100000">
                                          <p:val>
                                            <p:fltVal val="0"/>
                                          </p:val>
                                        </p:tav>
                                      </p:tavLst>
                                    </p:anim>
                                    <p:animEffect filter="fade">
                                      <p:cBhvr>
                                        <p:cTn id="119" dur="1000"/>
                                        <p:tgtEl>
                                          <p:spTgt spid="3093"/>
                                        </p:tgtEl>
                                      </p:cBhvr>
                                    </p:animEffect>
                                    <p:set>
                                      <p:cBhvr>
                                        <p:cTn id="120" dur="1" fill="hold">
                                          <p:stCondLst>
                                            <p:cond delay="999"/>
                                          </p:stCondLst>
                                        </p:cTn>
                                        <p:tgtEl>
                                          <p:spTgt spid="3093"/>
                                        </p:tgtEl>
                                        <p:attrNameLst>
                                          <p:attrName>style.visibility</p:attrName>
                                        </p:attrNameLst>
                                      </p:cBhvr>
                                      <p:to>
                                        <p:strVal val="hidden"/>
                                      </p:to>
                                    </p:set>
                                  </p:childTnLst>
                                </p:cTn>
                              </p:par>
                              <p:par>
                                <p:cTn id="121" presetID="53" presetClass="exit" presetSubtype="16" fill="hold" nodeType="withEffect">
                                  <p:stCondLst>
                                    <p:cond delay="700"/>
                                  </p:stCondLst>
                                  <p:childTnLst>
                                    <p:anim calcmode="lin" valueType="num">
                                      <p:cBhvr>
                                        <p:cTn id="122" dur="500"/>
                                        <p:tgtEl>
                                          <p:spTgt spid="3094"/>
                                        </p:tgtEl>
                                        <p:attrNameLst>
                                          <p:attrName>ppt_w</p:attrName>
                                        </p:attrNameLst>
                                      </p:cBhvr>
                                      <p:tavLst>
                                        <p:tav tm="0">
                                          <p:val>
                                            <p:strVal val="ppt_w"/>
                                          </p:val>
                                        </p:tav>
                                        <p:tav tm="100000">
                                          <p:val>
                                            <p:fltVal val="0"/>
                                          </p:val>
                                        </p:tav>
                                      </p:tavLst>
                                    </p:anim>
                                    <p:anim calcmode="lin" valueType="num">
                                      <p:cBhvr>
                                        <p:cTn id="123" dur="500"/>
                                        <p:tgtEl>
                                          <p:spTgt spid="3094"/>
                                        </p:tgtEl>
                                        <p:attrNameLst>
                                          <p:attrName>ppt_h</p:attrName>
                                        </p:attrNameLst>
                                      </p:cBhvr>
                                      <p:tavLst>
                                        <p:tav tm="0">
                                          <p:val>
                                            <p:strVal val="ppt_h"/>
                                          </p:val>
                                        </p:tav>
                                        <p:tav tm="100000">
                                          <p:val>
                                            <p:fltVal val="0"/>
                                          </p:val>
                                        </p:tav>
                                      </p:tavLst>
                                    </p:anim>
                                    <p:animEffect filter="fade">
                                      <p:cBhvr>
                                        <p:cTn id="124" dur="500"/>
                                        <p:tgtEl>
                                          <p:spTgt spid="3094"/>
                                        </p:tgtEl>
                                      </p:cBhvr>
                                    </p:animEffect>
                                    <p:set>
                                      <p:cBhvr>
                                        <p:cTn id="125" dur="1" fill="hold">
                                          <p:stCondLst>
                                            <p:cond delay="499"/>
                                          </p:stCondLst>
                                        </p:cTn>
                                        <p:tgtEl>
                                          <p:spTgt spid="3094"/>
                                        </p:tgtEl>
                                        <p:attrNameLst>
                                          <p:attrName>style.visibility</p:attrName>
                                        </p:attrNameLst>
                                      </p:cBhvr>
                                      <p:to>
                                        <p:strVal val="hidden"/>
                                      </p:to>
                                    </p:set>
                                  </p:childTnLst>
                                </p:cTn>
                              </p:par>
                              <p:par>
                                <p:cTn id="126" presetID="53" presetClass="exit" presetSubtype="16" fill="hold" nodeType="withEffect">
                                  <p:stCondLst>
                                    <p:cond delay="300"/>
                                  </p:stCondLst>
                                  <p:childTnLst>
                                    <p:anim calcmode="lin" valueType="num">
                                      <p:cBhvr>
                                        <p:cTn id="127" dur="500"/>
                                        <p:tgtEl>
                                          <p:spTgt spid="3095"/>
                                        </p:tgtEl>
                                        <p:attrNameLst>
                                          <p:attrName>ppt_w</p:attrName>
                                        </p:attrNameLst>
                                      </p:cBhvr>
                                      <p:tavLst>
                                        <p:tav tm="0">
                                          <p:val>
                                            <p:strVal val="ppt_w"/>
                                          </p:val>
                                        </p:tav>
                                        <p:tav tm="100000">
                                          <p:val>
                                            <p:fltVal val="0"/>
                                          </p:val>
                                        </p:tav>
                                      </p:tavLst>
                                    </p:anim>
                                    <p:anim calcmode="lin" valueType="num">
                                      <p:cBhvr>
                                        <p:cTn id="128" dur="500"/>
                                        <p:tgtEl>
                                          <p:spTgt spid="3095"/>
                                        </p:tgtEl>
                                        <p:attrNameLst>
                                          <p:attrName>ppt_h</p:attrName>
                                        </p:attrNameLst>
                                      </p:cBhvr>
                                      <p:tavLst>
                                        <p:tav tm="0">
                                          <p:val>
                                            <p:strVal val="ppt_h"/>
                                          </p:val>
                                        </p:tav>
                                        <p:tav tm="100000">
                                          <p:val>
                                            <p:fltVal val="0"/>
                                          </p:val>
                                        </p:tav>
                                      </p:tavLst>
                                    </p:anim>
                                    <p:animEffect filter="fade">
                                      <p:cBhvr>
                                        <p:cTn id="129" dur="500"/>
                                        <p:tgtEl>
                                          <p:spTgt spid="3095"/>
                                        </p:tgtEl>
                                      </p:cBhvr>
                                    </p:animEffect>
                                    <p:set>
                                      <p:cBhvr>
                                        <p:cTn id="130" dur="1" fill="hold">
                                          <p:stCondLst>
                                            <p:cond delay="499"/>
                                          </p:stCondLst>
                                        </p:cTn>
                                        <p:tgtEl>
                                          <p:spTgt spid="3095"/>
                                        </p:tgtEl>
                                        <p:attrNameLst>
                                          <p:attrName>style.visibility</p:attrName>
                                        </p:attrNameLst>
                                      </p:cBhvr>
                                      <p:to>
                                        <p:strVal val="hidden"/>
                                      </p:to>
                                    </p:set>
                                  </p:childTnLst>
                                </p:cTn>
                              </p:par>
                              <p:par>
                                <p:cTn id="131" presetID="53" presetClass="exit" presetSubtype="16" fill="hold" nodeType="withEffect">
                                  <p:stCondLst>
                                    <p:cond delay="1900"/>
                                  </p:stCondLst>
                                  <p:childTnLst>
                                    <p:anim calcmode="lin" valueType="num">
                                      <p:cBhvr>
                                        <p:cTn id="132" dur="500"/>
                                        <p:tgtEl>
                                          <p:spTgt spid="3096"/>
                                        </p:tgtEl>
                                        <p:attrNameLst>
                                          <p:attrName>ppt_w</p:attrName>
                                        </p:attrNameLst>
                                      </p:cBhvr>
                                      <p:tavLst>
                                        <p:tav tm="0">
                                          <p:val>
                                            <p:strVal val="ppt_w"/>
                                          </p:val>
                                        </p:tav>
                                        <p:tav tm="100000">
                                          <p:val>
                                            <p:fltVal val="0"/>
                                          </p:val>
                                        </p:tav>
                                      </p:tavLst>
                                    </p:anim>
                                    <p:anim calcmode="lin" valueType="num">
                                      <p:cBhvr>
                                        <p:cTn id="133" dur="500"/>
                                        <p:tgtEl>
                                          <p:spTgt spid="3096"/>
                                        </p:tgtEl>
                                        <p:attrNameLst>
                                          <p:attrName>ppt_h</p:attrName>
                                        </p:attrNameLst>
                                      </p:cBhvr>
                                      <p:tavLst>
                                        <p:tav tm="0">
                                          <p:val>
                                            <p:strVal val="ppt_h"/>
                                          </p:val>
                                        </p:tav>
                                        <p:tav tm="100000">
                                          <p:val>
                                            <p:fltVal val="0"/>
                                          </p:val>
                                        </p:tav>
                                      </p:tavLst>
                                    </p:anim>
                                    <p:animEffect filter="fade">
                                      <p:cBhvr>
                                        <p:cTn id="134" dur="500"/>
                                        <p:tgtEl>
                                          <p:spTgt spid="3096"/>
                                        </p:tgtEl>
                                      </p:cBhvr>
                                    </p:animEffect>
                                    <p:set>
                                      <p:cBhvr>
                                        <p:cTn id="135" dur="1" fill="hold">
                                          <p:stCondLst>
                                            <p:cond delay="499"/>
                                          </p:stCondLst>
                                        </p:cTn>
                                        <p:tgtEl>
                                          <p:spTgt spid="3096"/>
                                        </p:tgtEl>
                                        <p:attrNameLst>
                                          <p:attrName>style.visibility</p:attrName>
                                        </p:attrNameLst>
                                      </p:cBhvr>
                                      <p:to>
                                        <p:strVal val="hidden"/>
                                      </p:to>
                                    </p:set>
                                  </p:childTnLst>
                                </p:cTn>
                              </p:par>
                              <p:par>
                                <p:cTn id="136" presetID="53" presetClass="exit" presetSubtype="16" fill="hold" nodeType="withEffect">
                                  <p:stCondLst>
                                    <p:cond delay="2300"/>
                                  </p:stCondLst>
                                  <p:childTnLst>
                                    <p:anim calcmode="lin" valueType="num">
                                      <p:cBhvr>
                                        <p:cTn id="137" dur="500"/>
                                        <p:tgtEl>
                                          <p:spTgt spid="3097"/>
                                        </p:tgtEl>
                                        <p:attrNameLst>
                                          <p:attrName>ppt_w</p:attrName>
                                        </p:attrNameLst>
                                      </p:cBhvr>
                                      <p:tavLst>
                                        <p:tav tm="0">
                                          <p:val>
                                            <p:strVal val="ppt_w"/>
                                          </p:val>
                                        </p:tav>
                                        <p:tav tm="100000">
                                          <p:val>
                                            <p:fltVal val="0"/>
                                          </p:val>
                                        </p:tav>
                                      </p:tavLst>
                                    </p:anim>
                                    <p:anim calcmode="lin" valueType="num">
                                      <p:cBhvr>
                                        <p:cTn id="138" dur="500"/>
                                        <p:tgtEl>
                                          <p:spTgt spid="3097"/>
                                        </p:tgtEl>
                                        <p:attrNameLst>
                                          <p:attrName>ppt_h</p:attrName>
                                        </p:attrNameLst>
                                      </p:cBhvr>
                                      <p:tavLst>
                                        <p:tav tm="0">
                                          <p:val>
                                            <p:strVal val="ppt_h"/>
                                          </p:val>
                                        </p:tav>
                                        <p:tav tm="100000">
                                          <p:val>
                                            <p:fltVal val="0"/>
                                          </p:val>
                                        </p:tav>
                                      </p:tavLst>
                                    </p:anim>
                                    <p:animEffect filter="fade">
                                      <p:cBhvr>
                                        <p:cTn id="139" dur="500"/>
                                        <p:tgtEl>
                                          <p:spTgt spid="3097"/>
                                        </p:tgtEl>
                                      </p:cBhvr>
                                    </p:animEffect>
                                    <p:set>
                                      <p:cBhvr>
                                        <p:cTn id="140" dur="1" fill="hold">
                                          <p:stCondLst>
                                            <p:cond delay="499"/>
                                          </p:stCondLst>
                                        </p:cTn>
                                        <p:tgtEl>
                                          <p:spTgt spid="309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iamisis\Desktop\崔老师的PPT\bghome0.png"/>
          <p:cNvPicPr>
            <a:picLocks noChangeAspect="1"/>
          </p:cNvPicPr>
          <p:nvPr/>
        </p:nvPicPr>
        <p:blipFill>
          <a:blip r:embed="rId1" cstate="print"/>
          <a:srcRect t="50401"/>
          <a:stretch>
            <a:fillRect/>
          </a:stretch>
        </p:blipFill>
        <p:spPr>
          <a:xfrm>
            <a:off x="0" y="1403350"/>
            <a:ext cx="9144000" cy="1889125"/>
          </a:xfrm>
          <a:prstGeom prst="rect">
            <a:avLst/>
          </a:prstGeom>
          <a:noFill/>
          <a:ln w="9525">
            <a:noFill/>
          </a:ln>
        </p:spPr>
      </p:pic>
      <p:pic>
        <p:nvPicPr>
          <p:cNvPr id="3081" name="Picture 2" descr="PPECLOGO-eff-0-1"/>
          <p:cNvPicPr>
            <a:picLocks noChangeAspect="1"/>
          </p:cNvPicPr>
          <p:nvPr/>
        </p:nvPicPr>
        <p:blipFill>
          <a:blip r:embed="rId2" cstate="print"/>
          <a:stretch>
            <a:fillRect/>
          </a:stretch>
        </p:blipFill>
        <p:spPr>
          <a:xfrm>
            <a:off x="2882900" y="2128838"/>
            <a:ext cx="835025" cy="474662"/>
          </a:xfrm>
          <a:prstGeom prst="rect">
            <a:avLst/>
          </a:prstGeom>
          <a:noFill/>
          <a:ln w="9525">
            <a:noFill/>
          </a:ln>
        </p:spPr>
      </p:pic>
      <p:pic>
        <p:nvPicPr>
          <p:cNvPr id="3082" name="Picture 3" descr="PPECLOGO-eff-0-2"/>
          <p:cNvPicPr>
            <a:picLocks noChangeAspect="1"/>
          </p:cNvPicPr>
          <p:nvPr/>
        </p:nvPicPr>
        <p:blipFill>
          <a:blip r:embed="rId3" cstate="print"/>
          <a:stretch>
            <a:fillRect/>
          </a:stretch>
        </p:blipFill>
        <p:spPr>
          <a:xfrm>
            <a:off x="6346825" y="2101850"/>
            <a:ext cx="773113" cy="446088"/>
          </a:xfrm>
          <a:prstGeom prst="rect">
            <a:avLst/>
          </a:prstGeom>
          <a:noFill/>
          <a:ln w="9525">
            <a:noFill/>
          </a:ln>
        </p:spPr>
      </p:pic>
      <p:pic>
        <p:nvPicPr>
          <p:cNvPr id="3083" name="Picture 4" descr="PPECLOGO-eff-0-3"/>
          <p:cNvPicPr>
            <a:picLocks noChangeAspect="1"/>
          </p:cNvPicPr>
          <p:nvPr/>
        </p:nvPicPr>
        <p:blipFill>
          <a:blip r:embed="rId4" cstate="print"/>
          <a:stretch>
            <a:fillRect/>
          </a:stretch>
        </p:blipFill>
        <p:spPr>
          <a:xfrm>
            <a:off x="438150" y="1277938"/>
            <a:ext cx="2373313" cy="1412875"/>
          </a:xfrm>
          <a:prstGeom prst="rect">
            <a:avLst/>
          </a:prstGeom>
          <a:noFill/>
          <a:ln w="9525">
            <a:noFill/>
          </a:ln>
        </p:spPr>
      </p:pic>
      <p:pic>
        <p:nvPicPr>
          <p:cNvPr id="3084" name="Picture 5" descr="PPECLOGO-eff-0-1"/>
          <p:cNvPicPr>
            <a:picLocks noChangeAspect="1"/>
          </p:cNvPicPr>
          <p:nvPr/>
        </p:nvPicPr>
        <p:blipFill>
          <a:blip r:embed="rId5" cstate="print"/>
          <a:stretch>
            <a:fillRect/>
          </a:stretch>
        </p:blipFill>
        <p:spPr>
          <a:xfrm>
            <a:off x="3136900" y="2671763"/>
            <a:ext cx="412750" cy="234950"/>
          </a:xfrm>
          <a:prstGeom prst="rect">
            <a:avLst/>
          </a:prstGeom>
          <a:noFill/>
          <a:ln w="9525">
            <a:noFill/>
          </a:ln>
        </p:spPr>
      </p:pic>
      <p:pic>
        <p:nvPicPr>
          <p:cNvPr id="3085" name="Picture 6" descr="PPECLOGO-eff-0-1"/>
          <p:cNvPicPr>
            <a:picLocks noChangeAspect="1"/>
          </p:cNvPicPr>
          <p:nvPr/>
        </p:nvPicPr>
        <p:blipFill>
          <a:blip r:embed="rId6" cstate="print"/>
          <a:stretch>
            <a:fillRect/>
          </a:stretch>
        </p:blipFill>
        <p:spPr>
          <a:xfrm>
            <a:off x="5426075" y="2122488"/>
            <a:ext cx="315913" cy="179387"/>
          </a:xfrm>
          <a:prstGeom prst="rect">
            <a:avLst/>
          </a:prstGeom>
          <a:noFill/>
          <a:ln w="9525">
            <a:noFill/>
          </a:ln>
        </p:spPr>
      </p:pic>
      <p:pic>
        <p:nvPicPr>
          <p:cNvPr id="3086" name="Picture 7" descr="PPECLOGO-eff-0-1"/>
          <p:cNvPicPr>
            <a:picLocks noChangeAspect="1"/>
          </p:cNvPicPr>
          <p:nvPr/>
        </p:nvPicPr>
        <p:blipFill>
          <a:blip r:embed="rId7" cstate="print"/>
          <a:stretch>
            <a:fillRect/>
          </a:stretch>
        </p:blipFill>
        <p:spPr>
          <a:xfrm>
            <a:off x="4057650" y="2703513"/>
            <a:ext cx="155575" cy="88900"/>
          </a:xfrm>
          <a:prstGeom prst="rect">
            <a:avLst/>
          </a:prstGeom>
          <a:noFill/>
          <a:ln w="9525">
            <a:noFill/>
          </a:ln>
        </p:spPr>
      </p:pic>
      <p:pic>
        <p:nvPicPr>
          <p:cNvPr id="3087" name="Picture 8" descr="PPECLOGO-eff-0-2"/>
          <p:cNvPicPr>
            <a:picLocks noChangeAspect="1"/>
          </p:cNvPicPr>
          <p:nvPr/>
        </p:nvPicPr>
        <p:blipFill>
          <a:blip r:embed="rId3" cstate="print"/>
          <a:stretch>
            <a:fillRect/>
          </a:stretch>
        </p:blipFill>
        <p:spPr>
          <a:xfrm>
            <a:off x="3775075" y="1930400"/>
            <a:ext cx="773113" cy="446088"/>
          </a:xfrm>
          <a:prstGeom prst="rect">
            <a:avLst/>
          </a:prstGeom>
          <a:noFill/>
          <a:ln w="9525">
            <a:noFill/>
          </a:ln>
        </p:spPr>
      </p:pic>
      <p:pic>
        <p:nvPicPr>
          <p:cNvPr id="3088" name="Picture 9" descr="PPECLOGO-eff-5-4"/>
          <p:cNvPicPr>
            <a:picLocks noChangeAspect="1"/>
          </p:cNvPicPr>
          <p:nvPr/>
        </p:nvPicPr>
        <p:blipFill>
          <a:blip r:embed="rId8" cstate="print"/>
          <a:stretch>
            <a:fillRect/>
          </a:stretch>
        </p:blipFill>
        <p:spPr>
          <a:xfrm>
            <a:off x="2187575" y="2341563"/>
            <a:ext cx="1163638" cy="668337"/>
          </a:xfrm>
          <a:prstGeom prst="rect">
            <a:avLst/>
          </a:prstGeom>
          <a:noFill/>
          <a:ln w="9525">
            <a:noFill/>
          </a:ln>
        </p:spPr>
      </p:pic>
      <p:pic>
        <p:nvPicPr>
          <p:cNvPr id="3089" name="Picture 10" descr="PPECLOGO-eff-5-2"/>
          <p:cNvPicPr>
            <a:picLocks noChangeAspect="1"/>
          </p:cNvPicPr>
          <p:nvPr/>
        </p:nvPicPr>
        <p:blipFill>
          <a:blip r:embed="rId9" cstate="print"/>
          <a:stretch>
            <a:fillRect/>
          </a:stretch>
        </p:blipFill>
        <p:spPr>
          <a:xfrm>
            <a:off x="3832225" y="2503488"/>
            <a:ext cx="1444625" cy="854075"/>
          </a:xfrm>
          <a:prstGeom prst="rect">
            <a:avLst/>
          </a:prstGeom>
          <a:noFill/>
          <a:ln w="9525">
            <a:noFill/>
          </a:ln>
        </p:spPr>
      </p:pic>
      <p:pic>
        <p:nvPicPr>
          <p:cNvPr id="3090" name="Picture 11" descr="PPECLOGO-eff-5-4"/>
          <p:cNvPicPr>
            <a:picLocks noChangeAspect="1"/>
          </p:cNvPicPr>
          <p:nvPr/>
        </p:nvPicPr>
        <p:blipFill>
          <a:blip r:embed="rId8" cstate="print"/>
          <a:stretch>
            <a:fillRect/>
          </a:stretch>
        </p:blipFill>
        <p:spPr>
          <a:xfrm>
            <a:off x="7404100" y="2028825"/>
            <a:ext cx="879475" cy="506413"/>
          </a:xfrm>
          <a:prstGeom prst="rect">
            <a:avLst/>
          </a:prstGeom>
          <a:noFill/>
          <a:ln w="9525">
            <a:noFill/>
          </a:ln>
        </p:spPr>
      </p:pic>
      <p:pic>
        <p:nvPicPr>
          <p:cNvPr id="3091" name="Picture 12" descr="PPECLOGO-eff-0-1"/>
          <p:cNvPicPr>
            <a:picLocks noChangeAspect="1"/>
          </p:cNvPicPr>
          <p:nvPr/>
        </p:nvPicPr>
        <p:blipFill>
          <a:blip r:embed="rId10" cstate="print"/>
          <a:stretch>
            <a:fillRect/>
          </a:stretch>
        </p:blipFill>
        <p:spPr>
          <a:xfrm>
            <a:off x="5873750" y="2579688"/>
            <a:ext cx="411163" cy="233362"/>
          </a:xfrm>
          <a:prstGeom prst="rect">
            <a:avLst/>
          </a:prstGeom>
          <a:noFill/>
          <a:ln w="9525">
            <a:noFill/>
          </a:ln>
        </p:spPr>
      </p:pic>
      <p:pic>
        <p:nvPicPr>
          <p:cNvPr id="3092" name="Picture 13" descr="PPECLOGO-eff-0-1"/>
          <p:cNvPicPr>
            <a:picLocks noChangeAspect="1"/>
          </p:cNvPicPr>
          <p:nvPr/>
        </p:nvPicPr>
        <p:blipFill>
          <a:blip r:embed="rId10" cstate="print"/>
          <a:stretch>
            <a:fillRect/>
          </a:stretch>
        </p:blipFill>
        <p:spPr>
          <a:xfrm>
            <a:off x="8480425" y="1785938"/>
            <a:ext cx="411163" cy="233362"/>
          </a:xfrm>
          <a:prstGeom prst="rect">
            <a:avLst/>
          </a:prstGeom>
          <a:noFill/>
          <a:ln w="9525">
            <a:noFill/>
          </a:ln>
        </p:spPr>
      </p:pic>
      <p:pic>
        <p:nvPicPr>
          <p:cNvPr id="3093" name="Picture 14" descr="PPECLOGO-eff2-1-2"/>
          <p:cNvPicPr>
            <a:picLocks noChangeAspect="1"/>
          </p:cNvPicPr>
          <p:nvPr/>
        </p:nvPicPr>
        <p:blipFill>
          <a:blip r:embed="rId11" cstate="print"/>
          <a:stretch>
            <a:fillRect/>
          </a:stretch>
        </p:blipFill>
        <p:spPr>
          <a:xfrm>
            <a:off x="1235075" y="2093913"/>
            <a:ext cx="1336675" cy="849312"/>
          </a:xfrm>
          <a:prstGeom prst="rect">
            <a:avLst/>
          </a:prstGeom>
          <a:noFill/>
          <a:ln w="9525">
            <a:noFill/>
          </a:ln>
        </p:spPr>
      </p:pic>
      <p:pic>
        <p:nvPicPr>
          <p:cNvPr id="3094" name="Picture 15" descr="PPECLOGO-eff2-1-3"/>
          <p:cNvPicPr>
            <a:picLocks noChangeAspect="1"/>
          </p:cNvPicPr>
          <p:nvPr/>
        </p:nvPicPr>
        <p:blipFill>
          <a:blip r:embed="rId12" cstate="print"/>
          <a:stretch>
            <a:fillRect/>
          </a:stretch>
        </p:blipFill>
        <p:spPr>
          <a:xfrm>
            <a:off x="2755900" y="2049463"/>
            <a:ext cx="344488" cy="217487"/>
          </a:xfrm>
          <a:prstGeom prst="rect">
            <a:avLst/>
          </a:prstGeom>
          <a:noFill/>
          <a:ln w="9525">
            <a:noFill/>
          </a:ln>
        </p:spPr>
      </p:pic>
      <p:pic>
        <p:nvPicPr>
          <p:cNvPr id="3095" name="Picture 16" descr="PPECLOGO-eff2-1-4"/>
          <p:cNvPicPr>
            <a:picLocks noChangeAspect="1"/>
          </p:cNvPicPr>
          <p:nvPr/>
        </p:nvPicPr>
        <p:blipFill>
          <a:blip r:embed="rId13" cstate="print"/>
          <a:stretch>
            <a:fillRect/>
          </a:stretch>
        </p:blipFill>
        <p:spPr>
          <a:xfrm>
            <a:off x="6327775" y="2397125"/>
            <a:ext cx="554038" cy="349250"/>
          </a:xfrm>
          <a:prstGeom prst="rect">
            <a:avLst/>
          </a:prstGeom>
          <a:noFill/>
          <a:ln w="9525">
            <a:noFill/>
          </a:ln>
        </p:spPr>
      </p:pic>
      <p:pic>
        <p:nvPicPr>
          <p:cNvPr id="3096" name="Picture 17" descr="PPECLOGO-eff2-1-3"/>
          <p:cNvPicPr>
            <a:picLocks noChangeAspect="1"/>
          </p:cNvPicPr>
          <p:nvPr/>
        </p:nvPicPr>
        <p:blipFill>
          <a:blip r:embed="rId12" cstate="print"/>
          <a:stretch>
            <a:fillRect/>
          </a:stretch>
        </p:blipFill>
        <p:spPr>
          <a:xfrm>
            <a:off x="6892925" y="2125663"/>
            <a:ext cx="284163" cy="179387"/>
          </a:xfrm>
          <a:prstGeom prst="rect">
            <a:avLst/>
          </a:prstGeom>
          <a:noFill/>
          <a:ln w="9525">
            <a:noFill/>
          </a:ln>
        </p:spPr>
      </p:pic>
      <p:pic>
        <p:nvPicPr>
          <p:cNvPr id="3097" name="Picture 18" descr="PPECLOGO-eff2-1-3"/>
          <p:cNvPicPr>
            <a:picLocks noChangeAspect="1"/>
          </p:cNvPicPr>
          <p:nvPr/>
        </p:nvPicPr>
        <p:blipFill>
          <a:blip r:embed="rId12" cstate="print"/>
          <a:stretch>
            <a:fillRect/>
          </a:stretch>
        </p:blipFill>
        <p:spPr>
          <a:xfrm>
            <a:off x="7292975" y="2460625"/>
            <a:ext cx="222250" cy="141288"/>
          </a:xfrm>
          <a:prstGeom prst="rect">
            <a:avLst/>
          </a:prstGeom>
          <a:noFill/>
          <a:ln w="9525">
            <a:noFill/>
          </a:ln>
        </p:spPr>
      </p:pic>
      <p:sp>
        <p:nvSpPr>
          <p:cNvPr id="22" name="TextBox 13"/>
          <p:cNvSpPr txBox="1"/>
          <p:nvPr/>
        </p:nvSpPr>
        <p:spPr>
          <a:xfrm>
            <a:off x="262255" y="1866900"/>
            <a:ext cx="8786495" cy="829945"/>
          </a:xfrm>
          <a:prstGeom prst="rect">
            <a:avLst/>
          </a:prstGeom>
          <a:noFill/>
          <a:effectLst>
            <a:outerShdw blurRad="50800" dist="38100" dir="2700000" algn="tl" rotWithShape="0">
              <a:prstClr val="black">
                <a:alpha val="40000"/>
              </a:prstClr>
            </a:outerShdw>
          </a:effectLst>
        </p:spPr>
        <p:txBody>
          <a:bodyPr wrap="square">
            <a:spAutoFit/>
          </a:bodyPr>
          <a:lstStyle/>
          <a:p>
            <a:pPr marR="0" algn="ctr" defTabSz="914400">
              <a:buClrTx/>
              <a:buSzTx/>
              <a:buFontTx/>
              <a:buNone/>
              <a:defRPr/>
            </a:pPr>
            <a:r>
              <a:rPr kumimoji="0" lang="zh-CN" altLang="zh-CN" sz="4800" b="1" kern="1200" cap="none" spc="0" normalizeH="0" baseline="0" noProof="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工程造价控制的含义</a:t>
            </a:r>
            <a:endParaRPr kumimoji="0" lang="en-US" altLang="zh-CN" sz="4800" b="1" kern="1200" cap="none" spc="0" normalizeH="0" baseline="0" noProof="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cxnSp>
        <p:nvCxnSpPr>
          <p:cNvPr id="23" name="直接连接符 22"/>
          <p:cNvCxnSpPr/>
          <p:nvPr/>
        </p:nvCxnSpPr>
        <p:spPr>
          <a:xfrm>
            <a:off x="0" y="3397250"/>
            <a:ext cx="9144000" cy="0"/>
          </a:xfrm>
          <a:prstGeom prst="line">
            <a:avLst/>
          </a:prstGeom>
          <a:ln w="19050">
            <a:solidFill>
              <a:srgbClr val="04AEDA"/>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4762" y="3617913"/>
            <a:ext cx="3063875"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sp>
        <p:nvSpPr>
          <p:cNvPr id="10263" name="矩形 29"/>
          <p:cNvSpPr/>
          <p:nvPr/>
        </p:nvSpPr>
        <p:spPr>
          <a:xfrm>
            <a:off x="3832225" y="3449638"/>
            <a:ext cx="1372235" cy="337185"/>
          </a:xfrm>
          <a:prstGeom prst="rect">
            <a:avLst/>
          </a:prstGeom>
          <a:noFill/>
          <a:ln w="9525">
            <a:noFill/>
          </a:ln>
        </p:spPr>
        <p:txBody>
          <a:bodyPr wrap="none">
            <a:spAutoFit/>
          </a:bodyPr>
          <a:lstStyle/>
          <a:p>
            <a:r>
              <a:rPr lang="en-US" altLang="zh-CN" sz="1600" dirty="0">
                <a:latin typeface="Arial" panose="020B0604020202020204" pitchFamily="34" charset="0"/>
              </a:rPr>
              <a:t> </a:t>
            </a:r>
            <a:r>
              <a:rPr lang="zh-CN" altLang="en-US" sz="1600" dirty="0">
                <a:latin typeface="微软雅黑" panose="020B0503020204020204" pitchFamily="34" charset="-122"/>
                <a:ea typeface="微软雅黑" panose="020B0503020204020204" pitchFamily="34" charset="-122"/>
              </a:rPr>
              <a:t>作者 徐锡权</a:t>
            </a:r>
            <a:r>
              <a:rPr lang="zh-CN" altLang="en-US" sz="1600" dirty="0">
                <a:latin typeface="Arial" panose="020B0604020202020204" pitchFamily="34" charset="0"/>
              </a:rPr>
              <a:t> </a:t>
            </a:r>
            <a:endParaRPr lang="zh-CN" altLang="zh-CN" sz="1400" dirty="0">
              <a:latin typeface="Arial" panose="020B0604020202020204" pitchFamily="34" charset="0"/>
            </a:endParaRPr>
          </a:p>
        </p:txBody>
      </p:sp>
      <p:cxnSp>
        <p:nvCxnSpPr>
          <p:cNvPr id="32" name="直接连接符 31"/>
          <p:cNvCxnSpPr/>
          <p:nvPr/>
        </p:nvCxnSpPr>
        <p:spPr>
          <a:xfrm>
            <a:off x="1588" y="1289050"/>
            <a:ext cx="9144000" cy="0"/>
          </a:xfrm>
          <a:prstGeom prst="line">
            <a:avLst/>
          </a:prstGeom>
          <a:ln w="19050">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0" y="3552825"/>
            <a:ext cx="3059113"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0" y="3689350"/>
            <a:ext cx="3059113"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5926138" y="3598863"/>
            <a:ext cx="3217863"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5926138" y="3533775"/>
            <a:ext cx="3217863"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5922963" y="3670300"/>
            <a:ext cx="3221038"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088"/>
                                        </p:tgtEl>
                                        <p:attrNameLst>
                                          <p:attrName>style.visibility</p:attrName>
                                        </p:attrNameLst>
                                      </p:cBhvr>
                                      <p:to>
                                        <p:strVal val="visible"/>
                                      </p:to>
                                    </p:set>
                                    <p:animEffect filter="fade">
                                      <p:cBhvr>
                                        <p:cTn id="7" dur="500"/>
                                        <p:tgtEl>
                                          <p:spTgt spid="3088"/>
                                        </p:tgtEl>
                                      </p:cBhvr>
                                    </p:animEffect>
                                  </p:childTnLst>
                                </p:cTn>
                              </p:par>
                              <p:par>
                                <p:cTn id="8" presetID="10" presetClass="entr" presetSubtype="0" fill="hold" nodeType="withEffect">
                                  <p:stCondLst>
                                    <p:cond delay="0"/>
                                  </p:stCondLst>
                                  <p:childTnLst>
                                    <p:set>
                                      <p:cBhvr>
                                        <p:cTn id="9" dur="1" fill="hold">
                                          <p:stCondLst>
                                            <p:cond delay="0"/>
                                          </p:stCondLst>
                                        </p:cTn>
                                        <p:tgtEl>
                                          <p:spTgt spid="3084"/>
                                        </p:tgtEl>
                                        <p:attrNameLst>
                                          <p:attrName>style.visibility</p:attrName>
                                        </p:attrNameLst>
                                      </p:cBhvr>
                                      <p:to>
                                        <p:strVal val="visible"/>
                                      </p:to>
                                    </p:set>
                                    <p:animEffect filter="fade">
                                      <p:cBhvr>
                                        <p:cTn id="10" dur="500"/>
                                        <p:tgtEl>
                                          <p:spTgt spid="3084"/>
                                        </p:tgtEl>
                                      </p:cBhvr>
                                    </p:animEffect>
                                  </p:childTnLst>
                                </p:cTn>
                              </p:par>
                              <p:par>
                                <p:cTn id="11" presetID="10" presetClass="entr" presetSubtype="0" fill="hold" nodeType="withEffect">
                                  <p:stCondLst>
                                    <p:cond delay="0"/>
                                  </p:stCondLst>
                                  <p:childTnLst>
                                    <p:set>
                                      <p:cBhvr>
                                        <p:cTn id="12" dur="1" fill="hold">
                                          <p:stCondLst>
                                            <p:cond delay="0"/>
                                          </p:stCondLst>
                                        </p:cTn>
                                        <p:tgtEl>
                                          <p:spTgt spid="3083"/>
                                        </p:tgtEl>
                                        <p:attrNameLst>
                                          <p:attrName>style.visibility</p:attrName>
                                        </p:attrNameLst>
                                      </p:cBhvr>
                                      <p:to>
                                        <p:strVal val="visible"/>
                                      </p:to>
                                    </p:set>
                                    <p:animEffect filter="fade">
                                      <p:cBhvr>
                                        <p:cTn id="13" dur="500"/>
                                        <p:tgtEl>
                                          <p:spTgt spid="3083"/>
                                        </p:tgtEl>
                                      </p:cBhvr>
                                    </p:animEffect>
                                  </p:childTnLst>
                                </p:cTn>
                              </p:par>
                              <p:par>
                                <p:cTn id="14" presetID="10" presetClass="entr" presetSubtype="0" fill="hold" nodeType="withEffect">
                                  <p:stCondLst>
                                    <p:cond delay="0"/>
                                  </p:stCondLst>
                                  <p:childTnLst>
                                    <p:set>
                                      <p:cBhvr>
                                        <p:cTn id="15" dur="1" fill="hold">
                                          <p:stCondLst>
                                            <p:cond delay="0"/>
                                          </p:stCondLst>
                                        </p:cTn>
                                        <p:tgtEl>
                                          <p:spTgt spid="3081"/>
                                        </p:tgtEl>
                                        <p:attrNameLst>
                                          <p:attrName>style.visibility</p:attrName>
                                        </p:attrNameLst>
                                      </p:cBhvr>
                                      <p:to>
                                        <p:strVal val="visible"/>
                                      </p:to>
                                    </p:set>
                                    <p:animEffect filter="fade">
                                      <p:cBhvr>
                                        <p:cTn id="16" dur="500"/>
                                        <p:tgtEl>
                                          <p:spTgt spid="3081"/>
                                        </p:tgtEl>
                                      </p:cBhvr>
                                    </p:animEffect>
                                  </p:childTnLst>
                                </p:cTn>
                              </p:par>
                              <p:par>
                                <p:cTn id="17" presetID="10" presetClass="entr" presetSubtype="0" fill="hold" nodeType="withEffect">
                                  <p:stCondLst>
                                    <p:cond delay="0"/>
                                  </p:stCondLst>
                                  <p:childTnLst>
                                    <p:set>
                                      <p:cBhvr>
                                        <p:cTn id="18" dur="1" fill="hold">
                                          <p:stCondLst>
                                            <p:cond delay="0"/>
                                          </p:stCondLst>
                                        </p:cTn>
                                        <p:tgtEl>
                                          <p:spTgt spid="3087"/>
                                        </p:tgtEl>
                                        <p:attrNameLst>
                                          <p:attrName>style.visibility</p:attrName>
                                        </p:attrNameLst>
                                      </p:cBhvr>
                                      <p:to>
                                        <p:strVal val="visible"/>
                                      </p:to>
                                    </p:set>
                                    <p:animEffect filter="fade">
                                      <p:cBhvr>
                                        <p:cTn id="19" dur="500"/>
                                        <p:tgtEl>
                                          <p:spTgt spid="3087"/>
                                        </p:tgtEl>
                                      </p:cBhvr>
                                    </p:animEffect>
                                  </p:childTnLst>
                                </p:cTn>
                              </p:par>
                              <p:par>
                                <p:cTn id="20" presetID="10" presetClass="entr" presetSubtype="0" fill="hold" nodeType="withEffect">
                                  <p:stCondLst>
                                    <p:cond delay="0"/>
                                  </p:stCondLst>
                                  <p:childTnLst>
                                    <p:set>
                                      <p:cBhvr>
                                        <p:cTn id="21" dur="1" fill="hold">
                                          <p:stCondLst>
                                            <p:cond delay="0"/>
                                          </p:stCondLst>
                                        </p:cTn>
                                        <p:tgtEl>
                                          <p:spTgt spid="3089"/>
                                        </p:tgtEl>
                                        <p:attrNameLst>
                                          <p:attrName>style.visibility</p:attrName>
                                        </p:attrNameLst>
                                      </p:cBhvr>
                                      <p:to>
                                        <p:strVal val="visible"/>
                                      </p:to>
                                    </p:set>
                                    <p:animEffect filter="fade">
                                      <p:cBhvr>
                                        <p:cTn id="22" dur="500"/>
                                        <p:tgtEl>
                                          <p:spTgt spid="3089"/>
                                        </p:tgtEl>
                                      </p:cBhvr>
                                    </p:animEffect>
                                  </p:childTnLst>
                                </p:cTn>
                              </p:par>
                              <p:par>
                                <p:cTn id="23" presetID="10" presetClass="entr" presetSubtype="0" fill="hold" nodeType="withEffect">
                                  <p:stCondLst>
                                    <p:cond delay="0"/>
                                  </p:stCondLst>
                                  <p:childTnLst>
                                    <p:set>
                                      <p:cBhvr>
                                        <p:cTn id="24" dur="1" fill="hold">
                                          <p:stCondLst>
                                            <p:cond delay="0"/>
                                          </p:stCondLst>
                                        </p:cTn>
                                        <p:tgtEl>
                                          <p:spTgt spid="3091"/>
                                        </p:tgtEl>
                                        <p:attrNameLst>
                                          <p:attrName>style.visibility</p:attrName>
                                        </p:attrNameLst>
                                      </p:cBhvr>
                                      <p:to>
                                        <p:strVal val="visible"/>
                                      </p:to>
                                    </p:set>
                                    <p:animEffect filter="fade">
                                      <p:cBhvr>
                                        <p:cTn id="25" dur="500"/>
                                        <p:tgtEl>
                                          <p:spTgt spid="3091"/>
                                        </p:tgtEl>
                                      </p:cBhvr>
                                    </p:animEffect>
                                  </p:childTnLst>
                                </p:cTn>
                              </p:par>
                              <p:par>
                                <p:cTn id="26" presetID="10" presetClass="entr" presetSubtype="0" fill="hold" nodeType="withEffect">
                                  <p:stCondLst>
                                    <p:cond delay="0"/>
                                  </p:stCondLst>
                                  <p:childTnLst>
                                    <p:set>
                                      <p:cBhvr>
                                        <p:cTn id="27" dur="1" fill="hold">
                                          <p:stCondLst>
                                            <p:cond delay="0"/>
                                          </p:stCondLst>
                                        </p:cTn>
                                        <p:tgtEl>
                                          <p:spTgt spid="3082"/>
                                        </p:tgtEl>
                                        <p:attrNameLst>
                                          <p:attrName>style.visibility</p:attrName>
                                        </p:attrNameLst>
                                      </p:cBhvr>
                                      <p:to>
                                        <p:strVal val="visible"/>
                                      </p:to>
                                    </p:set>
                                    <p:animEffect filter="fade">
                                      <p:cBhvr>
                                        <p:cTn id="28" dur="500"/>
                                        <p:tgtEl>
                                          <p:spTgt spid="3082"/>
                                        </p:tgtEl>
                                      </p:cBhvr>
                                    </p:animEffect>
                                  </p:childTnLst>
                                </p:cTn>
                              </p:par>
                              <p:par>
                                <p:cTn id="29" presetID="10" presetClass="entr" presetSubtype="0" fill="hold" nodeType="withEffect">
                                  <p:stCondLst>
                                    <p:cond delay="0"/>
                                  </p:stCondLst>
                                  <p:childTnLst>
                                    <p:set>
                                      <p:cBhvr>
                                        <p:cTn id="30" dur="1" fill="hold">
                                          <p:stCondLst>
                                            <p:cond delay="0"/>
                                          </p:stCondLst>
                                        </p:cTn>
                                        <p:tgtEl>
                                          <p:spTgt spid="3090"/>
                                        </p:tgtEl>
                                        <p:attrNameLst>
                                          <p:attrName>style.visibility</p:attrName>
                                        </p:attrNameLst>
                                      </p:cBhvr>
                                      <p:to>
                                        <p:strVal val="visible"/>
                                      </p:to>
                                    </p:set>
                                    <p:animEffect filter="fade">
                                      <p:cBhvr>
                                        <p:cTn id="31" dur="500"/>
                                        <p:tgtEl>
                                          <p:spTgt spid="3090"/>
                                        </p:tgtEl>
                                      </p:cBhvr>
                                    </p:animEffect>
                                  </p:childTnLst>
                                </p:cTn>
                              </p:par>
                              <p:par>
                                <p:cTn id="32" presetID="10" presetClass="entr" presetSubtype="0" fill="hold" nodeType="withEffect">
                                  <p:stCondLst>
                                    <p:cond delay="0"/>
                                  </p:stCondLst>
                                  <p:childTnLst>
                                    <p:set>
                                      <p:cBhvr>
                                        <p:cTn id="33" dur="1" fill="hold">
                                          <p:stCondLst>
                                            <p:cond delay="0"/>
                                          </p:stCondLst>
                                        </p:cTn>
                                        <p:tgtEl>
                                          <p:spTgt spid="3085"/>
                                        </p:tgtEl>
                                        <p:attrNameLst>
                                          <p:attrName>style.visibility</p:attrName>
                                        </p:attrNameLst>
                                      </p:cBhvr>
                                      <p:to>
                                        <p:strVal val="visible"/>
                                      </p:to>
                                    </p:set>
                                    <p:animEffect filter="fade">
                                      <p:cBhvr>
                                        <p:cTn id="34" dur="500"/>
                                        <p:tgtEl>
                                          <p:spTgt spid="3085"/>
                                        </p:tgtEl>
                                      </p:cBhvr>
                                    </p:animEffect>
                                  </p:childTnLst>
                                </p:cTn>
                              </p:par>
                              <p:par>
                                <p:cTn id="35" presetID="10" presetClass="entr" presetSubtype="0" fill="hold" nodeType="withEffect">
                                  <p:stCondLst>
                                    <p:cond delay="0"/>
                                  </p:stCondLst>
                                  <p:childTnLst>
                                    <p:set>
                                      <p:cBhvr>
                                        <p:cTn id="36" dur="1" fill="hold">
                                          <p:stCondLst>
                                            <p:cond delay="0"/>
                                          </p:stCondLst>
                                        </p:cTn>
                                        <p:tgtEl>
                                          <p:spTgt spid="3092"/>
                                        </p:tgtEl>
                                        <p:attrNameLst>
                                          <p:attrName>style.visibility</p:attrName>
                                        </p:attrNameLst>
                                      </p:cBhvr>
                                      <p:to>
                                        <p:strVal val="visible"/>
                                      </p:to>
                                    </p:set>
                                    <p:animEffect filter="fade">
                                      <p:cBhvr>
                                        <p:cTn id="37" dur="500"/>
                                        <p:tgtEl>
                                          <p:spTgt spid="3092"/>
                                        </p:tgtEl>
                                      </p:cBhvr>
                                    </p:animEffect>
                                  </p:childTnLst>
                                </p:cTn>
                              </p:par>
                              <p:par>
                                <p:cTn id="38" presetID="10" presetClass="entr" presetSubtype="0" fill="hold" nodeType="withEffect">
                                  <p:stCondLst>
                                    <p:cond delay="0"/>
                                  </p:stCondLst>
                                  <p:childTnLst>
                                    <p:set>
                                      <p:cBhvr>
                                        <p:cTn id="39" dur="1" fill="hold">
                                          <p:stCondLst>
                                            <p:cond delay="0"/>
                                          </p:stCondLst>
                                        </p:cTn>
                                        <p:tgtEl>
                                          <p:spTgt spid="3086"/>
                                        </p:tgtEl>
                                        <p:attrNameLst>
                                          <p:attrName>style.visibility</p:attrName>
                                        </p:attrNameLst>
                                      </p:cBhvr>
                                      <p:to>
                                        <p:strVal val="visible"/>
                                      </p:to>
                                    </p:set>
                                    <p:animEffect filter="fade">
                                      <p:cBhvr>
                                        <p:cTn id="40" dur="500"/>
                                        <p:tgtEl>
                                          <p:spTgt spid="3086"/>
                                        </p:tgtEl>
                                      </p:cBhvr>
                                    </p:animEffect>
                                  </p:childTnLst>
                                </p:cTn>
                              </p:par>
                              <p:par>
                                <p:cTn id="41" presetID="35" presetClass="path" presetSubtype="0" fill="hold" nodeType="withEffect">
                                  <p:stCondLst>
                                    <p:cond delay="0"/>
                                  </p:stCondLst>
                                  <p:childTnLst>
                                    <p:animMotion origin="layout" path="M -2.5E-6 1.48148E-6 L -0.25 1.48148E-6 " pathEditMode="relative" rAng="0" ptsTypes="AA">
                                      <p:cBhvr>
                                        <p:cTn id="42" dur="5000" fill="hold"/>
                                        <p:tgtEl>
                                          <p:spTgt spid="3090"/>
                                        </p:tgtEl>
                                        <p:attrNameLst>
                                          <p:attrName>ppt_x</p:attrName>
                                          <p:attrName>ppt_y</p:attrName>
                                        </p:attrNameLst>
                                      </p:cBhvr>
                                      <p:rCtr x="-12500" y="0"/>
                                    </p:animMotion>
                                  </p:childTnLst>
                                </p:cTn>
                              </p:par>
                              <p:par>
                                <p:cTn id="43" presetID="35" presetClass="path" presetSubtype="0" fill="hold" nodeType="withEffect">
                                  <p:stCondLst>
                                    <p:cond delay="0"/>
                                  </p:stCondLst>
                                  <p:childTnLst>
                                    <p:animMotion origin="layout" path="M -4.72222E-6 -1.85185E-6 L -0.31631 -1.85185E-6 " pathEditMode="relative" rAng="0" ptsTypes="AA">
                                      <p:cBhvr>
                                        <p:cTn id="44" dur="5000" fill="hold"/>
                                        <p:tgtEl>
                                          <p:spTgt spid="3082"/>
                                        </p:tgtEl>
                                        <p:attrNameLst>
                                          <p:attrName>ppt_x</p:attrName>
                                          <p:attrName>ppt_y</p:attrName>
                                        </p:attrNameLst>
                                      </p:cBhvr>
                                      <p:rCtr x="-15800" y="0"/>
                                    </p:animMotion>
                                  </p:childTnLst>
                                </p:cTn>
                              </p:par>
                              <p:par>
                                <p:cTn id="45" presetID="35" presetClass="path" presetSubtype="0" fill="hold" nodeType="withEffect">
                                  <p:stCondLst>
                                    <p:cond delay="0"/>
                                  </p:stCondLst>
                                  <p:childTnLst>
                                    <p:animMotion origin="layout" path="M 0.00504 1.7284E-6 L -0.46684 1.7284E-6 " pathEditMode="relative" rAng="0" ptsTypes="AA">
                                      <p:cBhvr>
                                        <p:cTn id="46" dur="5000" fill="hold"/>
                                        <p:tgtEl>
                                          <p:spTgt spid="3085"/>
                                        </p:tgtEl>
                                        <p:attrNameLst>
                                          <p:attrName>ppt_x</p:attrName>
                                          <p:attrName>ppt_y</p:attrName>
                                        </p:attrNameLst>
                                      </p:cBhvr>
                                      <p:rCtr x="-23600" y="0"/>
                                    </p:animMotion>
                                  </p:childTnLst>
                                </p:cTn>
                              </p:par>
                              <p:par>
                                <p:cTn id="47" presetID="35" presetClass="path" presetSubtype="0" fill="hold" nodeType="withEffect">
                                  <p:stCondLst>
                                    <p:cond delay="0"/>
                                  </p:stCondLst>
                                  <p:childTnLst>
                                    <p:animMotion origin="layout" path="M -4.72222E-6 1.48148E-6 L -0.19531 1.48148E-6 " pathEditMode="relative" rAng="0" ptsTypes="AA">
                                      <p:cBhvr>
                                        <p:cTn id="48" dur="5000" fill="hold"/>
                                        <p:tgtEl>
                                          <p:spTgt spid="3087"/>
                                        </p:tgtEl>
                                        <p:attrNameLst>
                                          <p:attrName>ppt_x</p:attrName>
                                          <p:attrName>ppt_y</p:attrName>
                                        </p:attrNameLst>
                                      </p:cBhvr>
                                      <p:rCtr x="-9800" y="0"/>
                                    </p:animMotion>
                                  </p:childTnLst>
                                </p:cTn>
                              </p:par>
                              <p:par>
                                <p:cTn id="49" presetID="35" presetClass="path" presetSubtype="0" fill="hold" nodeType="withEffect">
                                  <p:stCondLst>
                                    <p:cond delay="0"/>
                                  </p:stCondLst>
                                  <p:childTnLst>
                                    <p:animMotion origin="layout" path="M 5E-6 -3.95062E-6 L -0.43594 -3.95062E-6 " pathEditMode="relative" rAng="0" ptsTypes="AA">
                                      <p:cBhvr>
                                        <p:cTn id="50" dur="5000" fill="hold"/>
                                        <p:tgtEl>
                                          <p:spTgt spid="3084"/>
                                        </p:tgtEl>
                                        <p:attrNameLst>
                                          <p:attrName>ppt_x</p:attrName>
                                          <p:attrName>ppt_y</p:attrName>
                                        </p:attrNameLst>
                                      </p:cBhvr>
                                      <p:rCtr x="-21800" y="0"/>
                                    </p:animMotion>
                                  </p:childTnLst>
                                </p:cTn>
                              </p:par>
                              <p:par>
                                <p:cTn id="51" presetID="35" presetClass="path" presetSubtype="0" fill="hold" nodeType="withEffect">
                                  <p:stCondLst>
                                    <p:cond delay="0"/>
                                  </p:stCondLst>
                                  <p:childTnLst>
                                    <p:animMotion origin="layout" path="M 3.05556E-6 7.40741E-7 L -0.61719 7.40741E-7 " pathEditMode="relative" rAng="0" ptsTypes="AA">
                                      <p:cBhvr>
                                        <p:cTn id="52" dur="5000" fill="hold"/>
                                        <p:tgtEl>
                                          <p:spTgt spid="3086"/>
                                        </p:tgtEl>
                                        <p:attrNameLst>
                                          <p:attrName>ppt_x</p:attrName>
                                          <p:attrName>ppt_y</p:attrName>
                                        </p:attrNameLst>
                                      </p:cBhvr>
                                      <p:rCtr x="-30900" y="0"/>
                                    </p:animMotion>
                                  </p:childTnLst>
                                </p:cTn>
                              </p:par>
                              <p:par>
                                <p:cTn id="53" presetID="35" presetClass="path" presetSubtype="0" fill="hold" nodeType="withEffect">
                                  <p:stCondLst>
                                    <p:cond delay="0"/>
                                  </p:stCondLst>
                                  <p:childTnLst>
                                    <p:animMotion origin="layout" path="M 2.5E-6 3.45679E-6 L -0.33577 3.45679E-6 " pathEditMode="relative" rAng="0" ptsTypes="AA">
                                      <p:cBhvr>
                                        <p:cTn id="54" dur="5000" fill="hold"/>
                                        <p:tgtEl>
                                          <p:spTgt spid="3081"/>
                                        </p:tgtEl>
                                        <p:attrNameLst>
                                          <p:attrName>ppt_x</p:attrName>
                                          <p:attrName>ppt_y</p:attrName>
                                        </p:attrNameLst>
                                      </p:cBhvr>
                                      <p:rCtr x="-16800" y="0"/>
                                    </p:animMotion>
                                  </p:childTnLst>
                                </p:cTn>
                              </p:par>
                              <p:par>
                                <p:cTn id="55" presetID="35" presetClass="path" presetSubtype="0" fill="hold" nodeType="withEffect">
                                  <p:stCondLst>
                                    <p:cond delay="0"/>
                                  </p:stCondLst>
                                  <p:childTnLst>
                                    <p:animMotion origin="layout" path="M 3.05556E-6 -4.07407E-6 L -0.57188 -4.07407E-6 " pathEditMode="relative" rAng="0" ptsTypes="AA">
                                      <p:cBhvr>
                                        <p:cTn id="56" dur="5000" fill="hold"/>
                                        <p:tgtEl>
                                          <p:spTgt spid="3091"/>
                                        </p:tgtEl>
                                        <p:attrNameLst>
                                          <p:attrName>ppt_x</p:attrName>
                                          <p:attrName>ppt_y</p:attrName>
                                        </p:attrNameLst>
                                      </p:cBhvr>
                                      <p:rCtr x="-28600" y="0"/>
                                    </p:animMotion>
                                  </p:childTnLst>
                                </p:cTn>
                              </p:par>
                              <p:par>
                                <p:cTn id="57" presetID="35" presetClass="path" presetSubtype="0" fill="hold" nodeType="withEffect">
                                  <p:stCondLst>
                                    <p:cond delay="0"/>
                                  </p:stCondLst>
                                  <p:childTnLst>
                                    <p:animMotion origin="layout" path="M 3.61111E-6 -3.08642E-6 L -0.57188 -3.08642E-6 " pathEditMode="relative" rAng="0" ptsTypes="AA">
                                      <p:cBhvr>
                                        <p:cTn id="58" dur="5000" fill="hold"/>
                                        <p:tgtEl>
                                          <p:spTgt spid="3092"/>
                                        </p:tgtEl>
                                        <p:attrNameLst>
                                          <p:attrName>ppt_x</p:attrName>
                                          <p:attrName>ppt_y</p:attrName>
                                        </p:attrNameLst>
                                      </p:cBhvr>
                                      <p:rCtr x="-28600" y="0"/>
                                    </p:animMotion>
                                  </p:childTnLst>
                                </p:cTn>
                              </p:par>
                              <p:par>
                                <p:cTn id="59" presetID="63" presetClass="path" presetSubtype="0" fill="hold" nodeType="withEffect">
                                  <p:stCondLst>
                                    <p:cond delay="0"/>
                                  </p:stCondLst>
                                  <p:childTnLst>
                                    <p:animMotion origin="layout" path="M -2.77778E-7 -3.08642E-6 L 0.43906 -3.08642E-6 " pathEditMode="relative" rAng="0" ptsTypes="AA">
                                      <p:cBhvr>
                                        <p:cTn id="60" dur="5000" fill="hold"/>
                                        <p:tgtEl>
                                          <p:spTgt spid="3089"/>
                                        </p:tgtEl>
                                        <p:attrNameLst>
                                          <p:attrName>ppt_x</p:attrName>
                                          <p:attrName>ppt_y</p:attrName>
                                        </p:attrNameLst>
                                      </p:cBhvr>
                                      <p:rCtr x="21900" y="0"/>
                                    </p:animMotion>
                                  </p:childTnLst>
                                </p:cTn>
                              </p:par>
                              <p:par>
                                <p:cTn id="61" presetID="63" presetClass="path" presetSubtype="0" fill="hold" nodeType="withEffect">
                                  <p:stCondLst>
                                    <p:cond delay="0"/>
                                  </p:stCondLst>
                                  <p:childTnLst>
                                    <p:animMotion origin="layout" path="M 2.22222E-6 -1.7284E-6 L 0.62812 -1.7284E-6 " pathEditMode="relative" rAng="0" ptsTypes="AA">
                                      <p:cBhvr>
                                        <p:cTn id="62" dur="5000" fill="hold"/>
                                        <p:tgtEl>
                                          <p:spTgt spid="3088"/>
                                        </p:tgtEl>
                                        <p:attrNameLst>
                                          <p:attrName>ppt_x</p:attrName>
                                          <p:attrName>ppt_y</p:attrName>
                                        </p:attrNameLst>
                                      </p:cBhvr>
                                      <p:rCtr x="31400" y="0"/>
                                    </p:animMotion>
                                  </p:childTnLst>
                                </p:cTn>
                              </p:par>
                              <p:par>
                                <p:cTn id="63" presetID="63" presetClass="path" presetSubtype="0" fill="hold" nodeType="withEffect">
                                  <p:stCondLst>
                                    <p:cond delay="0"/>
                                  </p:stCondLst>
                                  <p:childTnLst>
                                    <p:animMotion origin="layout" path="M -4.16667E-6 -2.46914E-6 L 0.42466 -2.46914E-6 " pathEditMode="relative" rAng="0" ptsTypes="AA">
                                      <p:cBhvr>
                                        <p:cTn id="64" dur="5000" fill="hold"/>
                                        <p:tgtEl>
                                          <p:spTgt spid="3083"/>
                                        </p:tgtEl>
                                        <p:attrNameLst>
                                          <p:attrName>ppt_x</p:attrName>
                                          <p:attrName>ppt_y</p:attrName>
                                        </p:attrNameLst>
                                      </p:cBhvr>
                                      <p:rCtr x="21200" y="0"/>
                                    </p:animMotion>
                                  </p:childTnLst>
                                </p:cTn>
                              </p:par>
                              <p:par>
                                <p:cTn id="65" presetID="10" presetClass="exit" presetSubtype="0" fill="hold" nodeType="withEffect">
                                  <p:stCondLst>
                                    <p:cond delay="2500"/>
                                  </p:stCondLst>
                                  <p:childTnLst>
                                    <p:animEffect filter="fade">
                                      <p:cBhvr>
                                        <p:cTn id="66" dur="500"/>
                                        <p:tgtEl>
                                          <p:spTgt spid="3088"/>
                                        </p:tgtEl>
                                      </p:cBhvr>
                                    </p:animEffect>
                                    <p:set>
                                      <p:cBhvr>
                                        <p:cTn id="67" dur="1" fill="hold">
                                          <p:stCondLst>
                                            <p:cond delay="499"/>
                                          </p:stCondLst>
                                        </p:cTn>
                                        <p:tgtEl>
                                          <p:spTgt spid="3088"/>
                                        </p:tgtEl>
                                        <p:attrNameLst>
                                          <p:attrName>style.visibility</p:attrName>
                                        </p:attrNameLst>
                                      </p:cBhvr>
                                      <p:to>
                                        <p:strVal val="hidden"/>
                                      </p:to>
                                    </p:set>
                                  </p:childTnLst>
                                </p:cTn>
                              </p:par>
                              <p:par>
                                <p:cTn id="68" presetID="10" presetClass="exit" presetSubtype="0" fill="hold" nodeType="withEffect">
                                  <p:stCondLst>
                                    <p:cond delay="2500"/>
                                  </p:stCondLst>
                                  <p:childTnLst>
                                    <p:animEffect filter="fade">
                                      <p:cBhvr>
                                        <p:cTn id="69" dur="500"/>
                                        <p:tgtEl>
                                          <p:spTgt spid="3089"/>
                                        </p:tgtEl>
                                      </p:cBhvr>
                                    </p:animEffect>
                                    <p:set>
                                      <p:cBhvr>
                                        <p:cTn id="70" dur="1" fill="hold">
                                          <p:stCondLst>
                                            <p:cond delay="499"/>
                                          </p:stCondLst>
                                        </p:cTn>
                                        <p:tgtEl>
                                          <p:spTgt spid="3089"/>
                                        </p:tgtEl>
                                        <p:attrNameLst>
                                          <p:attrName>style.visibility</p:attrName>
                                        </p:attrNameLst>
                                      </p:cBhvr>
                                      <p:to>
                                        <p:strVal val="hidden"/>
                                      </p:to>
                                    </p:set>
                                  </p:childTnLst>
                                </p:cTn>
                              </p:par>
                              <p:par>
                                <p:cTn id="71" presetID="10" presetClass="exit" presetSubtype="0" fill="hold" nodeType="withEffect">
                                  <p:stCondLst>
                                    <p:cond delay="2500"/>
                                  </p:stCondLst>
                                  <p:childTnLst>
                                    <p:animEffect filter="fade">
                                      <p:cBhvr>
                                        <p:cTn id="72" dur="500"/>
                                        <p:tgtEl>
                                          <p:spTgt spid="3091"/>
                                        </p:tgtEl>
                                      </p:cBhvr>
                                    </p:animEffect>
                                    <p:set>
                                      <p:cBhvr>
                                        <p:cTn id="73" dur="1" fill="hold">
                                          <p:stCondLst>
                                            <p:cond delay="499"/>
                                          </p:stCondLst>
                                        </p:cTn>
                                        <p:tgtEl>
                                          <p:spTgt spid="3091"/>
                                        </p:tgtEl>
                                        <p:attrNameLst>
                                          <p:attrName>style.visibility</p:attrName>
                                        </p:attrNameLst>
                                      </p:cBhvr>
                                      <p:to>
                                        <p:strVal val="hidden"/>
                                      </p:to>
                                    </p:set>
                                  </p:childTnLst>
                                </p:cTn>
                              </p:par>
                              <p:par>
                                <p:cTn id="74" presetID="10" presetClass="exit" presetSubtype="0" fill="hold" nodeType="withEffect">
                                  <p:stCondLst>
                                    <p:cond delay="2500"/>
                                  </p:stCondLst>
                                  <p:childTnLst>
                                    <p:animEffect filter="fade">
                                      <p:cBhvr>
                                        <p:cTn id="75" dur="500"/>
                                        <p:tgtEl>
                                          <p:spTgt spid="3086"/>
                                        </p:tgtEl>
                                      </p:cBhvr>
                                    </p:animEffect>
                                    <p:set>
                                      <p:cBhvr>
                                        <p:cTn id="76" dur="1" fill="hold">
                                          <p:stCondLst>
                                            <p:cond delay="499"/>
                                          </p:stCondLst>
                                        </p:cTn>
                                        <p:tgtEl>
                                          <p:spTgt spid="3086"/>
                                        </p:tgtEl>
                                        <p:attrNameLst>
                                          <p:attrName>style.visibility</p:attrName>
                                        </p:attrNameLst>
                                      </p:cBhvr>
                                      <p:to>
                                        <p:strVal val="hidden"/>
                                      </p:to>
                                    </p:set>
                                  </p:childTnLst>
                                </p:cTn>
                              </p:par>
                              <p:par>
                                <p:cTn id="77" presetID="10" presetClass="exit" presetSubtype="0" fill="hold" nodeType="withEffect">
                                  <p:stCondLst>
                                    <p:cond delay="2500"/>
                                  </p:stCondLst>
                                  <p:childTnLst>
                                    <p:animEffect filter="fade">
                                      <p:cBhvr>
                                        <p:cTn id="78" dur="500"/>
                                        <p:tgtEl>
                                          <p:spTgt spid="3084"/>
                                        </p:tgtEl>
                                      </p:cBhvr>
                                    </p:animEffect>
                                    <p:set>
                                      <p:cBhvr>
                                        <p:cTn id="79" dur="1" fill="hold">
                                          <p:stCondLst>
                                            <p:cond delay="499"/>
                                          </p:stCondLst>
                                        </p:cTn>
                                        <p:tgtEl>
                                          <p:spTgt spid="3084"/>
                                        </p:tgtEl>
                                        <p:attrNameLst>
                                          <p:attrName>style.visibility</p:attrName>
                                        </p:attrNameLst>
                                      </p:cBhvr>
                                      <p:to>
                                        <p:strVal val="hidden"/>
                                      </p:to>
                                    </p:set>
                                  </p:childTnLst>
                                </p:cTn>
                              </p:par>
                              <p:par>
                                <p:cTn id="80" presetID="10" presetClass="exit" presetSubtype="0" fill="hold" nodeType="withEffect">
                                  <p:stCondLst>
                                    <p:cond delay="2500"/>
                                  </p:stCondLst>
                                  <p:childTnLst>
                                    <p:animEffect filter="fade">
                                      <p:cBhvr>
                                        <p:cTn id="81" dur="500"/>
                                        <p:tgtEl>
                                          <p:spTgt spid="3087"/>
                                        </p:tgtEl>
                                      </p:cBhvr>
                                    </p:animEffect>
                                    <p:set>
                                      <p:cBhvr>
                                        <p:cTn id="82" dur="1" fill="hold">
                                          <p:stCondLst>
                                            <p:cond delay="499"/>
                                          </p:stCondLst>
                                        </p:cTn>
                                        <p:tgtEl>
                                          <p:spTgt spid="3087"/>
                                        </p:tgtEl>
                                        <p:attrNameLst>
                                          <p:attrName>style.visibility</p:attrName>
                                        </p:attrNameLst>
                                      </p:cBhvr>
                                      <p:to>
                                        <p:strVal val="hidden"/>
                                      </p:to>
                                    </p:set>
                                  </p:childTnLst>
                                </p:cTn>
                              </p:par>
                              <p:par>
                                <p:cTn id="83" presetID="10" presetClass="exit" presetSubtype="0" fill="hold" nodeType="withEffect">
                                  <p:stCondLst>
                                    <p:cond delay="2500"/>
                                  </p:stCondLst>
                                  <p:childTnLst>
                                    <p:animEffect filter="fade">
                                      <p:cBhvr>
                                        <p:cTn id="84" dur="500"/>
                                        <p:tgtEl>
                                          <p:spTgt spid="3082"/>
                                        </p:tgtEl>
                                      </p:cBhvr>
                                    </p:animEffect>
                                    <p:set>
                                      <p:cBhvr>
                                        <p:cTn id="85" dur="1" fill="hold">
                                          <p:stCondLst>
                                            <p:cond delay="499"/>
                                          </p:stCondLst>
                                        </p:cTn>
                                        <p:tgtEl>
                                          <p:spTgt spid="3082"/>
                                        </p:tgtEl>
                                        <p:attrNameLst>
                                          <p:attrName>style.visibility</p:attrName>
                                        </p:attrNameLst>
                                      </p:cBhvr>
                                      <p:to>
                                        <p:strVal val="hidden"/>
                                      </p:to>
                                    </p:set>
                                  </p:childTnLst>
                                </p:cTn>
                              </p:par>
                              <p:par>
                                <p:cTn id="86" presetID="10" presetClass="exit" presetSubtype="0" fill="hold" nodeType="withEffect">
                                  <p:stCondLst>
                                    <p:cond delay="2500"/>
                                  </p:stCondLst>
                                  <p:childTnLst>
                                    <p:animEffect filter="fade">
                                      <p:cBhvr>
                                        <p:cTn id="87" dur="500"/>
                                        <p:tgtEl>
                                          <p:spTgt spid="3090"/>
                                        </p:tgtEl>
                                      </p:cBhvr>
                                    </p:animEffect>
                                    <p:set>
                                      <p:cBhvr>
                                        <p:cTn id="88" dur="1" fill="hold">
                                          <p:stCondLst>
                                            <p:cond delay="499"/>
                                          </p:stCondLst>
                                        </p:cTn>
                                        <p:tgtEl>
                                          <p:spTgt spid="3090"/>
                                        </p:tgtEl>
                                        <p:attrNameLst>
                                          <p:attrName>style.visibility</p:attrName>
                                        </p:attrNameLst>
                                      </p:cBhvr>
                                      <p:to>
                                        <p:strVal val="hidden"/>
                                      </p:to>
                                    </p:set>
                                  </p:childTnLst>
                                </p:cTn>
                              </p:par>
                              <p:par>
                                <p:cTn id="89" presetID="10" presetClass="exit" presetSubtype="0" fill="hold" nodeType="withEffect">
                                  <p:stCondLst>
                                    <p:cond delay="2500"/>
                                  </p:stCondLst>
                                  <p:childTnLst>
                                    <p:animEffect filter="fade">
                                      <p:cBhvr>
                                        <p:cTn id="90" dur="500"/>
                                        <p:tgtEl>
                                          <p:spTgt spid="3092"/>
                                        </p:tgtEl>
                                      </p:cBhvr>
                                    </p:animEffect>
                                    <p:set>
                                      <p:cBhvr>
                                        <p:cTn id="91" dur="1" fill="hold">
                                          <p:stCondLst>
                                            <p:cond delay="499"/>
                                          </p:stCondLst>
                                        </p:cTn>
                                        <p:tgtEl>
                                          <p:spTgt spid="3092"/>
                                        </p:tgtEl>
                                        <p:attrNameLst>
                                          <p:attrName>style.visibility</p:attrName>
                                        </p:attrNameLst>
                                      </p:cBhvr>
                                      <p:to>
                                        <p:strVal val="hidden"/>
                                      </p:to>
                                    </p:set>
                                  </p:childTnLst>
                                </p:cTn>
                              </p:par>
                              <p:par>
                                <p:cTn id="92" presetID="10" presetClass="exit" presetSubtype="0" fill="hold" nodeType="withEffect">
                                  <p:stCondLst>
                                    <p:cond delay="2500"/>
                                  </p:stCondLst>
                                  <p:childTnLst>
                                    <p:animEffect filter="fade">
                                      <p:cBhvr>
                                        <p:cTn id="93" dur="500"/>
                                        <p:tgtEl>
                                          <p:spTgt spid="3083"/>
                                        </p:tgtEl>
                                      </p:cBhvr>
                                    </p:animEffect>
                                    <p:set>
                                      <p:cBhvr>
                                        <p:cTn id="94" dur="1" fill="hold">
                                          <p:stCondLst>
                                            <p:cond delay="499"/>
                                          </p:stCondLst>
                                        </p:cTn>
                                        <p:tgtEl>
                                          <p:spTgt spid="3083"/>
                                        </p:tgtEl>
                                        <p:attrNameLst>
                                          <p:attrName>style.visibility</p:attrName>
                                        </p:attrNameLst>
                                      </p:cBhvr>
                                      <p:to>
                                        <p:strVal val="hidden"/>
                                      </p:to>
                                    </p:set>
                                  </p:childTnLst>
                                </p:cTn>
                              </p:par>
                              <p:par>
                                <p:cTn id="95" presetID="10" presetClass="exit" presetSubtype="0" fill="hold" nodeType="withEffect">
                                  <p:stCondLst>
                                    <p:cond delay="2500"/>
                                  </p:stCondLst>
                                  <p:childTnLst>
                                    <p:animEffect filter="fade">
                                      <p:cBhvr>
                                        <p:cTn id="96" dur="500"/>
                                        <p:tgtEl>
                                          <p:spTgt spid="3081"/>
                                        </p:tgtEl>
                                      </p:cBhvr>
                                    </p:animEffect>
                                    <p:set>
                                      <p:cBhvr>
                                        <p:cTn id="97" dur="1" fill="hold">
                                          <p:stCondLst>
                                            <p:cond delay="499"/>
                                          </p:stCondLst>
                                        </p:cTn>
                                        <p:tgtEl>
                                          <p:spTgt spid="3081"/>
                                        </p:tgtEl>
                                        <p:attrNameLst>
                                          <p:attrName>style.visibility</p:attrName>
                                        </p:attrNameLst>
                                      </p:cBhvr>
                                      <p:to>
                                        <p:strVal val="hidden"/>
                                      </p:to>
                                    </p:set>
                                  </p:childTnLst>
                                </p:cTn>
                              </p:par>
                              <p:par>
                                <p:cTn id="98" presetID="10" presetClass="exit" presetSubtype="0" fill="hold" nodeType="withEffect">
                                  <p:stCondLst>
                                    <p:cond delay="2500"/>
                                  </p:stCondLst>
                                  <p:childTnLst>
                                    <p:animEffect filter="fade">
                                      <p:cBhvr>
                                        <p:cTn id="99" dur="500"/>
                                        <p:tgtEl>
                                          <p:spTgt spid="3085"/>
                                        </p:tgtEl>
                                      </p:cBhvr>
                                    </p:animEffect>
                                    <p:set>
                                      <p:cBhvr>
                                        <p:cTn id="100" dur="1" fill="hold">
                                          <p:stCondLst>
                                            <p:cond delay="499"/>
                                          </p:stCondLst>
                                        </p:cTn>
                                        <p:tgtEl>
                                          <p:spTgt spid="3085"/>
                                        </p:tgtEl>
                                        <p:attrNameLst>
                                          <p:attrName>style.visibility</p:attrName>
                                        </p:attrNameLst>
                                      </p:cBhvr>
                                      <p:to>
                                        <p:strVal val="hidden"/>
                                      </p:to>
                                    </p:set>
                                  </p:childTnLst>
                                </p:cTn>
                              </p:par>
                              <p:par>
                                <p:cTn id="101" presetID="10" presetClass="entr" presetSubtype="0" fill="hold" nodeType="withEffect">
                                  <p:stCondLst>
                                    <p:cond delay="0"/>
                                  </p:stCondLst>
                                  <p:childTnLst>
                                    <p:set>
                                      <p:cBhvr>
                                        <p:cTn id="102" dur="1" fill="hold">
                                          <p:stCondLst>
                                            <p:cond delay="0"/>
                                          </p:stCondLst>
                                        </p:cTn>
                                        <p:tgtEl>
                                          <p:spTgt spid="3093"/>
                                        </p:tgtEl>
                                        <p:attrNameLst>
                                          <p:attrName>style.visibility</p:attrName>
                                        </p:attrNameLst>
                                      </p:cBhvr>
                                      <p:to>
                                        <p:strVal val="visible"/>
                                      </p:to>
                                    </p:set>
                                    <p:animEffect filter="fade">
                                      <p:cBhvr>
                                        <p:cTn id="103" dur="100"/>
                                        <p:tgtEl>
                                          <p:spTgt spid="3093"/>
                                        </p:tgtEl>
                                      </p:cBhvr>
                                    </p:animEffect>
                                  </p:childTnLst>
                                </p:cTn>
                              </p:par>
                              <p:par>
                                <p:cTn id="104" presetID="10" presetClass="entr" presetSubtype="0" fill="hold" nodeType="withEffect">
                                  <p:stCondLst>
                                    <p:cond delay="600"/>
                                  </p:stCondLst>
                                  <p:childTnLst>
                                    <p:set>
                                      <p:cBhvr>
                                        <p:cTn id="105" dur="1" fill="hold">
                                          <p:stCondLst>
                                            <p:cond delay="0"/>
                                          </p:stCondLst>
                                        </p:cTn>
                                        <p:tgtEl>
                                          <p:spTgt spid="3094"/>
                                        </p:tgtEl>
                                        <p:attrNameLst>
                                          <p:attrName>style.visibility</p:attrName>
                                        </p:attrNameLst>
                                      </p:cBhvr>
                                      <p:to>
                                        <p:strVal val="visible"/>
                                      </p:to>
                                    </p:set>
                                    <p:animEffect filter="fade">
                                      <p:cBhvr>
                                        <p:cTn id="106" dur="100"/>
                                        <p:tgtEl>
                                          <p:spTgt spid="3094"/>
                                        </p:tgtEl>
                                      </p:cBhvr>
                                    </p:animEffect>
                                  </p:childTnLst>
                                </p:cTn>
                              </p:par>
                              <p:par>
                                <p:cTn id="107" presetID="10" presetClass="entr" presetSubtype="0" fill="hold" nodeType="withEffect">
                                  <p:stCondLst>
                                    <p:cond delay="200"/>
                                  </p:stCondLst>
                                  <p:childTnLst>
                                    <p:set>
                                      <p:cBhvr>
                                        <p:cTn id="108" dur="1" fill="hold">
                                          <p:stCondLst>
                                            <p:cond delay="0"/>
                                          </p:stCondLst>
                                        </p:cTn>
                                        <p:tgtEl>
                                          <p:spTgt spid="3095"/>
                                        </p:tgtEl>
                                        <p:attrNameLst>
                                          <p:attrName>style.visibility</p:attrName>
                                        </p:attrNameLst>
                                      </p:cBhvr>
                                      <p:to>
                                        <p:strVal val="visible"/>
                                      </p:to>
                                    </p:set>
                                    <p:animEffect filter="fade">
                                      <p:cBhvr>
                                        <p:cTn id="109" dur="100"/>
                                        <p:tgtEl>
                                          <p:spTgt spid="3095"/>
                                        </p:tgtEl>
                                      </p:cBhvr>
                                    </p:animEffect>
                                  </p:childTnLst>
                                </p:cTn>
                              </p:par>
                              <p:par>
                                <p:cTn id="110" presetID="10" presetClass="entr" presetSubtype="0" fill="hold" nodeType="withEffect">
                                  <p:stCondLst>
                                    <p:cond delay="1800"/>
                                  </p:stCondLst>
                                  <p:childTnLst>
                                    <p:set>
                                      <p:cBhvr>
                                        <p:cTn id="111" dur="1" fill="hold">
                                          <p:stCondLst>
                                            <p:cond delay="0"/>
                                          </p:stCondLst>
                                        </p:cTn>
                                        <p:tgtEl>
                                          <p:spTgt spid="3096"/>
                                        </p:tgtEl>
                                        <p:attrNameLst>
                                          <p:attrName>style.visibility</p:attrName>
                                        </p:attrNameLst>
                                      </p:cBhvr>
                                      <p:to>
                                        <p:strVal val="visible"/>
                                      </p:to>
                                    </p:set>
                                    <p:animEffect filter="fade">
                                      <p:cBhvr>
                                        <p:cTn id="112" dur="100"/>
                                        <p:tgtEl>
                                          <p:spTgt spid="3096"/>
                                        </p:tgtEl>
                                      </p:cBhvr>
                                    </p:animEffect>
                                  </p:childTnLst>
                                </p:cTn>
                              </p:par>
                              <p:par>
                                <p:cTn id="113" presetID="10" presetClass="entr" presetSubtype="0" fill="hold" nodeType="withEffect">
                                  <p:stCondLst>
                                    <p:cond delay="2200"/>
                                  </p:stCondLst>
                                  <p:childTnLst>
                                    <p:set>
                                      <p:cBhvr>
                                        <p:cTn id="114" dur="1" fill="hold">
                                          <p:stCondLst>
                                            <p:cond delay="0"/>
                                          </p:stCondLst>
                                        </p:cTn>
                                        <p:tgtEl>
                                          <p:spTgt spid="3097"/>
                                        </p:tgtEl>
                                        <p:attrNameLst>
                                          <p:attrName>style.visibility</p:attrName>
                                        </p:attrNameLst>
                                      </p:cBhvr>
                                      <p:to>
                                        <p:strVal val="visible"/>
                                      </p:to>
                                    </p:set>
                                    <p:animEffect filter="fade">
                                      <p:cBhvr>
                                        <p:cTn id="115" dur="100"/>
                                        <p:tgtEl>
                                          <p:spTgt spid="3097"/>
                                        </p:tgtEl>
                                      </p:cBhvr>
                                    </p:animEffect>
                                  </p:childTnLst>
                                </p:cTn>
                              </p:par>
                              <p:par>
                                <p:cTn id="116" presetID="53" presetClass="exit" presetSubtype="16" fill="hold" nodeType="withEffect">
                                  <p:stCondLst>
                                    <p:cond delay="100"/>
                                  </p:stCondLst>
                                  <p:childTnLst>
                                    <p:anim calcmode="lin" valueType="num">
                                      <p:cBhvr>
                                        <p:cTn id="117" dur="1000"/>
                                        <p:tgtEl>
                                          <p:spTgt spid="3093"/>
                                        </p:tgtEl>
                                        <p:attrNameLst>
                                          <p:attrName>ppt_w</p:attrName>
                                        </p:attrNameLst>
                                      </p:cBhvr>
                                      <p:tavLst>
                                        <p:tav tm="0">
                                          <p:val>
                                            <p:strVal val="ppt_w"/>
                                          </p:val>
                                        </p:tav>
                                        <p:tav tm="100000">
                                          <p:val>
                                            <p:fltVal val="0"/>
                                          </p:val>
                                        </p:tav>
                                      </p:tavLst>
                                    </p:anim>
                                    <p:anim calcmode="lin" valueType="num">
                                      <p:cBhvr>
                                        <p:cTn id="118" dur="1000"/>
                                        <p:tgtEl>
                                          <p:spTgt spid="3093"/>
                                        </p:tgtEl>
                                        <p:attrNameLst>
                                          <p:attrName>ppt_h</p:attrName>
                                        </p:attrNameLst>
                                      </p:cBhvr>
                                      <p:tavLst>
                                        <p:tav tm="0">
                                          <p:val>
                                            <p:strVal val="ppt_h"/>
                                          </p:val>
                                        </p:tav>
                                        <p:tav tm="100000">
                                          <p:val>
                                            <p:fltVal val="0"/>
                                          </p:val>
                                        </p:tav>
                                      </p:tavLst>
                                    </p:anim>
                                    <p:animEffect filter="fade">
                                      <p:cBhvr>
                                        <p:cTn id="119" dur="1000"/>
                                        <p:tgtEl>
                                          <p:spTgt spid="3093"/>
                                        </p:tgtEl>
                                      </p:cBhvr>
                                    </p:animEffect>
                                    <p:set>
                                      <p:cBhvr>
                                        <p:cTn id="120" dur="1" fill="hold">
                                          <p:stCondLst>
                                            <p:cond delay="999"/>
                                          </p:stCondLst>
                                        </p:cTn>
                                        <p:tgtEl>
                                          <p:spTgt spid="3093"/>
                                        </p:tgtEl>
                                        <p:attrNameLst>
                                          <p:attrName>style.visibility</p:attrName>
                                        </p:attrNameLst>
                                      </p:cBhvr>
                                      <p:to>
                                        <p:strVal val="hidden"/>
                                      </p:to>
                                    </p:set>
                                  </p:childTnLst>
                                </p:cTn>
                              </p:par>
                              <p:par>
                                <p:cTn id="121" presetID="53" presetClass="exit" presetSubtype="16" fill="hold" nodeType="withEffect">
                                  <p:stCondLst>
                                    <p:cond delay="700"/>
                                  </p:stCondLst>
                                  <p:childTnLst>
                                    <p:anim calcmode="lin" valueType="num">
                                      <p:cBhvr>
                                        <p:cTn id="122" dur="500"/>
                                        <p:tgtEl>
                                          <p:spTgt spid="3094"/>
                                        </p:tgtEl>
                                        <p:attrNameLst>
                                          <p:attrName>ppt_w</p:attrName>
                                        </p:attrNameLst>
                                      </p:cBhvr>
                                      <p:tavLst>
                                        <p:tav tm="0">
                                          <p:val>
                                            <p:strVal val="ppt_w"/>
                                          </p:val>
                                        </p:tav>
                                        <p:tav tm="100000">
                                          <p:val>
                                            <p:fltVal val="0"/>
                                          </p:val>
                                        </p:tav>
                                      </p:tavLst>
                                    </p:anim>
                                    <p:anim calcmode="lin" valueType="num">
                                      <p:cBhvr>
                                        <p:cTn id="123" dur="500"/>
                                        <p:tgtEl>
                                          <p:spTgt spid="3094"/>
                                        </p:tgtEl>
                                        <p:attrNameLst>
                                          <p:attrName>ppt_h</p:attrName>
                                        </p:attrNameLst>
                                      </p:cBhvr>
                                      <p:tavLst>
                                        <p:tav tm="0">
                                          <p:val>
                                            <p:strVal val="ppt_h"/>
                                          </p:val>
                                        </p:tav>
                                        <p:tav tm="100000">
                                          <p:val>
                                            <p:fltVal val="0"/>
                                          </p:val>
                                        </p:tav>
                                      </p:tavLst>
                                    </p:anim>
                                    <p:animEffect filter="fade">
                                      <p:cBhvr>
                                        <p:cTn id="124" dur="500"/>
                                        <p:tgtEl>
                                          <p:spTgt spid="3094"/>
                                        </p:tgtEl>
                                      </p:cBhvr>
                                    </p:animEffect>
                                    <p:set>
                                      <p:cBhvr>
                                        <p:cTn id="125" dur="1" fill="hold">
                                          <p:stCondLst>
                                            <p:cond delay="499"/>
                                          </p:stCondLst>
                                        </p:cTn>
                                        <p:tgtEl>
                                          <p:spTgt spid="3094"/>
                                        </p:tgtEl>
                                        <p:attrNameLst>
                                          <p:attrName>style.visibility</p:attrName>
                                        </p:attrNameLst>
                                      </p:cBhvr>
                                      <p:to>
                                        <p:strVal val="hidden"/>
                                      </p:to>
                                    </p:set>
                                  </p:childTnLst>
                                </p:cTn>
                              </p:par>
                              <p:par>
                                <p:cTn id="126" presetID="53" presetClass="exit" presetSubtype="16" fill="hold" nodeType="withEffect">
                                  <p:stCondLst>
                                    <p:cond delay="300"/>
                                  </p:stCondLst>
                                  <p:childTnLst>
                                    <p:anim calcmode="lin" valueType="num">
                                      <p:cBhvr>
                                        <p:cTn id="127" dur="500"/>
                                        <p:tgtEl>
                                          <p:spTgt spid="3095"/>
                                        </p:tgtEl>
                                        <p:attrNameLst>
                                          <p:attrName>ppt_w</p:attrName>
                                        </p:attrNameLst>
                                      </p:cBhvr>
                                      <p:tavLst>
                                        <p:tav tm="0">
                                          <p:val>
                                            <p:strVal val="ppt_w"/>
                                          </p:val>
                                        </p:tav>
                                        <p:tav tm="100000">
                                          <p:val>
                                            <p:fltVal val="0"/>
                                          </p:val>
                                        </p:tav>
                                      </p:tavLst>
                                    </p:anim>
                                    <p:anim calcmode="lin" valueType="num">
                                      <p:cBhvr>
                                        <p:cTn id="128" dur="500"/>
                                        <p:tgtEl>
                                          <p:spTgt spid="3095"/>
                                        </p:tgtEl>
                                        <p:attrNameLst>
                                          <p:attrName>ppt_h</p:attrName>
                                        </p:attrNameLst>
                                      </p:cBhvr>
                                      <p:tavLst>
                                        <p:tav tm="0">
                                          <p:val>
                                            <p:strVal val="ppt_h"/>
                                          </p:val>
                                        </p:tav>
                                        <p:tav tm="100000">
                                          <p:val>
                                            <p:fltVal val="0"/>
                                          </p:val>
                                        </p:tav>
                                      </p:tavLst>
                                    </p:anim>
                                    <p:animEffect filter="fade">
                                      <p:cBhvr>
                                        <p:cTn id="129" dur="500"/>
                                        <p:tgtEl>
                                          <p:spTgt spid="3095"/>
                                        </p:tgtEl>
                                      </p:cBhvr>
                                    </p:animEffect>
                                    <p:set>
                                      <p:cBhvr>
                                        <p:cTn id="130" dur="1" fill="hold">
                                          <p:stCondLst>
                                            <p:cond delay="499"/>
                                          </p:stCondLst>
                                        </p:cTn>
                                        <p:tgtEl>
                                          <p:spTgt spid="3095"/>
                                        </p:tgtEl>
                                        <p:attrNameLst>
                                          <p:attrName>style.visibility</p:attrName>
                                        </p:attrNameLst>
                                      </p:cBhvr>
                                      <p:to>
                                        <p:strVal val="hidden"/>
                                      </p:to>
                                    </p:set>
                                  </p:childTnLst>
                                </p:cTn>
                              </p:par>
                              <p:par>
                                <p:cTn id="131" presetID="53" presetClass="exit" presetSubtype="16" fill="hold" nodeType="withEffect">
                                  <p:stCondLst>
                                    <p:cond delay="1900"/>
                                  </p:stCondLst>
                                  <p:childTnLst>
                                    <p:anim calcmode="lin" valueType="num">
                                      <p:cBhvr>
                                        <p:cTn id="132" dur="500"/>
                                        <p:tgtEl>
                                          <p:spTgt spid="3096"/>
                                        </p:tgtEl>
                                        <p:attrNameLst>
                                          <p:attrName>ppt_w</p:attrName>
                                        </p:attrNameLst>
                                      </p:cBhvr>
                                      <p:tavLst>
                                        <p:tav tm="0">
                                          <p:val>
                                            <p:strVal val="ppt_w"/>
                                          </p:val>
                                        </p:tav>
                                        <p:tav tm="100000">
                                          <p:val>
                                            <p:fltVal val="0"/>
                                          </p:val>
                                        </p:tav>
                                      </p:tavLst>
                                    </p:anim>
                                    <p:anim calcmode="lin" valueType="num">
                                      <p:cBhvr>
                                        <p:cTn id="133" dur="500"/>
                                        <p:tgtEl>
                                          <p:spTgt spid="3096"/>
                                        </p:tgtEl>
                                        <p:attrNameLst>
                                          <p:attrName>ppt_h</p:attrName>
                                        </p:attrNameLst>
                                      </p:cBhvr>
                                      <p:tavLst>
                                        <p:tav tm="0">
                                          <p:val>
                                            <p:strVal val="ppt_h"/>
                                          </p:val>
                                        </p:tav>
                                        <p:tav tm="100000">
                                          <p:val>
                                            <p:fltVal val="0"/>
                                          </p:val>
                                        </p:tav>
                                      </p:tavLst>
                                    </p:anim>
                                    <p:animEffect filter="fade">
                                      <p:cBhvr>
                                        <p:cTn id="134" dur="500"/>
                                        <p:tgtEl>
                                          <p:spTgt spid="3096"/>
                                        </p:tgtEl>
                                      </p:cBhvr>
                                    </p:animEffect>
                                    <p:set>
                                      <p:cBhvr>
                                        <p:cTn id="135" dur="1" fill="hold">
                                          <p:stCondLst>
                                            <p:cond delay="499"/>
                                          </p:stCondLst>
                                        </p:cTn>
                                        <p:tgtEl>
                                          <p:spTgt spid="3096"/>
                                        </p:tgtEl>
                                        <p:attrNameLst>
                                          <p:attrName>style.visibility</p:attrName>
                                        </p:attrNameLst>
                                      </p:cBhvr>
                                      <p:to>
                                        <p:strVal val="hidden"/>
                                      </p:to>
                                    </p:set>
                                  </p:childTnLst>
                                </p:cTn>
                              </p:par>
                              <p:par>
                                <p:cTn id="136" presetID="53" presetClass="exit" presetSubtype="16" fill="hold" nodeType="withEffect">
                                  <p:stCondLst>
                                    <p:cond delay="2300"/>
                                  </p:stCondLst>
                                  <p:childTnLst>
                                    <p:anim calcmode="lin" valueType="num">
                                      <p:cBhvr>
                                        <p:cTn id="137" dur="500"/>
                                        <p:tgtEl>
                                          <p:spTgt spid="3097"/>
                                        </p:tgtEl>
                                        <p:attrNameLst>
                                          <p:attrName>ppt_w</p:attrName>
                                        </p:attrNameLst>
                                      </p:cBhvr>
                                      <p:tavLst>
                                        <p:tav tm="0">
                                          <p:val>
                                            <p:strVal val="ppt_w"/>
                                          </p:val>
                                        </p:tav>
                                        <p:tav tm="100000">
                                          <p:val>
                                            <p:fltVal val="0"/>
                                          </p:val>
                                        </p:tav>
                                      </p:tavLst>
                                    </p:anim>
                                    <p:anim calcmode="lin" valueType="num">
                                      <p:cBhvr>
                                        <p:cTn id="138" dur="500"/>
                                        <p:tgtEl>
                                          <p:spTgt spid="3097"/>
                                        </p:tgtEl>
                                        <p:attrNameLst>
                                          <p:attrName>ppt_h</p:attrName>
                                        </p:attrNameLst>
                                      </p:cBhvr>
                                      <p:tavLst>
                                        <p:tav tm="0">
                                          <p:val>
                                            <p:strVal val="ppt_h"/>
                                          </p:val>
                                        </p:tav>
                                        <p:tav tm="100000">
                                          <p:val>
                                            <p:fltVal val="0"/>
                                          </p:val>
                                        </p:tav>
                                      </p:tavLst>
                                    </p:anim>
                                    <p:animEffect filter="fade">
                                      <p:cBhvr>
                                        <p:cTn id="139" dur="500"/>
                                        <p:tgtEl>
                                          <p:spTgt spid="3097"/>
                                        </p:tgtEl>
                                      </p:cBhvr>
                                    </p:animEffect>
                                    <p:set>
                                      <p:cBhvr>
                                        <p:cTn id="140" dur="1" fill="hold">
                                          <p:stCondLst>
                                            <p:cond delay="499"/>
                                          </p:stCondLst>
                                        </p:cTn>
                                        <p:tgtEl>
                                          <p:spTgt spid="309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8675" name="矩形 2"/>
          <p:cNvSpPr/>
          <p:nvPr/>
        </p:nvSpPr>
        <p:spPr>
          <a:xfrm>
            <a:off x="468630" y="125730"/>
            <a:ext cx="5304155" cy="460375"/>
          </a:xfrm>
          <a:prstGeom prst="rect">
            <a:avLst/>
          </a:prstGeom>
          <a:noFill/>
          <a:ln w="9525">
            <a:noFill/>
          </a:ln>
        </p:spPr>
        <p:txBody>
          <a:bodyPr wrap="square">
            <a:spAutoFit/>
          </a:bodyPr>
          <a:lstStyle/>
          <a:p>
            <a:pPr algn="l"/>
            <a:r>
              <a:rPr sz="2400" dirty="0">
                <a:latin typeface="微软雅黑" panose="020B0503020204020204" pitchFamily="34" charset="-122"/>
                <a:ea typeface="微软雅黑" panose="020B0503020204020204" pitchFamily="34" charset="-122"/>
              </a:rPr>
              <a:t>1.</a:t>
            </a:r>
            <a:r>
              <a:rPr lang="en-US" sz="2400" dirty="0">
                <a:latin typeface="微软雅黑" panose="020B0503020204020204" pitchFamily="34" charset="-122"/>
                <a:ea typeface="微软雅黑" panose="020B0503020204020204" pitchFamily="34" charset="-122"/>
              </a:rPr>
              <a:t>3</a:t>
            </a:r>
            <a:r>
              <a:rPr sz="2400" dirty="0">
                <a:latin typeface="微软雅黑" panose="020B0503020204020204" pitchFamily="34" charset="-122"/>
                <a:ea typeface="微软雅黑" panose="020B0503020204020204" pitchFamily="34" charset="-122"/>
              </a:rPr>
              <a:t>.</a:t>
            </a:r>
            <a:r>
              <a:rPr lang="en-US" sz="2400" dirty="0">
                <a:latin typeface="微软雅黑" panose="020B0503020204020204" pitchFamily="34" charset="-122"/>
                <a:ea typeface="微软雅黑" panose="020B0503020204020204" pitchFamily="34" charset="-122"/>
              </a:rPr>
              <a:t>1</a:t>
            </a:r>
            <a:r>
              <a:rPr lang="en-US" sz="2400" dirty="0">
                <a:latin typeface="微软雅黑" panose="020B0503020204020204" pitchFamily="34" charset="-122"/>
                <a:ea typeface="微软雅黑" panose="020B0503020204020204" pitchFamily="34" charset="-122"/>
              </a:rPr>
              <a:t> </a:t>
            </a:r>
            <a:r>
              <a:rPr lang="zh-CN" sz="2400" dirty="0">
                <a:latin typeface="微软雅黑" panose="020B0503020204020204" pitchFamily="34" charset="-122"/>
                <a:ea typeface="微软雅黑" panose="020B0503020204020204" pitchFamily="34" charset="-122"/>
              </a:rPr>
              <a:t>工程造价控制的含义</a:t>
            </a:r>
            <a:endParaRPr lang="zh-CN" sz="2400" dirty="0">
              <a:latin typeface="微软雅黑" panose="020B0503020204020204" pitchFamily="34" charset="-122"/>
              <a:ea typeface="微软雅黑" panose="020B0503020204020204" pitchFamily="34" charset="-122"/>
            </a:endParaRPr>
          </a:p>
        </p:txBody>
      </p:sp>
      <p:sp>
        <p:nvSpPr>
          <p:cNvPr id="28678" name="4 CuadroTexto"/>
          <p:cNvSpPr/>
          <p:nvPr/>
        </p:nvSpPr>
        <p:spPr>
          <a:xfrm>
            <a:off x="3821895" y="4762500"/>
            <a:ext cx="995680" cy="337185"/>
          </a:xfrm>
          <a:prstGeom prst="rect">
            <a:avLst/>
          </a:prstGeom>
          <a:noFill/>
          <a:ln w="9525">
            <a:noFill/>
          </a:ln>
        </p:spPr>
        <p:txBody>
          <a:bodyPr wrap="none">
            <a:spAutoFit/>
          </a:bodyPr>
          <a:lstStyle/>
          <a:p>
            <a:pPr algn="ctr" eaLnBrk="1" hangingPunct="1"/>
            <a:r>
              <a:rPr lang="zh-CN" altLang="en-US" sz="1600" b="1" dirty="0" smtClean="0">
                <a:solidFill>
                  <a:schemeClr val="bg1"/>
                </a:solidFill>
                <a:latin typeface="微软雅黑" panose="020B0503020204020204" pitchFamily="34" charset="-122"/>
                <a:ea typeface="微软雅黑" panose="020B0503020204020204" pitchFamily="34" charset="-122"/>
                <a:sym typeface="+mn-ea"/>
              </a:rPr>
              <a:t>教学内容</a:t>
            </a:r>
            <a:endParaRPr lang="zh-CN" altLang="en-US" sz="1600" b="1" dirty="0" smtClean="0">
              <a:solidFill>
                <a:schemeClr val="bg1"/>
              </a:solidFill>
              <a:latin typeface="微软雅黑" panose="020B0503020204020204" pitchFamily="34" charset="-122"/>
              <a:ea typeface="微软雅黑" panose="020B0503020204020204" pitchFamily="34" charset="-122"/>
              <a:sym typeface="方正兰亭黑_GBK" charset="-122"/>
            </a:endParaRPr>
          </a:p>
        </p:txBody>
      </p:sp>
      <p:sp>
        <p:nvSpPr>
          <p:cNvPr id="22" name="矩形 21"/>
          <p:cNvSpPr/>
          <p:nvPr>
            <p:custDataLst>
              <p:tags r:id="rId1"/>
            </p:custDataLst>
          </p:nvPr>
        </p:nvSpPr>
        <p:spPr>
          <a:xfrm>
            <a:off x="140970" y="789940"/>
            <a:ext cx="8656320" cy="3317240"/>
          </a:xfrm>
          <a:prstGeom prst="rect">
            <a:avLst/>
          </a:prstGeom>
        </p:spPr>
        <p:txBody>
          <a:bodyPr wrap="square">
            <a:noAutofit/>
          </a:bodyPr>
          <a:lstStyle/>
          <a:p>
            <a:pPr algn="l" eaLnBrk="1" hangingPunct="1">
              <a:lnSpc>
                <a:spcPct val="150000"/>
              </a:lnSpc>
              <a:spcBef>
                <a:spcPts val="600"/>
              </a:spcBef>
              <a:spcAft>
                <a:spcPts val="600"/>
              </a:spcAft>
            </a:pPr>
            <a:r>
              <a:rPr lang="en-US" altLang="zh-CN" sz="1400" smtClean="0">
                <a:latin typeface="微软雅黑" panose="020B0503020204020204" pitchFamily="34" charset="-122"/>
                <a:ea typeface="微软雅黑" panose="020B0503020204020204" pitchFamily="34" charset="-122"/>
                <a:sym typeface="Arial" panose="020B0604020202020204" pitchFamily="34" charset="0"/>
              </a:rPr>
              <a:t>       </a:t>
            </a:r>
            <a:r>
              <a:rPr sz="2000" smtClean="0">
                <a:latin typeface="微软雅黑" panose="020B0503020204020204" pitchFamily="34" charset="-122"/>
                <a:ea typeface="微软雅黑" panose="020B0503020204020204" pitchFamily="34" charset="-122"/>
                <a:sym typeface="Arial" panose="020B0604020202020204" pitchFamily="34" charset="0"/>
              </a:rPr>
              <a:t>1.工程造价计价</a:t>
            </a:r>
            <a:endParaRPr sz="2000" smtClean="0">
              <a:latin typeface="微软雅黑" panose="020B0503020204020204" pitchFamily="34" charset="-122"/>
              <a:ea typeface="微软雅黑" panose="020B0503020204020204" pitchFamily="34" charset="-122"/>
              <a:sym typeface="Arial" panose="020B0604020202020204" pitchFamily="34" charset="0"/>
            </a:endParaRPr>
          </a:p>
          <a:p>
            <a:pPr algn="l" eaLnBrk="1" hangingPunct="1">
              <a:lnSpc>
                <a:spcPct val="150000"/>
              </a:lnSpc>
              <a:spcBef>
                <a:spcPts val="600"/>
              </a:spcBef>
              <a:spcAft>
                <a:spcPts val="600"/>
              </a:spcAft>
            </a:pPr>
            <a:r>
              <a:rPr sz="2000" smtClean="0">
                <a:latin typeface="微软雅黑" panose="020B0503020204020204" pitchFamily="34" charset="-122"/>
                <a:ea typeface="微软雅黑" panose="020B0503020204020204" pitchFamily="34" charset="-122"/>
                <a:sym typeface="Arial" panose="020B0604020202020204" pitchFamily="34" charset="0"/>
              </a:rPr>
              <a:t>      建设工程造价计价就是计算和确定建设项目的工程造价，简称工程计价，也称工程估价。具体是指工程造价人员在项目实施的各个阶段，根据各个阶段的不同要求，遵循计价原则和程序，采用科学的计价方法，对投资项目最可能实现的合理价格做出科学的计算，从而确定投资项目的工程造价，编制工程造价的经济文件。工程造价计价具有以下特征：</a:t>
            </a:r>
            <a:endParaRPr sz="2000" smtClean="0">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8675" name="矩形 2"/>
          <p:cNvSpPr/>
          <p:nvPr/>
        </p:nvSpPr>
        <p:spPr>
          <a:xfrm>
            <a:off x="468630" y="125730"/>
            <a:ext cx="5304155" cy="460375"/>
          </a:xfrm>
          <a:prstGeom prst="rect">
            <a:avLst/>
          </a:prstGeom>
          <a:noFill/>
          <a:ln w="9525">
            <a:noFill/>
          </a:ln>
        </p:spPr>
        <p:txBody>
          <a:bodyPr wrap="square">
            <a:spAutoFit/>
          </a:bodyPr>
          <a:lstStyle/>
          <a:p>
            <a:pPr algn="l"/>
            <a:r>
              <a:rPr sz="2400" dirty="0">
                <a:latin typeface="微软雅黑" panose="020B0503020204020204" pitchFamily="34" charset="-122"/>
                <a:ea typeface="微软雅黑" panose="020B0503020204020204" pitchFamily="34" charset="-122"/>
              </a:rPr>
              <a:t>1.</a:t>
            </a:r>
            <a:r>
              <a:rPr lang="en-US" sz="2400" dirty="0">
                <a:latin typeface="微软雅黑" panose="020B0503020204020204" pitchFamily="34" charset="-122"/>
                <a:ea typeface="微软雅黑" panose="020B0503020204020204" pitchFamily="34" charset="-122"/>
              </a:rPr>
              <a:t>3</a:t>
            </a:r>
            <a:r>
              <a:rPr sz="2400" dirty="0">
                <a:latin typeface="微软雅黑" panose="020B0503020204020204" pitchFamily="34" charset="-122"/>
                <a:ea typeface="微软雅黑" panose="020B0503020204020204" pitchFamily="34" charset="-122"/>
              </a:rPr>
              <a:t>.</a:t>
            </a:r>
            <a:r>
              <a:rPr lang="en-US" sz="2400" dirty="0">
                <a:latin typeface="微软雅黑" panose="020B0503020204020204" pitchFamily="34" charset="-122"/>
                <a:ea typeface="微软雅黑" panose="020B0503020204020204" pitchFamily="34" charset="-122"/>
              </a:rPr>
              <a:t>1</a:t>
            </a:r>
            <a:r>
              <a:rPr lang="en-US" sz="2400" dirty="0">
                <a:latin typeface="微软雅黑" panose="020B0503020204020204" pitchFamily="34" charset="-122"/>
                <a:ea typeface="微软雅黑" panose="020B0503020204020204" pitchFamily="34" charset="-122"/>
              </a:rPr>
              <a:t> </a:t>
            </a:r>
            <a:r>
              <a:rPr lang="zh-CN" sz="2400" dirty="0">
                <a:latin typeface="微软雅黑" panose="020B0503020204020204" pitchFamily="34" charset="-122"/>
                <a:ea typeface="微软雅黑" panose="020B0503020204020204" pitchFamily="34" charset="-122"/>
              </a:rPr>
              <a:t>工程造价控制的含义</a:t>
            </a:r>
            <a:endParaRPr lang="zh-CN" sz="2400" dirty="0">
              <a:latin typeface="微软雅黑" panose="020B0503020204020204" pitchFamily="34" charset="-122"/>
              <a:ea typeface="微软雅黑" panose="020B0503020204020204" pitchFamily="34" charset="-122"/>
            </a:endParaRPr>
          </a:p>
        </p:txBody>
      </p:sp>
      <p:sp>
        <p:nvSpPr>
          <p:cNvPr id="28678" name="4 CuadroTexto"/>
          <p:cNvSpPr/>
          <p:nvPr/>
        </p:nvSpPr>
        <p:spPr>
          <a:xfrm>
            <a:off x="3821895" y="4762500"/>
            <a:ext cx="995680" cy="337185"/>
          </a:xfrm>
          <a:prstGeom prst="rect">
            <a:avLst/>
          </a:prstGeom>
          <a:noFill/>
          <a:ln w="9525">
            <a:noFill/>
          </a:ln>
        </p:spPr>
        <p:txBody>
          <a:bodyPr wrap="none">
            <a:spAutoFit/>
          </a:bodyPr>
          <a:lstStyle/>
          <a:p>
            <a:pPr algn="ctr" eaLnBrk="1" hangingPunct="1"/>
            <a:r>
              <a:rPr lang="zh-CN" altLang="en-US" sz="1600" b="1" dirty="0" smtClean="0">
                <a:solidFill>
                  <a:schemeClr val="bg1"/>
                </a:solidFill>
                <a:latin typeface="微软雅黑" panose="020B0503020204020204" pitchFamily="34" charset="-122"/>
                <a:ea typeface="微软雅黑" panose="020B0503020204020204" pitchFamily="34" charset="-122"/>
                <a:sym typeface="+mn-ea"/>
              </a:rPr>
              <a:t>教学内容</a:t>
            </a:r>
            <a:endParaRPr lang="zh-CN" altLang="en-US" sz="1600" b="1" dirty="0" smtClean="0">
              <a:solidFill>
                <a:schemeClr val="bg1"/>
              </a:solidFill>
              <a:latin typeface="微软雅黑" panose="020B0503020204020204" pitchFamily="34" charset="-122"/>
              <a:ea typeface="微软雅黑" panose="020B0503020204020204" pitchFamily="34" charset="-122"/>
              <a:sym typeface="方正兰亭黑_GBK" charset="-122"/>
            </a:endParaRPr>
          </a:p>
        </p:txBody>
      </p:sp>
      <p:sp>
        <p:nvSpPr>
          <p:cNvPr id="22" name="矩形 21"/>
          <p:cNvSpPr/>
          <p:nvPr>
            <p:custDataLst>
              <p:tags r:id="rId1"/>
            </p:custDataLst>
          </p:nvPr>
        </p:nvSpPr>
        <p:spPr>
          <a:xfrm>
            <a:off x="243840" y="586105"/>
            <a:ext cx="8656320" cy="2172335"/>
          </a:xfrm>
          <a:prstGeom prst="rect">
            <a:avLst/>
          </a:prstGeom>
        </p:spPr>
        <p:txBody>
          <a:bodyPr wrap="square">
            <a:noAutofit/>
          </a:bodyPr>
          <a:lstStyle/>
          <a:p>
            <a:pPr algn="l" eaLnBrk="1" hangingPunct="1">
              <a:lnSpc>
                <a:spcPct val="150000"/>
              </a:lnSpc>
              <a:spcBef>
                <a:spcPts val="0"/>
              </a:spcBef>
              <a:spcAft>
                <a:spcPts val="0"/>
              </a:spcAft>
            </a:pPr>
            <a:r>
              <a:rPr lang="en-US" altLang="zh-CN" sz="1400" smtClean="0">
                <a:latin typeface="微软雅黑" panose="020B0503020204020204" pitchFamily="34" charset="-122"/>
                <a:ea typeface="微软雅黑" panose="020B0503020204020204" pitchFamily="34" charset="-122"/>
                <a:sym typeface="Arial" panose="020B0604020202020204" pitchFamily="34" charset="0"/>
              </a:rPr>
              <a:t>      </a:t>
            </a:r>
            <a:r>
              <a:rPr sz="2000" smtClean="0">
                <a:latin typeface="微软雅黑" panose="020B0503020204020204" pitchFamily="34" charset="-122"/>
                <a:ea typeface="微软雅黑" panose="020B0503020204020204" pitchFamily="34" charset="-122"/>
                <a:sym typeface="Arial" panose="020B0604020202020204" pitchFamily="34" charset="0"/>
              </a:rPr>
              <a:t>  </a:t>
            </a:r>
            <a:r>
              <a:rPr sz="1600" smtClean="0">
                <a:latin typeface="微软雅黑" panose="020B0503020204020204" pitchFamily="34" charset="-122"/>
                <a:ea typeface="微软雅黑" panose="020B0503020204020204" pitchFamily="34" charset="-122"/>
                <a:sym typeface="Arial" panose="020B0604020202020204" pitchFamily="34" charset="0"/>
              </a:rPr>
              <a:t>1）计价的单件性</a:t>
            </a:r>
            <a:endParaRPr sz="1600" smtClean="0">
              <a:latin typeface="微软雅黑" panose="020B0503020204020204" pitchFamily="34" charset="-122"/>
              <a:ea typeface="微软雅黑" panose="020B0503020204020204" pitchFamily="34" charset="-122"/>
              <a:sym typeface="Arial" panose="020B0604020202020204" pitchFamily="34" charset="0"/>
            </a:endParaRPr>
          </a:p>
          <a:p>
            <a:pPr algn="l" eaLnBrk="1" hangingPunct="1">
              <a:lnSpc>
                <a:spcPct val="150000"/>
              </a:lnSpc>
              <a:spcBef>
                <a:spcPts val="0"/>
              </a:spcBef>
              <a:spcAft>
                <a:spcPts val="0"/>
              </a:spcAft>
            </a:pPr>
            <a:r>
              <a:rPr sz="1600" smtClean="0">
                <a:latin typeface="微软雅黑" panose="020B0503020204020204" pitchFamily="34" charset="-122"/>
                <a:ea typeface="微软雅黑" panose="020B0503020204020204" pitchFamily="34" charset="-122"/>
                <a:sym typeface="Arial" panose="020B0604020202020204" pitchFamily="34" charset="0"/>
              </a:rPr>
              <a:t>       产品的单件性决定了每项工程都必须单独计算造价。</a:t>
            </a:r>
            <a:endParaRPr sz="1600" smtClean="0">
              <a:latin typeface="微软雅黑" panose="020B0503020204020204" pitchFamily="34" charset="-122"/>
              <a:ea typeface="微软雅黑" panose="020B0503020204020204" pitchFamily="34" charset="-122"/>
              <a:sym typeface="Arial" panose="020B0604020202020204" pitchFamily="34" charset="0"/>
            </a:endParaRPr>
          </a:p>
          <a:p>
            <a:pPr algn="l" eaLnBrk="1" hangingPunct="1">
              <a:lnSpc>
                <a:spcPct val="150000"/>
              </a:lnSpc>
              <a:spcBef>
                <a:spcPts val="0"/>
              </a:spcBef>
              <a:spcAft>
                <a:spcPts val="0"/>
              </a:spcAft>
            </a:pPr>
            <a:r>
              <a:rPr sz="1600" smtClean="0">
                <a:latin typeface="微软雅黑" panose="020B0503020204020204" pitchFamily="34" charset="-122"/>
                <a:ea typeface="微软雅黑" panose="020B0503020204020204" pitchFamily="34" charset="-122"/>
                <a:sym typeface="Arial" panose="020B0604020202020204" pitchFamily="34" charset="0"/>
              </a:rPr>
              <a:t>       2）计价的多次性</a:t>
            </a:r>
            <a:endParaRPr sz="1600" smtClean="0">
              <a:latin typeface="微软雅黑" panose="020B0503020204020204" pitchFamily="34" charset="-122"/>
              <a:ea typeface="微软雅黑" panose="020B0503020204020204" pitchFamily="34" charset="-122"/>
              <a:sym typeface="Arial" panose="020B0604020202020204" pitchFamily="34" charset="0"/>
            </a:endParaRPr>
          </a:p>
          <a:p>
            <a:pPr algn="l" eaLnBrk="1" hangingPunct="1">
              <a:lnSpc>
                <a:spcPct val="150000"/>
              </a:lnSpc>
              <a:spcBef>
                <a:spcPts val="0"/>
              </a:spcBef>
              <a:spcAft>
                <a:spcPts val="0"/>
              </a:spcAft>
            </a:pPr>
            <a:r>
              <a:rPr sz="1600" smtClean="0">
                <a:latin typeface="微软雅黑" panose="020B0503020204020204" pitchFamily="34" charset="-122"/>
                <a:ea typeface="微软雅黑" panose="020B0503020204020204" pitchFamily="34" charset="-122"/>
                <a:sym typeface="Arial" panose="020B0604020202020204" pitchFamily="34" charset="0"/>
              </a:rPr>
              <a:t>       建设工期周期长、规模大、造价高，需要按建设程序决策和实施，工程造价的计价也需要在不同阶段多次进行，以保证工程造价计算的准确性和控制的有效性。多次计价是个逐步深化、逐步细化和逐步接近实际造价的过程。工程多次计价过程如图1.4 所示。</a:t>
            </a:r>
            <a:endParaRPr sz="1600" smtClean="0">
              <a:latin typeface="微软雅黑" panose="020B0503020204020204" pitchFamily="34" charset="-122"/>
              <a:ea typeface="微软雅黑" panose="020B0503020204020204" pitchFamily="34" charset="-122"/>
              <a:sym typeface="Arial" panose="020B0604020202020204" pitchFamily="34" charset="0"/>
            </a:endParaRPr>
          </a:p>
        </p:txBody>
      </p:sp>
      <p:pic>
        <p:nvPicPr>
          <p:cNvPr id="2" name="图片 1"/>
          <p:cNvPicPr>
            <a:picLocks noChangeAspect="1"/>
          </p:cNvPicPr>
          <p:nvPr/>
        </p:nvPicPr>
        <p:blipFill>
          <a:blip r:embed="rId2"/>
          <a:stretch>
            <a:fillRect/>
          </a:stretch>
        </p:blipFill>
        <p:spPr>
          <a:xfrm>
            <a:off x="1313815" y="2955925"/>
            <a:ext cx="6283325" cy="170751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8675" name="矩形 2"/>
          <p:cNvSpPr/>
          <p:nvPr/>
        </p:nvSpPr>
        <p:spPr>
          <a:xfrm>
            <a:off x="468630" y="125730"/>
            <a:ext cx="5304155" cy="460375"/>
          </a:xfrm>
          <a:prstGeom prst="rect">
            <a:avLst/>
          </a:prstGeom>
          <a:noFill/>
          <a:ln w="9525">
            <a:noFill/>
          </a:ln>
        </p:spPr>
        <p:txBody>
          <a:bodyPr wrap="square">
            <a:spAutoFit/>
          </a:bodyPr>
          <a:lstStyle/>
          <a:p>
            <a:pPr algn="l"/>
            <a:r>
              <a:rPr sz="2400" dirty="0">
                <a:latin typeface="微软雅黑" panose="020B0503020204020204" pitchFamily="34" charset="-122"/>
                <a:ea typeface="微软雅黑" panose="020B0503020204020204" pitchFamily="34" charset="-122"/>
              </a:rPr>
              <a:t>1.</a:t>
            </a:r>
            <a:r>
              <a:rPr lang="en-US" sz="2400" dirty="0">
                <a:latin typeface="微软雅黑" panose="020B0503020204020204" pitchFamily="34" charset="-122"/>
                <a:ea typeface="微软雅黑" panose="020B0503020204020204" pitchFamily="34" charset="-122"/>
              </a:rPr>
              <a:t>3</a:t>
            </a:r>
            <a:r>
              <a:rPr sz="2400" dirty="0">
                <a:latin typeface="微软雅黑" panose="020B0503020204020204" pitchFamily="34" charset="-122"/>
                <a:ea typeface="微软雅黑" panose="020B0503020204020204" pitchFamily="34" charset="-122"/>
              </a:rPr>
              <a:t>.</a:t>
            </a:r>
            <a:r>
              <a:rPr lang="en-US" sz="2400" dirty="0">
                <a:latin typeface="微软雅黑" panose="020B0503020204020204" pitchFamily="34" charset="-122"/>
                <a:ea typeface="微软雅黑" panose="020B0503020204020204" pitchFamily="34" charset="-122"/>
              </a:rPr>
              <a:t>1 </a:t>
            </a:r>
            <a:r>
              <a:rPr lang="zh-CN" sz="2400" dirty="0">
                <a:latin typeface="微软雅黑" panose="020B0503020204020204" pitchFamily="34" charset="-122"/>
                <a:ea typeface="微软雅黑" panose="020B0503020204020204" pitchFamily="34" charset="-122"/>
              </a:rPr>
              <a:t>工程造价控制的含义</a:t>
            </a:r>
            <a:endParaRPr lang="zh-CN" sz="2400" dirty="0">
              <a:latin typeface="微软雅黑" panose="020B0503020204020204" pitchFamily="34" charset="-122"/>
              <a:ea typeface="微软雅黑" panose="020B0503020204020204" pitchFamily="34" charset="-122"/>
            </a:endParaRPr>
          </a:p>
        </p:txBody>
      </p:sp>
      <p:sp>
        <p:nvSpPr>
          <p:cNvPr id="28678" name="4 CuadroTexto"/>
          <p:cNvSpPr/>
          <p:nvPr/>
        </p:nvSpPr>
        <p:spPr>
          <a:xfrm>
            <a:off x="3821895" y="4762500"/>
            <a:ext cx="995680" cy="337185"/>
          </a:xfrm>
          <a:prstGeom prst="rect">
            <a:avLst/>
          </a:prstGeom>
          <a:noFill/>
          <a:ln w="9525">
            <a:noFill/>
          </a:ln>
        </p:spPr>
        <p:txBody>
          <a:bodyPr wrap="none">
            <a:spAutoFit/>
          </a:bodyPr>
          <a:lstStyle/>
          <a:p>
            <a:pPr algn="ctr" eaLnBrk="1" hangingPunct="1"/>
            <a:r>
              <a:rPr lang="zh-CN" altLang="en-US" sz="1600" b="1" dirty="0" smtClean="0">
                <a:solidFill>
                  <a:schemeClr val="bg1"/>
                </a:solidFill>
                <a:latin typeface="微软雅黑" panose="020B0503020204020204" pitchFamily="34" charset="-122"/>
                <a:ea typeface="微软雅黑" panose="020B0503020204020204" pitchFamily="34" charset="-122"/>
                <a:sym typeface="+mn-ea"/>
              </a:rPr>
              <a:t>教学内容</a:t>
            </a:r>
            <a:endParaRPr lang="zh-CN" altLang="en-US" sz="1600" b="1" dirty="0" smtClean="0">
              <a:solidFill>
                <a:schemeClr val="bg1"/>
              </a:solidFill>
              <a:latin typeface="微软雅黑" panose="020B0503020204020204" pitchFamily="34" charset="-122"/>
              <a:ea typeface="微软雅黑" panose="020B0503020204020204" pitchFamily="34" charset="-122"/>
              <a:sym typeface="方正兰亭黑_GBK" charset="-122"/>
            </a:endParaRPr>
          </a:p>
        </p:txBody>
      </p:sp>
      <p:sp>
        <p:nvSpPr>
          <p:cNvPr id="22" name="矩形 21"/>
          <p:cNvSpPr/>
          <p:nvPr>
            <p:custDataLst>
              <p:tags r:id="rId1"/>
            </p:custDataLst>
          </p:nvPr>
        </p:nvSpPr>
        <p:spPr>
          <a:xfrm>
            <a:off x="91440" y="1046480"/>
            <a:ext cx="8656320" cy="3317240"/>
          </a:xfrm>
          <a:prstGeom prst="rect">
            <a:avLst/>
          </a:prstGeom>
        </p:spPr>
        <p:txBody>
          <a:bodyPr wrap="square">
            <a:noAutofit/>
          </a:bodyPr>
          <a:lstStyle/>
          <a:p>
            <a:pPr algn="l" eaLnBrk="1" hangingPunct="1">
              <a:lnSpc>
                <a:spcPct val="150000"/>
              </a:lnSpc>
              <a:spcBef>
                <a:spcPts val="0"/>
              </a:spcBef>
              <a:spcAft>
                <a:spcPts val="0"/>
              </a:spcAft>
            </a:pPr>
            <a:r>
              <a:rPr lang="en-US" altLang="zh-CN" sz="1400" smtClean="0">
                <a:latin typeface="微软雅黑" panose="020B0503020204020204" pitchFamily="34" charset="-122"/>
                <a:ea typeface="微软雅黑" panose="020B0503020204020204" pitchFamily="34" charset="-122"/>
                <a:sym typeface="Arial" panose="020B0604020202020204" pitchFamily="34" charset="0"/>
              </a:rPr>
              <a:t>      </a:t>
            </a:r>
            <a:r>
              <a:rPr smtClean="0">
                <a:latin typeface="微软雅黑" panose="020B0503020204020204" pitchFamily="34" charset="-122"/>
                <a:ea typeface="微软雅黑" panose="020B0503020204020204" pitchFamily="34" charset="-122"/>
                <a:sym typeface="Arial" panose="020B0604020202020204" pitchFamily="34" charset="0"/>
              </a:rPr>
              <a:t>①投资估算。投资估算是指在项目建议书和可行性研究阶段，通过编制估算文件预先测算和确定的工程造价。投资估算是建设项目进行决策、筹集资金和合理控制造价的主要依据。</a:t>
            </a:r>
            <a:endParaRPr smtClean="0">
              <a:latin typeface="微软雅黑" panose="020B0503020204020204" pitchFamily="34" charset="-122"/>
              <a:ea typeface="微软雅黑" panose="020B0503020204020204" pitchFamily="34" charset="-122"/>
              <a:sym typeface="Arial" panose="020B0604020202020204" pitchFamily="34" charset="0"/>
            </a:endParaRPr>
          </a:p>
          <a:p>
            <a:pPr algn="l" eaLnBrk="1" hangingPunct="1">
              <a:lnSpc>
                <a:spcPct val="150000"/>
              </a:lnSpc>
              <a:spcBef>
                <a:spcPts val="0"/>
              </a:spcBef>
              <a:spcAft>
                <a:spcPts val="0"/>
              </a:spcAft>
            </a:pPr>
            <a:r>
              <a:rPr smtClean="0">
                <a:latin typeface="微软雅黑" panose="020B0503020204020204" pitchFamily="34" charset="-122"/>
                <a:ea typeface="微软雅黑" panose="020B0503020204020204" pitchFamily="34" charset="-122"/>
                <a:sym typeface="Arial" panose="020B0604020202020204" pitchFamily="34" charset="0"/>
              </a:rPr>
              <a:t>     ②工程概算。工程概算是指在初步设计阶段，根据设计意图，通过编制工程概算文件预先测算和确定的工程造价。与投资估算造价相比，概算造价的准确性有所提高，但受估算造价的控制。概算造价一般又可分为建设项目概算总造价、各个单项工程概算综合造价、各单位工程概算造价。</a:t>
            </a:r>
            <a:endParaRPr smtClean="0">
              <a:latin typeface="微软雅黑" panose="020B0503020204020204" pitchFamily="34" charset="-122"/>
              <a:ea typeface="微软雅黑" panose="020B0503020204020204" pitchFamily="34" charset="-122"/>
              <a:sym typeface="Arial" panose="020B0604020202020204" pitchFamily="34" charset="0"/>
            </a:endParaRPr>
          </a:p>
          <a:p>
            <a:pPr algn="l" eaLnBrk="1" hangingPunct="1">
              <a:lnSpc>
                <a:spcPct val="150000"/>
              </a:lnSpc>
              <a:spcBef>
                <a:spcPts val="0"/>
              </a:spcBef>
              <a:spcAft>
                <a:spcPts val="0"/>
              </a:spcAft>
            </a:pPr>
            <a:r>
              <a:rPr smtClean="0">
                <a:latin typeface="微软雅黑" panose="020B0503020204020204" pitchFamily="34" charset="-122"/>
                <a:ea typeface="微软雅黑" panose="020B0503020204020204" pitchFamily="34" charset="-122"/>
                <a:sym typeface="Arial" panose="020B0604020202020204" pitchFamily="34" charset="0"/>
              </a:rPr>
              <a:t>    </a:t>
            </a:r>
            <a:endParaRPr smtClean="0">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8675" name="矩形 2"/>
          <p:cNvSpPr/>
          <p:nvPr/>
        </p:nvSpPr>
        <p:spPr>
          <a:xfrm>
            <a:off x="468630" y="125730"/>
            <a:ext cx="5304155" cy="460375"/>
          </a:xfrm>
          <a:prstGeom prst="rect">
            <a:avLst/>
          </a:prstGeom>
          <a:noFill/>
          <a:ln w="9525">
            <a:noFill/>
          </a:ln>
        </p:spPr>
        <p:txBody>
          <a:bodyPr wrap="square">
            <a:spAutoFit/>
          </a:bodyPr>
          <a:lstStyle/>
          <a:p>
            <a:pPr algn="l"/>
            <a:r>
              <a:rPr sz="2400" dirty="0">
                <a:latin typeface="微软雅黑" panose="020B0503020204020204" pitchFamily="34" charset="-122"/>
                <a:ea typeface="微软雅黑" panose="020B0503020204020204" pitchFamily="34" charset="-122"/>
              </a:rPr>
              <a:t>1.</a:t>
            </a:r>
            <a:r>
              <a:rPr lang="en-US" sz="2400" dirty="0">
                <a:latin typeface="微软雅黑" panose="020B0503020204020204" pitchFamily="34" charset="-122"/>
                <a:ea typeface="微软雅黑" panose="020B0503020204020204" pitchFamily="34" charset="-122"/>
              </a:rPr>
              <a:t>3</a:t>
            </a:r>
            <a:r>
              <a:rPr sz="2400" dirty="0">
                <a:latin typeface="微软雅黑" panose="020B0503020204020204" pitchFamily="34" charset="-122"/>
                <a:ea typeface="微软雅黑" panose="020B0503020204020204" pitchFamily="34" charset="-122"/>
              </a:rPr>
              <a:t>.</a:t>
            </a:r>
            <a:r>
              <a:rPr lang="en-US" sz="2400" dirty="0">
                <a:latin typeface="微软雅黑" panose="020B0503020204020204" pitchFamily="34" charset="-122"/>
                <a:ea typeface="微软雅黑" panose="020B0503020204020204" pitchFamily="34" charset="-122"/>
              </a:rPr>
              <a:t>1 </a:t>
            </a:r>
            <a:r>
              <a:rPr lang="zh-CN" sz="2400" dirty="0">
                <a:latin typeface="微软雅黑" panose="020B0503020204020204" pitchFamily="34" charset="-122"/>
                <a:ea typeface="微软雅黑" panose="020B0503020204020204" pitchFamily="34" charset="-122"/>
              </a:rPr>
              <a:t>工程造价控制的含义</a:t>
            </a:r>
            <a:endParaRPr lang="zh-CN" sz="2400" dirty="0">
              <a:latin typeface="微软雅黑" panose="020B0503020204020204" pitchFamily="34" charset="-122"/>
              <a:ea typeface="微软雅黑" panose="020B0503020204020204" pitchFamily="34" charset="-122"/>
            </a:endParaRPr>
          </a:p>
        </p:txBody>
      </p:sp>
      <p:sp>
        <p:nvSpPr>
          <p:cNvPr id="28678" name="4 CuadroTexto"/>
          <p:cNvSpPr/>
          <p:nvPr/>
        </p:nvSpPr>
        <p:spPr>
          <a:xfrm>
            <a:off x="3821895" y="4762500"/>
            <a:ext cx="995680" cy="337185"/>
          </a:xfrm>
          <a:prstGeom prst="rect">
            <a:avLst/>
          </a:prstGeom>
          <a:noFill/>
          <a:ln w="9525">
            <a:noFill/>
          </a:ln>
        </p:spPr>
        <p:txBody>
          <a:bodyPr wrap="none">
            <a:spAutoFit/>
          </a:bodyPr>
          <a:lstStyle/>
          <a:p>
            <a:pPr algn="ctr" eaLnBrk="1" hangingPunct="1"/>
            <a:r>
              <a:rPr lang="zh-CN" altLang="en-US" sz="1600" b="1" dirty="0" smtClean="0">
                <a:solidFill>
                  <a:schemeClr val="bg1"/>
                </a:solidFill>
                <a:latin typeface="微软雅黑" panose="020B0503020204020204" pitchFamily="34" charset="-122"/>
                <a:ea typeface="微软雅黑" panose="020B0503020204020204" pitchFamily="34" charset="-122"/>
                <a:sym typeface="+mn-ea"/>
              </a:rPr>
              <a:t>教学内容</a:t>
            </a:r>
            <a:endParaRPr lang="zh-CN" altLang="en-US" sz="1600" b="1" dirty="0" smtClean="0">
              <a:solidFill>
                <a:schemeClr val="bg1"/>
              </a:solidFill>
              <a:latin typeface="微软雅黑" panose="020B0503020204020204" pitchFamily="34" charset="-122"/>
              <a:ea typeface="微软雅黑" panose="020B0503020204020204" pitchFamily="34" charset="-122"/>
              <a:sym typeface="方正兰亭黑_GBK" charset="-122"/>
            </a:endParaRPr>
          </a:p>
        </p:txBody>
      </p:sp>
      <p:sp>
        <p:nvSpPr>
          <p:cNvPr id="22" name="矩形 21"/>
          <p:cNvSpPr/>
          <p:nvPr>
            <p:custDataLst>
              <p:tags r:id="rId1"/>
            </p:custDataLst>
          </p:nvPr>
        </p:nvSpPr>
        <p:spPr>
          <a:xfrm>
            <a:off x="91440" y="1046480"/>
            <a:ext cx="8656320" cy="3317240"/>
          </a:xfrm>
          <a:prstGeom prst="rect">
            <a:avLst/>
          </a:prstGeom>
        </p:spPr>
        <p:txBody>
          <a:bodyPr wrap="square">
            <a:noAutofit/>
          </a:bodyPr>
          <a:lstStyle/>
          <a:p>
            <a:pPr algn="l" eaLnBrk="1" hangingPunct="1">
              <a:lnSpc>
                <a:spcPct val="150000"/>
              </a:lnSpc>
              <a:spcBef>
                <a:spcPts val="0"/>
              </a:spcBef>
              <a:spcAft>
                <a:spcPts val="0"/>
              </a:spcAft>
            </a:pPr>
            <a:r>
              <a:rPr lang="en-US" altLang="zh-CN" sz="1400" smtClean="0">
                <a:latin typeface="微软雅黑" panose="020B0503020204020204" pitchFamily="34" charset="-122"/>
                <a:ea typeface="微软雅黑" panose="020B0503020204020204" pitchFamily="34" charset="-122"/>
                <a:sym typeface="Arial" panose="020B0604020202020204" pitchFamily="34" charset="0"/>
              </a:rPr>
              <a:t>      </a:t>
            </a:r>
            <a:r>
              <a:rPr smtClean="0">
                <a:latin typeface="微软雅黑" panose="020B0503020204020204" pitchFamily="34" charset="-122"/>
                <a:ea typeface="微软雅黑" panose="020B0503020204020204" pitchFamily="34" charset="-122"/>
                <a:sym typeface="Arial" panose="020B0604020202020204" pitchFamily="34" charset="0"/>
              </a:rPr>
              <a:t> ③修正概算。修正概算是指在技术设计阶段，根据技术设计的要求，通过编制修正概算文件预先测算和确定的工程造价。修正概算是对初步设计阶段工程概算的修正与调整，比工程概算准确，但受工程概算控制。</a:t>
            </a:r>
            <a:endParaRPr smtClean="0">
              <a:latin typeface="微软雅黑" panose="020B0503020204020204" pitchFamily="34" charset="-122"/>
              <a:ea typeface="微软雅黑" panose="020B0503020204020204" pitchFamily="34" charset="-122"/>
              <a:sym typeface="Arial" panose="020B0604020202020204" pitchFamily="34" charset="0"/>
            </a:endParaRPr>
          </a:p>
          <a:p>
            <a:pPr algn="l" eaLnBrk="1" hangingPunct="1">
              <a:lnSpc>
                <a:spcPct val="150000"/>
              </a:lnSpc>
              <a:spcBef>
                <a:spcPts val="0"/>
              </a:spcBef>
              <a:spcAft>
                <a:spcPts val="0"/>
              </a:spcAft>
            </a:pPr>
            <a:r>
              <a:rPr smtClean="0">
                <a:latin typeface="微软雅黑" panose="020B0503020204020204" pitchFamily="34" charset="-122"/>
                <a:ea typeface="微软雅黑" panose="020B0503020204020204" pitchFamily="34" charset="-122"/>
                <a:sym typeface="Arial" panose="020B0604020202020204" pitchFamily="34" charset="0"/>
              </a:rPr>
              <a:t>    ④施工图预算。施工图预算是指在施工图设计阶段，根据施工图纸，通过编制预算文件预先测算和确定的工程造价。它比工程概算或修正概算更为详尽和准确。但同样要受前一阶段工程造价的控制。目前按工程量清单计价规范，有些工程项目需要确定招标控制价以限制最高投标报价。    </a:t>
            </a:r>
            <a:endParaRPr smtClean="0">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8675" name="矩形 2"/>
          <p:cNvSpPr/>
          <p:nvPr/>
        </p:nvSpPr>
        <p:spPr>
          <a:xfrm>
            <a:off x="468630" y="125730"/>
            <a:ext cx="5304155" cy="460375"/>
          </a:xfrm>
          <a:prstGeom prst="rect">
            <a:avLst/>
          </a:prstGeom>
          <a:noFill/>
          <a:ln w="9525">
            <a:noFill/>
          </a:ln>
        </p:spPr>
        <p:txBody>
          <a:bodyPr wrap="square">
            <a:spAutoFit/>
          </a:bodyPr>
          <a:lstStyle/>
          <a:p>
            <a:pPr algn="l"/>
            <a:r>
              <a:rPr sz="2400" dirty="0">
                <a:latin typeface="微软雅黑" panose="020B0503020204020204" pitchFamily="34" charset="-122"/>
                <a:ea typeface="微软雅黑" panose="020B0503020204020204" pitchFamily="34" charset="-122"/>
              </a:rPr>
              <a:t>1.</a:t>
            </a:r>
            <a:r>
              <a:rPr lang="en-US" sz="2400" dirty="0">
                <a:latin typeface="微软雅黑" panose="020B0503020204020204" pitchFamily="34" charset="-122"/>
                <a:ea typeface="微软雅黑" panose="020B0503020204020204" pitchFamily="34" charset="-122"/>
              </a:rPr>
              <a:t>3</a:t>
            </a:r>
            <a:r>
              <a:rPr sz="2400" dirty="0">
                <a:latin typeface="微软雅黑" panose="020B0503020204020204" pitchFamily="34" charset="-122"/>
                <a:ea typeface="微软雅黑" panose="020B0503020204020204" pitchFamily="34" charset="-122"/>
              </a:rPr>
              <a:t>.</a:t>
            </a:r>
            <a:r>
              <a:rPr lang="en-US" sz="2400" dirty="0">
                <a:latin typeface="微软雅黑" panose="020B0503020204020204" pitchFamily="34" charset="-122"/>
                <a:ea typeface="微软雅黑" panose="020B0503020204020204" pitchFamily="34" charset="-122"/>
              </a:rPr>
              <a:t>1 </a:t>
            </a:r>
            <a:r>
              <a:rPr lang="zh-CN" sz="2400" dirty="0">
                <a:latin typeface="微软雅黑" panose="020B0503020204020204" pitchFamily="34" charset="-122"/>
                <a:ea typeface="微软雅黑" panose="020B0503020204020204" pitchFamily="34" charset="-122"/>
              </a:rPr>
              <a:t>工程造价控制的含义</a:t>
            </a:r>
            <a:endParaRPr lang="zh-CN" sz="2400" dirty="0">
              <a:latin typeface="微软雅黑" panose="020B0503020204020204" pitchFamily="34" charset="-122"/>
              <a:ea typeface="微软雅黑" panose="020B0503020204020204" pitchFamily="34" charset="-122"/>
            </a:endParaRPr>
          </a:p>
        </p:txBody>
      </p:sp>
      <p:sp>
        <p:nvSpPr>
          <p:cNvPr id="28678" name="4 CuadroTexto"/>
          <p:cNvSpPr/>
          <p:nvPr/>
        </p:nvSpPr>
        <p:spPr>
          <a:xfrm>
            <a:off x="3821895" y="4762500"/>
            <a:ext cx="995680" cy="337185"/>
          </a:xfrm>
          <a:prstGeom prst="rect">
            <a:avLst/>
          </a:prstGeom>
          <a:noFill/>
          <a:ln w="9525">
            <a:noFill/>
          </a:ln>
        </p:spPr>
        <p:txBody>
          <a:bodyPr wrap="none">
            <a:spAutoFit/>
          </a:bodyPr>
          <a:lstStyle/>
          <a:p>
            <a:pPr algn="ctr" eaLnBrk="1" hangingPunct="1"/>
            <a:r>
              <a:rPr lang="zh-CN" altLang="en-US" sz="1600" b="1" dirty="0" smtClean="0">
                <a:solidFill>
                  <a:schemeClr val="bg1"/>
                </a:solidFill>
                <a:latin typeface="微软雅黑" panose="020B0503020204020204" pitchFamily="34" charset="-122"/>
                <a:ea typeface="微软雅黑" panose="020B0503020204020204" pitchFamily="34" charset="-122"/>
                <a:sym typeface="+mn-ea"/>
              </a:rPr>
              <a:t>教学内容</a:t>
            </a:r>
            <a:endParaRPr lang="zh-CN" altLang="en-US" sz="1600" b="1" dirty="0" smtClean="0">
              <a:solidFill>
                <a:schemeClr val="bg1"/>
              </a:solidFill>
              <a:latin typeface="微软雅黑" panose="020B0503020204020204" pitchFamily="34" charset="-122"/>
              <a:ea typeface="微软雅黑" panose="020B0503020204020204" pitchFamily="34" charset="-122"/>
              <a:sym typeface="方正兰亭黑_GBK" charset="-122"/>
            </a:endParaRPr>
          </a:p>
        </p:txBody>
      </p:sp>
      <p:sp>
        <p:nvSpPr>
          <p:cNvPr id="22" name="矩形 21"/>
          <p:cNvSpPr/>
          <p:nvPr>
            <p:custDataLst>
              <p:tags r:id="rId1"/>
            </p:custDataLst>
          </p:nvPr>
        </p:nvSpPr>
        <p:spPr>
          <a:xfrm>
            <a:off x="91440" y="651510"/>
            <a:ext cx="8656320" cy="3712210"/>
          </a:xfrm>
          <a:prstGeom prst="rect">
            <a:avLst/>
          </a:prstGeom>
        </p:spPr>
        <p:txBody>
          <a:bodyPr wrap="square">
            <a:noAutofit/>
          </a:bodyPr>
          <a:lstStyle/>
          <a:p>
            <a:pPr algn="l" eaLnBrk="1" hangingPunct="1">
              <a:lnSpc>
                <a:spcPct val="150000"/>
              </a:lnSpc>
              <a:spcBef>
                <a:spcPts val="0"/>
              </a:spcBef>
              <a:spcAft>
                <a:spcPts val="0"/>
              </a:spcAft>
            </a:pPr>
            <a:r>
              <a:rPr lang="en-US" altLang="zh-CN" sz="1400" smtClean="0">
                <a:latin typeface="微软雅黑" panose="020B0503020204020204" pitchFamily="34" charset="-122"/>
                <a:ea typeface="微软雅黑" panose="020B0503020204020204" pitchFamily="34" charset="-122"/>
                <a:sym typeface="Arial" panose="020B0604020202020204" pitchFamily="34" charset="0"/>
              </a:rPr>
              <a:t>      </a:t>
            </a:r>
            <a:r>
              <a:rPr smtClean="0">
                <a:latin typeface="微软雅黑" panose="020B0503020204020204" pitchFamily="34" charset="-122"/>
                <a:ea typeface="微软雅黑" panose="020B0503020204020204" pitchFamily="34" charset="-122"/>
                <a:sym typeface="Arial" panose="020B0604020202020204" pitchFamily="34" charset="0"/>
              </a:rPr>
              <a:t> ⑤合同价。合同价是指在工程发承包阶段通过签订总承包合同、建筑安装工程承包合同、设备材料采购合同，以及技术和咨询服务合同所确定的价格。合同价属于市场价格，它是由承发包双方(即商品和劳务买卖双方)根据市场行情共同议定和认可的成交价格，但它并不等同于最终结算的实际工程造价。按计价方法不同，建设工程合同有许多类型，不同类型合同的合同价内涵也有所不同。</a:t>
            </a:r>
            <a:endParaRPr smtClean="0">
              <a:latin typeface="微软雅黑" panose="020B0503020204020204" pitchFamily="34" charset="-122"/>
              <a:ea typeface="微软雅黑" panose="020B0503020204020204" pitchFamily="34" charset="-122"/>
              <a:sym typeface="Arial" panose="020B0604020202020204" pitchFamily="34" charset="0"/>
            </a:endParaRPr>
          </a:p>
          <a:p>
            <a:pPr algn="l" eaLnBrk="1" hangingPunct="1">
              <a:lnSpc>
                <a:spcPct val="150000"/>
              </a:lnSpc>
              <a:spcBef>
                <a:spcPts val="0"/>
              </a:spcBef>
              <a:spcAft>
                <a:spcPts val="0"/>
              </a:spcAft>
            </a:pPr>
            <a:r>
              <a:rPr smtClean="0">
                <a:latin typeface="微软雅黑" panose="020B0503020204020204" pitchFamily="34" charset="-122"/>
                <a:ea typeface="微软雅黑" panose="020B0503020204020204" pitchFamily="34" charset="-122"/>
                <a:sym typeface="Arial" panose="020B0604020202020204" pitchFamily="34" charset="0"/>
              </a:rPr>
              <a:t>     ⑥中间结算。中间结算是指在工程施工过程和竣工验收阶段，按合同调价范围和调价方法，对实际发生的工程量增减、设备和材料价差等进行调整后计算和确定的价格，反映的是工程项目实际造价。竣工结算文件一般由承包单位编制，由发包单位审查，也可以委托具有相应资质的工程造价咨询机构进行审查。    </a:t>
            </a:r>
            <a:endParaRPr smtClean="0">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TAG_VERSION" val="1.0"/>
  <p:tag name="KSO_WM_TEMPLATE_CATEGORY" val="diagram"/>
  <p:tag name="KSO_WM_TEMPLATE_INDEX" val="160176"/>
  <p:tag name="KSO_WM_UNIT_TYPE" val="l_h_f"/>
  <p:tag name="KSO_WM_UNIT_INDEX" val="1_1_1"/>
  <p:tag name="KSO_WM_UNIT_ID" val="260*l_h_f*1_1_1"/>
  <p:tag name="KSO_WM_UNIT_CLEAR" val="1"/>
  <p:tag name="KSO_WM_UNIT_LAYERLEVEL" val="1_1_1"/>
  <p:tag name="KSO_WM_UNIT_VALUE" val="52"/>
  <p:tag name="KSO_WM_UNIT_HIGHLIGHT" val="0"/>
  <p:tag name="KSO_WM_UNIT_COMPATIBLE" val="0"/>
  <p:tag name="KSO_WM_BEAUTIFY_FLAG" val="#wm#"/>
  <p:tag name="KSO_WM_DIAGRAM_GROUP_CODE" val="l1-1"/>
  <p:tag name="KSO_WM_UNIT_PRESET_TEXT" val="LOREM IPSUM DOLOR SIT AMET, CONSECTETUR"/>
  <p:tag name="KSO_WM_UNIT_TEXT_FILL_FORE_SCHEMECOLOR_INDEX" val="13"/>
  <p:tag name="KSO_WM_UNIT_TEXT_FILL_TYPE" val="1"/>
</p:tagLst>
</file>

<file path=ppt/tags/tag2.xml><?xml version="1.0" encoding="utf-8"?>
<p:tagLst xmlns:p="http://schemas.openxmlformats.org/presentationml/2006/main">
  <p:tag name="KSO_WM_TAG_VERSION" val="1.0"/>
  <p:tag name="KSO_WM_TEMPLATE_CATEGORY" val="diagram"/>
  <p:tag name="KSO_WM_TEMPLATE_INDEX" val="160176"/>
  <p:tag name="KSO_WM_UNIT_TYPE" val="l_h_f"/>
  <p:tag name="KSO_WM_UNIT_INDEX" val="1_1_1"/>
  <p:tag name="KSO_WM_UNIT_ID" val="260*l_h_f*1_1_1"/>
  <p:tag name="KSO_WM_UNIT_CLEAR" val="1"/>
  <p:tag name="KSO_WM_UNIT_LAYERLEVEL" val="1_1_1"/>
  <p:tag name="KSO_WM_UNIT_VALUE" val="52"/>
  <p:tag name="KSO_WM_UNIT_HIGHLIGHT" val="0"/>
  <p:tag name="KSO_WM_UNIT_COMPATIBLE" val="0"/>
  <p:tag name="KSO_WM_BEAUTIFY_FLAG" val="#wm#"/>
  <p:tag name="KSO_WM_DIAGRAM_GROUP_CODE" val="l1-1"/>
  <p:tag name="KSO_WM_UNIT_PRESET_TEXT" val="LOREM IPSUM DOLOR SIT AMET, CONSECTETUR"/>
  <p:tag name="KSO_WM_UNIT_TEXT_FILL_FORE_SCHEMECOLOR_INDEX" val="13"/>
  <p:tag name="KSO_WM_UNIT_TEXT_FILL_TYPE" val="1"/>
</p:tagLst>
</file>

<file path=ppt/tags/tag3.xml><?xml version="1.0" encoding="utf-8"?>
<p:tagLst xmlns:p="http://schemas.openxmlformats.org/presentationml/2006/main">
  <p:tag name="KSO_WM_TAG_VERSION" val="1.0"/>
  <p:tag name="KSO_WM_TEMPLATE_CATEGORY" val="diagram"/>
  <p:tag name="KSO_WM_TEMPLATE_INDEX" val="160176"/>
  <p:tag name="KSO_WM_UNIT_TYPE" val="l_h_f"/>
  <p:tag name="KSO_WM_UNIT_INDEX" val="1_1_1"/>
  <p:tag name="KSO_WM_UNIT_ID" val="260*l_h_f*1_1_1"/>
  <p:tag name="KSO_WM_UNIT_CLEAR" val="1"/>
  <p:tag name="KSO_WM_UNIT_LAYERLEVEL" val="1_1_1"/>
  <p:tag name="KSO_WM_UNIT_VALUE" val="52"/>
  <p:tag name="KSO_WM_UNIT_HIGHLIGHT" val="0"/>
  <p:tag name="KSO_WM_UNIT_COMPATIBLE" val="0"/>
  <p:tag name="KSO_WM_BEAUTIFY_FLAG" val="#wm#"/>
  <p:tag name="KSO_WM_DIAGRAM_GROUP_CODE" val="l1-1"/>
  <p:tag name="KSO_WM_UNIT_PRESET_TEXT" val="LOREM IPSUM DOLOR SIT AMET, CONSECTETUR"/>
  <p:tag name="KSO_WM_UNIT_TEXT_FILL_FORE_SCHEMECOLOR_INDEX" val="13"/>
  <p:tag name="KSO_WM_UNIT_TEXT_FILL_TYPE" val="1"/>
</p:tagLst>
</file>

<file path=ppt/tags/tag4.xml><?xml version="1.0" encoding="utf-8"?>
<p:tagLst xmlns:p="http://schemas.openxmlformats.org/presentationml/2006/main">
  <p:tag name="KSO_WM_TAG_VERSION" val="1.0"/>
  <p:tag name="KSO_WM_TEMPLATE_CATEGORY" val="diagram"/>
  <p:tag name="KSO_WM_TEMPLATE_INDEX" val="160176"/>
  <p:tag name="KSO_WM_UNIT_TYPE" val="l_h_f"/>
  <p:tag name="KSO_WM_UNIT_INDEX" val="1_1_1"/>
  <p:tag name="KSO_WM_UNIT_ID" val="260*l_h_f*1_1_1"/>
  <p:tag name="KSO_WM_UNIT_CLEAR" val="1"/>
  <p:tag name="KSO_WM_UNIT_LAYERLEVEL" val="1_1_1"/>
  <p:tag name="KSO_WM_UNIT_VALUE" val="52"/>
  <p:tag name="KSO_WM_UNIT_HIGHLIGHT" val="0"/>
  <p:tag name="KSO_WM_UNIT_COMPATIBLE" val="0"/>
  <p:tag name="KSO_WM_BEAUTIFY_FLAG" val="#wm#"/>
  <p:tag name="KSO_WM_DIAGRAM_GROUP_CODE" val="l1-1"/>
  <p:tag name="KSO_WM_UNIT_PRESET_TEXT" val="LOREM IPSUM DOLOR SIT AMET, CONSECTETUR"/>
  <p:tag name="KSO_WM_UNIT_TEXT_FILL_FORE_SCHEMECOLOR_INDEX" val="13"/>
  <p:tag name="KSO_WM_UNIT_TEXT_FILL_TYPE" val="1"/>
</p:tagLst>
</file>

<file path=ppt/tags/tag5.xml><?xml version="1.0" encoding="utf-8"?>
<p:tagLst xmlns:p="http://schemas.openxmlformats.org/presentationml/2006/main">
  <p:tag name="KSO_WM_TAG_VERSION" val="1.0"/>
  <p:tag name="KSO_WM_TEMPLATE_CATEGORY" val="diagram"/>
  <p:tag name="KSO_WM_TEMPLATE_INDEX" val="160176"/>
  <p:tag name="KSO_WM_UNIT_TYPE" val="l_h_f"/>
  <p:tag name="KSO_WM_UNIT_INDEX" val="1_1_1"/>
  <p:tag name="KSO_WM_UNIT_ID" val="260*l_h_f*1_1_1"/>
  <p:tag name="KSO_WM_UNIT_CLEAR" val="1"/>
  <p:tag name="KSO_WM_UNIT_LAYERLEVEL" val="1_1_1"/>
  <p:tag name="KSO_WM_UNIT_VALUE" val="52"/>
  <p:tag name="KSO_WM_UNIT_HIGHLIGHT" val="0"/>
  <p:tag name="KSO_WM_UNIT_COMPATIBLE" val="0"/>
  <p:tag name="KSO_WM_BEAUTIFY_FLAG" val="#wm#"/>
  <p:tag name="KSO_WM_DIAGRAM_GROUP_CODE" val="l1-1"/>
  <p:tag name="KSO_WM_UNIT_PRESET_TEXT" val="LOREM IPSUM DOLOR SIT AMET, CONSECTETUR"/>
  <p:tag name="KSO_WM_UNIT_TEXT_FILL_FORE_SCHEMECOLOR_INDEX" val="13"/>
  <p:tag name="KSO_WM_UNIT_TEXT_FILL_TYPE" val="1"/>
</p:tagLst>
</file>

<file path=ppt/tags/tag6.xml><?xml version="1.0" encoding="utf-8"?>
<p:tagLst xmlns:p="http://schemas.openxmlformats.org/presentationml/2006/main">
  <p:tag name="KSO_WM_TAG_VERSION" val="1.0"/>
  <p:tag name="KSO_WM_TEMPLATE_CATEGORY" val="diagram"/>
  <p:tag name="KSO_WM_TEMPLATE_INDEX" val="160176"/>
  <p:tag name="KSO_WM_UNIT_TYPE" val="l_h_f"/>
  <p:tag name="KSO_WM_UNIT_INDEX" val="1_1_1"/>
  <p:tag name="KSO_WM_UNIT_ID" val="260*l_h_f*1_1_1"/>
  <p:tag name="KSO_WM_UNIT_CLEAR" val="1"/>
  <p:tag name="KSO_WM_UNIT_LAYERLEVEL" val="1_1_1"/>
  <p:tag name="KSO_WM_UNIT_VALUE" val="52"/>
  <p:tag name="KSO_WM_UNIT_HIGHLIGHT" val="0"/>
  <p:tag name="KSO_WM_UNIT_COMPATIBLE" val="0"/>
  <p:tag name="KSO_WM_BEAUTIFY_FLAG" val="#wm#"/>
  <p:tag name="KSO_WM_DIAGRAM_GROUP_CODE" val="l1-1"/>
  <p:tag name="KSO_WM_UNIT_PRESET_TEXT" val="LOREM IPSUM DOLOR SIT AMET, CONSECTETUR"/>
  <p:tag name="KSO_WM_UNIT_TEXT_FILL_FORE_SCHEMECOLOR_INDEX" val="13"/>
  <p:tag name="KSO_WM_UNIT_TEXT_FILL_TYPE" val="1"/>
</p:tagLst>
</file>

<file path=ppt/tags/tag7.xml><?xml version="1.0" encoding="utf-8"?>
<p:tagLst xmlns:p="http://schemas.openxmlformats.org/presentationml/2006/main">
  <p:tag name="KSO_WM_TAG_VERSION" val="1.0"/>
  <p:tag name="KSO_WM_TEMPLATE_CATEGORY" val="diagram"/>
  <p:tag name="KSO_WM_TEMPLATE_INDEX" val="160176"/>
  <p:tag name="KSO_WM_UNIT_TYPE" val="l_h_f"/>
  <p:tag name="KSO_WM_UNIT_INDEX" val="1_1_1"/>
  <p:tag name="KSO_WM_UNIT_ID" val="260*l_h_f*1_1_1"/>
  <p:tag name="KSO_WM_UNIT_CLEAR" val="1"/>
  <p:tag name="KSO_WM_UNIT_LAYERLEVEL" val="1_1_1"/>
  <p:tag name="KSO_WM_UNIT_VALUE" val="52"/>
  <p:tag name="KSO_WM_UNIT_HIGHLIGHT" val="0"/>
  <p:tag name="KSO_WM_UNIT_COMPATIBLE" val="0"/>
  <p:tag name="KSO_WM_BEAUTIFY_FLAG" val="#wm#"/>
  <p:tag name="KSO_WM_DIAGRAM_GROUP_CODE" val="l1-1"/>
  <p:tag name="KSO_WM_UNIT_PRESET_TEXT" val="LOREM IPSUM DOLOR SIT AMET, CONSECTETUR"/>
  <p:tag name="KSO_WM_UNIT_TEXT_FILL_FORE_SCHEMECOLOR_INDEX" val="13"/>
  <p:tag name="KSO_WM_UNIT_TEXT_FILL_TYPE" val="1"/>
</p:tagLst>
</file>

<file path=ppt/tags/tag8.xml><?xml version="1.0" encoding="utf-8"?>
<p:tagLst xmlns:p="http://schemas.openxmlformats.org/presentationml/2006/main">
  <p:tag name="KSO_WM_TAG_VERSION" val="1.0"/>
  <p:tag name="KSO_WM_TEMPLATE_CATEGORY" val="diagram"/>
  <p:tag name="KSO_WM_TEMPLATE_INDEX" val="160176"/>
  <p:tag name="KSO_WM_UNIT_TYPE" val="l_h_f"/>
  <p:tag name="KSO_WM_UNIT_INDEX" val="1_1_1"/>
  <p:tag name="KSO_WM_UNIT_ID" val="260*l_h_f*1_1_1"/>
  <p:tag name="KSO_WM_UNIT_CLEAR" val="1"/>
  <p:tag name="KSO_WM_UNIT_LAYERLEVEL" val="1_1_1"/>
  <p:tag name="KSO_WM_UNIT_VALUE" val="52"/>
  <p:tag name="KSO_WM_UNIT_HIGHLIGHT" val="0"/>
  <p:tag name="KSO_WM_UNIT_COMPATIBLE" val="0"/>
  <p:tag name="KSO_WM_BEAUTIFY_FLAG" val="#wm#"/>
  <p:tag name="KSO_WM_DIAGRAM_GROUP_CODE" val="l1-1"/>
  <p:tag name="KSO_WM_UNIT_PRESET_TEXT" val="LOREM IPSUM DOLOR SIT AMET, CONSECTETUR"/>
  <p:tag name="KSO_WM_UNIT_TEXT_FILL_FORE_SCHEMECOLOR_INDEX" val="13"/>
  <p:tag name="KSO_WM_UNIT_TEXT_FILL_TYPE" val="1"/>
</p:tagLst>
</file>

<file path=ppt/theme/theme1.xml><?xml version="1.0" encoding="utf-8"?>
<a:theme xmlns:a="http://schemas.openxmlformats.org/drawingml/2006/main" name="主题1">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方正兰亭黑_GBK"/>
        <a:ea typeface="宋体"/>
        <a:cs typeface=""/>
      </a:majorFont>
      <a:minorFont>
        <a:latin typeface="方正兰亭黑_GBK"/>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142288"/>
        </a:dk2>
        <a:lt2>
          <a:srgbClr val="C0C0C0"/>
        </a:lt2>
        <a:accent1>
          <a:srgbClr val="39998E"/>
        </a:accent1>
        <a:accent2>
          <a:srgbClr val="14CAEE"/>
        </a:accent2>
        <a:accent3>
          <a:srgbClr val="FFFFFF"/>
        </a:accent3>
        <a:accent4>
          <a:srgbClr val="000000"/>
        </a:accent4>
        <a:accent5>
          <a:srgbClr val="AECAC6"/>
        </a:accent5>
        <a:accent6>
          <a:srgbClr val="11B5D5"/>
        </a:accent6>
        <a:hlink>
          <a:srgbClr val="8963E9"/>
        </a:hlink>
        <a:folHlink>
          <a:srgbClr val="3067B8"/>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3399"/>
        </a:dk2>
        <a:lt2>
          <a:srgbClr val="C0C0C0"/>
        </a:lt2>
        <a:accent1>
          <a:srgbClr val="5E9CDA"/>
        </a:accent1>
        <a:accent2>
          <a:srgbClr val="93C052"/>
        </a:accent2>
        <a:accent3>
          <a:srgbClr val="FFFFFF"/>
        </a:accent3>
        <a:accent4>
          <a:srgbClr val="000000"/>
        </a:accent4>
        <a:accent5>
          <a:srgbClr val="B6CBE9"/>
        </a:accent5>
        <a:accent6>
          <a:srgbClr val="83AC49"/>
        </a:accent6>
        <a:hlink>
          <a:srgbClr val="FF9933"/>
        </a:hlink>
        <a:folHlink>
          <a:srgbClr val="855AD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124458"/>
        </a:dk2>
        <a:lt2>
          <a:srgbClr val="C0C0C0"/>
        </a:lt2>
        <a:accent1>
          <a:srgbClr val="98C13D"/>
        </a:accent1>
        <a:accent2>
          <a:srgbClr val="40BAD2"/>
        </a:accent2>
        <a:accent3>
          <a:srgbClr val="FFFFFF"/>
        </a:accent3>
        <a:accent4>
          <a:srgbClr val="000000"/>
        </a:accent4>
        <a:accent5>
          <a:srgbClr val="CADCAF"/>
        </a:accent5>
        <a:accent6>
          <a:srgbClr val="39A6BC"/>
        </a:accent6>
        <a:hlink>
          <a:srgbClr val="715EE6"/>
        </a:hlink>
        <a:folHlink>
          <a:srgbClr val="238DD5"/>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2084</Words>
  <Application>WPS 演示</Application>
  <PresentationFormat>全屏显示(16:9)</PresentationFormat>
  <Paragraphs>119</Paragraphs>
  <Slides>14</Slides>
  <Notes>0</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14</vt:i4>
      </vt:variant>
    </vt:vector>
  </HeadingPairs>
  <TitlesOfParts>
    <vt:vector size="29" baseType="lpstr">
      <vt:lpstr>Arial</vt:lpstr>
      <vt:lpstr>宋体</vt:lpstr>
      <vt:lpstr>Wingdings</vt:lpstr>
      <vt:lpstr>方正兰亭黑_GBK</vt:lpstr>
      <vt:lpstr>MS PGothic</vt:lpstr>
      <vt:lpstr>微软雅黑</vt:lpstr>
      <vt:lpstr>华康俪金黑W8</vt:lpstr>
      <vt:lpstr>黑体</vt:lpstr>
      <vt:lpstr>Arial Unicode MS</vt:lpstr>
      <vt:lpstr>Calibri</vt:lpstr>
      <vt:lpstr>华文楷体</vt:lpstr>
      <vt:lpstr>楷体_GB2312</vt:lpstr>
      <vt:lpstr>Times New Roman</vt:lpstr>
      <vt:lpstr>主题1</vt:lpstr>
      <vt:lpstr>Default Design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工程造价的控制</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日照徐锡权</cp:lastModifiedBy>
  <cp:revision>131</cp:revision>
  <dcterms:created xsi:type="dcterms:W3CDTF">2015-01-07T08:37:00Z</dcterms:created>
  <dcterms:modified xsi:type="dcterms:W3CDTF">2018-04-05T13:07:48Z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2052-10.1.0.7223</vt:lpwstr>
  </property>
</Properties>
</file>