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10.fntdata" ContentType="application/x-fontdata"/>
  <Override PartName="/ppt/fonts/font1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fonts/font9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sldIdLst>
    <p:sldId id="314" r:id="rId3"/>
    <p:sldId id="308" r:id="rId4"/>
    <p:sldId id="309" r:id="rId5"/>
  </p:sldIdLst>
  <p:sldSz cx="12192000" cy="6858000"/>
  <p:notesSz cx="6858000" cy="9144000"/>
  <p:embeddedFontLst>
    <p:embeddedFont>
      <p:font typeface="方正静蕾简体" panose="02000000000000000000" pitchFamily="2" charset="-122"/>
      <p:regular r:id="rId10"/>
    </p:embeddedFont>
    <p:embeddedFont>
      <p:font typeface="黑体" panose="02010609060101010101" pitchFamily="49" charset="-122"/>
      <p:regular r:id="rId11"/>
    </p:embeddedFont>
    <p:embeddedFont>
      <p:font typeface="微软雅黑" panose="020B0503020204020204" pitchFamily="34" charset="-122"/>
      <p:regular r:id="rId12"/>
    </p:embeddedFont>
    <p:embeddedFont>
      <p:font typeface="Calibri Light" panose="020F0302020204030204" charset="0"/>
      <p:regular r:id="rId13"/>
      <p:italic r:id="rId14"/>
    </p:embeddedFont>
    <p:embeddedFont>
      <p:font typeface="Calibri" panose="020F0502020204030204" charset="0"/>
      <p:regular r:id="rId15"/>
      <p:bold r:id="rId16"/>
      <p:italic r:id="rId17"/>
      <p:boldItalic r:id="rId18"/>
    </p:embeddedFont>
    <p:embeddedFont>
      <p:font typeface="等线" panose="02010600030101010101" charset="0"/>
      <p:regular r:id="rId19"/>
      <p:bold r:id="rId20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6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7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font" Target="fonts/font11.fntdata"/><Relationship Id="rId2" Type="http://schemas.openxmlformats.org/officeDocument/2006/relationships/theme" Target="theme/theme1.xml"/><Relationship Id="rId19" Type="http://schemas.openxmlformats.org/officeDocument/2006/relationships/font" Target="fonts/font10.fntdata"/><Relationship Id="rId18" Type="http://schemas.openxmlformats.org/officeDocument/2006/relationships/font" Target="fonts/font9.fntdata"/><Relationship Id="rId17" Type="http://schemas.openxmlformats.org/officeDocument/2006/relationships/font" Target="fonts/font8.fntdata"/><Relationship Id="rId16" Type="http://schemas.openxmlformats.org/officeDocument/2006/relationships/font" Target="fonts/font7.fntdata"/><Relationship Id="rId15" Type="http://schemas.openxmlformats.org/officeDocument/2006/relationships/font" Target="fonts/font6.fntdata"/><Relationship Id="rId14" Type="http://schemas.openxmlformats.org/officeDocument/2006/relationships/font" Target="fonts/font5.fntdata"/><Relationship Id="rId13" Type="http://schemas.openxmlformats.org/officeDocument/2006/relationships/font" Target="fonts/font4.fntdata"/><Relationship Id="rId12" Type="http://schemas.openxmlformats.org/officeDocument/2006/relationships/font" Target="fonts/font3.fntdata"/><Relationship Id="rId11" Type="http://schemas.openxmlformats.org/officeDocument/2006/relationships/font" Target="fonts/font2.fntdata"/><Relationship Id="rId10" Type="http://schemas.openxmlformats.org/officeDocument/2006/relationships/font" Target="fonts/font1.fntdata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23BC2-B6CA-4180-9788-36DD3E9B2BA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87F7C-4216-48A6-90E8-BE0CB213AA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7.png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7" Type="http://schemas.openxmlformats.org/officeDocument/2006/relationships/image" Target="../media/image36.emf"/><Relationship Id="rId36" Type="http://schemas.openxmlformats.org/officeDocument/2006/relationships/image" Target="../media/image35.emf"/><Relationship Id="rId35" Type="http://schemas.openxmlformats.org/officeDocument/2006/relationships/image" Target="../media/image34.png"/><Relationship Id="rId34" Type="http://schemas.openxmlformats.org/officeDocument/2006/relationships/image" Target="../media/image33.png"/><Relationship Id="rId33" Type="http://schemas.openxmlformats.org/officeDocument/2006/relationships/image" Target="../media/image32.png"/><Relationship Id="rId32" Type="http://schemas.openxmlformats.org/officeDocument/2006/relationships/image" Target="../media/image31.png"/><Relationship Id="rId31" Type="http://schemas.openxmlformats.org/officeDocument/2006/relationships/image" Target="../media/image30.png"/><Relationship Id="rId30" Type="http://schemas.openxmlformats.org/officeDocument/2006/relationships/image" Target="../media/image29.png"/><Relationship Id="rId3" Type="http://schemas.openxmlformats.org/officeDocument/2006/relationships/image" Target="../media/image2.png"/><Relationship Id="rId29" Type="http://schemas.openxmlformats.org/officeDocument/2006/relationships/image" Target="../media/image28.png"/><Relationship Id="rId28" Type="http://schemas.openxmlformats.org/officeDocument/2006/relationships/image" Target="../media/image27.png"/><Relationship Id="rId27" Type="http://schemas.openxmlformats.org/officeDocument/2006/relationships/image" Target="../media/image26.png"/><Relationship Id="rId26" Type="http://schemas.openxmlformats.org/officeDocument/2006/relationships/image" Target="../media/image25.png"/><Relationship Id="rId25" Type="http://schemas.openxmlformats.org/officeDocument/2006/relationships/image" Target="../media/image24.png"/><Relationship Id="rId24" Type="http://schemas.openxmlformats.org/officeDocument/2006/relationships/image" Target="../media/image23.png"/><Relationship Id="rId23" Type="http://schemas.openxmlformats.org/officeDocument/2006/relationships/image" Target="../media/image22.png"/><Relationship Id="rId22" Type="http://schemas.openxmlformats.org/officeDocument/2006/relationships/image" Target="../media/image21.png"/><Relationship Id="rId21" Type="http://schemas.openxmlformats.org/officeDocument/2006/relationships/image" Target="../media/image20.png"/><Relationship Id="rId20" Type="http://schemas.openxmlformats.org/officeDocument/2006/relationships/image" Target="../media/image19.png"/><Relationship Id="rId2" Type="http://schemas.openxmlformats.org/officeDocument/2006/relationships/image" Target="../media/image1.emf"/><Relationship Id="rId19" Type="http://schemas.openxmlformats.org/officeDocument/2006/relationships/image" Target="../media/image18.png"/><Relationship Id="rId18" Type="http://schemas.openxmlformats.org/officeDocument/2006/relationships/image" Target="../media/image17.png"/><Relationship Id="rId17" Type="http://schemas.openxmlformats.org/officeDocument/2006/relationships/image" Target="../media/image16.png"/><Relationship Id="rId16" Type="http://schemas.openxmlformats.org/officeDocument/2006/relationships/image" Target="../media/image15.png"/><Relationship Id="rId15" Type="http://schemas.openxmlformats.org/officeDocument/2006/relationships/image" Target="../media/image14.png"/><Relationship Id="rId14" Type="http://schemas.openxmlformats.org/officeDocument/2006/relationships/image" Target="../media/image13.png"/><Relationship Id="rId13" Type="http://schemas.openxmlformats.org/officeDocument/2006/relationships/image" Target="../media/image12.png"/><Relationship Id="rId12" Type="http://schemas.openxmlformats.org/officeDocument/2006/relationships/image" Target="../media/image11.png"/><Relationship Id="rId11" Type="http://schemas.openxmlformats.org/officeDocument/2006/relationships/image" Target="../media/image10.png"/><Relationship Id="rId10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5" Type="http://schemas.openxmlformats.org/officeDocument/2006/relationships/image" Target="../media/image36.emf"/><Relationship Id="rId4" Type="http://schemas.openxmlformats.org/officeDocument/2006/relationships/image" Target="../media/image39.emf"/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40.emf"/><Relationship Id="rId4" Type="http://schemas.openxmlformats.org/officeDocument/2006/relationships/image" Target="../media/image39.emf"/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668" y="1449346"/>
            <a:ext cx="8563953" cy="2786913"/>
          </a:xfrm>
          <a:prstGeom prst="rect">
            <a:avLst/>
          </a:prstGeom>
        </p:spPr>
      </p:pic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-96366" y="2388358"/>
            <a:ext cx="12264223" cy="4469642"/>
            <a:chOff x="-42" y="749"/>
            <a:chExt cx="7639" cy="2784"/>
          </a:xfrm>
        </p:grpSpPr>
        <p:grpSp>
          <p:nvGrpSpPr>
            <p:cNvPr id="13" name="Group 205"/>
            <p:cNvGrpSpPr/>
            <p:nvPr/>
          </p:nvGrpSpPr>
          <p:grpSpPr bwMode="auto">
            <a:xfrm>
              <a:off x="-42" y="749"/>
              <a:ext cx="7639" cy="2784"/>
              <a:chOff x="-42" y="749"/>
              <a:chExt cx="7639" cy="2784"/>
            </a:xfrm>
          </p:grpSpPr>
          <p:sp>
            <p:nvSpPr>
              <p:cNvPr id="123" name="Freeform 5"/>
              <p:cNvSpPr/>
              <p:nvPr/>
            </p:nvSpPr>
            <p:spPr bwMode="auto">
              <a:xfrm>
                <a:off x="1038" y="2866"/>
                <a:ext cx="373" cy="84"/>
              </a:xfrm>
              <a:custGeom>
                <a:avLst/>
                <a:gdLst>
                  <a:gd name="T0" fmla="*/ 1 w 98"/>
                  <a:gd name="T1" fmla="*/ 0 h 22"/>
                  <a:gd name="T2" fmla="*/ 0 w 98"/>
                  <a:gd name="T3" fmla="*/ 2 h 22"/>
                  <a:gd name="T4" fmla="*/ 1 w 98"/>
                  <a:gd name="T5" fmla="*/ 4 h 22"/>
                  <a:gd name="T6" fmla="*/ 95 w 98"/>
                  <a:gd name="T7" fmla="*/ 22 h 22"/>
                  <a:gd name="T8" fmla="*/ 98 w 98"/>
                  <a:gd name="T9" fmla="*/ 21 h 22"/>
                  <a:gd name="T10" fmla="*/ 97 w 98"/>
                  <a:gd name="T11" fmla="*/ 18 h 22"/>
                  <a:gd name="T12" fmla="*/ 1 w 98"/>
                  <a:gd name="T13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22">
                    <a:moveTo>
                      <a:pt x="1" y="0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1" y="4"/>
                    </a:cubicBezTo>
                    <a:cubicBezTo>
                      <a:pt x="33" y="4"/>
                      <a:pt x="64" y="10"/>
                      <a:pt x="95" y="22"/>
                    </a:cubicBezTo>
                    <a:cubicBezTo>
                      <a:pt x="96" y="22"/>
                      <a:pt x="97" y="22"/>
                      <a:pt x="98" y="21"/>
                    </a:cubicBezTo>
                    <a:cubicBezTo>
                      <a:pt x="98" y="20"/>
                      <a:pt x="98" y="19"/>
                      <a:pt x="97" y="18"/>
                    </a:cubicBezTo>
                    <a:cubicBezTo>
                      <a:pt x="65" y="6"/>
                      <a:pt x="33" y="0"/>
                      <a:pt x="1" y="0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6"/>
              <p:cNvSpPr/>
              <p:nvPr/>
            </p:nvSpPr>
            <p:spPr bwMode="auto">
              <a:xfrm>
                <a:off x="1084" y="2816"/>
                <a:ext cx="27" cy="160"/>
              </a:xfrm>
              <a:custGeom>
                <a:avLst/>
                <a:gdLst>
                  <a:gd name="T0" fmla="*/ 2 w 7"/>
                  <a:gd name="T1" fmla="*/ 1 h 42"/>
                  <a:gd name="T2" fmla="*/ 1 w 7"/>
                  <a:gd name="T3" fmla="*/ 3 h 42"/>
                  <a:gd name="T4" fmla="*/ 3 w 7"/>
                  <a:gd name="T5" fmla="*/ 38 h 42"/>
                  <a:gd name="T6" fmla="*/ 2 w 7"/>
                  <a:gd name="T7" fmla="*/ 40 h 42"/>
                  <a:gd name="T8" fmla="*/ 4 w 7"/>
                  <a:gd name="T9" fmla="*/ 42 h 42"/>
                  <a:gd name="T10" fmla="*/ 6 w 7"/>
                  <a:gd name="T11" fmla="*/ 41 h 42"/>
                  <a:gd name="T12" fmla="*/ 6 w 7"/>
                  <a:gd name="T13" fmla="*/ 38 h 42"/>
                  <a:gd name="T14" fmla="*/ 4 w 7"/>
                  <a:gd name="T15" fmla="*/ 2 h 42"/>
                  <a:gd name="T16" fmla="*/ 2 w 7"/>
                  <a:gd name="T17" fmla="*/ 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42">
                    <a:moveTo>
                      <a:pt x="2" y="1"/>
                    </a:moveTo>
                    <a:cubicBezTo>
                      <a:pt x="1" y="1"/>
                      <a:pt x="0" y="2"/>
                      <a:pt x="1" y="3"/>
                    </a:cubicBezTo>
                    <a:cubicBezTo>
                      <a:pt x="3" y="13"/>
                      <a:pt x="3" y="28"/>
                      <a:pt x="3" y="38"/>
                    </a:cubicBezTo>
                    <a:cubicBezTo>
                      <a:pt x="2" y="40"/>
                      <a:pt x="2" y="40"/>
                      <a:pt x="2" y="40"/>
                    </a:cubicBezTo>
                    <a:cubicBezTo>
                      <a:pt x="2" y="42"/>
                      <a:pt x="3" y="42"/>
                      <a:pt x="4" y="42"/>
                    </a:cubicBezTo>
                    <a:cubicBezTo>
                      <a:pt x="5" y="42"/>
                      <a:pt x="6" y="42"/>
                      <a:pt x="6" y="41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6" y="28"/>
                      <a:pt x="7" y="13"/>
                      <a:pt x="4" y="2"/>
                    </a:cubicBezTo>
                    <a:cubicBezTo>
                      <a:pt x="4" y="1"/>
                      <a:pt x="3" y="0"/>
                      <a:pt x="2" y="1"/>
                    </a:cubicBezTo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7"/>
              <p:cNvSpPr/>
              <p:nvPr/>
            </p:nvSpPr>
            <p:spPr bwMode="auto">
              <a:xfrm>
                <a:off x="1194" y="2824"/>
                <a:ext cx="46" cy="179"/>
              </a:xfrm>
              <a:custGeom>
                <a:avLst/>
                <a:gdLst>
                  <a:gd name="T0" fmla="*/ 11 w 12"/>
                  <a:gd name="T1" fmla="*/ 1 h 47"/>
                  <a:gd name="T2" fmla="*/ 8 w 12"/>
                  <a:gd name="T3" fmla="*/ 2 h 47"/>
                  <a:gd name="T4" fmla="*/ 0 w 12"/>
                  <a:gd name="T5" fmla="*/ 45 h 47"/>
                  <a:gd name="T6" fmla="*/ 2 w 12"/>
                  <a:gd name="T7" fmla="*/ 47 h 47"/>
                  <a:gd name="T8" fmla="*/ 3 w 12"/>
                  <a:gd name="T9" fmla="*/ 45 h 47"/>
                  <a:gd name="T10" fmla="*/ 12 w 12"/>
                  <a:gd name="T11" fmla="*/ 3 h 47"/>
                  <a:gd name="T12" fmla="*/ 11 w 12"/>
                  <a:gd name="T13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47">
                    <a:moveTo>
                      <a:pt x="11" y="1"/>
                    </a:moveTo>
                    <a:cubicBezTo>
                      <a:pt x="10" y="0"/>
                      <a:pt x="9" y="1"/>
                      <a:pt x="8" y="2"/>
                    </a:cubicBezTo>
                    <a:cubicBezTo>
                      <a:pt x="3" y="16"/>
                      <a:pt x="0" y="33"/>
                      <a:pt x="0" y="45"/>
                    </a:cubicBezTo>
                    <a:cubicBezTo>
                      <a:pt x="0" y="46"/>
                      <a:pt x="1" y="47"/>
                      <a:pt x="2" y="47"/>
                    </a:cubicBezTo>
                    <a:cubicBezTo>
                      <a:pt x="3" y="47"/>
                      <a:pt x="3" y="46"/>
                      <a:pt x="3" y="45"/>
                    </a:cubicBezTo>
                    <a:cubicBezTo>
                      <a:pt x="4" y="33"/>
                      <a:pt x="7" y="17"/>
                      <a:pt x="12" y="3"/>
                    </a:cubicBezTo>
                    <a:cubicBezTo>
                      <a:pt x="12" y="2"/>
                      <a:pt x="12" y="1"/>
                      <a:pt x="11" y="1"/>
                    </a:cubicBezTo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8"/>
              <p:cNvSpPr/>
              <p:nvPr/>
            </p:nvSpPr>
            <p:spPr bwMode="auto">
              <a:xfrm>
                <a:off x="1293" y="2862"/>
                <a:ext cx="38" cy="156"/>
              </a:xfrm>
              <a:custGeom>
                <a:avLst/>
                <a:gdLst>
                  <a:gd name="T0" fmla="*/ 6 w 10"/>
                  <a:gd name="T1" fmla="*/ 2 h 41"/>
                  <a:gd name="T2" fmla="*/ 3 w 10"/>
                  <a:gd name="T3" fmla="*/ 19 h 41"/>
                  <a:gd name="T4" fmla="*/ 0 w 10"/>
                  <a:gd name="T5" fmla="*/ 38 h 41"/>
                  <a:gd name="T6" fmla="*/ 1 w 10"/>
                  <a:gd name="T7" fmla="*/ 40 h 41"/>
                  <a:gd name="T8" fmla="*/ 4 w 10"/>
                  <a:gd name="T9" fmla="*/ 39 h 41"/>
                  <a:gd name="T10" fmla="*/ 7 w 10"/>
                  <a:gd name="T11" fmla="*/ 19 h 41"/>
                  <a:gd name="T12" fmla="*/ 10 w 10"/>
                  <a:gd name="T13" fmla="*/ 3 h 41"/>
                  <a:gd name="T14" fmla="*/ 9 w 10"/>
                  <a:gd name="T15" fmla="*/ 1 h 41"/>
                  <a:gd name="T16" fmla="*/ 6 w 10"/>
                  <a:gd name="T17" fmla="*/ 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41">
                    <a:moveTo>
                      <a:pt x="6" y="2"/>
                    </a:moveTo>
                    <a:cubicBezTo>
                      <a:pt x="4" y="6"/>
                      <a:pt x="4" y="12"/>
                      <a:pt x="3" y="19"/>
                    </a:cubicBezTo>
                    <a:cubicBezTo>
                      <a:pt x="3" y="26"/>
                      <a:pt x="3" y="33"/>
                      <a:pt x="0" y="38"/>
                    </a:cubicBezTo>
                    <a:cubicBezTo>
                      <a:pt x="0" y="39"/>
                      <a:pt x="0" y="40"/>
                      <a:pt x="1" y="40"/>
                    </a:cubicBezTo>
                    <a:cubicBezTo>
                      <a:pt x="2" y="41"/>
                      <a:pt x="3" y="40"/>
                      <a:pt x="4" y="39"/>
                    </a:cubicBezTo>
                    <a:cubicBezTo>
                      <a:pt x="6" y="34"/>
                      <a:pt x="7" y="26"/>
                      <a:pt x="7" y="19"/>
                    </a:cubicBezTo>
                    <a:cubicBezTo>
                      <a:pt x="8" y="13"/>
                      <a:pt x="8" y="7"/>
                      <a:pt x="10" y="3"/>
                    </a:cubicBezTo>
                    <a:cubicBezTo>
                      <a:pt x="10" y="3"/>
                      <a:pt x="10" y="1"/>
                      <a:pt x="9" y="1"/>
                    </a:cubicBezTo>
                    <a:cubicBezTo>
                      <a:pt x="8" y="0"/>
                      <a:pt x="7" y="1"/>
                      <a:pt x="6" y="2"/>
                    </a:cubicBezTo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9"/>
              <p:cNvSpPr/>
              <p:nvPr/>
            </p:nvSpPr>
            <p:spPr bwMode="auto">
              <a:xfrm>
                <a:off x="1065" y="2789"/>
                <a:ext cx="57" cy="46"/>
              </a:xfrm>
              <a:custGeom>
                <a:avLst/>
                <a:gdLst>
                  <a:gd name="T0" fmla="*/ 7 w 15"/>
                  <a:gd name="T1" fmla="*/ 12 h 12"/>
                  <a:gd name="T2" fmla="*/ 5 w 15"/>
                  <a:gd name="T3" fmla="*/ 4 h 12"/>
                  <a:gd name="T4" fmla="*/ 7 w 15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2">
                    <a:moveTo>
                      <a:pt x="7" y="12"/>
                    </a:moveTo>
                    <a:cubicBezTo>
                      <a:pt x="15" y="12"/>
                      <a:pt x="13" y="0"/>
                      <a:pt x="5" y="4"/>
                    </a:cubicBezTo>
                    <a:cubicBezTo>
                      <a:pt x="0" y="6"/>
                      <a:pt x="2" y="12"/>
                      <a:pt x="7" y="12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10"/>
              <p:cNvSpPr/>
              <p:nvPr/>
            </p:nvSpPr>
            <p:spPr bwMode="auto">
              <a:xfrm>
                <a:off x="1206" y="2801"/>
                <a:ext cx="57" cy="42"/>
              </a:xfrm>
              <a:custGeom>
                <a:avLst/>
                <a:gdLst>
                  <a:gd name="T0" fmla="*/ 7 w 15"/>
                  <a:gd name="T1" fmla="*/ 11 h 11"/>
                  <a:gd name="T2" fmla="*/ 5 w 15"/>
                  <a:gd name="T3" fmla="*/ 3 h 11"/>
                  <a:gd name="T4" fmla="*/ 7 w 15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1">
                    <a:moveTo>
                      <a:pt x="7" y="11"/>
                    </a:moveTo>
                    <a:cubicBezTo>
                      <a:pt x="15" y="11"/>
                      <a:pt x="12" y="0"/>
                      <a:pt x="5" y="3"/>
                    </a:cubicBezTo>
                    <a:cubicBezTo>
                      <a:pt x="0" y="6"/>
                      <a:pt x="1" y="11"/>
                      <a:pt x="7" y="11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Freeform 11"/>
              <p:cNvSpPr/>
              <p:nvPr/>
            </p:nvSpPr>
            <p:spPr bwMode="auto">
              <a:xfrm>
                <a:off x="1301" y="2839"/>
                <a:ext cx="57" cy="46"/>
              </a:xfrm>
              <a:custGeom>
                <a:avLst/>
                <a:gdLst>
                  <a:gd name="T0" fmla="*/ 7 w 15"/>
                  <a:gd name="T1" fmla="*/ 12 h 12"/>
                  <a:gd name="T2" fmla="*/ 5 w 15"/>
                  <a:gd name="T3" fmla="*/ 4 h 12"/>
                  <a:gd name="T4" fmla="*/ 7 w 15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2">
                    <a:moveTo>
                      <a:pt x="7" y="12"/>
                    </a:moveTo>
                    <a:cubicBezTo>
                      <a:pt x="15" y="12"/>
                      <a:pt x="13" y="0"/>
                      <a:pt x="5" y="4"/>
                    </a:cubicBezTo>
                    <a:cubicBezTo>
                      <a:pt x="0" y="6"/>
                      <a:pt x="2" y="11"/>
                      <a:pt x="7" y="12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12"/>
              <p:cNvSpPr/>
              <p:nvPr/>
            </p:nvSpPr>
            <p:spPr bwMode="auto">
              <a:xfrm>
                <a:off x="1008" y="2835"/>
                <a:ext cx="72" cy="57"/>
              </a:xfrm>
              <a:custGeom>
                <a:avLst/>
                <a:gdLst>
                  <a:gd name="T0" fmla="*/ 9 w 19"/>
                  <a:gd name="T1" fmla="*/ 14 h 15"/>
                  <a:gd name="T2" fmla="*/ 6 w 19"/>
                  <a:gd name="T3" fmla="*/ 4 h 15"/>
                  <a:gd name="T4" fmla="*/ 9 w 19"/>
                  <a:gd name="T5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5">
                    <a:moveTo>
                      <a:pt x="9" y="14"/>
                    </a:moveTo>
                    <a:cubicBezTo>
                      <a:pt x="19" y="15"/>
                      <a:pt x="16" y="0"/>
                      <a:pt x="6" y="4"/>
                    </a:cubicBezTo>
                    <a:cubicBezTo>
                      <a:pt x="0" y="7"/>
                      <a:pt x="2" y="14"/>
                      <a:pt x="9" y="14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13"/>
              <p:cNvSpPr/>
              <p:nvPr/>
            </p:nvSpPr>
            <p:spPr bwMode="auto">
              <a:xfrm>
                <a:off x="1335" y="2801"/>
                <a:ext cx="186" cy="240"/>
              </a:xfrm>
              <a:custGeom>
                <a:avLst/>
                <a:gdLst>
                  <a:gd name="T0" fmla="*/ 1 w 49"/>
                  <a:gd name="T1" fmla="*/ 49 h 63"/>
                  <a:gd name="T2" fmla="*/ 1 w 49"/>
                  <a:gd name="T3" fmla="*/ 50 h 63"/>
                  <a:gd name="T4" fmla="*/ 7 w 49"/>
                  <a:gd name="T5" fmla="*/ 56 h 63"/>
                  <a:gd name="T6" fmla="*/ 19 w 49"/>
                  <a:gd name="T7" fmla="*/ 60 h 63"/>
                  <a:gd name="T8" fmla="*/ 26 w 49"/>
                  <a:gd name="T9" fmla="*/ 61 h 63"/>
                  <a:gd name="T10" fmla="*/ 32 w 49"/>
                  <a:gd name="T11" fmla="*/ 63 h 63"/>
                  <a:gd name="T12" fmla="*/ 40 w 49"/>
                  <a:gd name="T13" fmla="*/ 34 h 63"/>
                  <a:gd name="T14" fmla="*/ 45 w 49"/>
                  <a:gd name="T15" fmla="*/ 22 h 63"/>
                  <a:gd name="T16" fmla="*/ 46 w 49"/>
                  <a:gd name="T17" fmla="*/ 12 h 63"/>
                  <a:gd name="T18" fmla="*/ 35 w 49"/>
                  <a:gd name="T19" fmla="*/ 8 h 63"/>
                  <a:gd name="T20" fmla="*/ 10 w 49"/>
                  <a:gd name="T21" fmla="*/ 1 h 63"/>
                  <a:gd name="T22" fmla="*/ 8 w 49"/>
                  <a:gd name="T23" fmla="*/ 15 h 63"/>
                  <a:gd name="T24" fmla="*/ 1 w 49"/>
                  <a:gd name="T25" fmla="*/ 4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" h="63">
                    <a:moveTo>
                      <a:pt x="1" y="49"/>
                    </a:moveTo>
                    <a:cubicBezTo>
                      <a:pt x="1" y="49"/>
                      <a:pt x="1" y="50"/>
                      <a:pt x="1" y="50"/>
                    </a:cubicBezTo>
                    <a:cubicBezTo>
                      <a:pt x="0" y="55"/>
                      <a:pt x="4" y="55"/>
                      <a:pt x="7" y="56"/>
                    </a:cubicBezTo>
                    <a:cubicBezTo>
                      <a:pt x="11" y="58"/>
                      <a:pt x="15" y="59"/>
                      <a:pt x="19" y="60"/>
                    </a:cubicBezTo>
                    <a:cubicBezTo>
                      <a:pt x="22" y="61"/>
                      <a:pt x="24" y="61"/>
                      <a:pt x="26" y="61"/>
                    </a:cubicBezTo>
                    <a:cubicBezTo>
                      <a:pt x="28" y="62"/>
                      <a:pt x="30" y="63"/>
                      <a:pt x="32" y="63"/>
                    </a:cubicBezTo>
                    <a:cubicBezTo>
                      <a:pt x="34" y="62"/>
                      <a:pt x="39" y="36"/>
                      <a:pt x="40" y="34"/>
                    </a:cubicBezTo>
                    <a:cubicBezTo>
                      <a:pt x="42" y="30"/>
                      <a:pt x="43" y="26"/>
                      <a:pt x="45" y="22"/>
                    </a:cubicBezTo>
                    <a:cubicBezTo>
                      <a:pt x="46" y="19"/>
                      <a:pt x="49" y="15"/>
                      <a:pt x="46" y="12"/>
                    </a:cubicBezTo>
                    <a:cubicBezTo>
                      <a:pt x="44" y="9"/>
                      <a:pt x="38" y="9"/>
                      <a:pt x="35" y="8"/>
                    </a:cubicBezTo>
                    <a:cubicBezTo>
                      <a:pt x="27" y="5"/>
                      <a:pt x="18" y="0"/>
                      <a:pt x="10" y="1"/>
                    </a:cubicBezTo>
                    <a:cubicBezTo>
                      <a:pt x="10" y="1"/>
                      <a:pt x="8" y="14"/>
                      <a:pt x="8" y="15"/>
                    </a:cubicBezTo>
                    <a:cubicBezTo>
                      <a:pt x="7" y="20"/>
                      <a:pt x="2" y="44"/>
                      <a:pt x="1" y="4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14"/>
              <p:cNvSpPr/>
              <p:nvPr/>
            </p:nvSpPr>
            <p:spPr bwMode="auto">
              <a:xfrm>
                <a:off x="1445" y="2610"/>
                <a:ext cx="54" cy="172"/>
              </a:xfrm>
              <a:custGeom>
                <a:avLst/>
                <a:gdLst>
                  <a:gd name="T0" fmla="*/ 12 w 14"/>
                  <a:gd name="T1" fmla="*/ 1 h 45"/>
                  <a:gd name="T2" fmla="*/ 10 w 14"/>
                  <a:gd name="T3" fmla="*/ 2 h 45"/>
                  <a:gd name="T4" fmla="*/ 6 w 14"/>
                  <a:gd name="T5" fmla="*/ 20 h 45"/>
                  <a:gd name="T6" fmla="*/ 0 w 14"/>
                  <a:gd name="T7" fmla="*/ 44 h 45"/>
                  <a:gd name="T8" fmla="*/ 2 w 14"/>
                  <a:gd name="T9" fmla="*/ 43 h 45"/>
                  <a:gd name="T10" fmla="*/ 3 w 14"/>
                  <a:gd name="T11" fmla="*/ 45 h 45"/>
                  <a:gd name="T12" fmla="*/ 9 w 14"/>
                  <a:gd name="T13" fmla="*/ 21 h 45"/>
                  <a:gd name="T14" fmla="*/ 14 w 14"/>
                  <a:gd name="T15" fmla="*/ 3 h 45"/>
                  <a:gd name="T16" fmla="*/ 12 w 14"/>
                  <a:gd name="T17" fmla="*/ 1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45">
                    <a:moveTo>
                      <a:pt x="12" y="1"/>
                    </a:moveTo>
                    <a:cubicBezTo>
                      <a:pt x="12" y="0"/>
                      <a:pt x="11" y="1"/>
                      <a:pt x="10" y="2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3"/>
                      <a:pt x="1" y="43"/>
                      <a:pt x="2" y="43"/>
                    </a:cubicBezTo>
                    <a:cubicBezTo>
                      <a:pt x="3" y="43"/>
                      <a:pt x="3" y="44"/>
                      <a:pt x="3" y="45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4" y="2"/>
                      <a:pt x="13" y="1"/>
                      <a:pt x="12" y="1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Freeform 15"/>
              <p:cNvSpPr/>
              <p:nvPr/>
            </p:nvSpPr>
            <p:spPr bwMode="auto">
              <a:xfrm>
                <a:off x="1461" y="2530"/>
                <a:ext cx="99" cy="92"/>
              </a:xfrm>
              <a:custGeom>
                <a:avLst/>
                <a:gdLst>
                  <a:gd name="T0" fmla="*/ 11 w 26"/>
                  <a:gd name="T1" fmla="*/ 11 h 24"/>
                  <a:gd name="T2" fmla="*/ 2 w 26"/>
                  <a:gd name="T3" fmla="*/ 6 h 24"/>
                  <a:gd name="T4" fmla="*/ 8 w 26"/>
                  <a:gd name="T5" fmla="*/ 24 h 24"/>
                  <a:gd name="T6" fmla="*/ 23 w 26"/>
                  <a:gd name="T7" fmla="*/ 9 h 24"/>
                  <a:gd name="T8" fmla="*/ 11 w 26"/>
                  <a:gd name="T9" fmla="*/ 1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4">
                    <a:moveTo>
                      <a:pt x="11" y="11"/>
                    </a:moveTo>
                    <a:cubicBezTo>
                      <a:pt x="11" y="5"/>
                      <a:pt x="4" y="0"/>
                      <a:pt x="2" y="6"/>
                    </a:cubicBezTo>
                    <a:cubicBezTo>
                      <a:pt x="0" y="11"/>
                      <a:pt x="5" y="20"/>
                      <a:pt x="8" y="24"/>
                    </a:cubicBezTo>
                    <a:cubicBezTo>
                      <a:pt x="12" y="21"/>
                      <a:pt x="26" y="15"/>
                      <a:pt x="23" y="9"/>
                    </a:cubicBezTo>
                    <a:cubicBezTo>
                      <a:pt x="21" y="3"/>
                      <a:pt x="14" y="8"/>
                      <a:pt x="11" y="11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Freeform 16"/>
              <p:cNvSpPr/>
              <p:nvPr/>
            </p:nvSpPr>
            <p:spPr bwMode="auto">
              <a:xfrm>
                <a:off x="1510" y="2545"/>
                <a:ext cx="57" cy="73"/>
              </a:xfrm>
              <a:custGeom>
                <a:avLst/>
                <a:gdLst>
                  <a:gd name="T0" fmla="*/ 6 w 15"/>
                  <a:gd name="T1" fmla="*/ 1 h 19"/>
                  <a:gd name="T2" fmla="*/ 5 w 15"/>
                  <a:gd name="T3" fmla="*/ 1 h 19"/>
                  <a:gd name="T4" fmla="*/ 6 w 15"/>
                  <a:gd name="T5" fmla="*/ 2 h 19"/>
                  <a:gd name="T6" fmla="*/ 11 w 15"/>
                  <a:gd name="T7" fmla="*/ 4 h 19"/>
                  <a:gd name="T8" fmla="*/ 0 w 15"/>
                  <a:gd name="T9" fmla="*/ 18 h 19"/>
                  <a:gd name="T10" fmla="*/ 0 w 15"/>
                  <a:gd name="T11" fmla="*/ 18 h 19"/>
                  <a:gd name="T12" fmla="*/ 0 w 15"/>
                  <a:gd name="T13" fmla="*/ 19 h 19"/>
                  <a:gd name="T14" fmla="*/ 12 w 15"/>
                  <a:gd name="T15" fmla="*/ 3 h 19"/>
                  <a:gd name="T16" fmla="*/ 6 w 15"/>
                  <a:gd name="T17" fmla="*/ 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9">
                    <a:moveTo>
                      <a:pt x="6" y="1"/>
                    </a:moveTo>
                    <a:cubicBezTo>
                      <a:pt x="5" y="1"/>
                      <a:pt x="5" y="1"/>
                      <a:pt x="5" y="1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8" y="1"/>
                      <a:pt x="10" y="2"/>
                      <a:pt x="11" y="4"/>
                    </a:cubicBezTo>
                    <a:cubicBezTo>
                      <a:pt x="13" y="9"/>
                      <a:pt x="6" y="14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5"/>
                      <a:pt x="15" y="10"/>
                      <a:pt x="12" y="3"/>
                    </a:cubicBezTo>
                    <a:cubicBezTo>
                      <a:pt x="11" y="2"/>
                      <a:pt x="9" y="0"/>
                      <a:pt x="6" y="1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Freeform 17"/>
              <p:cNvSpPr/>
              <p:nvPr/>
            </p:nvSpPr>
            <p:spPr bwMode="auto">
              <a:xfrm>
                <a:off x="1327" y="2808"/>
                <a:ext cx="54" cy="206"/>
              </a:xfrm>
              <a:custGeom>
                <a:avLst/>
                <a:gdLst>
                  <a:gd name="T0" fmla="*/ 12 w 14"/>
                  <a:gd name="T1" fmla="*/ 0 h 54"/>
                  <a:gd name="T2" fmla="*/ 10 w 14"/>
                  <a:gd name="T3" fmla="*/ 2 h 54"/>
                  <a:gd name="T4" fmla="*/ 7 w 14"/>
                  <a:gd name="T5" fmla="*/ 15 h 54"/>
                  <a:gd name="T6" fmla="*/ 0 w 14"/>
                  <a:gd name="T7" fmla="*/ 51 h 54"/>
                  <a:gd name="T8" fmla="*/ 2 w 14"/>
                  <a:gd name="T9" fmla="*/ 53 h 54"/>
                  <a:gd name="T10" fmla="*/ 4 w 14"/>
                  <a:gd name="T11" fmla="*/ 52 h 54"/>
                  <a:gd name="T12" fmla="*/ 11 w 14"/>
                  <a:gd name="T13" fmla="*/ 16 h 54"/>
                  <a:gd name="T14" fmla="*/ 14 w 14"/>
                  <a:gd name="T15" fmla="*/ 3 h 54"/>
                  <a:gd name="T16" fmla="*/ 12 w 14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54">
                    <a:moveTo>
                      <a:pt x="12" y="0"/>
                    </a:moveTo>
                    <a:cubicBezTo>
                      <a:pt x="11" y="0"/>
                      <a:pt x="10" y="1"/>
                      <a:pt x="10" y="2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4" y="28"/>
                      <a:pt x="1" y="45"/>
                      <a:pt x="0" y="51"/>
                    </a:cubicBezTo>
                    <a:cubicBezTo>
                      <a:pt x="0" y="52"/>
                      <a:pt x="1" y="53"/>
                      <a:pt x="2" y="53"/>
                    </a:cubicBezTo>
                    <a:cubicBezTo>
                      <a:pt x="3" y="54"/>
                      <a:pt x="4" y="53"/>
                      <a:pt x="4" y="52"/>
                    </a:cubicBezTo>
                    <a:cubicBezTo>
                      <a:pt x="5" y="45"/>
                      <a:pt x="8" y="28"/>
                      <a:pt x="11" y="16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4" y="2"/>
                      <a:pt x="13" y="1"/>
                      <a:pt x="12" y="0"/>
                    </a:cubicBezTo>
                  </a:path>
                </a:pathLst>
              </a:custGeom>
              <a:solidFill>
                <a:srgbClr val="B7B7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Freeform 18"/>
              <p:cNvSpPr/>
              <p:nvPr/>
            </p:nvSpPr>
            <p:spPr bwMode="auto">
              <a:xfrm>
                <a:off x="1327" y="2995"/>
                <a:ext cx="134" cy="54"/>
              </a:xfrm>
              <a:custGeom>
                <a:avLst/>
                <a:gdLst>
                  <a:gd name="T0" fmla="*/ 33 w 35"/>
                  <a:gd name="T1" fmla="*/ 10 h 14"/>
                  <a:gd name="T2" fmla="*/ 25 w 35"/>
                  <a:gd name="T3" fmla="*/ 8 h 14"/>
                  <a:gd name="T4" fmla="*/ 22 w 35"/>
                  <a:gd name="T5" fmla="*/ 7 h 14"/>
                  <a:gd name="T6" fmla="*/ 12 w 35"/>
                  <a:gd name="T7" fmla="*/ 3 h 14"/>
                  <a:gd name="T8" fmla="*/ 2 w 35"/>
                  <a:gd name="T9" fmla="*/ 0 h 14"/>
                  <a:gd name="T10" fmla="*/ 0 w 35"/>
                  <a:gd name="T11" fmla="*/ 2 h 14"/>
                  <a:gd name="T12" fmla="*/ 1 w 35"/>
                  <a:gd name="T13" fmla="*/ 4 h 14"/>
                  <a:gd name="T14" fmla="*/ 11 w 35"/>
                  <a:gd name="T15" fmla="*/ 7 h 14"/>
                  <a:gd name="T16" fmla="*/ 21 w 35"/>
                  <a:gd name="T17" fmla="*/ 10 h 14"/>
                  <a:gd name="T18" fmla="*/ 24 w 35"/>
                  <a:gd name="T19" fmla="*/ 11 h 14"/>
                  <a:gd name="T20" fmla="*/ 33 w 35"/>
                  <a:gd name="T21" fmla="*/ 14 h 14"/>
                  <a:gd name="T22" fmla="*/ 35 w 35"/>
                  <a:gd name="T23" fmla="*/ 12 h 14"/>
                  <a:gd name="T24" fmla="*/ 33 w 35"/>
                  <a:gd name="T25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" h="14">
                    <a:moveTo>
                      <a:pt x="33" y="10"/>
                    </a:moveTo>
                    <a:cubicBezTo>
                      <a:pt x="31" y="10"/>
                      <a:pt x="28" y="9"/>
                      <a:pt x="25" y="8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1" y="4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27" y="13"/>
                      <a:pt x="31" y="14"/>
                      <a:pt x="33" y="14"/>
                    </a:cubicBezTo>
                    <a:cubicBezTo>
                      <a:pt x="34" y="14"/>
                      <a:pt x="35" y="13"/>
                      <a:pt x="35" y="12"/>
                    </a:cubicBezTo>
                    <a:cubicBezTo>
                      <a:pt x="35" y="11"/>
                      <a:pt x="34" y="10"/>
                      <a:pt x="33" y="10"/>
                    </a:cubicBezTo>
                  </a:path>
                </a:pathLst>
              </a:custGeom>
              <a:solidFill>
                <a:srgbClr val="B7B7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19"/>
              <p:cNvSpPr/>
              <p:nvPr/>
            </p:nvSpPr>
            <p:spPr bwMode="auto">
              <a:xfrm>
                <a:off x="1419" y="2866"/>
                <a:ext cx="26" cy="30"/>
              </a:xfrm>
              <a:custGeom>
                <a:avLst/>
                <a:gdLst>
                  <a:gd name="T0" fmla="*/ 0 w 7"/>
                  <a:gd name="T1" fmla="*/ 6 h 8"/>
                  <a:gd name="T2" fmla="*/ 5 w 7"/>
                  <a:gd name="T3" fmla="*/ 8 h 8"/>
                  <a:gd name="T4" fmla="*/ 7 w 7"/>
                  <a:gd name="T5" fmla="*/ 1 h 8"/>
                  <a:gd name="T6" fmla="*/ 1 w 7"/>
                  <a:gd name="T7" fmla="*/ 0 h 8"/>
                  <a:gd name="T8" fmla="*/ 0 w 7"/>
                  <a:gd name="T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">
                    <a:moveTo>
                      <a:pt x="0" y="6"/>
                    </a:moveTo>
                    <a:cubicBezTo>
                      <a:pt x="2" y="6"/>
                      <a:pt x="3" y="7"/>
                      <a:pt x="5" y="8"/>
                    </a:cubicBezTo>
                    <a:cubicBezTo>
                      <a:pt x="6" y="6"/>
                      <a:pt x="7" y="3"/>
                      <a:pt x="7" y="1"/>
                    </a:cubicBezTo>
                    <a:cubicBezTo>
                      <a:pt x="5" y="1"/>
                      <a:pt x="3" y="0"/>
                      <a:pt x="1" y="0"/>
                    </a:cubicBezTo>
                    <a:cubicBezTo>
                      <a:pt x="1" y="0"/>
                      <a:pt x="0" y="6"/>
                      <a:pt x="0" y="6"/>
                    </a:cubicBezTo>
                    <a:close/>
                  </a:path>
                </a:pathLst>
              </a:custGeom>
              <a:solidFill>
                <a:srgbClr val="E28A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20"/>
              <p:cNvSpPr/>
              <p:nvPr/>
            </p:nvSpPr>
            <p:spPr bwMode="auto">
              <a:xfrm>
                <a:off x="1407" y="2919"/>
                <a:ext cx="31" cy="31"/>
              </a:xfrm>
              <a:custGeom>
                <a:avLst/>
                <a:gdLst>
                  <a:gd name="T0" fmla="*/ 0 w 8"/>
                  <a:gd name="T1" fmla="*/ 6 h 8"/>
                  <a:gd name="T2" fmla="*/ 6 w 8"/>
                  <a:gd name="T3" fmla="*/ 8 h 8"/>
                  <a:gd name="T4" fmla="*/ 8 w 8"/>
                  <a:gd name="T5" fmla="*/ 1 h 8"/>
                  <a:gd name="T6" fmla="*/ 2 w 8"/>
                  <a:gd name="T7" fmla="*/ 0 h 8"/>
                  <a:gd name="T8" fmla="*/ 0 w 8"/>
                  <a:gd name="T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0" y="6"/>
                    </a:moveTo>
                    <a:cubicBezTo>
                      <a:pt x="2" y="7"/>
                      <a:pt x="4" y="8"/>
                      <a:pt x="6" y="8"/>
                    </a:cubicBezTo>
                    <a:cubicBezTo>
                      <a:pt x="7" y="6"/>
                      <a:pt x="8" y="3"/>
                      <a:pt x="8" y="1"/>
                    </a:cubicBezTo>
                    <a:cubicBezTo>
                      <a:pt x="6" y="1"/>
                      <a:pt x="4" y="0"/>
                      <a:pt x="2" y="0"/>
                    </a:cubicBezTo>
                    <a:cubicBezTo>
                      <a:pt x="2" y="0"/>
                      <a:pt x="0" y="6"/>
                      <a:pt x="0" y="6"/>
                    </a:cubicBezTo>
                    <a:close/>
                  </a:path>
                </a:pathLst>
              </a:custGeom>
              <a:solidFill>
                <a:srgbClr val="E28A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21"/>
              <p:cNvSpPr/>
              <p:nvPr/>
            </p:nvSpPr>
            <p:spPr bwMode="auto">
              <a:xfrm>
                <a:off x="1385" y="2961"/>
                <a:ext cx="30" cy="31"/>
              </a:xfrm>
              <a:custGeom>
                <a:avLst/>
                <a:gdLst>
                  <a:gd name="T0" fmla="*/ 0 w 8"/>
                  <a:gd name="T1" fmla="*/ 6 h 8"/>
                  <a:gd name="T2" fmla="*/ 6 w 8"/>
                  <a:gd name="T3" fmla="*/ 8 h 8"/>
                  <a:gd name="T4" fmla="*/ 8 w 8"/>
                  <a:gd name="T5" fmla="*/ 1 h 8"/>
                  <a:gd name="T6" fmla="*/ 2 w 8"/>
                  <a:gd name="T7" fmla="*/ 0 h 8"/>
                  <a:gd name="T8" fmla="*/ 0 w 8"/>
                  <a:gd name="T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0" y="6"/>
                    </a:moveTo>
                    <a:cubicBezTo>
                      <a:pt x="2" y="7"/>
                      <a:pt x="4" y="8"/>
                      <a:pt x="6" y="8"/>
                    </a:cubicBezTo>
                    <a:cubicBezTo>
                      <a:pt x="7" y="6"/>
                      <a:pt x="8" y="4"/>
                      <a:pt x="8" y="1"/>
                    </a:cubicBezTo>
                    <a:cubicBezTo>
                      <a:pt x="6" y="1"/>
                      <a:pt x="4" y="1"/>
                      <a:pt x="2" y="0"/>
                    </a:cubicBezTo>
                    <a:cubicBezTo>
                      <a:pt x="2" y="0"/>
                      <a:pt x="0" y="6"/>
                      <a:pt x="0" y="6"/>
                    </a:cubicBezTo>
                    <a:close/>
                  </a:path>
                </a:pathLst>
              </a:custGeom>
              <a:solidFill>
                <a:srgbClr val="E28A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22"/>
              <p:cNvSpPr/>
              <p:nvPr/>
            </p:nvSpPr>
            <p:spPr bwMode="auto">
              <a:xfrm>
                <a:off x="1449" y="2850"/>
                <a:ext cx="80" cy="199"/>
              </a:xfrm>
              <a:custGeom>
                <a:avLst/>
                <a:gdLst>
                  <a:gd name="T0" fmla="*/ 17 w 21"/>
                  <a:gd name="T1" fmla="*/ 1 h 52"/>
                  <a:gd name="T2" fmla="*/ 9 w 21"/>
                  <a:gd name="T3" fmla="*/ 23 h 52"/>
                  <a:gd name="T4" fmla="*/ 0 w 21"/>
                  <a:gd name="T5" fmla="*/ 49 h 52"/>
                  <a:gd name="T6" fmla="*/ 1 w 21"/>
                  <a:gd name="T7" fmla="*/ 51 h 52"/>
                  <a:gd name="T8" fmla="*/ 4 w 21"/>
                  <a:gd name="T9" fmla="*/ 50 h 52"/>
                  <a:gd name="T10" fmla="*/ 13 w 21"/>
                  <a:gd name="T11" fmla="*/ 24 h 52"/>
                  <a:gd name="T12" fmla="*/ 20 w 21"/>
                  <a:gd name="T13" fmla="*/ 2 h 52"/>
                  <a:gd name="T14" fmla="*/ 19 w 21"/>
                  <a:gd name="T15" fmla="*/ 0 h 52"/>
                  <a:gd name="T16" fmla="*/ 17 w 21"/>
                  <a:gd name="T17" fmla="*/ 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52">
                    <a:moveTo>
                      <a:pt x="17" y="1"/>
                    </a:moveTo>
                    <a:cubicBezTo>
                      <a:pt x="15" y="5"/>
                      <a:pt x="12" y="14"/>
                      <a:pt x="9" y="23"/>
                    </a:cubicBezTo>
                    <a:cubicBezTo>
                      <a:pt x="6" y="33"/>
                      <a:pt x="2" y="44"/>
                      <a:pt x="0" y="49"/>
                    </a:cubicBezTo>
                    <a:cubicBezTo>
                      <a:pt x="0" y="50"/>
                      <a:pt x="0" y="51"/>
                      <a:pt x="1" y="51"/>
                    </a:cubicBezTo>
                    <a:cubicBezTo>
                      <a:pt x="2" y="52"/>
                      <a:pt x="3" y="51"/>
                      <a:pt x="4" y="50"/>
                    </a:cubicBezTo>
                    <a:cubicBezTo>
                      <a:pt x="6" y="45"/>
                      <a:pt x="9" y="35"/>
                      <a:pt x="13" y="24"/>
                    </a:cubicBezTo>
                    <a:cubicBezTo>
                      <a:pt x="16" y="15"/>
                      <a:pt x="18" y="7"/>
                      <a:pt x="20" y="2"/>
                    </a:cubicBezTo>
                    <a:cubicBezTo>
                      <a:pt x="21" y="1"/>
                      <a:pt x="20" y="0"/>
                      <a:pt x="19" y="0"/>
                    </a:cubicBezTo>
                    <a:cubicBezTo>
                      <a:pt x="18" y="0"/>
                      <a:pt x="17" y="0"/>
                      <a:pt x="17" y="1"/>
                    </a:cubicBezTo>
                  </a:path>
                </a:pathLst>
              </a:custGeom>
              <a:solidFill>
                <a:srgbClr val="B7B7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Freeform 23"/>
              <p:cNvSpPr/>
              <p:nvPr/>
            </p:nvSpPr>
            <p:spPr bwMode="auto">
              <a:xfrm>
                <a:off x="1331" y="2690"/>
                <a:ext cx="232" cy="183"/>
              </a:xfrm>
              <a:custGeom>
                <a:avLst/>
                <a:gdLst>
                  <a:gd name="T0" fmla="*/ 37 w 61"/>
                  <a:gd name="T1" fmla="*/ 0 h 48"/>
                  <a:gd name="T2" fmla="*/ 22 w 61"/>
                  <a:gd name="T3" fmla="*/ 19 h 48"/>
                  <a:gd name="T4" fmla="*/ 12 w 61"/>
                  <a:gd name="T5" fmla="*/ 28 h 48"/>
                  <a:gd name="T6" fmla="*/ 0 w 61"/>
                  <a:gd name="T7" fmla="*/ 30 h 48"/>
                  <a:gd name="T8" fmla="*/ 0 w 61"/>
                  <a:gd name="T9" fmla="*/ 30 h 48"/>
                  <a:gd name="T10" fmla="*/ 17 w 61"/>
                  <a:gd name="T11" fmla="*/ 37 h 48"/>
                  <a:gd name="T12" fmla="*/ 42 w 61"/>
                  <a:gd name="T13" fmla="*/ 44 h 48"/>
                  <a:gd name="T14" fmla="*/ 61 w 61"/>
                  <a:gd name="T15" fmla="*/ 46 h 48"/>
                  <a:gd name="T16" fmla="*/ 37 w 61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48">
                    <a:moveTo>
                      <a:pt x="37" y="0"/>
                    </a:moveTo>
                    <a:cubicBezTo>
                      <a:pt x="38" y="6"/>
                      <a:pt x="25" y="16"/>
                      <a:pt x="22" y="19"/>
                    </a:cubicBezTo>
                    <a:cubicBezTo>
                      <a:pt x="19" y="22"/>
                      <a:pt x="16" y="26"/>
                      <a:pt x="12" y="28"/>
                    </a:cubicBezTo>
                    <a:cubicBezTo>
                      <a:pt x="8" y="30"/>
                      <a:pt x="4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3" y="35"/>
                      <a:pt x="12" y="35"/>
                      <a:pt x="17" y="37"/>
                    </a:cubicBezTo>
                    <a:cubicBezTo>
                      <a:pt x="25" y="39"/>
                      <a:pt x="33" y="42"/>
                      <a:pt x="42" y="44"/>
                    </a:cubicBezTo>
                    <a:cubicBezTo>
                      <a:pt x="47" y="46"/>
                      <a:pt x="56" y="48"/>
                      <a:pt x="61" y="46"/>
                    </a:cubicBezTo>
                    <a:cubicBezTo>
                      <a:pt x="43" y="38"/>
                      <a:pt x="40" y="18"/>
                      <a:pt x="37" y="0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Freeform 24"/>
              <p:cNvSpPr>
                <a:spLocks noEditPoints="1"/>
              </p:cNvSpPr>
              <p:nvPr/>
            </p:nvSpPr>
            <p:spPr bwMode="auto">
              <a:xfrm>
                <a:off x="2769" y="2000"/>
                <a:ext cx="76" cy="76"/>
              </a:xfrm>
              <a:custGeom>
                <a:avLst/>
                <a:gdLst>
                  <a:gd name="T0" fmla="*/ 9 w 20"/>
                  <a:gd name="T1" fmla="*/ 1 h 20"/>
                  <a:gd name="T2" fmla="*/ 1 w 20"/>
                  <a:gd name="T3" fmla="*/ 10 h 20"/>
                  <a:gd name="T4" fmla="*/ 5 w 20"/>
                  <a:gd name="T5" fmla="*/ 18 h 20"/>
                  <a:gd name="T6" fmla="*/ 16 w 20"/>
                  <a:gd name="T7" fmla="*/ 16 h 20"/>
                  <a:gd name="T8" fmla="*/ 17 w 20"/>
                  <a:gd name="T9" fmla="*/ 5 h 20"/>
                  <a:gd name="T10" fmla="*/ 9 w 20"/>
                  <a:gd name="T11" fmla="*/ 1 h 20"/>
                  <a:gd name="T12" fmla="*/ 6 w 20"/>
                  <a:gd name="T13" fmla="*/ 15 h 20"/>
                  <a:gd name="T14" fmla="*/ 3 w 20"/>
                  <a:gd name="T15" fmla="*/ 10 h 20"/>
                  <a:gd name="T16" fmla="*/ 10 w 20"/>
                  <a:gd name="T17" fmla="*/ 4 h 20"/>
                  <a:gd name="T18" fmla="*/ 15 w 20"/>
                  <a:gd name="T19" fmla="*/ 6 h 20"/>
                  <a:gd name="T20" fmla="*/ 16 w 20"/>
                  <a:gd name="T21" fmla="*/ 9 h 20"/>
                  <a:gd name="T22" fmla="*/ 14 w 20"/>
                  <a:gd name="T23" fmla="*/ 14 h 20"/>
                  <a:gd name="T24" fmla="*/ 6 w 20"/>
                  <a:gd name="T25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" h="20">
                    <a:moveTo>
                      <a:pt x="9" y="1"/>
                    </a:moveTo>
                    <a:cubicBezTo>
                      <a:pt x="5" y="2"/>
                      <a:pt x="1" y="6"/>
                      <a:pt x="1" y="10"/>
                    </a:cubicBezTo>
                    <a:cubicBezTo>
                      <a:pt x="0" y="13"/>
                      <a:pt x="2" y="16"/>
                      <a:pt x="5" y="18"/>
                    </a:cubicBezTo>
                    <a:cubicBezTo>
                      <a:pt x="8" y="20"/>
                      <a:pt x="13" y="19"/>
                      <a:pt x="16" y="16"/>
                    </a:cubicBezTo>
                    <a:cubicBezTo>
                      <a:pt x="18" y="13"/>
                      <a:pt x="20" y="9"/>
                      <a:pt x="17" y="5"/>
                    </a:cubicBezTo>
                    <a:cubicBezTo>
                      <a:pt x="15" y="2"/>
                      <a:pt x="12" y="0"/>
                      <a:pt x="9" y="1"/>
                    </a:cubicBezTo>
                    <a:close/>
                    <a:moveTo>
                      <a:pt x="6" y="15"/>
                    </a:moveTo>
                    <a:cubicBezTo>
                      <a:pt x="4" y="14"/>
                      <a:pt x="3" y="12"/>
                      <a:pt x="3" y="10"/>
                    </a:cubicBezTo>
                    <a:cubicBezTo>
                      <a:pt x="4" y="7"/>
                      <a:pt x="7" y="4"/>
                      <a:pt x="10" y="4"/>
                    </a:cubicBezTo>
                    <a:cubicBezTo>
                      <a:pt x="12" y="3"/>
                      <a:pt x="14" y="4"/>
                      <a:pt x="15" y="6"/>
                    </a:cubicBezTo>
                    <a:cubicBezTo>
                      <a:pt x="15" y="7"/>
                      <a:pt x="16" y="8"/>
                      <a:pt x="16" y="9"/>
                    </a:cubicBezTo>
                    <a:cubicBezTo>
                      <a:pt x="16" y="11"/>
                      <a:pt x="15" y="13"/>
                      <a:pt x="14" y="14"/>
                    </a:cubicBezTo>
                    <a:cubicBezTo>
                      <a:pt x="12" y="16"/>
                      <a:pt x="9" y="17"/>
                      <a:pt x="6" y="15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25"/>
              <p:cNvSpPr/>
              <p:nvPr/>
            </p:nvSpPr>
            <p:spPr bwMode="auto">
              <a:xfrm>
                <a:off x="2777" y="2011"/>
                <a:ext cx="49" cy="46"/>
              </a:xfrm>
              <a:custGeom>
                <a:avLst/>
                <a:gdLst>
                  <a:gd name="T0" fmla="*/ 11 w 13"/>
                  <a:gd name="T1" fmla="*/ 5 h 12"/>
                  <a:gd name="T2" fmla="*/ 6 w 13"/>
                  <a:gd name="T3" fmla="*/ 10 h 12"/>
                  <a:gd name="T4" fmla="*/ 11 w 13"/>
                  <a:gd name="T5" fmla="*/ 5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11" y="5"/>
                    </a:moveTo>
                    <a:cubicBezTo>
                      <a:pt x="8" y="0"/>
                      <a:pt x="0" y="7"/>
                      <a:pt x="6" y="10"/>
                    </a:cubicBezTo>
                    <a:cubicBezTo>
                      <a:pt x="9" y="12"/>
                      <a:pt x="13" y="8"/>
                      <a:pt x="11" y="5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26"/>
              <p:cNvSpPr/>
              <p:nvPr/>
            </p:nvSpPr>
            <p:spPr bwMode="auto">
              <a:xfrm>
                <a:off x="2568" y="2828"/>
                <a:ext cx="452" cy="95"/>
              </a:xfrm>
              <a:custGeom>
                <a:avLst/>
                <a:gdLst>
                  <a:gd name="T0" fmla="*/ 116 w 119"/>
                  <a:gd name="T1" fmla="*/ 0 h 25"/>
                  <a:gd name="T2" fmla="*/ 101 w 119"/>
                  <a:gd name="T3" fmla="*/ 4 h 25"/>
                  <a:gd name="T4" fmla="*/ 57 w 119"/>
                  <a:gd name="T5" fmla="*/ 13 h 25"/>
                  <a:gd name="T6" fmla="*/ 49 w 119"/>
                  <a:gd name="T7" fmla="*/ 15 h 25"/>
                  <a:gd name="T8" fmla="*/ 2 w 119"/>
                  <a:gd name="T9" fmla="*/ 17 h 25"/>
                  <a:gd name="T10" fmla="*/ 0 w 119"/>
                  <a:gd name="T11" fmla="*/ 18 h 25"/>
                  <a:gd name="T12" fmla="*/ 1 w 119"/>
                  <a:gd name="T13" fmla="*/ 21 h 25"/>
                  <a:gd name="T14" fmla="*/ 49 w 119"/>
                  <a:gd name="T15" fmla="*/ 18 h 25"/>
                  <a:gd name="T16" fmla="*/ 58 w 119"/>
                  <a:gd name="T17" fmla="*/ 17 h 25"/>
                  <a:gd name="T18" fmla="*/ 102 w 119"/>
                  <a:gd name="T19" fmla="*/ 7 h 25"/>
                  <a:gd name="T20" fmla="*/ 117 w 119"/>
                  <a:gd name="T21" fmla="*/ 4 h 25"/>
                  <a:gd name="T22" fmla="*/ 119 w 119"/>
                  <a:gd name="T23" fmla="*/ 2 h 25"/>
                  <a:gd name="T24" fmla="*/ 116 w 119"/>
                  <a:gd name="T2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9" h="25">
                    <a:moveTo>
                      <a:pt x="116" y="0"/>
                    </a:moveTo>
                    <a:cubicBezTo>
                      <a:pt x="101" y="4"/>
                      <a:pt x="101" y="4"/>
                      <a:pt x="101" y="4"/>
                    </a:cubicBezTo>
                    <a:cubicBezTo>
                      <a:pt x="87" y="7"/>
                      <a:pt x="72" y="11"/>
                      <a:pt x="57" y="13"/>
                    </a:cubicBezTo>
                    <a:cubicBezTo>
                      <a:pt x="49" y="15"/>
                      <a:pt x="49" y="15"/>
                      <a:pt x="49" y="15"/>
                    </a:cubicBezTo>
                    <a:cubicBezTo>
                      <a:pt x="34" y="17"/>
                      <a:pt x="15" y="21"/>
                      <a:pt x="2" y="17"/>
                    </a:cubicBezTo>
                    <a:cubicBezTo>
                      <a:pt x="1" y="17"/>
                      <a:pt x="0" y="17"/>
                      <a:pt x="0" y="18"/>
                    </a:cubicBezTo>
                    <a:cubicBezTo>
                      <a:pt x="0" y="19"/>
                      <a:pt x="0" y="20"/>
                      <a:pt x="1" y="21"/>
                    </a:cubicBezTo>
                    <a:cubicBezTo>
                      <a:pt x="15" y="25"/>
                      <a:pt x="34" y="21"/>
                      <a:pt x="49" y="18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73" y="15"/>
                      <a:pt x="88" y="11"/>
                      <a:pt x="102" y="7"/>
                    </a:cubicBezTo>
                    <a:cubicBezTo>
                      <a:pt x="117" y="4"/>
                      <a:pt x="117" y="4"/>
                      <a:pt x="117" y="4"/>
                    </a:cubicBezTo>
                    <a:cubicBezTo>
                      <a:pt x="118" y="4"/>
                      <a:pt x="119" y="3"/>
                      <a:pt x="119" y="2"/>
                    </a:cubicBezTo>
                    <a:cubicBezTo>
                      <a:pt x="118" y="1"/>
                      <a:pt x="117" y="0"/>
                      <a:pt x="116" y="0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Freeform 27"/>
              <p:cNvSpPr/>
              <p:nvPr/>
            </p:nvSpPr>
            <p:spPr bwMode="auto">
              <a:xfrm>
                <a:off x="2640" y="2850"/>
                <a:ext cx="49" cy="161"/>
              </a:xfrm>
              <a:custGeom>
                <a:avLst/>
                <a:gdLst>
                  <a:gd name="T0" fmla="*/ 0 w 13"/>
                  <a:gd name="T1" fmla="*/ 2 h 42"/>
                  <a:gd name="T2" fmla="*/ 9 w 13"/>
                  <a:gd name="T3" fmla="*/ 40 h 42"/>
                  <a:gd name="T4" fmla="*/ 12 w 13"/>
                  <a:gd name="T5" fmla="*/ 41 h 42"/>
                  <a:gd name="T6" fmla="*/ 12 w 13"/>
                  <a:gd name="T7" fmla="*/ 38 h 42"/>
                  <a:gd name="T8" fmla="*/ 3 w 13"/>
                  <a:gd name="T9" fmla="*/ 2 h 42"/>
                  <a:gd name="T10" fmla="*/ 1 w 13"/>
                  <a:gd name="T11" fmla="*/ 0 h 42"/>
                  <a:gd name="T12" fmla="*/ 0 w 13"/>
                  <a:gd name="T13" fmla="*/ 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42">
                    <a:moveTo>
                      <a:pt x="0" y="2"/>
                    </a:moveTo>
                    <a:cubicBezTo>
                      <a:pt x="0" y="15"/>
                      <a:pt x="3" y="30"/>
                      <a:pt x="9" y="40"/>
                    </a:cubicBezTo>
                    <a:cubicBezTo>
                      <a:pt x="10" y="41"/>
                      <a:pt x="11" y="42"/>
                      <a:pt x="12" y="41"/>
                    </a:cubicBezTo>
                    <a:cubicBezTo>
                      <a:pt x="13" y="41"/>
                      <a:pt x="13" y="39"/>
                      <a:pt x="12" y="38"/>
                    </a:cubicBezTo>
                    <a:cubicBezTo>
                      <a:pt x="7" y="28"/>
                      <a:pt x="4" y="15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ubicBezTo>
                      <a:pt x="0" y="0"/>
                      <a:pt x="0" y="1"/>
                      <a:pt x="0" y="2"/>
                    </a:cubicBezTo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Freeform 28"/>
              <p:cNvSpPr/>
              <p:nvPr/>
            </p:nvSpPr>
            <p:spPr bwMode="auto">
              <a:xfrm>
                <a:off x="2739" y="2847"/>
                <a:ext cx="38" cy="152"/>
              </a:xfrm>
              <a:custGeom>
                <a:avLst/>
                <a:gdLst>
                  <a:gd name="T0" fmla="*/ 0 w 10"/>
                  <a:gd name="T1" fmla="*/ 2 h 40"/>
                  <a:gd name="T2" fmla="*/ 0 w 10"/>
                  <a:gd name="T3" fmla="*/ 5 h 40"/>
                  <a:gd name="T4" fmla="*/ 6 w 10"/>
                  <a:gd name="T5" fmla="*/ 39 h 40"/>
                  <a:gd name="T6" fmla="*/ 9 w 10"/>
                  <a:gd name="T7" fmla="*/ 39 h 40"/>
                  <a:gd name="T8" fmla="*/ 10 w 10"/>
                  <a:gd name="T9" fmla="*/ 37 h 40"/>
                  <a:gd name="T10" fmla="*/ 4 w 10"/>
                  <a:gd name="T11" fmla="*/ 5 h 40"/>
                  <a:gd name="T12" fmla="*/ 4 w 10"/>
                  <a:gd name="T13" fmla="*/ 1 h 40"/>
                  <a:gd name="T14" fmla="*/ 2 w 10"/>
                  <a:gd name="T15" fmla="*/ 0 h 40"/>
                  <a:gd name="T16" fmla="*/ 0 w 10"/>
                  <a:gd name="T17" fmla="*/ 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40">
                    <a:moveTo>
                      <a:pt x="0" y="2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1" y="15"/>
                      <a:pt x="1" y="30"/>
                      <a:pt x="6" y="39"/>
                    </a:cubicBezTo>
                    <a:cubicBezTo>
                      <a:pt x="7" y="40"/>
                      <a:pt x="8" y="40"/>
                      <a:pt x="9" y="39"/>
                    </a:cubicBezTo>
                    <a:cubicBezTo>
                      <a:pt x="10" y="39"/>
                      <a:pt x="10" y="38"/>
                      <a:pt x="10" y="37"/>
                    </a:cubicBezTo>
                    <a:cubicBezTo>
                      <a:pt x="5" y="29"/>
                      <a:pt x="4" y="15"/>
                      <a:pt x="4" y="5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0"/>
                      <a:pt x="3" y="0"/>
                      <a:pt x="2" y="0"/>
                    </a:cubicBezTo>
                    <a:cubicBezTo>
                      <a:pt x="1" y="0"/>
                      <a:pt x="0" y="0"/>
                      <a:pt x="0" y="2"/>
                    </a:cubicBezTo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Freeform 29"/>
              <p:cNvSpPr/>
              <p:nvPr/>
            </p:nvSpPr>
            <p:spPr bwMode="auto">
              <a:xfrm>
                <a:off x="2830" y="2828"/>
                <a:ext cx="61" cy="133"/>
              </a:xfrm>
              <a:custGeom>
                <a:avLst/>
                <a:gdLst>
                  <a:gd name="T0" fmla="*/ 2 w 16"/>
                  <a:gd name="T1" fmla="*/ 0 h 35"/>
                  <a:gd name="T2" fmla="*/ 0 w 16"/>
                  <a:gd name="T3" fmla="*/ 2 h 35"/>
                  <a:gd name="T4" fmla="*/ 12 w 16"/>
                  <a:gd name="T5" fmla="*/ 34 h 35"/>
                  <a:gd name="T6" fmla="*/ 14 w 16"/>
                  <a:gd name="T7" fmla="*/ 34 h 35"/>
                  <a:gd name="T8" fmla="*/ 15 w 16"/>
                  <a:gd name="T9" fmla="*/ 32 h 35"/>
                  <a:gd name="T10" fmla="*/ 4 w 16"/>
                  <a:gd name="T11" fmla="*/ 2 h 35"/>
                  <a:gd name="T12" fmla="*/ 2 w 16"/>
                  <a:gd name="T1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35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12"/>
                      <a:pt x="7" y="25"/>
                      <a:pt x="12" y="34"/>
                    </a:cubicBezTo>
                    <a:cubicBezTo>
                      <a:pt x="12" y="34"/>
                      <a:pt x="14" y="35"/>
                      <a:pt x="14" y="34"/>
                    </a:cubicBezTo>
                    <a:cubicBezTo>
                      <a:pt x="15" y="34"/>
                      <a:pt x="16" y="33"/>
                      <a:pt x="15" y="32"/>
                    </a:cubicBezTo>
                    <a:cubicBezTo>
                      <a:pt x="10" y="24"/>
                      <a:pt x="5" y="11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Freeform 30"/>
              <p:cNvSpPr/>
              <p:nvPr/>
            </p:nvSpPr>
            <p:spPr bwMode="auto">
              <a:xfrm>
                <a:off x="2533" y="2858"/>
                <a:ext cx="80" cy="73"/>
              </a:xfrm>
              <a:custGeom>
                <a:avLst/>
                <a:gdLst>
                  <a:gd name="T0" fmla="*/ 11 w 21"/>
                  <a:gd name="T1" fmla="*/ 16 h 19"/>
                  <a:gd name="T2" fmla="*/ 4 w 21"/>
                  <a:gd name="T3" fmla="*/ 8 h 19"/>
                  <a:gd name="T4" fmla="*/ 11 w 21"/>
                  <a:gd name="T5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19">
                    <a:moveTo>
                      <a:pt x="11" y="16"/>
                    </a:moveTo>
                    <a:cubicBezTo>
                      <a:pt x="21" y="12"/>
                      <a:pt x="11" y="0"/>
                      <a:pt x="4" y="8"/>
                    </a:cubicBezTo>
                    <a:cubicBezTo>
                      <a:pt x="0" y="13"/>
                      <a:pt x="4" y="19"/>
                      <a:pt x="11" y="16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Freeform 31"/>
              <p:cNvSpPr/>
              <p:nvPr/>
            </p:nvSpPr>
            <p:spPr bwMode="auto">
              <a:xfrm>
                <a:off x="2621" y="2816"/>
                <a:ext cx="61" cy="57"/>
              </a:xfrm>
              <a:custGeom>
                <a:avLst/>
                <a:gdLst>
                  <a:gd name="T0" fmla="*/ 8 w 16"/>
                  <a:gd name="T1" fmla="*/ 13 h 15"/>
                  <a:gd name="T2" fmla="*/ 3 w 16"/>
                  <a:gd name="T3" fmla="*/ 6 h 15"/>
                  <a:gd name="T4" fmla="*/ 8 w 16"/>
                  <a:gd name="T5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5">
                    <a:moveTo>
                      <a:pt x="8" y="13"/>
                    </a:moveTo>
                    <a:cubicBezTo>
                      <a:pt x="16" y="10"/>
                      <a:pt x="8" y="0"/>
                      <a:pt x="3" y="6"/>
                    </a:cubicBezTo>
                    <a:cubicBezTo>
                      <a:pt x="0" y="10"/>
                      <a:pt x="3" y="15"/>
                      <a:pt x="8" y="13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Freeform 32"/>
              <p:cNvSpPr/>
              <p:nvPr/>
            </p:nvSpPr>
            <p:spPr bwMode="auto">
              <a:xfrm>
                <a:off x="2720" y="2812"/>
                <a:ext cx="61" cy="54"/>
              </a:xfrm>
              <a:custGeom>
                <a:avLst/>
                <a:gdLst>
                  <a:gd name="T0" fmla="*/ 8 w 16"/>
                  <a:gd name="T1" fmla="*/ 12 h 14"/>
                  <a:gd name="T2" fmla="*/ 3 w 16"/>
                  <a:gd name="T3" fmla="*/ 6 h 14"/>
                  <a:gd name="T4" fmla="*/ 8 w 16"/>
                  <a:gd name="T5" fmla="*/ 1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4">
                    <a:moveTo>
                      <a:pt x="8" y="12"/>
                    </a:moveTo>
                    <a:cubicBezTo>
                      <a:pt x="16" y="9"/>
                      <a:pt x="9" y="0"/>
                      <a:pt x="3" y="6"/>
                    </a:cubicBezTo>
                    <a:cubicBezTo>
                      <a:pt x="0" y="10"/>
                      <a:pt x="3" y="14"/>
                      <a:pt x="8" y="12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33"/>
              <p:cNvSpPr/>
              <p:nvPr/>
            </p:nvSpPr>
            <p:spPr bwMode="auto">
              <a:xfrm>
                <a:off x="2807" y="2793"/>
                <a:ext cx="61" cy="57"/>
              </a:xfrm>
              <a:custGeom>
                <a:avLst/>
                <a:gdLst>
                  <a:gd name="T0" fmla="*/ 9 w 16"/>
                  <a:gd name="T1" fmla="*/ 13 h 15"/>
                  <a:gd name="T2" fmla="*/ 4 w 16"/>
                  <a:gd name="T3" fmla="*/ 6 h 15"/>
                  <a:gd name="T4" fmla="*/ 9 w 16"/>
                  <a:gd name="T5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5">
                    <a:moveTo>
                      <a:pt x="9" y="13"/>
                    </a:moveTo>
                    <a:cubicBezTo>
                      <a:pt x="16" y="9"/>
                      <a:pt x="9" y="0"/>
                      <a:pt x="4" y="6"/>
                    </a:cubicBezTo>
                    <a:cubicBezTo>
                      <a:pt x="0" y="10"/>
                      <a:pt x="4" y="15"/>
                      <a:pt x="9" y="13"/>
                    </a:cubicBezTo>
                    <a:close/>
                  </a:path>
                </a:pathLst>
              </a:custGeom>
              <a:solidFill>
                <a:srgbClr val="6812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34"/>
              <p:cNvSpPr/>
              <p:nvPr/>
            </p:nvSpPr>
            <p:spPr bwMode="auto">
              <a:xfrm>
                <a:off x="2389" y="2931"/>
                <a:ext cx="30" cy="175"/>
              </a:xfrm>
              <a:custGeom>
                <a:avLst/>
                <a:gdLst>
                  <a:gd name="T0" fmla="*/ 5 w 8"/>
                  <a:gd name="T1" fmla="*/ 2 h 46"/>
                  <a:gd name="T2" fmla="*/ 3 w 8"/>
                  <a:gd name="T3" fmla="*/ 21 h 46"/>
                  <a:gd name="T4" fmla="*/ 0 w 8"/>
                  <a:gd name="T5" fmla="*/ 45 h 46"/>
                  <a:gd name="T6" fmla="*/ 2 w 8"/>
                  <a:gd name="T7" fmla="*/ 44 h 46"/>
                  <a:gd name="T8" fmla="*/ 3 w 8"/>
                  <a:gd name="T9" fmla="*/ 46 h 46"/>
                  <a:gd name="T10" fmla="*/ 6 w 8"/>
                  <a:gd name="T11" fmla="*/ 21 h 46"/>
                  <a:gd name="T12" fmla="*/ 8 w 8"/>
                  <a:gd name="T13" fmla="*/ 2 h 46"/>
                  <a:gd name="T14" fmla="*/ 7 w 8"/>
                  <a:gd name="T15" fmla="*/ 1 h 46"/>
                  <a:gd name="T16" fmla="*/ 5 w 8"/>
                  <a:gd name="T17" fmla="*/ 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6">
                    <a:moveTo>
                      <a:pt x="5" y="2"/>
                    </a:moveTo>
                    <a:cubicBezTo>
                      <a:pt x="3" y="21"/>
                      <a:pt x="3" y="21"/>
                      <a:pt x="3" y="21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45"/>
                      <a:pt x="1" y="44"/>
                      <a:pt x="2" y="44"/>
                    </a:cubicBezTo>
                    <a:cubicBezTo>
                      <a:pt x="3" y="44"/>
                      <a:pt x="3" y="45"/>
                      <a:pt x="3" y="46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8" y="1"/>
                      <a:pt x="7" y="1"/>
                      <a:pt x="7" y="1"/>
                    </a:cubicBezTo>
                    <a:cubicBezTo>
                      <a:pt x="6" y="0"/>
                      <a:pt x="5" y="1"/>
                      <a:pt x="5" y="2"/>
                    </a:cubicBezTo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35"/>
              <p:cNvSpPr/>
              <p:nvPr/>
            </p:nvSpPr>
            <p:spPr bwMode="auto">
              <a:xfrm>
                <a:off x="2377" y="2854"/>
                <a:ext cx="99" cy="88"/>
              </a:xfrm>
              <a:custGeom>
                <a:avLst/>
                <a:gdLst>
                  <a:gd name="T0" fmla="*/ 10 w 26"/>
                  <a:gd name="T1" fmla="*/ 9 h 23"/>
                  <a:gd name="T2" fmla="*/ 1 w 26"/>
                  <a:gd name="T3" fmla="*/ 6 h 23"/>
                  <a:gd name="T4" fmla="*/ 9 w 26"/>
                  <a:gd name="T5" fmla="*/ 23 h 23"/>
                  <a:gd name="T6" fmla="*/ 22 w 26"/>
                  <a:gd name="T7" fmla="*/ 6 h 23"/>
                  <a:gd name="T8" fmla="*/ 10 w 26"/>
                  <a:gd name="T9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3">
                    <a:moveTo>
                      <a:pt x="10" y="9"/>
                    </a:moveTo>
                    <a:cubicBezTo>
                      <a:pt x="10" y="3"/>
                      <a:pt x="2" y="0"/>
                      <a:pt x="1" y="6"/>
                    </a:cubicBezTo>
                    <a:cubicBezTo>
                      <a:pt x="0" y="11"/>
                      <a:pt x="6" y="20"/>
                      <a:pt x="9" y="23"/>
                    </a:cubicBezTo>
                    <a:cubicBezTo>
                      <a:pt x="13" y="20"/>
                      <a:pt x="26" y="12"/>
                      <a:pt x="22" y="6"/>
                    </a:cubicBezTo>
                    <a:cubicBezTo>
                      <a:pt x="19" y="1"/>
                      <a:pt x="13" y="7"/>
                      <a:pt x="10" y="9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36"/>
              <p:cNvSpPr/>
              <p:nvPr/>
            </p:nvSpPr>
            <p:spPr bwMode="auto">
              <a:xfrm>
                <a:off x="2431" y="2858"/>
                <a:ext cx="53" cy="76"/>
              </a:xfrm>
              <a:custGeom>
                <a:avLst/>
                <a:gdLst>
                  <a:gd name="T0" fmla="*/ 3 w 14"/>
                  <a:gd name="T1" fmla="*/ 1 h 20"/>
                  <a:gd name="T2" fmla="*/ 3 w 14"/>
                  <a:gd name="T3" fmla="*/ 2 h 20"/>
                  <a:gd name="T4" fmla="*/ 4 w 14"/>
                  <a:gd name="T5" fmla="*/ 2 h 20"/>
                  <a:gd name="T6" fmla="*/ 9 w 14"/>
                  <a:gd name="T7" fmla="*/ 4 h 20"/>
                  <a:gd name="T8" fmla="*/ 0 w 14"/>
                  <a:gd name="T9" fmla="*/ 19 h 20"/>
                  <a:gd name="T10" fmla="*/ 0 w 14"/>
                  <a:gd name="T11" fmla="*/ 20 h 20"/>
                  <a:gd name="T12" fmla="*/ 0 w 14"/>
                  <a:gd name="T13" fmla="*/ 20 h 20"/>
                  <a:gd name="T14" fmla="*/ 10 w 14"/>
                  <a:gd name="T15" fmla="*/ 3 h 20"/>
                  <a:gd name="T16" fmla="*/ 3 w 14"/>
                  <a:gd name="T17" fmla="*/ 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20">
                    <a:moveTo>
                      <a:pt x="3" y="1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6" y="1"/>
                      <a:pt x="8" y="2"/>
                      <a:pt x="9" y="4"/>
                    </a:cubicBezTo>
                    <a:cubicBezTo>
                      <a:pt x="12" y="9"/>
                      <a:pt x="5" y="15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6" y="15"/>
                      <a:pt x="14" y="9"/>
                      <a:pt x="10" y="3"/>
                    </a:cubicBezTo>
                    <a:cubicBezTo>
                      <a:pt x="9" y="1"/>
                      <a:pt x="7" y="0"/>
                      <a:pt x="3" y="1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37"/>
              <p:cNvSpPr/>
              <p:nvPr/>
            </p:nvSpPr>
            <p:spPr bwMode="auto">
              <a:xfrm>
                <a:off x="2899" y="2599"/>
                <a:ext cx="114" cy="95"/>
              </a:xfrm>
              <a:custGeom>
                <a:avLst/>
                <a:gdLst>
                  <a:gd name="T0" fmla="*/ 2 w 30"/>
                  <a:gd name="T1" fmla="*/ 8 h 25"/>
                  <a:gd name="T2" fmla="*/ 15 w 30"/>
                  <a:gd name="T3" fmla="*/ 19 h 25"/>
                  <a:gd name="T4" fmla="*/ 25 w 30"/>
                  <a:gd name="T5" fmla="*/ 25 h 25"/>
                  <a:gd name="T6" fmla="*/ 30 w 30"/>
                  <a:gd name="T7" fmla="*/ 18 h 25"/>
                  <a:gd name="T8" fmla="*/ 11 w 30"/>
                  <a:gd name="T9" fmla="*/ 0 h 25"/>
                  <a:gd name="T10" fmla="*/ 0 w 30"/>
                  <a:gd name="T11" fmla="*/ 1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25">
                    <a:moveTo>
                      <a:pt x="2" y="8"/>
                    </a:moveTo>
                    <a:cubicBezTo>
                      <a:pt x="1" y="11"/>
                      <a:pt x="13" y="18"/>
                      <a:pt x="15" y="19"/>
                    </a:cubicBezTo>
                    <a:cubicBezTo>
                      <a:pt x="17" y="21"/>
                      <a:pt x="21" y="24"/>
                      <a:pt x="25" y="25"/>
                    </a:cubicBezTo>
                    <a:cubicBezTo>
                      <a:pt x="26" y="23"/>
                      <a:pt x="27" y="19"/>
                      <a:pt x="30" y="18"/>
                    </a:cubicBezTo>
                    <a:cubicBezTo>
                      <a:pt x="22" y="13"/>
                      <a:pt x="17" y="6"/>
                      <a:pt x="11" y="0"/>
                    </a:cubicBezTo>
                    <a:cubicBezTo>
                      <a:pt x="10" y="3"/>
                      <a:pt x="2" y="11"/>
                      <a:pt x="0" y="10"/>
                    </a:cubicBezTo>
                  </a:path>
                </a:pathLst>
              </a:custGeom>
              <a:solidFill>
                <a:srgbClr val="97C3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38"/>
              <p:cNvSpPr/>
              <p:nvPr/>
            </p:nvSpPr>
            <p:spPr bwMode="auto">
              <a:xfrm>
                <a:off x="2910" y="2564"/>
                <a:ext cx="369" cy="412"/>
              </a:xfrm>
              <a:custGeom>
                <a:avLst/>
                <a:gdLst>
                  <a:gd name="T0" fmla="*/ 39 w 97"/>
                  <a:gd name="T1" fmla="*/ 1 h 108"/>
                  <a:gd name="T2" fmla="*/ 29 w 97"/>
                  <a:gd name="T3" fmla="*/ 22 h 108"/>
                  <a:gd name="T4" fmla="*/ 19 w 97"/>
                  <a:gd name="T5" fmla="*/ 40 h 108"/>
                  <a:gd name="T6" fmla="*/ 6 w 97"/>
                  <a:gd name="T7" fmla="*/ 48 h 108"/>
                  <a:gd name="T8" fmla="*/ 7 w 97"/>
                  <a:gd name="T9" fmla="*/ 69 h 108"/>
                  <a:gd name="T10" fmla="*/ 17 w 97"/>
                  <a:gd name="T11" fmla="*/ 92 h 108"/>
                  <a:gd name="T12" fmla="*/ 23 w 97"/>
                  <a:gd name="T13" fmla="*/ 106 h 108"/>
                  <a:gd name="T14" fmla="*/ 26 w 97"/>
                  <a:gd name="T15" fmla="*/ 106 h 108"/>
                  <a:gd name="T16" fmla="*/ 51 w 97"/>
                  <a:gd name="T17" fmla="*/ 100 h 108"/>
                  <a:gd name="T18" fmla="*/ 75 w 97"/>
                  <a:gd name="T19" fmla="*/ 95 h 108"/>
                  <a:gd name="T20" fmla="*/ 84 w 97"/>
                  <a:gd name="T21" fmla="*/ 93 h 108"/>
                  <a:gd name="T22" fmla="*/ 96 w 97"/>
                  <a:gd name="T23" fmla="*/ 90 h 108"/>
                  <a:gd name="T24" fmla="*/ 95 w 97"/>
                  <a:gd name="T25" fmla="*/ 77 h 108"/>
                  <a:gd name="T26" fmla="*/ 92 w 97"/>
                  <a:gd name="T27" fmla="*/ 53 h 108"/>
                  <a:gd name="T28" fmla="*/ 89 w 97"/>
                  <a:gd name="T29" fmla="*/ 35 h 108"/>
                  <a:gd name="T30" fmla="*/ 80 w 97"/>
                  <a:gd name="T31" fmla="*/ 30 h 108"/>
                  <a:gd name="T32" fmla="*/ 68 w 97"/>
                  <a:gd name="T33" fmla="*/ 23 h 108"/>
                  <a:gd name="T34" fmla="*/ 60 w 97"/>
                  <a:gd name="T35" fmla="*/ 21 h 108"/>
                  <a:gd name="T36" fmla="*/ 39 w 97"/>
                  <a:gd name="T37" fmla="*/ 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7" h="108">
                    <a:moveTo>
                      <a:pt x="39" y="1"/>
                    </a:moveTo>
                    <a:cubicBezTo>
                      <a:pt x="38" y="0"/>
                      <a:pt x="29" y="21"/>
                      <a:pt x="29" y="22"/>
                    </a:cubicBezTo>
                    <a:cubicBezTo>
                      <a:pt x="26" y="28"/>
                      <a:pt x="23" y="35"/>
                      <a:pt x="19" y="40"/>
                    </a:cubicBezTo>
                    <a:cubicBezTo>
                      <a:pt x="15" y="43"/>
                      <a:pt x="10" y="44"/>
                      <a:pt x="6" y="48"/>
                    </a:cubicBezTo>
                    <a:cubicBezTo>
                      <a:pt x="0" y="55"/>
                      <a:pt x="4" y="62"/>
                      <a:pt x="7" y="69"/>
                    </a:cubicBezTo>
                    <a:cubicBezTo>
                      <a:pt x="10" y="77"/>
                      <a:pt x="13" y="84"/>
                      <a:pt x="17" y="92"/>
                    </a:cubicBezTo>
                    <a:cubicBezTo>
                      <a:pt x="18" y="96"/>
                      <a:pt x="20" y="102"/>
                      <a:pt x="23" y="106"/>
                    </a:cubicBezTo>
                    <a:cubicBezTo>
                      <a:pt x="24" y="108"/>
                      <a:pt x="24" y="107"/>
                      <a:pt x="26" y="106"/>
                    </a:cubicBezTo>
                    <a:cubicBezTo>
                      <a:pt x="34" y="104"/>
                      <a:pt x="43" y="103"/>
                      <a:pt x="51" y="100"/>
                    </a:cubicBezTo>
                    <a:cubicBezTo>
                      <a:pt x="58" y="98"/>
                      <a:pt x="67" y="97"/>
                      <a:pt x="75" y="95"/>
                    </a:cubicBezTo>
                    <a:cubicBezTo>
                      <a:pt x="78" y="95"/>
                      <a:pt x="81" y="94"/>
                      <a:pt x="84" y="93"/>
                    </a:cubicBezTo>
                    <a:cubicBezTo>
                      <a:pt x="88" y="92"/>
                      <a:pt x="92" y="90"/>
                      <a:pt x="96" y="90"/>
                    </a:cubicBezTo>
                    <a:cubicBezTo>
                      <a:pt x="97" y="86"/>
                      <a:pt x="96" y="81"/>
                      <a:pt x="95" y="77"/>
                    </a:cubicBezTo>
                    <a:cubicBezTo>
                      <a:pt x="94" y="69"/>
                      <a:pt x="93" y="61"/>
                      <a:pt x="92" y="53"/>
                    </a:cubicBezTo>
                    <a:cubicBezTo>
                      <a:pt x="91" y="48"/>
                      <a:pt x="92" y="39"/>
                      <a:pt x="89" y="35"/>
                    </a:cubicBezTo>
                    <a:cubicBezTo>
                      <a:pt x="87" y="33"/>
                      <a:pt x="83" y="32"/>
                      <a:pt x="80" y="30"/>
                    </a:cubicBezTo>
                    <a:cubicBezTo>
                      <a:pt x="76" y="28"/>
                      <a:pt x="72" y="25"/>
                      <a:pt x="68" y="23"/>
                    </a:cubicBezTo>
                    <a:cubicBezTo>
                      <a:pt x="65" y="23"/>
                      <a:pt x="62" y="23"/>
                      <a:pt x="60" y="21"/>
                    </a:cubicBezTo>
                    <a:cubicBezTo>
                      <a:pt x="52" y="15"/>
                      <a:pt x="48" y="6"/>
                      <a:pt x="39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39"/>
              <p:cNvSpPr/>
              <p:nvPr/>
            </p:nvSpPr>
            <p:spPr bwMode="auto">
              <a:xfrm>
                <a:off x="2914" y="2763"/>
                <a:ext cx="91" cy="217"/>
              </a:xfrm>
              <a:custGeom>
                <a:avLst/>
                <a:gdLst>
                  <a:gd name="T0" fmla="*/ 2 w 24"/>
                  <a:gd name="T1" fmla="*/ 1 h 57"/>
                  <a:gd name="T2" fmla="*/ 1 w 24"/>
                  <a:gd name="T3" fmla="*/ 3 h 57"/>
                  <a:gd name="T4" fmla="*/ 19 w 24"/>
                  <a:gd name="T5" fmla="*/ 53 h 57"/>
                  <a:gd name="T6" fmla="*/ 20 w 24"/>
                  <a:gd name="T7" fmla="*/ 55 h 57"/>
                  <a:gd name="T8" fmla="*/ 23 w 24"/>
                  <a:gd name="T9" fmla="*/ 56 h 57"/>
                  <a:gd name="T10" fmla="*/ 24 w 24"/>
                  <a:gd name="T11" fmla="*/ 54 h 57"/>
                  <a:gd name="T12" fmla="*/ 23 w 24"/>
                  <a:gd name="T13" fmla="*/ 52 h 57"/>
                  <a:gd name="T14" fmla="*/ 4 w 24"/>
                  <a:gd name="T15" fmla="*/ 2 h 57"/>
                  <a:gd name="T16" fmla="*/ 2 w 24"/>
                  <a:gd name="T17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57">
                    <a:moveTo>
                      <a:pt x="2" y="1"/>
                    </a:moveTo>
                    <a:cubicBezTo>
                      <a:pt x="1" y="1"/>
                      <a:pt x="0" y="2"/>
                      <a:pt x="1" y="3"/>
                    </a:cubicBezTo>
                    <a:cubicBezTo>
                      <a:pt x="4" y="18"/>
                      <a:pt x="13" y="39"/>
                      <a:pt x="19" y="53"/>
                    </a:cubicBezTo>
                    <a:cubicBezTo>
                      <a:pt x="20" y="55"/>
                      <a:pt x="20" y="55"/>
                      <a:pt x="20" y="55"/>
                    </a:cubicBezTo>
                    <a:cubicBezTo>
                      <a:pt x="20" y="56"/>
                      <a:pt x="22" y="57"/>
                      <a:pt x="23" y="56"/>
                    </a:cubicBezTo>
                    <a:cubicBezTo>
                      <a:pt x="23" y="56"/>
                      <a:pt x="24" y="55"/>
                      <a:pt x="24" y="54"/>
                    </a:cubicBezTo>
                    <a:cubicBezTo>
                      <a:pt x="23" y="52"/>
                      <a:pt x="23" y="52"/>
                      <a:pt x="23" y="52"/>
                    </a:cubicBezTo>
                    <a:cubicBezTo>
                      <a:pt x="16" y="38"/>
                      <a:pt x="7" y="16"/>
                      <a:pt x="4" y="2"/>
                    </a:cubicBezTo>
                    <a:cubicBezTo>
                      <a:pt x="4" y="1"/>
                      <a:pt x="3" y="0"/>
                      <a:pt x="2" y="1"/>
                    </a:cubicBezTo>
                  </a:path>
                </a:pathLst>
              </a:custGeom>
              <a:solidFill>
                <a:srgbClr val="B7B7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40"/>
              <p:cNvSpPr/>
              <p:nvPr/>
            </p:nvSpPr>
            <p:spPr bwMode="auto">
              <a:xfrm>
                <a:off x="3249" y="2698"/>
                <a:ext cx="34" cy="221"/>
              </a:xfrm>
              <a:custGeom>
                <a:avLst/>
                <a:gdLst>
                  <a:gd name="T0" fmla="*/ 0 w 9"/>
                  <a:gd name="T1" fmla="*/ 2 h 58"/>
                  <a:gd name="T2" fmla="*/ 3 w 9"/>
                  <a:gd name="T3" fmla="*/ 31 h 58"/>
                  <a:gd name="T4" fmla="*/ 5 w 9"/>
                  <a:gd name="T5" fmla="*/ 56 h 58"/>
                  <a:gd name="T6" fmla="*/ 7 w 9"/>
                  <a:gd name="T7" fmla="*/ 58 h 58"/>
                  <a:gd name="T8" fmla="*/ 9 w 9"/>
                  <a:gd name="T9" fmla="*/ 56 h 58"/>
                  <a:gd name="T10" fmla="*/ 7 w 9"/>
                  <a:gd name="T11" fmla="*/ 31 h 58"/>
                  <a:gd name="T12" fmla="*/ 4 w 9"/>
                  <a:gd name="T13" fmla="*/ 2 h 58"/>
                  <a:gd name="T14" fmla="*/ 2 w 9"/>
                  <a:gd name="T15" fmla="*/ 0 h 58"/>
                  <a:gd name="T16" fmla="*/ 0 w 9"/>
                  <a:gd name="T17" fmla="*/ 2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58">
                    <a:moveTo>
                      <a:pt x="0" y="2"/>
                    </a:moveTo>
                    <a:cubicBezTo>
                      <a:pt x="1" y="12"/>
                      <a:pt x="2" y="21"/>
                      <a:pt x="3" y="31"/>
                    </a:cubicBezTo>
                    <a:cubicBezTo>
                      <a:pt x="4" y="39"/>
                      <a:pt x="5" y="48"/>
                      <a:pt x="5" y="56"/>
                    </a:cubicBezTo>
                    <a:cubicBezTo>
                      <a:pt x="5" y="57"/>
                      <a:pt x="6" y="58"/>
                      <a:pt x="7" y="58"/>
                    </a:cubicBezTo>
                    <a:cubicBezTo>
                      <a:pt x="8" y="58"/>
                      <a:pt x="9" y="57"/>
                      <a:pt x="9" y="56"/>
                    </a:cubicBezTo>
                    <a:cubicBezTo>
                      <a:pt x="8" y="47"/>
                      <a:pt x="7" y="39"/>
                      <a:pt x="7" y="31"/>
                    </a:cubicBezTo>
                    <a:cubicBezTo>
                      <a:pt x="5" y="21"/>
                      <a:pt x="4" y="11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</a:path>
                </a:pathLst>
              </a:custGeom>
              <a:solidFill>
                <a:srgbClr val="B7B7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41"/>
              <p:cNvSpPr/>
              <p:nvPr/>
            </p:nvSpPr>
            <p:spPr bwMode="auto">
              <a:xfrm>
                <a:off x="2990" y="2900"/>
                <a:ext cx="297" cy="76"/>
              </a:xfrm>
              <a:custGeom>
                <a:avLst/>
                <a:gdLst>
                  <a:gd name="T0" fmla="*/ 76 w 78"/>
                  <a:gd name="T1" fmla="*/ 0 h 20"/>
                  <a:gd name="T2" fmla="*/ 54 w 78"/>
                  <a:gd name="T3" fmla="*/ 5 h 20"/>
                  <a:gd name="T4" fmla="*/ 1 w 78"/>
                  <a:gd name="T5" fmla="*/ 17 h 20"/>
                  <a:gd name="T6" fmla="*/ 0 w 78"/>
                  <a:gd name="T7" fmla="*/ 19 h 20"/>
                  <a:gd name="T8" fmla="*/ 2 w 78"/>
                  <a:gd name="T9" fmla="*/ 20 h 20"/>
                  <a:gd name="T10" fmla="*/ 55 w 78"/>
                  <a:gd name="T11" fmla="*/ 9 h 20"/>
                  <a:gd name="T12" fmla="*/ 77 w 78"/>
                  <a:gd name="T13" fmla="*/ 4 h 20"/>
                  <a:gd name="T14" fmla="*/ 78 w 78"/>
                  <a:gd name="T15" fmla="*/ 2 h 20"/>
                  <a:gd name="T16" fmla="*/ 76 w 78"/>
                  <a:gd name="T1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" h="20">
                    <a:moveTo>
                      <a:pt x="76" y="0"/>
                    </a:moveTo>
                    <a:cubicBezTo>
                      <a:pt x="54" y="5"/>
                      <a:pt x="54" y="5"/>
                      <a:pt x="54" y="5"/>
                    </a:cubicBezTo>
                    <a:cubicBezTo>
                      <a:pt x="37" y="9"/>
                      <a:pt x="19" y="14"/>
                      <a:pt x="1" y="17"/>
                    </a:cubicBezTo>
                    <a:cubicBezTo>
                      <a:pt x="0" y="17"/>
                      <a:pt x="0" y="18"/>
                      <a:pt x="0" y="19"/>
                    </a:cubicBezTo>
                    <a:cubicBezTo>
                      <a:pt x="0" y="20"/>
                      <a:pt x="1" y="20"/>
                      <a:pt x="2" y="20"/>
                    </a:cubicBezTo>
                    <a:cubicBezTo>
                      <a:pt x="20" y="17"/>
                      <a:pt x="38" y="13"/>
                      <a:pt x="55" y="9"/>
                    </a:cubicBezTo>
                    <a:cubicBezTo>
                      <a:pt x="77" y="4"/>
                      <a:pt x="77" y="4"/>
                      <a:pt x="77" y="4"/>
                    </a:cubicBezTo>
                    <a:cubicBezTo>
                      <a:pt x="78" y="4"/>
                      <a:pt x="78" y="3"/>
                      <a:pt x="78" y="2"/>
                    </a:cubicBezTo>
                    <a:cubicBezTo>
                      <a:pt x="78" y="1"/>
                      <a:pt x="77" y="0"/>
                      <a:pt x="76" y="0"/>
                    </a:cubicBezTo>
                  </a:path>
                </a:pathLst>
              </a:custGeom>
              <a:solidFill>
                <a:srgbClr val="B7B7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Freeform 42"/>
              <p:cNvSpPr/>
              <p:nvPr/>
            </p:nvSpPr>
            <p:spPr bwMode="auto">
              <a:xfrm>
                <a:off x="2853" y="2534"/>
                <a:ext cx="464" cy="282"/>
              </a:xfrm>
              <a:custGeom>
                <a:avLst/>
                <a:gdLst>
                  <a:gd name="T0" fmla="*/ 51 w 122"/>
                  <a:gd name="T1" fmla="*/ 3 h 74"/>
                  <a:gd name="T2" fmla="*/ 3 w 122"/>
                  <a:gd name="T3" fmla="*/ 66 h 74"/>
                  <a:gd name="T4" fmla="*/ 1 w 122"/>
                  <a:gd name="T5" fmla="*/ 71 h 74"/>
                  <a:gd name="T6" fmla="*/ 6 w 122"/>
                  <a:gd name="T7" fmla="*/ 73 h 74"/>
                  <a:gd name="T8" fmla="*/ 55 w 122"/>
                  <a:gd name="T9" fmla="*/ 14 h 74"/>
                  <a:gd name="T10" fmla="*/ 118 w 122"/>
                  <a:gd name="T11" fmla="*/ 48 h 74"/>
                  <a:gd name="T12" fmla="*/ 122 w 122"/>
                  <a:gd name="T13" fmla="*/ 44 h 74"/>
                  <a:gd name="T14" fmla="*/ 118 w 122"/>
                  <a:gd name="T15" fmla="*/ 41 h 74"/>
                  <a:gd name="T16" fmla="*/ 58 w 122"/>
                  <a:gd name="T17" fmla="*/ 3 h 74"/>
                  <a:gd name="T18" fmla="*/ 54 w 122"/>
                  <a:gd name="T19" fmla="*/ 0 h 74"/>
                  <a:gd name="T20" fmla="*/ 51 w 122"/>
                  <a:gd name="T21" fmla="*/ 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2" h="74">
                    <a:moveTo>
                      <a:pt x="51" y="3"/>
                    </a:moveTo>
                    <a:cubicBezTo>
                      <a:pt x="45" y="30"/>
                      <a:pt x="24" y="57"/>
                      <a:pt x="3" y="66"/>
                    </a:cubicBezTo>
                    <a:cubicBezTo>
                      <a:pt x="1" y="67"/>
                      <a:pt x="0" y="69"/>
                      <a:pt x="1" y="71"/>
                    </a:cubicBezTo>
                    <a:cubicBezTo>
                      <a:pt x="1" y="73"/>
                      <a:pt x="4" y="74"/>
                      <a:pt x="6" y="73"/>
                    </a:cubicBezTo>
                    <a:cubicBezTo>
                      <a:pt x="27" y="64"/>
                      <a:pt x="47" y="40"/>
                      <a:pt x="55" y="14"/>
                    </a:cubicBezTo>
                    <a:cubicBezTo>
                      <a:pt x="68" y="33"/>
                      <a:pt x="98" y="50"/>
                      <a:pt x="118" y="48"/>
                    </a:cubicBezTo>
                    <a:cubicBezTo>
                      <a:pt x="121" y="48"/>
                      <a:pt x="122" y="46"/>
                      <a:pt x="122" y="44"/>
                    </a:cubicBezTo>
                    <a:cubicBezTo>
                      <a:pt x="122" y="42"/>
                      <a:pt x="120" y="40"/>
                      <a:pt x="118" y="41"/>
                    </a:cubicBezTo>
                    <a:cubicBezTo>
                      <a:pt x="98" y="43"/>
                      <a:pt x="64" y="21"/>
                      <a:pt x="58" y="3"/>
                    </a:cubicBezTo>
                    <a:cubicBezTo>
                      <a:pt x="58" y="1"/>
                      <a:pt x="56" y="0"/>
                      <a:pt x="54" y="0"/>
                    </a:cubicBezTo>
                    <a:cubicBezTo>
                      <a:pt x="53" y="0"/>
                      <a:pt x="51" y="1"/>
                      <a:pt x="51" y="3"/>
                    </a:cubicBezTo>
                    <a:close/>
                  </a:path>
                </a:pathLst>
              </a:custGeom>
              <a:solidFill>
                <a:srgbClr val="40B6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Freeform 43"/>
              <p:cNvSpPr/>
              <p:nvPr/>
            </p:nvSpPr>
            <p:spPr bwMode="auto">
              <a:xfrm>
                <a:off x="2876" y="2564"/>
                <a:ext cx="91" cy="96"/>
              </a:xfrm>
              <a:custGeom>
                <a:avLst/>
                <a:gdLst>
                  <a:gd name="T0" fmla="*/ 16 w 24"/>
                  <a:gd name="T1" fmla="*/ 2 h 25"/>
                  <a:gd name="T2" fmla="*/ 8 w 24"/>
                  <a:gd name="T3" fmla="*/ 12 h 25"/>
                  <a:gd name="T4" fmla="*/ 2 w 24"/>
                  <a:gd name="T5" fmla="*/ 18 h 25"/>
                  <a:gd name="T6" fmla="*/ 2 w 24"/>
                  <a:gd name="T7" fmla="*/ 23 h 25"/>
                  <a:gd name="T8" fmla="*/ 7 w 24"/>
                  <a:gd name="T9" fmla="*/ 23 h 25"/>
                  <a:gd name="T10" fmla="*/ 13 w 24"/>
                  <a:gd name="T11" fmla="*/ 18 h 25"/>
                  <a:gd name="T12" fmla="*/ 23 w 24"/>
                  <a:gd name="T13" fmla="*/ 6 h 25"/>
                  <a:gd name="T14" fmla="*/ 21 w 24"/>
                  <a:gd name="T15" fmla="*/ 1 h 25"/>
                  <a:gd name="T16" fmla="*/ 16 w 24"/>
                  <a:gd name="T17" fmla="*/ 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25">
                    <a:moveTo>
                      <a:pt x="16" y="2"/>
                    </a:moveTo>
                    <a:cubicBezTo>
                      <a:pt x="13" y="7"/>
                      <a:pt x="11" y="9"/>
                      <a:pt x="8" y="12"/>
                    </a:cubicBezTo>
                    <a:cubicBezTo>
                      <a:pt x="2" y="18"/>
                      <a:pt x="2" y="18"/>
                      <a:pt x="2" y="18"/>
                    </a:cubicBezTo>
                    <a:cubicBezTo>
                      <a:pt x="0" y="20"/>
                      <a:pt x="0" y="22"/>
                      <a:pt x="2" y="23"/>
                    </a:cubicBezTo>
                    <a:cubicBezTo>
                      <a:pt x="3" y="25"/>
                      <a:pt x="6" y="24"/>
                      <a:pt x="7" y="23"/>
                    </a:cubicBezTo>
                    <a:cubicBezTo>
                      <a:pt x="13" y="18"/>
                      <a:pt x="13" y="18"/>
                      <a:pt x="13" y="18"/>
                    </a:cubicBezTo>
                    <a:cubicBezTo>
                      <a:pt x="16" y="15"/>
                      <a:pt x="19" y="12"/>
                      <a:pt x="23" y="6"/>
                    </a:cubicBezTo>
                    <a:cubicBezTo>
                      <a:pt x="24" y="4"/>
                      <a:pt x="23" y="2"/>
                      <a:pt x="21" y="1"/>
                    </a:cubicBezTo>
                    <a:cubicBezTo>
                      <a:pt x="19" y="0"/>
                      <a:pt x="17" y="0"/>
                      <a:pt x="16" y="2"/>
                    </a:cubicBezTo>
                    <a:close/>
                  </a:path>
                </a:pathLst>
              </a:custGeom>
              <a:solidFill>
                <a:srgbClr val="40B6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2" name="Freeform 44"/>
              <p:cNvSpPr/>
              <p:nvPr/>
            </p:nvSpPr>
            <p:spPr bwMode="auto">
              <a:xfrm>
                <a:off x="2971" y="2786"/>
                <a:ext cx="49" cy="53"/>
              </a:xfrm>
              <a:custGeom>
                <a:avLst/>
                <a:gdLst>
                  <a:gd name="T0" fmla="*/ 3 w 13"/>
                  <a:gd name="T1" fmla="*/ 14 h 14"/>
                  <a:gd name="T2" fmla="*/ 13 w 13"/>
                  <a:gd name="T3" fmla="*/ 12 h 14"/>
                  <a:gd name="T4" fmla="*/ 9 w 13"/>
                  <a:gd name="T5" fmla="*/ 0 h 14"/>
                  <a:gd name="T6" fmla="*/ 0 w 13"/>
                  <a:gd name="T7" fmla="*/ 4 h 14"/>
                  <a:gd name="T8" fmla="*/ 3 w 13"/>
                  <a:gd name="T9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3" y="14"/>
                    </a:moveTo>
                    <a:cubicBezTo>
                      <a:pt x="7" y="13"/>
                      <a:pt x="10" y="13"/>
                      <a:pt x="13" y="12"/>
                    </a:cubicBezTo>
                    <a:cubicBezTo>
                      <a:pt x="12" y="8"/>
                      <a:pt x="11" y="4"/>
                      <a:pt x="9" y="0"/>
                    </a:cubicBezTo>
                    <a:cubicBezTo>
                      <a:pt x="6" y="2"/>
                      <a:pt x="3" y="3"/>
                      <a:pt x="0" y="4"/>
                    </a:cubicBezTo>
                    <a:cubicBezTo>
                      <a:pt x="0" y="4"/>
                      <a:pt x="3" y="14"/>
                      <a:pt x="3" y="14"/>
                    </a:cubicBezTo>
                    <a:close/>
                  </a:path>
                </a:pathLst>
              </a:custGeom>
              <a:solidFill>
                <a:srgbClr val="76A8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" name="Freeform 45"/>
              <p:cNvSpPr/>
              <p:nvPr/>
            </p:nvSpPr>
            <p:spPr bwMode="auto">
              <a:xfrm>
                <a:off x="3093" y="2767"/>
                <a:ext cx="41" cy="45"/>
              </a:xfrm>
              <a:custGeom>
                <a:avLst/>
                <a:gdLst>
                  <a:gd name="T0" fmla="*/ 1 w 11"/>
                  <a:gd name="T1" fmla="*/ 12 h 12"/>
                  <a:gd name="T2" fmla="*/ 11 w 11"/>
                  <a:gd name="T3" fmla="*/ 12 h 12"/>
                  <a:gd name="T4" fmla="*/ 9 w 11"/>
                  <a:gd name="T5" fmla="*/ 0 h 12"/>
                  <a:gd name="T6" fmla="*/ 0 w 11"/>
                  <a:gd name="T7" fmla="*/ 2 h 12"/>
                  <a:gd name="T8" fmla="*/ 1 w 11"/>
                  <a:gd name="T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2">
                    <a:moveTo>
                      <a:pt x="1" y="12"/>
                    </a:moveTo>
                    <a:cubicBezTo>
                      <a:pt x="5" y="12"/>
                      <a:pt x="8" y="12"/>
                      <a:pt x="11" y="12"/>
                    </a:cubicBezTo>
                    <a:cubicBezTo>
                      <a:pt x="11" y="8"/>
                      <a:pt x="11" y="4"/>
                      <a:pt x="9" y="0"/>
                    </a:cubicBezTo>
                    <a:cubicBezTo>
                      <a:pt x="6" y="1"/>
                      <a:pt x="3" y="2"/>
                      <a:pt x="0" y="2"/>
                    </a:cubicBezTo>
                    <a:cubicBezTo>
                      <a:pt x="0" y="2"/>
                      <a:pt x="1" y="12"/>
                      <a:pt x="1" y="12"/>
                    </a:cubicBezTo>
                    <a:close/>
                  </a:path>
                </a:pathLst>
              </a:custGeom>
              <a:solidFill>
                <a:srgbClr val="76A8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" name="Freeform 46"/>
              <p:cNvSpPr/>
              <p:nvPr/>
            </p:nvSpPr>
            <p:spPr bwMode="auto">
              <a:xfrm>
                <a:off x="3184" y="2751"/>
                <a:ext cx="46" cy="50"/>
              </a:xfrm>
              <a:custGeom>
                <a:avLst/>
                <a:gdLst>
                  <a:gd name="T0" fmla="*/ 2 w 12"/>
                  <a:gd name="T1" fmla="*/ 13 h 13"/>
                  <a:gd name="T2" fmla="*/ 12 w 12"/>
                  <a:gd name="T3" fmla="*/ 12 h 13"/>
                  <a:gd name="T4" fmla="*/ 10 w 12"/>
                  <a:gd name="T5" fmla="*/ 0 h 13"/>
                  <a:gd name="T6" fmla="*/ 0 w 12"/>
                  <a:gd name="T7" fmla="*/ 2 h 13"/>
                  <a:gd name="T8" fmla="*/ 2 w 12"/>
                  <a:gd name="T9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3">
                    <a:moveTo>
                      <a:pt x="2" y="13"/>
                    </a:moveTo>
                    <a:cubicBezTo>
                      <a:pt x="5" y="12"/>
                      <a:pt x="9" y="12"/>
                      <a:pt x="12" y="12"/>
                    </a:cubicBezTo>
                    <a:cubicBezTo>
                      <a:pt x="12" y="8"/>
                      <a:pt x="11" y="4"/>
                      <a:pt x="10" y="0"/>
                    </a:cubicBezTo>
                    <a:cubicBezTo>
                      <a:pt x="7" y="1"/>
                      <a:pt x="4" y="2"/>
                      <a:pt x="0" y="2"/>
                    </a:cubicBezTo>
                    <a:cubicBezTo>
                      <a:pt x="0" y="2"/>
                      <a:pt x="2" y="12"/>
                      <a:pt x="2" y="13"/>
                    </a:cubicBezTo>
                    <a:close/>
                  </a:path>
                </a:pathLst>
              </a:custGeom>
              <a:solidFill>
                <a:srgbClr val="76A8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" name="Freeform 47"/>
              <p:cNvSpPr>
                <a:spLocks noEditPoints="1"/>
              </p:cNvSpPr>
              <p:nvPr/>
            </p:nvSpPr>
            <p:spPr bwMode="auto">
              <a:xfrm>
                <a:off x="2777" y="2393"/>
                <a:ext cx="160" cy="152"/>
              </a:xfrm>
              <a:custGeom>
                <a:avLst/>
                <a:gdLst>
                  <a:gd name="T0" fmla="*/ 3 w 42"/>
                  <a:gd name="T1" fmla="*/ 11 h 40"/>
                  <a:gd name="T2" fmla="*/ 10 w 42"/>
                  <a:gd name="T3" fmla="*/ 33 h 40"/>
                  <a:gd name="T4" fmla="*/ 34 w 42"/>
                  <a:gd name="T5" fmla="*/ 33 h 40"/>
                  <a:gd name="T6" fmla="*/ 40 w 42"/>
                  <a:gd name="T7" fmla="*/ 16 h 40"/>
                  <a:gd name="T8" fmla="*/ 18 w 42"/>
                  <a:gd name="T9" fmla="*/ 0 h 40"/>
                  <a:gd name="T10" fmla="*/ 3 w 42"/>
                  <a:gd name="T11" fmla="*/ 11 h 40"/>
                  <a:gd name="T12" fmla="*/ 11 w 42"/>
                  <a:gd name="T13" fmla="*/ 31 h 40"/>
                  <a:gd name="T14" fmla="*/ 6 w 42"/>
                  <a:gd name="T15" fmla="*/ 12 h 40"/>
                  <a:gd name="T16" fmla="*/ 18 w 42"/>
                  <a:gd name="T17" fmla="*/ 3 h 40"/>
                  <a:gd name="T18" fmla="*/ 37 w 42"/>
                  <a:gd name="T19" fmla="*/ 17 h 40"/>
                  <a:gd name="T20" fmla="*/ 33 w 42"/>
                  <a:gd name="T21" fmla="*/ 31 h 40"/>
                  <a:gd name="T22" fmla="*/ 11 w 42"/>
                  <a:gd name="T23" fmla="*/ 3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40">
                    <a:moveTo>
                      <a:pt x="3" y="11"/>
                    </a:moveTo>
                    <a:cubicBezTo>
                      <a:pt x="0" y="19"/>
                      <a:pt x="3" y="28"/>
                      <a:pt x="10" y="33"/>
                    </a:cubicBezTo>
                    <a:cubicBezTo>
                      <a:pt x="16" y="38"/>
                      <a:pt x="26" y="40"/>
                      <a:pt x="34" y="33"/>
                    </a:cubicBezTo>
                    <a:cubicBezTo>
                      <a:pt x="40" y="29"/>
                      <a:pt x="42" y="23"/>
                      <a:pt x="40" y="16"/>
                    </a:cubicBezTo>
                    <a:cubicBezTo>
                      <a:pt x="37" y="8"/>
                      <a:pt x="27" y="0"/>
                      <a:pt x="18" y="0"/>
                    </a:cubicBezTo>
                    <a:cubicBezTo>
                      <a:pt x="11" y="0"/>
                      <a:pt x="6" y="4"/>
                      <a:pt x="3" y="11"/>
                    </a:cubicBezTo>
                    <a:close/>
                    <a:moveTo>
                      <a:pt x="11" y="31"/>
                    </a:moveTo>
                    <a:cubicBezTo>
                      <a:pt x="7" y="27"/>
                      <a:pt x="2" y="21"/>
                      <a:pt x="6" y="12"/>
                    </a:cubicBezTo>
                    <a:cubicBezTo>
                      <a:pt x="9" y="4"/>
                      <a:pt x="14" y="3"/>
                      <a:pt x="18" y="3"/>
                    </a:cubicBezTo>
                    <a:cubicBezTo>
                      <a:pt x="26" y="3"/>
                      <a:pt x="34" y="10"/>
                      <a:pt x="37" y="17"/>
                    </a:cubicBezTo>
                    <a:cubicBezTo>
                      <a:pt x="38" y="21"/>
                      <a:pt x="39" y="26"/>
                      <a:pt x="33" y="31"/>
                    </a:cubicBezTo>
                    <a:cubicBezTo>
                      <a:pt x="26" y="37"/>
                      <a:pt x="17" y="35"/>
                      <a:pt x="11" y="31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6" name="Freeform 48"/>
              <p:cNvSpPr/>
              <p:nvPr/>
            </p:nvSpPr>
            <p:spPr bwMode="auto">
              <a:xfrm>
                <a:off x="2803" y="2389"/>
                <a:ext cx="126" cy="133"/>
              </a:xfrm>
              <a:custGeom>
                <a:avLst/>
                <a:gdLst>
                  <a:gd name="T0" fmla="*/ 22 w 33"/>
                  <a:gd name="T1" fmla="*/ 28 h 35"/>
                  <a:gd name="T2" fmla="*/ 4 w 33"/>
                  <a:gd name="T3" fmla="*/ 16 h 35"/>
                  <a:gd name="T4" fmla="*/ 22 w 33"/>
                  <a:gd name="T5" fmla="*/ 2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" h="35">
                    <a:moveTo>
                      <a:pt x="22" y="28"/>
                    </a:moveTo>
                    <a:cubicBezTo>
                      <a:pt x="33" y="19"/>
                      <a:pt x="10" y="0"/>
                      <a:pt x="4" y="16"/>
                    </a:cubicBezTo>
                    <a:cubicBezTo>
                      <a:pt x="0" y="26"/>
                      <a:pt x="13" y="35"/>
                      <a:pt x="22" y="28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7" name="Freeform 49"/>
              <p:cNvSpPr>
                <a:spLocks noEditPoints="1"/>
              </p:cNvSpPr>
              <p:nvPr/>
            </p:nvSpPr>
            <p:spPr bwMode="auto">
              <a:xfrm>
                <a:off x="2899" y="2183"/>
                <a:ext cx="129" cy="130"/>
              </a:xfrm>
              <a:custGeom>
                <a:avLst/>
                <a:gdLst>
                  <a:gd name="T0" fmla="*/ 16 w 34"/>
                  <a:gd name="T1" fmla="*/ 1 h 34"/>
                  <a:gd name="T2" fmla="*/ 1 w 34"/>
                  <a:gd name="T3" fmla="*/ 17 h 34"/>
                  <a:gd name="T4" fmla="*/ 9 w 34"/>
                  <a:gd name="T5" fmla="*/ 30 h 34"/>
                  <a:gd name="T6" fmla="*/ 27 w 34"/>
                  <a:gd name="T7" fmla="*/ 27 h 34"/>
                  <a:gd name="T8" fmla="*/ 30 w 34"/>
                  <a:gd name="T9" fmla="*/ 7 h 34"/>
                  <a:gd name="T10" fmla="*/ 16 w 34"/>
                  <a:gd name="T11" fmla="*/ 1 h 34"/>
                  <a:gd name="T12" fmla="*/ 10 w 34"/>
                  <a:gd name="T13" fmla="*/ 28 h 34"/>
                  <a:gd name="T14" fmla="*/ 4 w 34"/>
                  <a:gd name="T15" fmla="*/ 17 h 34"/>
                  <a:gd name="T16" fmla="*/ 17 w 34"/>
                  <a:gd name="T17" fmla="*/ 4 h 34"/>
                  <a:gd name="T18" fmla="*/ 28 w 34"/>
                  <a:gd name="T19" fmla="*/ 9 h 34"/>
                  <a:gd name="T20" fmla="*/ 29 w 34"/>
                  <a:gd name="T21" fmla="*/ 15 h 34"/>
                  <a:gd name="T22" fmla="*/ 25 w 34"/>
                  <a:gd name="T23" fmla="*/ 25 h 34"/>
                  <a:gd name="T24" fmla="*/ 10 w 34"/>
                  <a:gd name="T25" fmla="*/ 2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34">
                    <a:moveTo>
                      <a:pt x="16" y="1"/>
                    </a:moveTo>
                    <a:cubicBezTo>
                      <a:pt x="9" y="3"/>
                      <a:pt x="2" y="10"/>
                      <a:pt x="1" y="17"/>
                    </a:cubicBezTo>
                    <a:cubicBezTo>
                      <a:pt x="0" y="22"/>
                      <a:pt x="3" y="27"/>
                      <a:pt x="9" y="30"/>
                    </a:cubicBezTo>
                    <a:cubicBezTo>
                      <a:pt x="15" y="34"/>
                      <a:pt x="22" y="33"/>
                      <a:pt x="27" y="27"/>
                    </a:cubicBezTo>
                    <a:cubicBezTo>
                      <a:pt x="32" y="23"/>
                      <a:pt x="34" y="15"/>
                      <a:pt x="30" y="7"/>
                    </a:cubicBezTo>
                    <a:cubicBezTo>
                      <a:pt x="27" y="2"/>
                      <a:pt x="22" y="0"/>
                      <a:pt x="16" y="1"/>
                    </a:cubicBezTo>
                    <a:close/>
                    <a:moveTo>
                      <a:pt x="10" y="28"/>
                    </a:moveTo>
                    <a:cubicBezTo>
                      <a:pt x="4" y="25"/>
                      <a:pt x="3" y="20"/>
                      <a:pt x="4" y="17"/>
                    </a:cubicBezTo>
                    <a:cubicBezTo>
                      <a:pt x="5" y="11"/>
                      <a:pt x="11" y="5"/>
                      <a:pt x="17" y="4"/>
                    </a:cubicBezTo>
                    <a:cubicBezTo>
                      <a:pt x="20" y="3"/>
                      <a:pt x="24" y="4"/>
                      <a:pt x="28" y="9"/>
                    </a:cubicBezTo>
                    <a:cubicBezTo>
                      <a:pt x="29" y="11"/>
                      <a:pt x="29" y="13"/>
                      <a:pt x="29" y="15"/>
                    </a:cubicBezTo>
                    <a:cubicBezTo>
                      <a:pt x="30" y="19"/>
                      <a:pt x="28" y="23"/>
                      <a:pt x="25" y="25"/>
                    </a:cubicBezTo>
                    <a:cubicBezTo>
                      <a:pt x="22" y="29"/>
                      <a:pt x="16" y="31"/>
                      <a:pt x="10" y="28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8" name="Freeform 50"/>
              <p:cNvSpPr/>
              <p:nvPr/>
            </p:nvSpPr>
            <p:spPr bwMode="auto">
              <a:xfrm>
                <a:off x="2902" y="2187"/>
                <a:ext cx="107" cy="103"/>
              </a:xfrm>
              <a:custGeom>
                <a:avLst/>
                <a:gdLst>
                  <a:gd name="T0" fmla="*/ 23 w 28"/>
                  <a:gd name="T1" fmla="*/ 11 h 27"/>
                  <a:gd name="T2" fmla="*/ 12 w 28"/>
                  <a:gd name="T3" fmla="*/ 23 h 27"/>
                  <a:gd name="T4" fmla="*/ 23 w 28"/>
                  <a:gd name="T5" fmla="*/ 1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" h="27">
                    <a:moveTo>
                      <a:pt x="23" y="11"/>
                    </a:moveTo>
                    <a:cubicBezTo>
                      <a:pt x="17" y="0"/>
                      <a:pt x="0" y="16"/>
                      <a:pt x="12" y="23"/>
                    </a:cubicBezTo>
                    <a:cubicBezTo>
                      <a:pt x="19" y="27"/>
                      <a:pt x="28" y="18"/>
                      <a:pt x="23" y="11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9" name="Freeform 51"/>
              <p:cNvSpPr/>
              <p:nvPr/>
            </p:nvSpPr>
            <p:spPr bwMode="auto">
              <a:xfrm>
                <a:off x="2092" y="2633"/>
                <a:ext cx="88" cy="477"/>
              </a:xfrm>
              <a:custGeom>
                <a:avLst/>
                <a:gdLst>
                  <a:gd name="T0" fmla="*/ 8 w 23"/>
                  <a:gd name="T1" fmla="*/ 4 h 125"/>
                  <a:gd name="T2" fmla="*/ 8 w 23"/>
                  <a:gd name="T3" fmla="*/ 54 h 125"/>
                  <a:gd name="T4" fmla="*/ 1 w 23"/>
                  <a:gd name="T5" fmla="*/ 117 h 125"/>
                  <a:gd name="T6" fmla="*/ 3 w 23"/>
                  <a:gd name="T7" fmla="*/ 124 h 125"/>
                  <a:gd name="T8" fmla="*/ 10 w 23"/>
                  <a:gd name="T9" fmla="*/ 122 h 125"/>
                  <a:gd name="T10" fmla="*/ 18 w 23"/>
                  <a:gd name="T11" fmla="*/ 52 h 125"/>
                  <a:gd name="T12" fmla="*/ 17 w 23"/>
                  <a:gd name="T13" fmla="*/ 6 h 125"/>
                  <a:gd name="T14" fmla="*/ 13 w 23"/>
                  <a:gd name="T15" fmla="*/ 0 h 125"/>
                  <a:gd name="T16" fmla="*/ 8 w 23"/>
                  <a:gd name="T17" fmla="*/ 4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125">
                    <a:moveTo>
                      <a:pt x="8" y="4"/>
                    </a:moveTo>
                    <a:cubicBezTo>
                      <a:pt x="4" y="22"/>
                      <a:pt x="6" y="38"/>
                      <a:pt x="8" y="54"/>
                    </a:cubicBezTo>
                    <a:cubicBezTo>
                      <a:pt x="11" y="74"/>
                      <a:pt x="13" y="94"/>
                      <a:pt x="1" y="117"/>
                    </a:cubicBezTo>
                    <a:cubicBezTo>
                      <a:pt x="0" y="120"/>
                      <a:pt x="1" y="122"/>
                      <a:pt x="3" y="124"/>
                    </a:cubicBezTo>
                    <a:cubicBezTo>
                      <a:pt x="6" y="125"/>
                      <a:pt x="8" y="124"/>
                      <a:pt x="10" y="122"/>
                    </a:cubicBezTo>
                    <a:cubicBezTo>
                      <a:pt x="23" y="95"/>
                      <a:pt x="20" y="73"/>
                      <a:pt x="18" y="52"/>
                    </a:cubicBezTo>
                    <a:cubicBezTo>
                      <a:pt x="16" y="38"/>
                      <a:pt x="14" y="23"/>
                      <a:pt x="17" y="6"/>
                    </a:cubicBezTo>
                    <a:cubicBezTo>
                      <a:pt x="18" y="3"/>
                      <a:pt x="16" y="1"/>
                      <a:pt x="13" y="0"/>
                    </a:cubicBezTo>
                    <a:cubicBezTo>
                      <a:pt x="11" y="0"/>
                      <a:pt x="8" y="1"/>
                      <a:pt x="8" y="4"/>
                    </a:cubicBezTo>
                  </a:path>
                </a:pathLst>
              </a:custGeom>
              <a:solidFill>
                <a:srgbClr val="5B2C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0" name="Freeform 52"/>
              <p:cNvSpPr/>
              <p:nvPr/>
            </p:nvSpPr>
            <p:spPr bwMode="auto">
              <a:xfrm>
                <a:off x="2020" y="2450"/>
                <a:ext cx="274" cy="282"/>
              </a:xfrm>
              <a:custGeom>
                <a:avLst/>
                <a:gdLst>
                  <a:gd name="T0" fmla="*/ 27 w 72"/>
                  <a:gd name="T1" fmla="*/ 72 h 74"/>
                  <a:gd name="T2" fmla="*/ 42 w 72"/>
                  <a:gd name="T3" fmla="*/ 72 h 74"/>
                  <a:gd name="T4" fmla="*/ 59 w 72"/>
                  <a:gd name="T5" fmla="*/ 61 h 74"/>
                  <a:gd name="T6" fmla="*/ 50 w 72"/>
                  <a:gd name="T7" fmla="*/ 7 h 74"/>
                  <a:gd name="T8" fmla="*/ 22 w 72"/>
                  <a:gd name="T9" fmla="*/ 3 h 74"/>
                  <a:gd name="T10" fmla="*/ 9 w 72"/>
                  <a:gd name="T11" fmla="*/ 12 h 74"/>
                  <a:gd name="T12" fmla="*/ 1 w 72"/>
                  <a:gd name="T13" fmla="*/ 40 h 74"/>
                  <a:gd name="T14" fmla="*/ 24 w 72"/>
                  <a:gd name="T15" fmla="*/ 71 h 74"/>
                  <a:gd name="T16" fmla="*/ 27 w 72"/>
                  <a:gd name="T17" fmla="*/ 7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74">
                    <a:moveTo>
                      <a:pt x="27" y="72"/>
                    </a:moveTo>
                    <a:cubicBezTo>
                      <a:pt x="32" y="74"/>
                      <a:pt x="37" y="74"/>
                      <a:pt x="42" y="72"/>
                    </a:cubicBezTo>
                    <a:cubicBezTo>
                      <a:pt x="47" y="70"/>
                      <a:pt x="56" y="66"/>
                      <a:pt x="59" y="61"/>
                    </a:cubicBezTo>
                    <a:cubicBezTo>
                      <a:pt x="72" y="43"/>
                      <a:pt x="65" y="19"/>
                      <a:pt x="50" y="7"/>
                    </a:cubicBezTo>
                    <a:cubicBezTo>
                      <a:pt x="42" y="1"/>
                      <a:pt x="31" y="0"/>
                      <a:pt x="22" y="3"/>
                    </a:cubicBezTo>
                    <a:cubicBezTo>
                      <a:pt x="17" y="5"/>
                      <a:pt x="12" y="8"/>
                      <a:pt x="9" y="12"/>
                    </a:cubicBezTo>
                    <a:cubicBezTo>
                      <a:pt x="3" y="19"/>
                      <a:pt x="0" y="31"/>
                      <a:pt x="1" y="40"/>
                    </a:cubicBezTo>
                    <a:cubicBezTo>
                      <a:pt x="2" y="54"/>
                      <a:pt x="12" y="66"/>
                      <a:pt x="24" y="71"/>
                    </a:cubicBezTo>
                    <a:cubicBezTo>
                      <a:pt x="25" y="72"/>
                      <a:pt x="26" y="72"/>
                      <a:pt x="27" y="72"/>
                    </a:cubicBezTo>
                    <a:close/>
                  </a:path>
                </a:pathLst>
              </a:custGeom>
              <a:solidFill>
                <a:srgbClr val="C7C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1" name="Freeform 53"/>
              <p:cNvSpPr/>
              <p:nvPr/>
            </p:nvSpPr>
            <p:spPr bwMode="auto">
              <a:xfrm>
                <a:off x="1940" y="2911"/>
                <a:ext cx="49" cy="206"/>
              </a:xfrm>
              <a:custGeom>
                <a:avLst/>
                <a:gdLst>
                  <a:gd name="T0" fmla="*/ 0 w 13"/>
                  <a:gd name="T1" fmla="*/ 5 h 54"/>
                  <a:gd name="T2" fmla="*/ 3 w 13"/>
                  <a:gd name="T3" fmla="*/ 50 h 54"/>
                  <a:gd name="T4" fmla="*/ 9 w 13"/>
                  <a:gd name="T5" fmla="*/ 54 h 54"/>
                  <a:gd name="T6" fmla="*/ 12 w 13"/>
                  <a:gd name="T7" fmla="*/ 48 h 54"/>
                  <a:gd name="T8" fmla="*/ 9 w 13"/>
                  <a:gd name="T9" fmla="*/ 5 h 54"/>
                  <a:gd name="T10" fmla="*/ 5 w 13"/>
                  <a:gd name="T11" fmla="*/ 0 h 54"/>
                  <a:gd name="T12" fmla="*/ 0 w 13"/>
                  <a:gd name="T13" fmla="*/ 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54">
                    <a:moveTo>
                      <a:pt x="0" y="5"/>
                    </a:moveTo>
                    <a:cubicBezTo>
                      <a:pt x="0" y="19"/>
                      <a:pt x="0" y="35"/>
                      <a:pt x="3" y="50"/>
                    </a:cubicBezTo>
                    <a:cubicBezTo>
                      <a:pt x="4" y="53"/>
                      <a:pt x="6" y="54"/>
                      <a:pt x="9" y="54"/>
                    </a:cubicBezTo>
                    <a:cubicBezTo>
                      <a:pt x="11" y="53"/>
                      <a:pt x="13" y="51"/>
                      <a:pt x="12" y="48"/>
                    </a:cubicBezTo>
                    <a:cubicBezTo>
                      <a:pt x="9" y="34"/>
                      <a:pt x="9" y="18"/>
                      <a:pt x="9" y="5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</a:path>
                </a:pathLst>
              </a:custGeom>
              <a:solidFill>
                <a:srgbClr val="5B2C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2" name="Freeform 54"/>
              <p:cNvSpPr/>
              <p:nvPr/>
            </p:nvSpPr>
            <p:spPr bwMode="auto">
              <a:xfrm>
                <a:off x="1811" y="2690"/>
                <a:ext cx="300" cy="305"/>
              </a:xfrm>
              <a:custGeom>
                <a:avLst/>
                <a:gdLst>
                  <a:gd name="T0" fmla="*/ 37 w 79"/>
                  <a:gd name="T1" fmla="*/ 80 h 80"/>
                  <a:gd name="T2" fmla="*/ 53 w 79"/>
                  <a:gd name="T3" fmla="*/ 76 h 80"/>
                  <a:gd name="T4" fmla="*/ 69 w 79"/>
                  <a:gd name="T5" fmla="*/ 61 h 80"/>
                  <a:gd name="T6" fmla="*/ 49 w 79"/>
                  <a:gd name="T7" fmla="*/ 6 h 80"/>
                  <a:gd name="T8" fmla="*/ 19 w 79"/>
                  <a:gd name="T9" fmla="*/ 7 h 80"/>
                  <a:gd name="T10" fmla="*/ 6 w 79"/>
                  <a:gd name="T11" fmla="*/ 18 h 80"/>
                  <a:gd name="T12" fmla="*/ 3 w 79"/>
                  <a:gd name="T13" fmla="*/ 50 h 80"/>
                  <a:gd name="T14" fmla="*/ 34 w 79"/>
                  <a:gd name="T15" fmla="*/ 79 h 80"/>
                  <a:gd name="T16" fmla="*/ 37 w 79"/>
                  <a:gd name="T17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9" h="80">
                    <a:moveTo>
                      <a:pt x="37" y="80"/>
                    </a:moveTo>
                    <a:cubicBezTo>
                      <a:pt x="42" y="80"/>
                      <a:pt x="48" y="79"/>
                      <a:pt x="53" y="76"/>
                    </a:cubicBezTo>
                    <a:cubicBezTo>
                      <a:pt x="58" y="73"/>
                      <a:pt x="67" y="67"/>
                      <a:pt x="69" y="61"/>
                    </a:cubicBezTo>
                    <a:cubicBezTo>
                      <a:pt x="79" y="40"/>
                      <a:pt x="68" y="15"/>
                      <a:pt x="49" y="6"/>
                    </a:cubicBezTo>
                    <a:cubicBezTo>
                      <a:pt x="40" y="0"/>
                      <a:pt x="28" y="2"/>
                      <a:pt x="19" y="7"/>
                    </a:cubicBezTo>
                    <a:cubicBezTo>
                      <a:pt x="14" y="9"/>
                      <a:pt x="9" y="13"/>
                      <a:pt x="6" y="18"/>
                    </a:cubicBezTo>
                    <a:cubicBezTo>
                      <a:pt x="1" y="27"/>
                      <a:pt x="0" y="41"/>
                      <a:pt x="3" y="50"/>
                    </a:cubicBezTo>
                    <a:cubicBezTo>
                      <a:pt x="7" y="65"/>
                      <a:pt x="20" y="76"/>
                      <a:pt x="34" y="79"/>
                    </a:cubicBezTo>
                    <a:cubicBezTo>
                      <a:pt x="35" y="79"/>
                      <a:pt x="36" y="79"/>
                      <a:pt x="37" y="80"/>
                    </a:cubicBezTo>
                    <a:close/>
                  </a:path>
                </a:pathLst>
              </a:custGeom>
              <a:solidFill>
                <a:srgbClr val="80A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" name="Freeform 55"/>
              <p:cNvSpPr/>
              <p:nvPr/>
            </p:nvSpPr>
            <p:spPr bwMode="auto">
              <a:xfrm>
                <a:off x="1902" y="2915"/>
                <a:ext cx="72" cy="69"/>
              </a:xfrm>
              <a:custGeom>
                <a:avLst/>
                <a:gdLst>
                  <a:gd name="T0" fmla="*/ 11 w 19"/>
                  <a:gd name="T1" fmla="*/ 14 h 18"/>
                  <a:gd name="T2" fmla="*/ 1 w 19"/>
                  <a:gd name="T3" fmla="*/ 8 h 18"/>
                  <a:gd name="T4" fmla="*/ 11 w 19"/>
                  <a:gd name="T5" fmla="*/ 14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8">
                    <a:moveTo>
                      <a:pt x="11" y="14"/>
                    </a:moveTo>
                    <a:cubicBezTo>
                      <a:pt x="19" y="5"/>
                      <a:pt x="3" y="0"/>
                      <a:pt x="1" y="8"/>
                    </a:cubicBezTo>
                    <a:cubicBezTo>
                      <a:pt x="0" y="14"/>
                      <a:pt x="8" y="18"/>
                      <a:pt x="11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4" name="Freeform 56"/>
              <p:cNvSpPr/>
              <p:nvPr/>
            </p:nvSpPr>
            <p:spPr bwMode="auto">
              <a:xfrm>
                <a:off x="1993" y="2923"/>
                <a:ext cx="46" cy="46"/>
              </a:xfrm>
              <a:custGeom>
                <a:avLst/>
                <a:gdLst>
                  <a:gd name="T0" fmla="*/ 7 w 12"/>
                  <a:gd name="T1" fmla="*/ 9 h 12"/>
                  <a:gd name="T2" fmla="*/ 0 w 12"/>
                  <a:gd name="T3" fmla="*/ 5 h 12"/>
                  <a:gd name="T4" fmla="*/ 7 w 12"/>
                  <a:gd name="T5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2">
                    <a:moveTo>
                      <a:pt x="7" y="9"/>
                    </a:moveTo>
                    <a:cubicBezTo>
                      <a:pt x="12" y="3"/>
                      <a:pt x="2" y="0"/>
                      <a:pt x="0" y="5"/>
                    </a:cubicBezTo>
                    <a:cubicBezTo>
                      <a:pt x="0" y="9"/>
                      <a:pt x="4" y="12"/>
                      <a:pt x="7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5" name="Freeform 57"/>
              <p:cNvSpPr/>
              <p:nvPr/>
            </p:nvSpPr>
            <p:spPr bwMode="auto">
              <a:xfrm>
                <a:off x="1864" y="2885"/>
                <a:ext cx="34" cy="34"/>
              </a:xfrm>
              <a:custGeom>
                <a:avLst/>
                <a:gdLst>
                  <a:gd name="T0" fmla="*/ 5 w 9"/>
                  <a:gd name="T1" fmla="*/ 6 h 9"/>
                  <a:gd name="T2" fmla="*/ 0 w 9"/>
                  <a:gd name="T3" fmla="*/ 4 h 9"/>
                  <a:gd name="T4" fmla="*/ 5 w 9"/>
                  <a:gd name="T5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9">
                    <a:moveTo>
                      <a:pt x="5" y="6"/>
                    </a:moveTo>
                    <a:cubicBezTo>
                      <a:pt x="9" y="2"/>
                      <a:pt x="1" y="0"/>
                      <a:pt x="0" y="4"/>
                    </a:cubicBezTo>
                    <a:cubicBezTo>
                      <a:pt x="0" y="6"/>
                      <a:pt x="3" y="9"/>
                      <a:pt x="5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6" name="Freeform 58"/>
              <p:cNvSpPr/>
              <p:nvPr/>
            </p:nvSpPr>
            <p:spPr bwMode="auto">
              <a:xfrm>
                <a:off x="1887" y="2839"/>
                <a:ext cx="19" cy="19"/>
              </a:xfrm>
              <a:custGeom>
                <a:avLst/>
                <a:gdLst>
                  <a:gd name="T0" fmla="*/ 3 w 5"/>
                  <a:gd name="T1" fmla="*/ 4 h 5"/>
                  <a:gd name="T2" fmla="*/ 0 w 5"/>
                  <a:gd name="T3" fmla="*/ 2 h 5"/>
                  <a:gd name="T4" fmla="*/ 3 w 5"/>
                  <a:gd name="T5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3" y="4"/>
                    </a:moveTo>
                    <a:cubicBezTo>
                      <a:pt x="5" y="1"/>
                      <a:pt x="1" y="0"/>
                      <a:pt x="0" y="2"/>
                    </a:cubicBezTo>
                    <a:cubicBezTo>
                      <a:pt x="0" y="4"/>
                      <a:pt x="2" y="5"/>
                      <a:pt x="3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7" name="Freeform 59"/>
              <p:cNvSpPr/>
              <p:nvPr/>
            </p:nvSpPr>
            <p:spPr bwMode="auto">
              <a:xfrm>
                <a:off x="1936" y="2900"/>
                <a:ext cx="19" cy="19"/>
              </a:xfrm>
              <a:custGeom>
                <a:avLst/>
                <a:gdLst>
                  <a:gd name="T0" fmla="*/ 3 w 5"/>
                  <a:gd name="T1" fmla="*/ 3 h 5"/>
                  <a:gd name="T2" fmla="*/ 1 w 5"/>
                  <a:gd name="T3" fmla="*/ 2 h 5"/>
                  <a:gd name="T4" fmla="*/ 3 w 5"/>
                  <a:gd name="T5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3" y="3"/>
                    </a:moveTo>
                    <a:cubicBezTo>
                      <a:pt x="5" y="1"/>
                      <a:pt x="1" y="0"/>
                      <a:pt x="1" y="2"/>
                    </a:cubicBezTo>
                    <a:cubicBezTo>
                      <a:pt x="0" y="4"/>
                      <a:pt x="2" y="5"/>
                      <a:pt x="3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8" name="Freeform 60"/>
              <p:cNvSpPr/>
              <p:nvPr/>
            </p:nvSpPr>
            <p:spPr bwMode="auto">
              <a:xfrm>
                <a:off x="2046" y="2881"/>
                <a:ext cx="12" cy="11"/>
              </a:xfrm>
              <a:custGeom>
                <a:avLst/>
                <a:gdLst>
                  <a:gd name="T0" fmla="*/ 2 w 3"/>
                  <a:gd name="T1" fmla="*/ 2 h 3"/>
                  <a:gd name="T2" fmla="*/ 0 w 3"/>
                  <a:gd name="T3" fmla="*/ 1 h 3"/>
                  <a:gd name="T4" fmla="*/ 2 w 3"/>
                  <a:gd name="T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2" y="2"/>
                    </a:moveTo>
                    <a:cubicBezTo>
                      <a:pt x="3" y="1"/>
                      <a:pt x="1" y="0"/>
                      <a:pt x="0" y="1"/>
                    </a:cubicBezTo>
                    <a:cubicBezTo>
                      <a:pt x="0" y="2"/>
                      <a:pt x="1" y="3"/>
                      <a:pt x="2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9" name="Freeform 61"/>
              <p:cNvSpPr/>
              <p:nvPr/>
            </p:nvSpPr>
            <p:spPr bwMode="auto">
              <a:xfrm>
                <a:off x="1845" y="2812"/>
                <a:ext cx="11" cy="12"/>
              </a:xfrm>
              <a:custGeom>
                <a:avLst/>
                <a:gdLst>
                  <a:gd name="T0" fmla="*/ 2 w 3"/>
                  <a:gd name="T1" fmla="*/ 2 h 3"/>
                  <a:gd name="T2" fmla="*/ 0 w 3"/>
                  <a:gd name="T3" fmla="*/ 1 h 3"/>
                  <a:gd name="T4" fmla="*/ 2 w 3"/>
                  <a:gd name="T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2" y="2"/>
                    </a:moveTo>
                    <a:cubicBezTo>
                      <a:pt x="3" y="1"/>
                      <a:pt x="1" y="0"/>
                      <a:pt x="0" y="1"/>
                    </a:cubicBezTo>
                    <a:cubicBezTo>
                      <a:pt x="0" y="2"/>
                      <a:pt x="1" y="3"/>
                      <a:pt x="2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0" name="Freeform 62"/>
              <p:cNvSpPr/>
              <p:nvPr/>
            </p:nvSpPr>
            <p:spPr bwMode="auto">
              <a:xfrm>
                <a:off x="1761" y="2839"/>
                <a:ext cx="137" cy="313"/>
              </a:xfrm>
              <a:custGeom>
                <a:avLst/>
                <a:gdLst>
                  <a:gd name="T0" fmla="*/ 1 w 36"/>
                  <a:gd name="T1" fmla="*/ 0 h 82"/>
                  <a:gd name="T2" fmla="*/ 1 w 36"/>
                  <a:gd name="T3" fmla="*/ 3 h 82"/>
                  <a:gd name="T4" fmla="*/ 26 w 36"/>
                  <a:gd name="T5" fmla="*/ 62 h 82"/>
                  <a:gd name="T6" fmla="*/ 33 w 36"/>
                  <a:gd name="T7" fmla="*/ 80 h 82"/>
                  <a:gd name="T8" fmla="*/ 35 w 36"/>
                  <a:gd name="T9" fmla="*/ 81 h 82"/>
                  <a:gd name="T10" fmla="*/ 36 w 36"/>
                  <a:gd name="T11" fmla="*/ 79 h 82"/>
                  <a:gd name="T12" fmla="*/ 29 w 36"/>
                  <a:gd name="T13" fmla="*/ 61 h 82"/>
                  <a:gd name="T14" fmla="*/ 4 w 36"/>
                  <a:gd name="T15" fmla="*/ 1 h 82"/>
                  <a:gd name="T16" fmla="*/ 1 w 36"/>
                  <a:gd name="T1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82">
                    <a:moveTo>
                      <a:pt x="1" y="0"/>
                    </a:moveTo>
                    <a:cubicBezTo>
                      <a:pt x="1" y="1"/>
                      <a:pt x="0" y="2"/>
                      <a:pt x="1" y="3"/>
                    </a:cubicBezTo>
                    <a:cubicBezTo>
                      <a:pt x="9" y="22"/>
                      <a:pt x="18" y="43"/>
                      <a:pt x="26" y="62"/>
                    </a:cubicBezTo>
                    <a:cubicBezTo>
                      <a:pt x="33" y="80"/>
                      <a:pt x="33" y="80"/>
                      <a:pt x="33" y="80"/>
                    </a:cubicBezTo>
                    <a:cubicBezTo>
                      <a:pt x="33" y="81"/>
                      <a:pt x="34" y="82"/>
                      <a:pt x="35" y="81"/>
                    </a:cubicBezTo>
                    <a:cubicBezTo>
                      <a:pt x="36" y="81"/>
                      <a:pt x="36" y="80"/>
                      <a:pt x="36" y="79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1" y="41"/>
                      <a:pt x="12" y="21"/>
                      <a:pt x="4" y="1"/>
                    </a:cubicBezTo>
                    <a:cubicBezTo>
                      <a:pt x="3" y="0"/>
                      <a:pt x="2" y="0"/>
                      <a:pt x="1" y="0"/>
                    </a:cubicBezTo>
                  </a:path>
                </a:pathLst>
              </a:custGeom>
              <a:solidFill>
                <a:srgbClr val="A8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1" name="Freeform 63"/>
              <p:cNvSpPr/>
              <p:nvPr/>
            </p:nvSpPr>
            <p:spPr bwMode="auto">
              <a:xfrm>
                <a:off x="1689" y="2740"/>
                <a:ext cx="122" cy="107"/>
              </a:xfrm>
              <a:custGeom>
                <a:avLst/>
                <a:gdLst>
                  <a:gd name="T0" fmla="*/ 14 w 32"/>
                  <a:gd name="T1" fmla="*/ 14 h 28"/>
                  <a:gd name="T2" fmla="*/ 3 w 32"/>
                  <a:gd name="T3" fmla="*/ 16 h 28"/>
                  <a:gd name="T4" fmla="*/ 21 w 32"/>
                  <a:gd name="T5" fmla="*/ 28 h 28"/>
                  <a:gd name="T6" fmla="*/ 24 w 32"/>
                  <a:gd name="T7" fmla="*/ 3 h 28"/>
                  <a:gd name="T8" fmla="*/ 14 w 32"/>
                  <a:gd name="T9" fmla="*/ 1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8">
                    <a:moveTo>
                      <a:pt x="14" y="14"/>
                    </a:moveTo>
                    <a:cubicBezTo>
                      <a:pt x="10" y="8"/>
                      <a:pt x="0" y="8"/>
                      <a:pt x="3" y="16"/>
                    </a:cubicBezTo>
                    <a:cubicBezTo>
                      <a:pt x="5" y="22"/>
                      <a:pt x="16" y="27"/>
                      <a:pt x="21" y="28"/>
                    </a:cubicBezTo>
                    <a:cubicBezTo>
                      <a:pt x="23" y="23"/>
                      <a:pt x="32" y="7"/>
                      <a:pt x="24" y="3"/>
                    </a:cubicBezTo>
                    <a:cubicBezTo>
                      <a:pt x="18" y="0"/>
                      <a:pt x="16" y="9"/>
                      <a:pt x="14" y="14"/>
                    </a:cubicBezTo>
                    <a:close/>
                  </a:path>
                </a:pathLst>
              </a:custGeom>
              <a:solidFill>
                <a:srgbClr val="A8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2" name="Freeform 64"/>
              <p:cNvSpPr/>
              <p:nvPr/>
            </p:nvSpPr>
            <p:spPr bwMode="auto">
              <a:xfrm>
                <a:off x="1757" y="2736"/>
                <a:ext cx="57" cy="95"/>
              </a:xfrm>
              <a:custGeom>
                <a:avLst/>
                <a:gdLst>
                  <a:gd name="T0" fmla="*/ 0 w 15"/>
                  <a:gd name="T1" fmla="*/ 3 h 25"/>
                  <a:gd name="T2" fmla="*/ 0 w 15"/>
                  <a:gd name="T3" fmla="*/ 4 h 25"/>
                  <a:gd name="T4" fmla="*/ 0 w 15"/>
                  <a:gd name="T5" fmla="*/ 4 h 25"/>
                  <a:gd name="T6" fmla="*/ 7 w 15"/>
                  <a:gd name="T7" fmla="*/ 2 h 25"/>
                  <a:gd name="T8" fmla="*/ 6 w 15"/>
                  <a:gd name="T9" fmla="*/ 24 h 25"/>
                  <a:gd name="T10" fmla="*/ 7 w 15"/>
                  <a:gd name="T11" fmla="*/ 25 h 25"/>
                  <a:gd name="T12" fmla="*/ 8 w 15"/>
                  <a:gd name="T13" fmla="*/ 24 h 25"/>
                  <a:gd name="T14" fmla="*/ 7 w 15"/>
                  <a:gd name="T15" fmla="*/ 1 h 25"/>
                  <a:gd name="T16" fmla="*/ 0 w 15"/>
                  <a:gd name="T17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25">
                    <a:moveTo>
                      <a:pt x="0" y="3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1"/>
                      <a:pt x="4" y="1"/>
                      <a:pt x="7" y="2"/>
                    </a:cubicBezTo>
                    <a:cubicBezTo>
                      <a:pt x="13" y="6"/>
                      <a:pt x="10" y="16"/>
                      <a:pt x="6" y="24"/>
                    </a:cubicBezTo>
                    <a:cubicBezTo>
                      <a:pt x="7" y="25"/>
                      <a:pt x="7" y="25"/>
                      <a:pt x="7" y="25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11" y="16"/>
                      <a:pt x="15" y="5"/>
                      <a:pt x="7" y="1"/>
                    </a:cubicBezTo>
                    <a:cubicBezTo>
                      <a:pt x="4" y="0"/>
                      <a:pt x="2" y="0"/>
                      <a:pt x="0" y="3"/>
                    </a:cubicBezTo>
                    <a:close/>
                  </a:path>
                </a:pathLst>
              </a:custGeom>
              <a:solidFill>
                <a:srgbClr val="A8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3" name="Freeform 65"/>
              <p:cNvSpPr/>
              <p:nvPr/>
            </p:nvSpPr>
            <p:spPr bwMode="auto">
              <a:xfrm>
                <a:off x="1617" y="2934"/>
                <a:ext cx="41" cy="172"/>
              </a:xfrm>
              <a:custGeom>
                <a:avLst/>
                <a:gdLst>
                  <a:gd name="T0" fmla="*/ 7 w 11"/>
                  <a:gd name="T1" fmla="*/ 2 h 45"/>
                  <a:gd name="T2" fmla="*/ 4 w 11"/>
                  <a:gd name="T3" fmla="*/ 20 h 45"/>
                  <a:gd name="T4" fmla="*/ 0 w 11"/>
                  <a:gd name="T5" fmla="*/ 45 h 45"/>
                  <a:gd name="T6" fmla="*/ 2 w 11"/>
                  <a:gd name="T7" fmla="*/ 43 h 45"/>
                  <a:gd name="T8" fmla="*/ 4 w 11"/>
                  <a:gd name="T9" fmla="*/ 45 h 45"/>
                  <a:gd name="T10" fmla="*/ 8 w 11"/>
                  <a:gd name="T11" fmla="*/ 21 h 45"/>
                  <a:gd name="T12" fmla="*/ 11 w 11"/>
                  <a:gd name="T13" fmla="*/ 2 h 45"/>
                  <a:gd name="T14" fmla="*/ 9 w 11"/>
                  <a:gd name="T15" fmla="*/ 0 h 45"/>
                  <a:gd name="T16" fmla="*/ 7 w 11"/>
                  <a:gd name="T17" fmla="*/ 2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5">
                    <a:moveTo>
                      <a:pt x="7" y="2"/>
                    </a:moveTo>
                    <a:cubicBezTo>
                      <a:pt x="4" y="20"/>
                      <a:pt x="4" y="20"/>
                      <a:pt x="4" y="20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44"/>
                      <a:pt x="1" y="43"/>
                      <a:pt x="2" y="43"/>
                    </a:cubicBezTo>
                    <a:cubicBezTo>
                      <a:pt x="3" y="44"/>
                      <a:pt x="4" y="45"/>
                      <a:pt x="4" y="45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1" y="1"/>
                      <a:pt x="10" y="0"/>
                      <a:pt x="9" y="0"/>
                    </a:cubicBezTo>
                    <a:cubicBezTo>
                      <a:pt x="8" y="0"/>
                      <a:pt x="7" y="1"/>
                      <a:pt x="7" y="2"/>
                    </a:cubicBezTo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4" name="Freeform 66"/>
              <p:cNvSpPr/>
              <p:nvPr/>
            </p:nvSpPr>
            <p:spPr bwMode="auto">
              <a:xfrm>
                <a:off x="1617" y="2854"/>
                <a:ext cx="98" cy="88"/>
              </a:xfrm>
              <a:custGeom>
                <a:avLst/>
                <a:gdLst>
                  <a:gd name="T0" fmla="*/ 11 w 26"/>
                  <a:gd name="T1" fmla="*/ 10 h 23"/>
                  <a:gd name="T2" fmla="*/ 1 w 26"/>
                  <a:gd name="T3" fmla="*/ 7 h 23"/>
                  <a:gd name="T4" fmla="*/ 9 w 26"/>
                  <a:gd name="T5" fmla="*/ 23 h 23"/>
                  <a:gd name="T6" fmla="*/ 22 w 26"/>
                  <a:gd name="T7" fmla="*/ 7 h 23"/>
                  <a:gd name="T8" fmla="*/ 11 w 26"/>
                  <a:gd name="T9" fmla="*/ 1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3">
                    <a:moveTo>
                      <a:pt x="11" y="10"/>
                    </a:moveTo>
                    <a:cubicBezTo>
                      <a:pt x="10" y="4"/>
                      <a:pt x="3" y="0"/>
                      <a:pt x="1" y="7"/>
                    </a:cubicBezTo>
                    <a:cubicBezTo>
                      <a:pt x="0" y="11"/>
                      <a:pt x="6" y="20"/>
                      <a:pt x="9" y="23"/>
                    </a:cubicBezTo>
                    <a:cubicBezTo>
                      <a:pt x="12" y="21"/>
                      <a:pt x="26" y="14"/>
                      <a:pt x="22" y="7"/>
                    </a:cubicBezTo>
                    <a:cubicBezTo>
                      <a:pt x="20" y="2"/>
                      <a:pt x="14" y="8"/>
                      <a:pt x="11" y="10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5" name="Freeform 67"/>
              <p:cNvSpPr/>
              <p:nvPr/>
            </p:nvSpPr>
            <p:spPr bwMode="auto">
              <a:xfrm>
                <a:off x="1666" y="2862"/>
                <a:ext cx="57" cy="76"/>
              </a:xfrm>
              <a:custGeom>
                <a:avLst/>
                <a:gdLst>
                  <a:gd name="T0" fmla="*/ 5 w 15"/>
                  <a:gd name="T1" fmla="*/ 1 h 20"/>
                  <a:gd name="T2" fmla="*/ 5 w 15"/>
                  <a:gd name="T3" fmla="*/ 2 h 20"/>
                  <a:gd name="T4" fmla="*/ 5 w 15"/>
                  <a:gd name="T5" fmla="*/ 2 h 20"/>
                  <a:gd name="T6" fmla="*/ 10 w 15"/>
                  <a:gd name="T7" fmla="*/ 4 h 20"/>
                  <a:gd name="T8" fmla="*/ 0 w 15"/>
                  <a:gd name="T9" fmla="*/ 19 h 20"/>
                  <a:gd name="T10" fmla="*/ 0 w 15"/>
                  <a:gd name="T11" fmla="*/ 20 h 20"/>
                  <a:gd name="T12" fmla="*/ 1 w 15"/>
                  <a:gd name="T13" fmla="*/ 20 h 20"/>
                  <a:gd name="T14" fmla="*/ 11 w 15"/>
                  <a:gd name="T15" fmla="*/ 4 h 20"/>
                  <a:gd name="T16" fmla="*/ 5 w 15"/>
                  <a:gd name="T17" fmla="*/ 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20">
                    <a:moveTo>
                      <a:pt x="5" y="1"/>
                    </a:move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8" y="2"/>
                      <a:pt x="9" y="2"/>
                      <a:pt x="10" y="4"/>
                    </a:cubicBezTo>
                    <a:cubicBezTo>
                      <a:pt x="13" y="9"/>
                      <a:pt x="6" y="15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7" y="16"/>
                      <a:pt x="15" y="10"/>
                      <a:pt x="11" y="4"/>
                    </a:cubicBezTo>
                    <a:cubicBezTo>
                      <a:pt x="10" y="2"/>
                      <a:pt x="9" y="0"/>
                      <a:pt x="5" y="1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6" name="Freeform 68"/>
              <p:cNvSpPr/>
              <p:nvPr/>
            </p:nvSpPr>
            <p:spPr bwMode="auto">
              <a:xfrm>
                <a:off x="2259" y="2896"/>
                <a:ext cx="19" cy="198"/>
              </a:xfrm>
              <a:custGeom>
                <a:avLst/>
                <a:gdLst>
                  <a:gd name="T0" fmla="*/ 4 w 5"/>
                  <a:gd name="T1" fmla="*/ 0 h 52"/>
                  <a:gd name="T2" fmla="*/ 3 w 5"/>
                  <a:gd name="T3" fmla="*/ 0 h 52"/>
                  <a:gd name="T4" fmla="*/ 2 w 5"/>
                  <a:gd name="T5" fmla="*/ 22 h 52"/>
                  <a:gd name="T6" fmla="*/ 0 w 5"/>
                  <a:gd name="T7" fmla="*/ 51 h 52"/>
                  <a:gd name="T8" fmla="*/ 1 w 5"/>
                  <a:gd name="T9" fmla="*/ 52 h 52"/>
                  <a:gd name="T10" fmla="*/ 2 w 5"/>
                  <a:gd name="T11" fmla="*/ 51 h 52"/>
                  <a:gd name="T12" fmla="*/ 3 w 5"/>
                  <a:gd name="T13" fmla="*/ 22 h 52"/>
                  <a:gd name="T14" fmla="*/ 5 w 5"/>
                  <a:gd name="T15" fmla="*/ 1 h 52"/>
                  <a:gd name="T16" fmla="*/ 4 w 5"/>
                  <a:gd name="T1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52">
                    <a:moveTo>
                      <a:pt x="4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1" y="30"/>
                      <a:pt x="1" y="35"/>
                      <a:pt x="0" y="51"/>
                    </a:cubicBezTo>
                    <a:cubicBezTo>
                      <a:pt x="0" y="52"/>
                      <a:pt x="0" y="52"/>
                      <a:pt x="1" y="52"/>
                    </a:cubicBezTo>
                    <a:cubicBezTo>
                      <a:pt x="1" y="52"/>
                      <a:pt x="2" y="52"/>
                      <a:pt x="2" y="51"/>
                    </a:cubicBezTo>
                    <a:cubicBezTo>
                      <a:pt x="3" y="36"/>
                      <a:pt x="3" y="30"/>
                      <a:pt x="3" y="2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4" y="0"/>
                      <a:pt x="4" y="0"/>
                    </a:cubicBezTo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7" name="Freeform 69"/>
              <p:cNvSpPr/>
              <p:nvPr/>
            </p:nvSpPr>
            <p:spPr bwMode="auto">
              <a:xfrm>
                <a:off x="2229" y="2801"/>
                <a:ext cx="114" cy="99"/>
              </a:xfrm>
              <a:custGeom>
                <a:avLst/>
                <a:gdLst>
                  <a:gd name="T0" fmla="*/ 12 w 30"/>
                  <a:gd name="T1" fmla="*/ 10 h 26"/>
                  <a:gd name="T2" fmla="*/ 1 w 30"/>
                  <a:gd name="T3" fmla="*/ 8 h 26"/>
                  <a:gd name="T4" fmla="*/ 12 w 30"/>
                  <a:gd name="T5" fmla="*/ 26 h 26"/>
                  <a:gd name="T6" fmla="*/ 25 w 30"/>
                  <a:gd name="T7" fmla="*/ 5 h 26"/>
                  <a:gd name="T8" fmla="*/ 12 w 30"/>
                  <a:gd name="T9" fmla="*/ 1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26">
                    <a:moveTo>
                      <a:pt x="12" y="10"/>
                    </a:moveTo>
                    <a:cubicBezTo>
                      <a:pt x="11" y="4"/>
                      <a:pt x="2" y="0"/>
                      <a:pt x="1" y="8"/>
                    </a:cubicBezTo>
                    <a:cubicBezTo>
                      <a:pt x="0" y="13"/>
                      <a:pt x="8" y="23"/>
                      <a:pt x="12" y="26"/>
                    </a:cubicBezTo>
                    <a:cubicBezTo>
                      <a:pt x="16" y="22"/>
                      <a:pt x="30" y="13"/>
                      <a:pt x="25" y="5"/>
                    </a:cubicBezTo>
                    <a:cubicBezTo>
                      <a:pt x="22" y="0"/>
                      <a:pt x="15" y="7"/>
                      <a:pt x="12" y="10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8" name="Freeform 70"/>
              <p:cNvSpPr/>
              <p:nvPr/>
            </p:nvSpPr>
            <p:spPr bwMode="auto">
              <a:xfrm>
                <a:off x="2294" y="2805"/>
                <a:ext cx="57" cy="84"/>
              </a:xfrm>
              <a:custGeom>
                <a:avLst/>
                <a:gdLst>
                  <a:gd name="T0" fmla="*/ 3 w 15"/>
                  <a:gd name="T1" fmla="*/ 1 h 22"/>
                  <a:gd name="T2" fmla="*/ 3 w 15"/>
                  <a:gd name="T3" fmla="*/ 1 h 22"/>
                  <a:gd name="T4" fmla="*/ 3 w 15"/>
                  <a:gd name="T5" fmla="*/ 2 h 22"/>
                  <a:gd name="T6" fmla="*/ 10 w 15"/>
                  <a:gd name="T7" fmla="*/ 3 h 22"/>
                  <a:gd name="T8" fmla="*/ 0 w 15"/>
                  <a:gd name="T9" fmla="*/ 22 h 22"/>
                  <a:gd name="T10" fmla="*/ 0 w 15"/>
                  <a:gd name="T11" fmla="*/ 22 h 22"/>
                  <a:gd name="T12" fmla="*/ 0 w 15"/>
                  <a:gd name="T13" fmla="*/ 22 h 22"/>
                  <a:gd name="T14" fmla="*/ 10 w 15"/>
                  <a:gd name="T15" fmla="*/ 3 h 22"/>
                  <a:gd name="T16" fmla="*/ 3 w 15"/>
                  <a:gd name="T17" fmla="*/ 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22"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6" y="0"/>
                      <a:pt x="8" y="1"/>
                      <a:pt x="10" y="3"/>
                    </a:cubicBezTo>
                    <a:cubicBezTo>
                      <a:pt x="14" y="9"/>
                      <a:pt x="6" y="17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7" y="17"/>
                      <a:pt x="15" y="9"/>
                      <a:pt x="10" y="3"/>
                    </a:cubicBezTo>
                    <a:cubicBezTo>
                      <a:pt x="9" y="0"/>
                      <a:pt x="6" y="0"/>
                      <a:pt x="3" y="1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9" name="Freeform 71"/>
              <p:cNvSpPr/>
              <p:nvPr/>
            </p:nvSpPr>
            <p:spPr bwMode="auto">
              <a:xfrm>
                <a:off x="723" y="2233"/>
                <a:ext cx="190" cy="248"/>
              </a:xfrm>
              <a:custGeom>
                <a:avLst/>
                <a:gdLst>
                  <a:gd name="T0" fmla="*/ 47 w 50"/>
                  <a:gd name="T1" fmla="*/ 2 h 65"/>
                  <a:gd name="T2" fmla="*/ 28 w 50"/>
                  <a:gd name="T3" fmla="*/ 6 h 65"/>
                  <a:gd name="T4" fmla="*/ 12 w 50"/>
                  <a:gd name="T5" fmla="*/ 24 h 65"/>
                  <a:gd name="T6" fmla="*/ 5 w 50"/>
                  <a:gd name="T7" fmla="*/ 31 h 65"/>
                  <a:gd name="T8" fmla="*/ 1 w 50"/>
                  <a:gd name="T9" fmla="*/ 39 h 65"/>
                  <a:gd name="T10" fmla="*/ 8 w 50"/>
                  <a:gd name="T11" fmla="*/ 44 h 65"/>
                  <a:gd name="T12" fmla="*/ 31 w 50"/>
                  <a:gd name="T13" fmla="*/ 61 h 65"/>
                  <a:gd name="T14" fmla="*/ 41 w 50"/>
                  <a:gd name="T15" fmla="*/ 63 h 65"/>
                  <a:gd name="T16" fmla="*/ 47 w 50"/>
                  <a:gd name="T17" fmla="*/ 51 h 65"/>
                  <a:gd name="T18" fmla="*/ 48 w 50"/>
                  <a:gd name="T19" fmla="*/ 18 h 65"/>
                  <a:gd name="T20" fmla="*/ 47 w 50"/>
                  <a:gd name="T21" fmla="*/ 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65">
                    <a:moveTo>
                      <a:pt x="47" y="2"/>
                    </a:moveTo>
                    <a:cubicBezTo>
                      <a:pt x="39" y="0"/>
                      <a:pt x="34" y="1"/>
                      <a:pt x="28" y="6"/>
                    </a:cubicBezTo>
                    <a:cubicBezTo>
                      <a:pt x="22" y="11"/>
                      <a:pt x="17" y="18"/>
                      <a:pt x="12" y="24"/>
                    </a:cubicBezTo>
                    <a:cubicBezTo>
                      <a:pt x="10" y="26"/>
                      <a:pt x="7" y="29"/>
                      <a:pt x="5" y="31"/>
                    </a:cubicBezTo>
                    <a:cubicBezTo>
                      <a:pt x="3" y="33"/>
                      <a:pt x="0" y="36"/>
                      <a:pt x="1" y="39"/>
                    </a:cubicBezTo>
                    <a:cubicBezTo>
                      <a:pt x="2" y="41"/>
                      <a:pt x="5" y="43"/>
                      <a:pt x="8" y="44"/>
                    </a:cubicBezTo>
                    <a:cubicBezTo>
                      <a:pt x="15" y="50"/>
                      <a:pt x="22" y="56"/>
                      <a:pt x="31" y="61"/>
                    </a:cubicBezTo>
                    <a:cubicBezTo>
                      <a:pt x="34" y="62"/>
                      <a:pt x="38" y="65"/>
                      <a:pt x="41" y="63"/>
                    </a:cubicBezTo>
                    <a:cubicBezTo>
                      <a:pt x="45" y="62"/>
                      <a:pt x="47" y="55"/>
                      <a:pt x="47" y="51"/>
                    </a:cubicBezTo>
                    <a:cubicBezTo>
                      <a:pt x="50" y="40"/>
                      <a:pt x="47" y="29"/>
                      <a:pt x="48" y="18"/>
                    </a:cubicBezTo>
                    <a:cubicBezTo>
                      <a:pt x="48" y="12"/>
                      <a:pt x="48" y="8"/>
                      <a:pt x="47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0" name="Freeform 72"/>
              <p:cNvSpPr/>
              <p:nvPr/>
            </p:nvSpPr>
            <p:spPr bwMode="auto">
              <a:xfrm>
                <a:off x="833" y="2202"/>
                <a:ext cx="68" cy="80"/>
              </a:xfrm>
              <a:custGeom>
                <a:avLst/>
                <a:gdLst>
                  <a:gd name="T0" fmla="*/ 1 w 18"/>
                  <a:gd name="T1" fmla="*/ 14 h 21"/>
                  <a:gd name="T2" fmla="*/ 17 w 18"/>
                  <a:gd name="T3" fmla="*/ 21 h 21"/>
                  <a:gd name="T4" fmla="*/ 17 w 18"/>
                  <a:gd name="T5" fmla="*/ 7 h 21"/>
                  <a:gd name="T6" fmla="*/ 17 w 18"/>
                  <a:gd name="T7" fmla="*/ 0 h 21"/>
                  <a:gd name="T8" fmla="*/ 0 w 18"/>
                  <a:gd name="T9" fmla="*/ 1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1">
                    <a:moveTo>
                      <a:pt x="1" y="14"/>
                    </a:moveTo>
                    <a:cubicBezTo>
                      <a:pt x="6" y="18"/>
                      <a:pt x="12" y="20"/>
                      <a:pt x="17" y="21"/>
                    </a:cubicBezTo>
                    <a:cubicBezTo>
                      <a:pt x="18" y="17"/>
                      <a:pt x="17" y="12"/>
                      <a:pt x="17" y="7"/>
                    </a:cubicBezTo>
                    <a:cubicBezTo>
                      <a:pt x="17" y="5"/>
                      <a:pt x="17" y="2"/>
                      <a:pt x="17" y="0"/>
                    </a:cubicBezTo>
                    <a:cubicBezTo>
                      <a:pt x="12" y="3"/>
                      <a:pt x="2" y="9"/>
                      <a:pt x="0" y="14"/>
                    </a:cubicBezTo>
                  </a:path>
                </a:pathLst>
              </a:custGeom>
              <a:solidFill>
                <a:srgbClr val="CE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1" name="Freeform 73"/>
              <p:cNvSpPr/>
              <p:nvPr/>
            </p:nvSpPr>
            <p:spPr bwMode="auto">
              <a:xfrm>
                <a:off x="506" y="2355"/>
                <a:ext cx="392" cy="595"/>
              </a:xfrm>
              <a:custGeom>
                <a:avLst/>
                <a:gdLst>
                  <a:gd name="T0" fmla="*/ 71 w 103"/>
                  <a:gd name="T1" fmla="*/ 7 h 156"/>
                  <a:gd name="T2" fmla="*/ 65 w 103"/>
                  <a:gd name="T3" fmla="*/ 6 h 156"/>
                  <a:gd name="T4" fmla="*/ 59 w 103"/>
                  <a:gd name="T5" fmla="*/ 0 h 156"/>
                  <a:gd name="T6" fmla="*/ 55 w 103"/>
                  <a:gd name="T7" fmla="*/ 8 h 156"/>
                  <a:gd name="T8" fmla="*/ 50 w 103"/>
                  <a:gd name="T9" fmla="*/ 19 h 156"/>
                  <a:gd name="T10" fmla="*/ 45 w 103"/>
                  <a:gd name="T11" fmla="*/ 29 h 156"/>
                  <a:gd name="T12" fmla="*/ 38 w 103"/>
                  <a:gd name="T13" fmla="*/ 43 h 156"/>
                  <a:gd name="T14" fmla="*/ 31 w 103"/>
                  <a:gd name="T15" fmla="*/ 58 h 156"/>
                  <a:gd name="T16" fmla="*/ 23 w 103"/>
                  <a:gd name="T17" fmla="*/ 73 h 156"/>
                  <a:gd name="T18" fmla="*/ 16 w 103"/>
                  <a:gd name="T19" fmla="*/ 88 h 156"/>
                  <a:gd name="T20" fmla="*/ 0 w 103"/>
                  <a:gd name="T21" fmla="*/ 119 h 156"/>
                  <a:gd name="T22" fmla="*/ 16 w 103"/>
                  <a:gd name="T23" fmla="*/ 133 h 156"/>
                  <a:gd name="T24" fmla="*/ 40 w 103"/>
                  <a:gd name="T25" fmla="*/ 148 h 156"/>
                  <a:gd name="T26" fmla="*/ 56 w 103"/>
                  <a:gd name="T27" fmla="*/ 153 h 156"/>
                  <a:gd name="T28" fmla="*/ 64 w 103"/>
                  <a:gd name="T29" fmla="*/ 156 h 156"/>
                  <a:gd name="T30" fmla="*/ 79 w 103"/>
                  <a:gd name="T31" fmla="*/ 108 h 156"/>
                  <a:gd name="T32" fmla="*/ 92 w 103"/>
                  <a:gd name="T33" fmla="*/ 64 h 156"/>
                  <a:gd name="T34" fmla="*/ 97 w 103"/>
                  <a:gd name="T35" fmla="*/ 43 h 156"/>
                  <a:gd name="T36" fmla="*/ 103 w 103"/>
                  <a:gd name="T37" fmla="*/ 21 h 156"/>
                  <a:gd name="T38" fmla="*/ 89 w 103"/>
                  <a:gd name="T39" fmla="*/ 12 h 156"/>
                  <a:gd name="T40" fmla="*/ 77 w 103"/>
                  <a:gd name="T41" fmla="*/ 9 h 156"/>
                  <a:gd name="T42" fmla="*/ 71 w 103"/>
                  <a:gd name="T43" fmla="*/ 7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3" h="156">
                    <a:moveTo>
                      <a:pt x="71" y="7"/>
                    </a:moveTo>
                    <a:cubicBezTo>
                      <a:pt x="69" y="7"/>
                      <a:pt x="68" y="7"/>
                      <a:pt x="65" y="6"/>
                    </a:cubicBezTo>
                    <a:cubicBezTo>
                      <a:pt x="63" y="6"/>
                      <a:pt x="58" y="3"/>
                      <a:pt x="59" y="0"/>
                    </a:cubicBezTo>
                    <a:cubicBezTo>
                      <a:pt x="57" y="3"/>
                      <a:pt x="56" y="5"/>
                      <a:pt x="55" y="8"/>
                    </a:cubicBezTo>
                    <a:cubicBezTo>
                      <a:pt x="54" y="12"/>
                      <a:pt x="52" y="15"/>
                      <a:pt x="50" y="19"/>
                    </a:cubicBezTo>
                    <a:cubicBezTo>
                      <a:pt x="48" y="22"/>
                      <a:pt x="46" y="26"/>
                      <a:pt x="45" y="29"/>
                    </a:cubicBezTo>
                    <a:cubicBezTo>
                      <a:pt x="43" y="34"/>
                      <a:pt x="40" y="39"/>
                      <a:pt x="38" y="43"/>
                    </a:cubicBezTo>
                    <a:cubicBezTo>
                      <a:pt x="36" y="48"/>
                      <a:pt x="34" y="53"/>
                      <a:pt x="31" y="58"/>
                    </a:cubicBezTo>
                    <a:cubicBezTo>
                      <a:pt x="29" y="63"/>
                      <a:pt x="26" y="68"/>
                      <a:pt x="23" y="73"/>
                    </a:cubicBezTo>
                    <a:cubicBezTo>
                      <a:pt x="21" y="78"/>
                      <a:pt x="19" y="83"/>
                      <a:pt x="16" y="88"/>
                    </a:cubicBezTo>
                    <a:cubicBezTo>
                      <a:pt x="12" y="95"/>
                      <a:pt x="0" y="109"/>
                      <a:pt x="0" y="119"/>
                    </a:cubicBezTo>
                    <a:cubicBezTo>
                      <a:pt x="1" y="127"/>
                      <a:pt x="10" y="130"/>
                      <a:pt x="16" y="133"/>
                    </a:cubicBezTo>
                    <a:cubicBezTo>
                      <a:pt x="24" y="137"/>
                      <a:pt x="32" y="143"/>
                      <a:pt x="40" y="148"/>
                    </a:cubicBezTo>
                    <a:cubicBezTo>
                      <a:pt x="45" y="151"/>
                      <a:pt x="51" y="151"/>
                      <a:pt x="56" y="153"/>
                    </a:cubicBezTo>
                    <a:cubicBezTo>
                      <a:pt x="59" y="154"/>
                      <a:pt x="61" y="155"/>
                      <a:pt x="64" y="156"/>
                    </a:cubicBezTo>
                    <a:cubicBezTo>
                      <a:pt x="71" y="141"/>
                      <a:pt x="74" y="124"/>
                      <a:pt x="79" y="108"/>
                    </a:cubicBezTo>
                    <a:cubicBezTo>
                      <a:pt x="83" y="93"/>
                      <a:pt x="87" y="79"/>
                      <a:pt x="92" y="64"/>
                    </a:cubicBezTo>
                    <a:cubicBezTo>
                      <a:pt x="95" y="57"/>
                      <a:pt x="96" y="50"/>
                      <a:pt x="97" y="43"/>
                    </a:cubicBezTo>
                    <a:cubicBezTo>
                      <a:pt x="98" y="41"/>
                      <a:pt x="101" y="22"/>
                      <a:pt x="103" y="21"/>
                    </a:cubicBezTo>
                    <a:cubicBezTo>
                      <a:pt x="97" y="22"/>
                      <a:pt x="91" y="18"/>
                      <a:pt x="89" y="12"/>
                    </a:cubicBezTo>
                    <a:cubicBezTo>
                      <a:pt x="84" y="15"/>
                      <a:pt x="81" y="11"/>
                      <a:pt x="77" y="9"/>
                    </a:cubicBezTo>
                    <a:cubicBezTo>
                      <a:pt x="75" y="8"/>
                      <a:pt x="73" y="8"/>
                      <a:pt x="71" y="7"/>
                    </a:cubicBezTo>
                  </a:path>
                </a:pathLst>
              </a:custGeom>
              <a:solidFill>
                <a:srgbClr val="FF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2" name="Freeform 74"/>
              <p:cNvSpPr/>
              <p:nvPr/>
            </p:nvSpPr>
            <p:spPr bwMode="auto">
              <a:xfrm>
                <a:off x="491" y="2359"/>
                <a:ext cx="243" cy="457"/>
              </a:xfrm>
              <a:custGeom>
                <a:avLst/>
                <a:gdLst>
                  <a:gd name="T0" fmla="*/ 59 w 64"/>
                  <a:gd name="T1" fmla="*/ 1 h 120"/>
                  <a:gd name="T2" fmla="*/ 0 w 64"/>
                  <a:gd name="T3" fmla="*/ 116 h 120"/>
                  <a:gd name="T4" fmla="*/ 1 w 64"/>
                  <a:gd name="T5" fmla="*/ 119 h 120"/>
                  <a:gd name="T6" fmla="*/ 4 w 64"/>
                  <a:gd name="T7" fmla="*/ 119 h 120"/>
                  <a:gd name="T8" fmla="*/ 63 w 64"/>
                  <a:gd name="T9" fmla="*/ 3 h 120"/>
                  <a:gd name="T10" fmla="*/ 62 w 64"/>
                  <a:gd name="T11" fmla="*/ 0 h 120"/>
                  <a:gd name="T12" fmla="*/ 59 w 64"/>
                  <a:gd name="T13" fmla="*/ 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120">
                    <a:moveTo>
                      <a:pt x="59" y="1"/>
                    </a:moveTo>
                    <a:cubicBezTo>
                      <a:pt x="41" y="42"/>
                      <a:pt x="22" y="82"/>
                      <a:pt x="0" y="116"/>
                    </a:cubicBezTo>
                    <a:cubicBezTo>
                      <a:pt x="0" y="117"/>
                      <a:pt x="0" y="119"/>
                      <a:pt x="1" y="119"/>
                    </a:cubicBezTo>
                    <a:cubicBezTo>
                      <a:pt x="2" y="120"/>
                      <a:pt x="4" y="120"/>
                      <a:pt x="4" y="119"/>
                    </a:cubicBezTo>
                    <a:cubicBezTo>
                      <a:pt x="26" y="85"/>
                      <a:pt x="45" y="45"/>
                      <a:pt x="63" y="3"/>
                    </a:cubicBezTo>
                    <a:cubicBezTo>
                      <a:pt x="64" y="2"/>
                      <a:pt x="63" y="1"/>
                      <a:pt x="62" y="0"/>
                    </a:cubicBezTo>
                    <a:cubicBezTo>
                      <a:pt x="61" y="0"/>
                      <a:pt x="60" y="0"/>
                      <a:pt x="59" y="1"/>
                    </a:cubicBezTo>
                  </a:path>
                </a:pathLst>
              </a:custGeom>
              <a:solidFill>
                <a:srgbClr val="CE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3" name="Freeform 75"/>
              <p:cNvSpPr/>
              <p:nvPr/>
            </p:nvSpPr>
            <p:spPr bwMode="auto">
              <a:xfrm>
                <a:off x="742" y="2423"/>
                <a:ext cx="175" cy="530"/>
              </a:xfrm>
              <a:custGeom>
                <a:avLst/>
                <a:gdLst>
                  <a:gd name="T0" fmla="*/ 41 w 46"/>
                  <a:gd name="T1" fmla="*/ 2 h 139"/>
                  <a:gd name="T2" fmla="*/ 16 w 46"/>
                  <a:gd name="T3" fmla="*/ 84 h 139"/>
                  <a:gd name="T4" fmla="*/ 1 w 46"/>
                  <a:gd name="T5" fmla="*/ 136 h 139"/>
                  <a:gd name="T6" fmla="*/ 2 w 46"/>
                  <a:gd name="T7" fmla="*/ 139 h 139"/>
                  <a:gd name="T8" fmla="*/ 5 w 46"/>
                  <a:gd name="T9" fmla="*/ 137 h 139"/>
                  <a:gd name="T10" fmla="*/ 20 w 46"/>
                  <a:gd name="T11" fmla="*/ 85 h 139"/>
                  <a:gd name="T12" fmla="*/ 46 w 46"/>
                  <a:gd name="T13" fmla="*/ 3 h 139"/>
                  <a:gd name="T14" fmla="*/ 44 w 46"/>
                  <a:gd name="T15" fmla="*/ 0 h 139"/>
                  <a:gd name="T16" fmla="*/ 41 w 46"/>
                  <a:gd name="T17" fmla="*/ 2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139">
                    <a:moveTo>
                      <a:pt x="41" y="2"/>
                    </a:moveTo>
                    <a:cubicBezTo>
                      <a:pt x="31" y="30"/>
                      <a:pt x="23" y="57"/>
                      <a:pt x="16" y="84"/>
                    </a:cubicBezTo>
                    <a:cubicBezTo>
                      <a:pt x="11" y="101"/>
                      <a:pt x="6" y="118"/>
                      <a:pt x="1" y="136"/>
                    </a:cubicBezTo>
                    <a:cubicBezTo>
                      <a:pt x="0" y="137"/>
                      <a:pt x="1" y="139"/>
                      <a:pt x="2" y="139"/>
                    </a:cubicBezTo>
                    <a:cubicBezTo>
                      <a:pt x="3" y="139"/>
                      <a:pt x="5" y="139"/>
                      <a:pt x="5" y="137"/>
                    </a:cubicBezTo>
                    <a:cubicBezTo>
                      <a:pt x="11" y="120"/>
                      <a:pt x="16" y="102"/>
                      <a:pt x="20" y="85"/>
                    </a:cubicBezTo>
                    <a:cubicBezTo>
                      <a:pt x="28" y="59"/>
                      <a:pt x="36" y="31"/>
                      <a:pt x="46" y="3"/>
                    </a:cubicBezTo>
                    <a:cubicBezTo>
                      <a:pt x="46" y="2"/>
                      <a:pt x="45" y="1"/>
                      <a:pt x="44" y="0"/>
                    </a:cubicBezTo>
                    <a:cubicBezTo>
                      <a:pt x="43" y="0"/>
                      <a:pt x="42" y="1"/>
                      <a:pt x="41" y="2"/>
                    </a:cubicBezTo>
                  </a:path>
                </a:pathLst>
              </a:custGeom>
              <a:solidFill>
                <a:srgbClr val="CE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4" name="Freeform 76"/>
              <p:cNvSpPr/>
              <p:nvPr/>
            </p:nvSpPr>
            <p:spPr bwMode="auto">
              <a:xfrm>
                <a:off x="723" y="2351"/>
                <a:ext cx="194" cy="99"/>
              </a:xfrm>
              <a:custGeom>
                <a:avLst/>
                <a:gdLst>
                  <a:gd name="T0" fmla="*/ 2 w 51"/>
                  <a:gd name="T1" fmla="*/ 0 h 26"/>
                  <a:gd name="T2" fmla="*/ 0 w 51"/>
                  <a:gd name="T3" fmla="*/ 2 h 26"/>
                  <a:gd name="T4" fmla="*/ 5 w 51"/>
                  <a:gd name="T5" fmla="*/ 9 h 26"/>
                  <a:gd name="T6" fmla="*/ 16 w 51"/>
                  <a:gd name="T7" fmla="*/ 9 h 26"/>
                  <a:gd name="T8" fmla="*/ 24 w 51"/>
                  <a:gd name="T9" fmla="*/ 17 h 26"/>
                  <a:gd name="T10" fmla="*/ 30 w 51"/>
                  <a:gd name="T11" fmla="*/ 16 h 26"/>
                  <a:gd name="T12" fmla="*/ 39 w 51"/>
                  <a:gd name="T13" fmla="*/ 25 h 26"/>
                  <a:gd name="T14" fmla="*/ 50 w 51"/>
                  <a:gd name="T15" fmla="*/ 20 h 26"/>
                  <a:gd name="T16" fmla="*/ 50 w 51"/>
                  <a:gd name="T17" fmla="*/ 17 h 26"/>
                  <a:gd name="T18" fmla="*/ 47 w 51"/>
                  <a:gd name="T19" fmla="*/ 17 h 26"/>
                  <a:gd name="T20" fmla="*/ 40 w 51"/>
                  <a:gd name="T21" fmla="*/ 20 h 26"/>
                  <a:gd name="T22" fmla="*/ 34 w 51"/>
                  <a:gd name="T23" fmla="*/ 12 h 26"/>
                  <a:gd name="T24" fmla="*/ 33 w 51"/>
                  <a:gd name="T25" fmla="*/ 10 h 26"/>
                  <a:gd name="T26" fmla="*/ 30 w 51"/>
                  <a:gd name="T27" fmla="*/ 10 h 26"/>
                  <a:gd name="T28" fmla="*/ 25 w 51"/>
                  <a:gd name="T29" fmla="*/ 12 h 26"/>
                  <a:gd name="T30" fmla="*/ 20 w 51"/>
                  <a:gd name="T31" fmla="*/ 5 h 26"/>
                  <a:gd name="T32" fmla="*/ 18 w 51"/>
                  <a:gd name="T33" fmla="*/ 3 h 26"/>
                  <a:gd name="T34" fmla="*/ 16 w 51"/>
                  <a:gd name="T35" fmla="*/ 4 h 26"/>
                  <a:gd name="T36" fmla="*/ 7 w 51"/>
                  <a:gd name="T37" fmla="*/ 5 h 26"/>
                  <a:gd name="T38" fmla="*/ 4 w 51"/>
                  <a:gd name="T39" fmla="*/ 2 h 26"/>
                  <a:gd name="T40" fmla="*/ 2 w 51"/>
                  <a:gd name="T4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1" h="26">
                    <a:moveTo>
                      <a:pt x="2" y="0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0" y="5"/>
                      <a:pt x="2" y="8"/>
                      <a:pt x="5" y="9"/>
                    </a:cubicBezTo>
                    <a:cubicBezTo>
                      <a:pt x="8" y="10"/>
                      <a:pt x="12" y="10"/>
                      <a:pt x="16" y="9"/>
                    </a:cubicBezTo>
                    <a:cubicBezTo>
                      <a:pt x="18" y="13"/>
                      <a:pt x="21" y="16"/>
                      <a:pt x="24" y="17"/>
                    </a:cubicBezTo>
                    <a:cubicBezTo>
                      <a:pt x="26" y="17"/>
                      <a:pt x="28" y="17"/>
                      <a:pt x="30" y="16"/>
                    </a:cubicBezTo>
                    <a:cubicBezTo>
                      <a:pt x="32" y="20"/>
                      <a:pt x="35" y="24"/>
                      <a:pt x="39" y="25"/>
                    </a:cubicBezTo>
                    <a:cubicBezTo>
                      <a:pt x="43" y="26"/>
                      <a:pt x="47" y="24"/>
                      <a:pt x="50" y="20"/>
                    </a:cubicBezTo>
                    <a:cubicBezTo>
                      <a:pt x="51" y="19"/>
                      <a:pt x="51" y="18"/>
                      <a:pt x="50" y="17"/>
                    </a:cubicBezTo>
                    <a:cubicBezTo>
                      <a:pt x="49" y="16"/>
                      <a:pt x="47" y="16"/>
                      <a:pt x="47" y="17"/>
                    </a:cubicBezTo>
                    <a:cubicBezTo>
                      <a:pt x="45" y="20"/>
                      <a:pt x="42" y="21"/>
                      <a:pt x="40" y="20"/>
                    </a:cubicBezTo>
                    <a:cubicBezTo>
                      <a:pt x="37" y="20"/>
                      <a:pt x="34" y="16"/>
                      <a:pt x="34" y="12"/>
                    </a:cubicBezTo>
                    <a:cubicBezTo>
                      <a:pt x="34" y="11"/>
                      <a:pt x="33" y="10"/>
                      <a:pt x="33" y="10"/>
                    </a:cubicBezTo>
                    <a:cubicBezTo>
                      <a:pt x="32" y="10"/>
                      <a:pt x="31" y="10"/>
                      <a:pt x="30" y="10"/>
                    </a:cubicBezTo>
                    <a:cubicBezTo>
                      <a:pt x="28" y="12"/>
                      <a:pt x="27" y="13"/>
                      <a:pt x="25" y="12"/>
                    </a:cubicBezTo>
                    <a:cubicBezTo>
                      <a:pt x="23" y="12"/>
                      <a:pt x="21" y="9"/>
                      <a:pt x="20" y="5"/>
                    </a:cubicBezTo>
                    <a:cubicBezTo>
                      <a:pt x="20" y="4"/>
                      <a:pt x="19" y="4"/>
                      <a:pt x="18" y="3"/>
                    </a:cubicBezTo>
                    <a:cubicBezTo>
                      <a:pt x="18" y="3"/>
                      <a:pt x="17" y="3"/>
                      <a:pt x="16" y="4"/>
                    </a:cubicBezTo>
                    <a:cubicBezTo>
                      <a:pt x="13" y="6"/>
                      <a:pt x="9" y="6"/>
                      <a:pt x="7" y="5"/>
                    </a:cubicBezTo>
                    <a:cubicBezTo>
                      <a:pt x="6" y="4"/>
                      <a:pt x="5" y="3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CE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5" name="Freeform 77"/>
              <p:cNvSpPr/>
              <p:nvPr/>
            </p:nvSpPr>
            <p:spPr bwMode="auto">
              <a:xfrm>
                <a:off x="715" y="2187"/>
                <a:ext cx="202" cy="248"/>
              </a:xfrm>
              <a:custGeom>
                <a:avLst/>
                <a:gdLst>
                  <a:gd name="T0" fmla="*/ 46 w 53"/>
                  <a:gd name="T1" fmla="*/ 1 h 65"/>
                  <a:gd name="T2" fmla="*/ 27 w 53"/>
                  <a:gd name="T3" fmla="*/ 19 h 65"/>
                  <a:gd name="T4" fmla="*/ 1 w 53"/>
                  <a:gd name="T5" fmla="*/ 44 h 65"/>
                  <a:gd name="T6" fmla="*/ 1 w 53"/>
                  <a:gd name="T7" fmla="*/ 47 h 65"/>
                  <a:gd name="T8" fmla="*/ 4 w 53"/>
                  <a:gd name="T9" fmla="*/ 47 h 65"/>
                  <a:gd name="T10" fmla="*/ 30 w 53"/>
                  <a:gd name="T11" fmla="*/ 22 h 65"/>
                  <a:gd name="T12" fmla="*/ 46 w 53"/>
                  <a:gd name="T13" fmla="*/ 8 h 65"/>
                  <a:gd name="T14" fmla="*/ 47 w 53"/>
                  <a:gd name="T15" fmla="*/ 45 h 65"/>
                  <a:gd name="T16" fmla="*/ 48 w 53"/>
                  <a:gd name="T17" fmla="*/ 63 h 65"/>
                  <a:gd name="T18" fmla="*/ 51 w 53"/>
                  <a:gd name="T19" fmla="*/ 65 h 65"/>
                  <a:gd name="T20" fmla="*/ 53 w 53"/>
                  <a:gd name="T21" fmla="*/ 63 h 65"/>
                  <a:gd name="T22" fmla="*/ 52 w 53"/>
                  <a:gd name="T23" fmla="*/ 45 h 65"/>
                  <a:gd name="T24" fmla="*/ 50 w 53"/>
                  <a:gd name="T25" fmla="*/ 2 h 65"/>
                  <a:gd name="T26" fmla="*/ 48 w 53"/>
                  <a:gd name="T27" fmla="*/ 0 h 65"/>
                  <a:gd name="T28" fmla="*/ 46 w 53"/>
                  <a:gd name="T29" fmla="*/ 1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3" h="65">
                    <a:moveTo>
                      <a:pt x="46" y="1"/>
                    </a:moveTo>
                    <a:cubicBezTo>
                      <a:pt x="40" y="6"/>
                      <a:pt x="34" y="13"/>
                      <a:pt x="27" y="19"/>
                    </a:cubicBezTo>
                    <a:cubicBezTo>
                      <a:pt x="18" y="28"/>
                      <a:pt x="10" y="37"/>
                      <a:pt x="1" y="44"/>
                    </a:cubicBezTo>
                    <a:cubicBezTo>
                      <a:pt x="0" y="45"/>
                      <a:pt x="0" y="46"/>
                      <a:pt x="1" y="47"/>
                    </a:cubicBezTo>
                    <a:cubicBezTo>
                      <a:pt x="2" y="48"/>
                      <a:pt x="3" y="48"/>
                      <a:pt x="4" y="47"/>
                    </a:cubicBezTo>
                    <a:cubicBezTo>
                      <a:pt x="13" y="41"/>
                      <a:pt x="22" y="31"/>
                      <a:pt x="30" y="22"/>
                    </a:cubicBezTo>
                    <a:cubicBezTo>
                      <a:pt x="36" y="17"/>
                      <a:pt x="41" y="12"/>
                      <a:pt x="46" y="8"/>
                    </a:cubicBezTo>
                    <a:cubicBezTo>
                      <a:pt x="46" y="16"/>
                      <a:pt x="47" y="32"/>
                      <a:pt x="47" y="45"/>
                    </a:cubicBezTo>
                    <a:cubicBezTo>
                      <a:pt x="48" y="63"/>
                      <a:pt x="48" y="63"/>
                      <a:pt x="48" y="63"/>
                    </a:cubicBezTo>
                    <a:cubicBezTo>
                      <a:pt x="48" y="64"/>
                      <a:pt x="49" y="65"/>
                      <a:pt x="51" y="65"/>
                    </a:cubicBezTo>
                    <a:cubicBezTo>
                      <a:pt x="52" y="65"/>
                      <a:pt x="53" y="64"/>
                      <a:pt x="53" y="63"/>
                    </a:cubicBezTo>
                    <a:cubicBezTo>
                      <a:pt x="52" y="45"/>
                      <a:pt x="52" y="45"/>
                      <a:pt x="52" y="45"/>
                    </a:cubicBezTo>
                    <a:cubicBezTo>
                      <a:pt x="52" y="29"/>
                      <a:pt x="51" y="9"/>
                      <a:pt x="50" y="2"/>
                    </a:cubicBezTo>
                    <a:cubicBezTo>
                      <a:pt x="49" y="1"/>
                      <a:pt x="49" y="1"/>
                      <a:pt x="48" y="0"/>
                    </a:cubicBezTo>
                    <a:cubicBezTo>
                      <a:pt x="47" y="0"/>
                      <a:pt x="46" y="0"/>
                      <a:pt x="46" y="1"/>
                    </a:cubicBezTo>
                    <a:close/>
                  </a:path>
                </a:pathLst>
              </a:custGeom>
              <a:solidFill>
                <a:srgbClr val="CE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6" name="Freeform 78"/>
              <p:cNvSpPr/>
              <p:nvPr/>
            </p:nvSpPr>
            <p:spPr bwMode="auto">
              <a:xfrm>
                <a:off x="487" y="2797"/>
                <a:ext cx="274" cy="156"/>
              </a:xfrm>
              <a:custGeom>
                <a:avLst/>
                <a:gdLst>
                  <a:gd name="T0" fmla="*/ 2 w 72"/>
                  <a:gd name="T1" fmla="*/ 1 h 41"/>
                  <a:gd name="T2" fmla="*/ 1 w 72"/>
                  <a:gd name="T3" fmla="*/ 4 h 41"/>
                  <a:gd name="T4" fmla="*/ 70 w 72"/>
                  <a:gd name="T5" fmla="*/ 41 h 41"/>
                  <a:gd name="T6" fmla="*/ 72 w 72"/>
                  <a:gd name="T7" fmla="*/ 39 h 41"/>
                  <a:gd name="T8" fmla="*/ 70 w 72"/>
                  <a:gd name="T9" fmla="*/ 36 h 41"/>
                  <a:gd name="T10" fmla="*/ 5 w 72"/>
                  <a:gd name="T11" fmla="*/ 2 h 41"/>
                  <a:gd name="T12" fmla="*/ 2 w 72"/>
                  <a:gd name="T13" fmla="*/ 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41">
                    <a:moveTo>
                      <a:pt x="2" y="1"/>
                    </a:moveTo>
                    <a:cubicBezTo>
                      <a:pt x="1" y="2"/>
                      <a:pt x="0" y="3"/>
                      <a:pt x="1" y="4"/>
                    </a:cubicBezTo>
                    <a:cubicBezTo>
                      <a:pt x="15" y="22"/>
                      <a:pt x="46" y="38"/>
                      <a:pt x="70" y="41"/>
                    </a:cubicBezTo>
                    <a:cubicBezTo>
                      <a:pt x="71" y="41"/>
                      <a:pt x="72" y="40"/>
                      <a:pt x="72" y="39"/>
                    </a:cubicBezTo>
                    <a:cubicBezTo>
                      <a:pt x="72" y="37"/>
                      <a:pt x="71" y="36"/>
                      <a:pt x="70" y="36"/>
                    </a:cubicBezTo>
                    <a:cubicBezTo>
                      <a:pt x="48" y="34"/>
                      <a:pt x="18" y="18"/>
                      <a:pt x="5" y="2"/>
                    </a:cubicBezTo>
                    <a:cubicBezTo>
                      <a:pt x="4" y="1"/>
                      <a:pt x="3" y="0"/>
                      <a:pt x="2" y="1"/>
                    </a:cubicBezTo>
                  </a:path>
                </a:pathLst>
              </a:custGeom>
              <a:solidFill>
                <a:srgbClr val="CE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7" name="Freeform 79"/>
              <p:cNvSpPr/>
              <p:nvPr/>
            </p:nvSpPr>
            <p:spPr bwMode="auto">
              <a:xfrm>
                <a:off x="601" y="2625"/>
                <a:ext cx="190" cy="233"/>
              </a:xfrm>
              <a:custGeom>
                <a:avLst/>
                <a:gdLst>
                  <a:gd name="T0" fmla="*/ 7 w 50"/>
                  <a:gd name="T1" fmla="*/ 8 h 61"/>
                  <a:gd name="T2" fmla="*/ 0 w 50"/>
                  <a:gd name="T3" fmla="*/ 24 h 61"/>
                  <a:gd name="T4" fmla="*/ 20 w 50"/>
                  <a:gd name="T5" fmla="*/ 46 h 61"/>
                  <a:gd name="T6" fmla="*/ 38 w 50"/>
                  <a:gd name="T7" fmla="*/ 41 h 61"/>
                  <a:gd name="T8" fmla="*/ 40 w 50"/>
                  <a:gd name="T9" fmla="*/ 22 h 61"/>
                  <a:gd name="T10" fmla="*/ 20 w 50"/>
                  <a:gd name="T11" fmla="*/ 16 h 61"/>
                  <a:gd name="T12" fmla="*/ 15 w 50"/>
                  <a:gd name="T13" fmla="*/ 26 h 61"/>
                  <a:gd name="T14" fmla="*/ 24 w 50"/>
                  <a:gd name="T15" fmla="*/ 35 h 61"/>
                  <a:gd name="T16" fmla="*/ 34 w 50"/>
                  <a:gd name="T17" fmla="*/ 27 h 61"/>
                  <a:gd name="T18" fmla="*/ 27 w 50"/>
                  <a:gd name="T19" fmla="*/ 22 h 61"/>
                  <a:gd name="T20" fmla="*/ 26 w 50"/>
                  <a:gd name="T21" fmla="*/ 22 h 61"/>
                  <a:gd name="T22" fmla="*/ 25 w 50"/>
                  <a:gd name="T23" fmla="*/ 23 h 61"/>
                  <a:gd name="T24" fmla="*/ 25 w 50"/>
                  <a:gd name="T25" fmla="*/ 27 h 61"/>
                  <a:gd name="T26" fmla="*/ 29 w 50"/>
                  <a:gd name="T27" fmla="*/ 24 h 61"/>
                  <a:gd name="T28" fmla="*/ 29 w 50"/>
                  <a:gd name="T29" fmla="*/ 25 h 61"/>
                  <a:gd name="T30" fmla="*/ 29 w 50"/>
                  <a:gd name="T31" fmla="*/ 25 h 61"/>
                  <a:gd name="T32" fmla="*/ 27 w 50"/>
                  <a:gd name="T33" fmla="*/ 26 h 61"/>
                  <a:gd name="T34" fmla="*/ 29 w 50"/>
                  <a:gd name="T35" fmla="*/ 27 h 61"/>
                  <a:gd name="T36" fmla="*/ 24 w 50"/>
                  <a:gd name="T37" fmla="*/ 30 h 61"/>
                  <a:gd name="T38" fmla="*/ 19 w 50"/>
                  <a:gd name="T39" fmla="*/ 25 h 61"/>
                  <a:gd name="T40" fmla="*/ 22 w 50"/>
                  <a:gd name="T41" fmla="*/ 20 h 61"/>
                  <a:gd name="T42" fmla="*/ 37 w 50"/>
                  <a:gd name="T43" fmla="*/ 24 h 61"/>
                  <a:gd name="T44" fmla="*/ 34 w 50"/>
                  <a:gd name="T45" fmla="*/ 38 h 61"/>
                  <a:gd name="T46" fmla="*/ 21 w 50"/>
                  <a:gd name="T47" fmla="*/ 41 h 61"/>
                  <a:gd name="T48" fmla="*/ 5 w 50"/>
                  <a:gd name="T49" fmla="*/ 24 h 61"/>
                  <a:gd name="T50" fmla="*/ 10 w 50"/>
                  <a:gd name="T51" fmla="*/ 12 h 61"/>
                  <a:gd name="T52" fmla="*/ 30 w 50"/>
                  <a:gd name="T53" fmla="*/ 7 h 61"/>
                  <a:gd name="T54" fmla="*/ 44 w 50"/>
                  <a:gd name="T55" fmla="*/ 34 h 61"/>
                  <a:gd name="T56" fmla="*/ 29 w 50"/>
                  <a:gd name="T57" fmla="*/ 55 h 61"/>
                  <a:gd name="T58" fmla="*/ 19 w 50"/>
                  <a:gd name="T59" fmla="*/ 52 h 61"/>
                  <a:gd name="T60" fmla="*/ 15 w 50"/>
                  <a:gd name="T61" fmla="*/ 54 h 61"/>
                  <a:gd name="T62" fmla="*/ 30 w 50"/>
                  <a:gd name="T63" fmla="*/ 59 h 61"/>
                  <a:gd name="T64" fmla="*/ 49 w 50"/>
                  <a:gd name="T65" fmla="*/ 35 h 61"/>
                  <a:gd name="T66" fmla="*/ 31 w 50"/>
                  <a:gd name="T67" fmla="*/ 3 h 61"/>
                  <a:gd name="T68" fmla="*/ 7 w 50"/>
                  <a:gd name="T69" fmla="*/ 8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0" h="61">
                    <a:moveTo>
                      <a:pt x="7" y="8"/>
                    </a:moveTo>
                    <a:cubicBezTo>
                      <a:pt x="2" y="13"/>
                      <a:pt x="0" y="18"/>
                      <a:pt x="0" y="24"/>
                    </a:cubicBezTo>
                    <a:cubicBezTo>
                      <a:pt x="2" y="33"/>
                      <a:pt x="10" y="43"/>
                      <a:pt x="20" y="46"/>
                    </a:cubicBezTo>
                    <a:cubicBezTo>
                      <a:pt x="27" y="48"/>
                      <a:pt x="33" y="46"/>
                      <a:pt x="38" y="41"/>
                    </a:cubicBezTo>
                    <a:cubicBezTo>
                      <a:pt x="45" y="32"/>
                      <a:pt x="43" y="25"/>
                      <a:pt x="40" y="22"/>
                    </a:cubicBezTo>
                    <a:cubicBezTo>
                      <a:pt x="36" y="16"/>
                      <a:pt x="27" y="13"/>
                      <a:pt x="20" y="16"/>
                    </a:cubicBezTo>
                    <a:cubicBezTo>
                      <a:pt x="16" y="17"/>
                      <a:pt x="14" y="21"/>
                      <a:pt x="15" y="26"/>
                    </a:cubicBezTo>
                    <a:cubicBezTo>
                      <a:pt x="16" y="35"/>
                      <a:pt x="22" y="35"/>
                      <a:pt x="24" y="35"/>
                    </a:cubicBezTo>
                    <a:cubicBezTo>
                      <a:pt x="29" y="35"/>
                      <a:pt x="34" y="31"/>
                      <a:pt x="34" y="27"/>
                    </a:cubicBezTo>
                    <a:cubicBezTo>
                      <a:pt x="34" y="26"/>
                      <a:pt x="33" y="22"/>
                      <a:pt x="27" y="22"/>
                    </a:cubicBezTo>
                    <a:cubicBezTo>
                      <a:pt x="26" y="22"/>
                      <a:pt x="26" y="22"/>
                      <a:pt x="26" y="22"/>
                    </a:cubicBezTo>
                    <a:cubicBezTo>
                      <a:pt x="25" y="23"/>
                      <a:pt x="25" y="23"/>
                      <a:pt x="25" y="23"/>
                    </a:cubicBezTo>
                    <a:cubicBezTo>
                      <a:pt x="24" y="24"/>
                      <a:pt x="24" y="25"/>
                      <a:pt x="25" y="27"/>
                    </a:cubicBezTo>
                    <a:cubicBezTo>
                      <a:pt x="29" y="24"/>
                      <a:pt x="29" y="24"/>
                      <a:pt x="29" y="24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27" y="26"/>
                      <a:pt x="27" y="26"/>
                      <a:pt x="27" y="26"/>
                    </a:cubicBezTo>
                    <a:cubicBezTo>
                      <a:pt x="29" y="27"/>
                      <a:pt x="29" y="27"/>
                      <a:pt x="29" y="27"/>
                    </a:cubicBezTo>
                    <a:cubicBezTo>
                      <a:pt x="29" y="28"/>
                      <a:pt x="27" y="30"/>
                      <a:pt x="24" y="30"/>
                    </a:cubicBezTo>
                    <a:cubicBezTo>
                      <a:pt x="22" y="31"/>
                      <a:pt x="20" y="29"/>
                      <a:pt x="19" y="25"/>
                    </a:cubicBezTo>
                    <a:cubicBezTo>
                      <a:pt x="19" y="22"/>
                      <a:pt x="20" y="21"/>
                      <a:pt x="22" y="20"/>
                    </a:cubicBezTo>
                    <a:cubicBezTo>
                      <a:pt x="26" y="18"/>
                      <a:pt x="33" y="20"/>
                      <a:pt x="37" y="24"/>
                    </a:cubicBezTo>
                    <a:cubicBezTo>
                      <a:pt x="40" y="29"/>
                      <a:pt x="37" y="34"/>
                      <a:pt x="34" y="38"/>
                    </a:cubicBezTo>
                    <a:cubicBezTo>
                      <a:pt x="30" y="43"/>
                      <a:pt x="25" y="42"/>
                      <a:pt x="21" y="41"/>
                    </a:cubicBezTo>
                    <a:cubicBezTo>
                      <a:pt x="13" y="39"/>
                      <a:pt x="6" y="31"/>
                      <a:pt x="5" y="24"/>
                    </a:cubicBezTo>
                    <a:cubicBezTo>
                      <a:pt x="4" y="18"/>
                      <a:pt x="7" y="14"/>
                      <a:pt x="10" y="12"/>
                    </a:cubicBezTo>
                    <a:cubicBezTo>
                      <a:pt x="15" y="7"/>
                      <a:pt x="23" y="5"/>
                      <a:pt x="30" y="7"/>
                    </a:cubicBezTo>
                    <a:cubicBezTo>
                      <a:pt x="41" y="10"/>
                      <a:pt x="45" y="24"/>
                      <a:pt x="44" y="34"/>
                    </a:cubicBezTo>
                    <a:cubicBezTo>
                      <a:pt x="44" y="41"/>
                      <a:pt x="36" y="52"/>
                      <a:pt x="29" y="55"/>
                    </a:cubicBezTo>
                    <a:cubicBezTo>
                      <a:pt x="25" y="56"/>
                      <a:pt x="22" y="55"/>
                      <a:pt x="19" y="52"/>
                    </a:cubicBezTo>
                    <a:cubicBezTo>
                      <a:pt x="15" y="54"/>
                      <a:pt x="15" y="54"/>
                      <a:pt x="15" y="54"/>
                    </a:cubicBezTo>
                    <a:cubicBezTo>
                      <a:pt x="19" y="59"/>
                      <a:pt x="25" y="61"/>
                      <a:pt x="30" y="59"/>
                    </a:cubicBezTo>
                    <a:cubicBezTo>
                      <a:pt x="40" y="56"/>
                      <a:pt x="49" y="43"/>
                      <a:pt x="49" y="35"/>
                    </a:cubicBezTo>
                    <a:cubicBezTo>
                      <a:pt x="50" y="22"/>
                      <a:pt x="45" y="6"/>
                      <a:pt x="31" y="3"/>
                    </a:cubicBezTo>
                    <a:cubicBezTo>
                      <a:pt x="23" y="0"/>
                      <a:pt x="13" y="3"/>
                      <a:pt x="7" y="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8" name="Freeform 80"/>
              <p:cNvSpPr/>
              <p:nvPr/>
            </p:nvSpPr>
            <p:spPr bwMode="auto">
              <a:xfrm>
                <a:off x="745" y="2572"/>
                <a:ext cx="80" cy="61"/>
              </a:xfrm>
              <a:custGeom>
                <a:avLst/>
                <a:gdLst>
                  <a:gd name="T0" fmla="*/ 11 w 21"/>
                  <a:gd name="T1" fmla="*/ 15 h 16"/>
                  <a:gd name="T2" fmla="*/ 7 w 21"/>
                  <a:gd name="T3" fmla="*/ 3 h 16"/>
                  <a:gd name="T4" fmla="*/ 11 w 21"/>
                  <a:gd name="T5" fmla="*/ 1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16">
                    <a:moveTo>
                      <a:pt x="11" y="15"/>
                    </a:moveTo>
                    <a:cubicBezTo>
                      <a:pt x="21" y="14"/>
                      <a:pt x="13" y="0"/>
                      <a:pt x="7" y="3"/>
                    </a:cubicBezTo>
                    <a:cubicBezTo>
                      <a:pt x="0" y="6"/>
                      <a:pt x="4" y="16"/>
                      <a:pt x="11" y="1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9" name="Freeform 81"/>
              <p:cNvSpPr/>
              <p:nvPr/>
            </p:nvSpPr>
            <p:spPr bwMode="auto">
              <a:xfrm>
                <a:off x="666" y="2572"/>
                <a:ext cx="49" cy="34"/>
              </a:xfrm>
              <a:custGeom>
                <a:avLst/>
                <a:gdLst>
                  <a:gd name="T0" fmla="*/ 7 w 13"/>
                  <a:gd name="T1" fmla="*/ 9 h 9"/>
                  <a:gd name="T2" fmla="*/ 4 w 13"/>
                  <a:gd name="T3" fmla="*/ 2 h 9"/>
                  <a:gd name="T4" fmla="*/ 7 w 13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9">
                    <a:moveTo>
                      <a:pt x="7" y="9"/>
                    </a:moveTo>
                    <a:cubicBezTo>
                      <a:pt x="13" y="8"/>
                      <a:pt x="8" y="0"/>
                      <a:pt x="4" y="2"/>
                    </a:cubicBezTo>
                    <a:cubicBezTo>
                      <a:pt x="0" y="3"/>
                      <a:pt x="3" y="9"/>
                      <a:pt x="7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0" name="Freeform 82"/>
              <p:cNvSpPr/>
              <p:nvPr/>
            </p:nvSpPr>
            <p:spPr bwMode="auto">
              <a:xfrm>
                <a:off x="730" y="2538"/>
                <a:ext cx="27" cy="19"/>
              </a:xfrm>
              <a:custGeom>
                <a:avLst/>
                <a:gdLst>
                  <a:gd name="T0" fmla="*/ 4 w 7"/>
                  <a:gd name="T1" fmla="*/ 5 h 5"/>
                  <a:gd name="T2" fmla="*/ 3 w 7"/>
                  <a:gd name="T3" fmla="*/ 1 h 5"/>
                  <a:gd name="T4" fmla="*/ 4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4" y="5"/>
                    </a:moveTo>
                    <a:cubicBezTo>
                      <a:pt x="7" y="4"/>
                      <a:pt x="5" y="0"/>
                      <a:pt x="3" y="1"/>
                    </a:cubicBezTo>
                    <a:cubicBezTo>
                      <a:pt x="0" y="2"/>
                      <a:pt x="2" y="5"/>
                      <a:pt x="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1" name="Freeform 83"/>
              <p:cNvSpPr/>
              <p:nvPr/>
            </p:nvSpPr>
            <p:spPr bwMode="auto">
              <a:xfrm>
                <a:off x="95" y="1981"/>
                <a:ext cx="213" cy="236"/>
              </a:xfrm>
              <a:custGeom>
                <a:avLst/>
                <a:gdLst>
                  <a:gd name="T0" fmla="*/ 23 w 56"/>
                  <a:gd name="T1" fmla="*/ 0 h 62"/>
                  <a:gd name="T2" fmla="*/ 8 w 56"/>
                  <a:gd name="T3" fmla="*/ 15 h 62"/>
                  <a:gd name="T4" fmla="*/ 4 w 56"/>
                  <a:gd name="T5" fmla="*/ 39 h 62"/>
                  <a:gd name="T6" fmla="*/ 2 w 56"/>
                  <a:gd name="T7" fmla="*/ 50 h 62"/>
                  <a:gd name="T8" fmla="*/ 3 w 56"/>
                  <a:gd name="T9" fmla="*/ 59 h 62"/>
                  <a:gd name="T10" fmla="*/ 12 w 56"/>
                  <a:gd name="T11" fmla="*/ 60 h 62"/>
                  <a:gd name="T12" fmla="*/ 42 w 56"/>
                  <a:gd name="T13" fmla="*/ 61 h 62"/>
                  <a:gd name="T14" fmla="*/ 53 w 56"/>
                  <a:gd name="T15" fmla="*/ 58 h 62"/>
                  <a:gd name="T16" fmla="*/ 51 w 56"/>
                  <a:gd name="T17" fmla="*/ 43 h 62"/>
                  <a:gd name="T18" fmla="*/ 33 w 56"/>
                  <a:gd name="T19" fmla="*/ 14 h 62"/>
                  <a:gd name="T20" fmla="*/ 23 w 56"/>
                  <a:gd name="T21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62">
                    <a:moveTo>
                      <a:pt x="23" y="0"/>
                    </a:moveTo>
                    <a:cubicBezTo>
                      <a:pt x="15" y="3"/>
                      <a:pt x="11" y="6"/>
                      <a:pt x="8" y="15"/>
                    </a:cubicBezTo>
                    <a:cubicBezTo>
                      <a:pt x="6" y="22"/>
                      <a:pt x="6" y="31"/>
                      <a:pt x="4" y="39"/>
                    </a:cubicBezTo>
                    <a:cubicBezTo>
                      <a:pt x="4" y="42"/>
                      <a:pt x="3" y="46"/>
                      <a:pt x="2" y="50"/>
                    </a:cubicBezTo>
                    <a:cubicBezTo>
                      <a:pt x="2" y="53"/>
                      <a:pt x="0" y="56"/>
                      <a:pt x="3" y="59"/>
                    </a:cubicBezTo>
                    <a:cubicBezTo>
                      <a:pt x="5" y="60"/>
                      <a:pt x="10" y="59"/>
                      <a:pt x="12" y="60"/>
                    </a:cubicBezTo>
                    <a:cubicBezTo>
                      <a:pt x="22" y="60"/>
                      <a:pt x="32" y="62"/>
                      <a:pt x="42" y="61"/>
                    </a:cubicBezTo>
                    <a:cubicBezTo>
                      <a:pt x="45" y="61"/>
                      <a:pt x="51" y="61"/>
                      <a:pt x="53" y="58"/>
                    </a:cubicBezTo>
                    <a:cubicBezTo>
                      <a:pt x="56" y="54"/>
                      <a:pt x="53" y="47"/>
                      <a:pt x="51" y="43"/>
                    </a:cubicBezTo>
                    <a:cubicBezTo>
                      <a:pt x="47" y="32"/>
                      <a:pt x="39" y="24"/>
                      <a:pt x="33" y="14"/>
                    </a:cubicBezTo>
                    <a:cubicBezTo>
                      <a:pt x="30" y="8"/>
                      <a:pt x="28" y="4"/>
                      <a:pt x="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2" name="Freeform 84"/>
              <p:cNvSpPr/>
              <p:nvPr/>
            </p:nvSpPr>
            <p:spPr bwMode="auto">
              <a:xfrm>
                <a:off x="129" y="1950"/>
                <a:ext cx="76" cy="84"/>
              </a:xfrm>
              <a:custGeom>
                <a:avLst/>
                <a:gdLst>
                  <a:gd name="T0" fmla="*/ 2 w 20"/>
                  <a:gd name="T1" fmla="*/ 21 h 22"/>
                  <a:gd name="T2" fmla="*/ 20 w 20"/>
                  <a:gd name="T3" fmla="*/ 18 h 22"/>
                  <a:gd name="T4" fmla="*/ 12 w 20"/>
                  <a:gd name="T5" fmla="*/ 6 h 22"/>
                  <a:gd name="T6" fmla="*/ 8 w 20"/>
                  <a:gd name="T7" fmla="*/ 0 h 22"/>
                  <a:gd name="T8" fmla="*/ 1 w 20"/>
                  <a:gd name="T9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2">
                    <a:moveTo>
                      <a:pt x="2" y="21"/>
                    </a:moveTo>
                    <a:cubicBezTo>
                      <a:pt x="8" y="21"/>
                      <a:pt x="14" y="20"/>
                      <a:pt x="20" y="18"/>
                    </a:cubicBezTo>
                    <a:cubicBezTo>
                      <a:pt x="19" y="14"/>
                      <a:pt x="15" y="10"/>
                      <a:pt x="12" y="6"/>
                    </a:cubicBezTo>
                    <a:cubicBezTo>
                      <a:pt x="11" y="4"/>
                      <a:pt x="10" y="2"/>
                      <a:pt x="8" y="0"/>
                    </a:cubicBezTo>
                    <a:cubicBezTo>
                      <a:pt x="5" y="5"/>
                      <a:pt x="0" y="16"/>
                      <a:pt x="1" y="22"/>
                    </a:cubicBezTo>
                  </a:path>
                </a:pathLst>
              </a:custGeom>
              <a:solidFill>
                <a:srgbClr val="2C75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3" name="Freeform 85"/>
              <p:cNvSpPr/>
              <p:nvPr/>
            </p:nvSpPr>
            <p:spPr bwMode="auto">
              <a:xfrm>
                <a:off x="95" y="2156"/>
                <a:ext cx="350" cy="576"/>
              </a:xfrm>
              <a:custGeom>
                <a:avLst/>
                <a:gdLst>
                  <a:gd name="T0" fmla="*/ 15 w 92"/>
                  <a:gd name="T1" fmla="*/ 5 h 151"/>
                  <a:gd name="T2" fmla="*/ 9 w 92"/>
                  <a:gd name="T3" fmla="*/ 8 h 151"/>
                  <a:gd name="T4" fmla="*/ 1 w 92"/>
                  <a:gd name="T5" fmla="*/ 6 h 151"/>
                  <a:gd name="T6" fmla="*/ 1 w 92"/>
                  <a:gd name="T7" fmla="*/ 15 h 151"/>
                  <a:gd name="T8" fmla="*/ 3 w 92"/>
                  <a:gd name="T9" fmla="*/ 28 h 151"/>
                  <a:gd name="T10" fmla="*/ 4 w 92"/>
                  <a:gd name="T11" fmla="*/ 40 h 151"/>
                  <a:gd name="T12" fmla="*/ 6 w 92"/>
                  <a:gd name="T13" fmla="*/ 56 h 151"/>
                  <a:gd name="T14" fmla="*/ 8 w 92"/>
                  <a:gd name="T15" fmla="*/ 73 h 151"/>
                  <a:gd name="T16" fmla="*/ 10 w 92"/>
                  <a:gd name="T17" fmla="*/ 91 h 151"/>
                  <a:gd name="T18" fmla="*/ 12 w 92"/>
                  <a:gd name="T19" fmla="*/ 108 h 151"/>
                  <a:gd name="T20" fmla="*/ 16 w 92"/>
                  <a:gd name="T21" fmla="*/ 144 h 151"/>
                  <a:gd name="T22" fmla="*/ 37 w 92"/>
                  <a:gd name="T23" fmla="*/ 148 h 151"/>
                  <a:gd name="T24" fmla="*/ 56 w 92"/>
                  <a:gd name="T25" fmla="*/ 148 h 151"/>
                  <a:gd name="T26" fmla="*/ 67 w 92"/>
                  <a:gd name="T27" fmla="*/ 148 h 151"/>
                  <a:gd name="T28" fmla="*/ 84 w 92"/>
                  <a:gd name="T29" fmla="*/ 144 h 151"/>
                  <a:gd name="T30" fmla="*/ 92 w 92"/>
                  <a:gd name="T31" fmla="*/ 141 h 151"/>
                  <a:gd name="T32" fmla="*/ 79 w 92"/>
                  <a:gd name="T33" fmla="*/ 91 h 151"/>
                  <a:gd name="T34" fmla="*/ 66 w 92"/>
                  <a:gd name="T35" fmla="*/ 44 h 151"/>
                  <a:gd name="T36" fmla="*/ 59 w 92"/>
                  <a:gd name="T37" fmla="*/ 23 h 151"/>
                  <a:gd name="T38" fmla="*/ 51 w 92"/>
                  <a:gd name="T39" fmla="*/ 0 h 151"/>
                  <a:gd name="T40" fmla="*/ 34 w 92"/>
                  <a:gd name="T41" fmla="*/ 0 h 151"/>
                  <a:gd name="T42" fmla="*/ 26 w 92"/>
                  <a:gd name="T43" fmla="*/ 4 h 151"/>
                  <a:gd name="T44" fmla="*/ 22 w 92"/>
                  <a:gd name="T45" fmla="*/ 4 h 151"/>
                  <a:gd name="T46" fmla="*/ 15 w 92"/>
                  <a:gd name="T47" fmla="*/ 5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2" h="151">
                    <a:moveTo>
                      <a:pt x="15" y="5"/>
                    </a:moveTo>
                    <a:cubicBezTo>
                      <a:pt x="13" y="6"/>
                      <a:pt x="12" y="7"/>
                      <a:pt x="9" y="8"/>
                    </a:cubicBezTo>
                    <a:cubicBezTo>
                      <a:pt x="7" y="9"/>
                      <a:pt x="1" y="9"/>
                      <a:pt x="1" y="6"/>
                    </a:cubicBezTo>
                    <a:cubicBezTo>
                      <a:pt x="0" y="10"/>
                      <a:pt x="1" y="12"/>
                      <a:pt x="1" y="15"/>
                    </a:cubicBezTo>
                    <a:cubicBezTo>
                      <a:pt x="2" y="19"/>
                      <a:pt x="2" y="24"/>
                      <a:pt x="3" y="28"/>
                    </a:cubicBezTo>
                    <a:cubicBezTo>
                      <a:pt x="4" y="32"/>
                      <a:pt x="3" y="36"/>
                      <a:pt x="4" y="40"/>
                    </a:cubicBezTo>
                    <a:cubicBezTo>
                      <a:pt x="6" y="45"/>
                      <a:pt x="5" y="51"/>
                      <a:pt x="6" y="56"/>
                    </a:cubicBezTo>
                    <a:cubicBezTo>
                      <a:pt x="7" y="61"/>
                      <a:pt x="8" y="67"/>
                      <a:pt x="8" y="73"/>
                    </a:cubicBezTo>
                    <a:cubicBezTo>
                      <a:pt x="9" y="79"/>
                      <a:pt x="9" y="85"/>
                      <a:pt x="10" y="91"/>
                    </a:cubicBezTo>
                    <a:cubicBezTo>
                      <a:pt x="10" y="96"/>
                      <a:pt x="12" y="102"/>
                      <a:pt x="12" y="108"/>
                    </a:cubicBezTo>
                    <a:cubicBezTo>
                      <a:pt x="12" y="117"/>
                      <a:pt x="9" y="136"/>
                      <a:pt x="16" y="144"/>
                    </a:cubicBezTo>
                    <a:cubicBezTo>
                      <a:pt x="20" y="151"/>
                      <a:pt x="30" y="149"/>
                      <a:pt x="37" y="148"/>
                    </a:cubicBezTo>
                    <a:cubicBezTo>
                      <a:pt x="43" y="147"/>
                      <a:pt x="49" y="147"/>
                      <a:pt x="56" y="148"/>
                    </a:cubicBezTo>
                    <a:cubicBezTo>
                      <a:pt x="59" y="148"/>
                      <a:pt x="63" y="148"/>
                      <a:pt x="67" y="148"/>
                    </a:cubicBezTo>
                    <a:cubicBezTo>
                      <a:pt x="73" y="147"/>
                      <a:pt x="79" y="145"/>
                      <a:pt x="84" y="144"/>
                    </a:cubicBezTo>
                    <a:cubicBezTo>
                      <a:pt x="87" y="143"/>
                      <a:pt x="90" y="142"/>
                      <a:pt x="92" y="141"/>
                    </a:cubicBezTo>
                    <a:cubicBezTo>
                      <a:pt x="90" y="124"/>
                      <a:pt x="84" y="107"/>
                      <a:pt x="79" y="91"/>
                    </a:cubicBezTo>
                    <a:cubicBezTo>
                      <a:pt x="74" y="75"/>
                      <a:pt x="70" y="60"/>
                      <a:pt x="66" y="44"/>
                    </a:cubicBezTo>
                    <a:cubicBezTo>
                      <a:pt x="64" y="36"/>
                      <a:pt x="62" y="30"/>
                      <a:pt x="59" y="23"/>
                    </a:cubicBezTo>
                    <a:cubicBezTo>
                      <a:pt x="58" y="21"/>
                      <a:pt x="50" y="1"/>
                      <a:pt x="51" y="0"/>
                    </a:cubicBezTo>
                    <a:cubicBezTo>
                      <a:pt x="46" y="4"/>
                      <a:pt x="39" y="4"/>
                      <a:pt x="34" y="0"/>
                    </a:cubicBezTo>
                    <a:cubicBezTo>
                      <a:pt x="32" y="4"/>
                      <a:pt x="29" y="4"/>
                      <a:pt x="26" y="4"/>
                    </a:cubicBezTo>
                    <a:cubicBezTo>
                      <a:pt x="24" y="4"/>
                      <a:pt x="23" y="4"/>
                      <a:pt x="22" y="4"/>
                    </a:cubicBezTo>
                    <a:cubicBezTo>
                      <a:pt x="19" y="4"/>
                      <a:pt x="17" y="5"/>
                      <a:pt x="15" y="5"/>
                    </a:cubicBezTo>
                  </a:path>
                </a:pathLst>
              </a:custGeom>
              <a:solidFill>
                <a:srgbClr val="97C3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4" name="Freeform 86"/>
              <p:cNvSpPr/>
              <p:nvPr/>
            </p:nvSpPr>
            <p:spPr bwMode="auto">
              <a:xfrm>
                <a:off x="87" y="2183"/>
                <a:ext cx="69" cy="534"/>
              </a:xfrm>
              <a:custGeom>
                <a:avLst/>
                <a:gdLst>
                  <a:gd name="T0" fmla="*/ 2 w 18"/>
                  <a:gd name="T1" fmla="*/ 0 h 140"/>
                  <a:gd name="T2" fmla="*/ 1 w 18"/>
                  <a:gd name="T3" fmla="*/ 3 h 140"/>
                  <a:gd name="T4" fmla="*/ 13 w 18"/>
                  <a:gd name="T5" fmla="*/ 138 h 140"/>
                  <a:gd name="T6" fmla="*/ 15 w 18"/>
                  <a:gd name="T7" fmla="*/ 140 h 140"/>
                  <a:gd name="T8" fmla="*/ 18 w 18"/>
                  <a:gd name="T9" fmla="*/ 138 h 140"/>
                  <a:gd name="T10" fmla="*/ 5 w 18"/>
                  <a:gd name="T11" fmla="*/ 2 h 140"/>
                  <a:gd name="T12" fmla="*/ 2 w 18"/>
                  <a:gd name="T13" fmla="*/ 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40">
                    <a:moveTo>
                      <a:pt x="2" y="0"/>
                    </a:moveTo>
                    <a:cubicBezTo>
                      <a:pt x="1" y="1"/>
                      <a:pt x="0" y="2"/>
                      <a:pt x="1" y="3"/>
                    </a:cubicBezTo>
                    <a:cubicBezTo>
                      <a:pt x="7" y="50"/>
                      <a:pt x="13" y="96"/>
                      <a:pt x="13" y="138"/>
                    </a:cubicBezTo>
                    <a:cubicBezTo>
                      <a:pt x="13" y="139"/>
                      <a:pt x="14" y="140"/>
                      <a:pt x="15" y="140"/>
                    </a:cubicBezTo>
                    <a:cubicBezTo>
                      <a:pt x="17" y="140"/>
                      <a:pt x="18" y="139"/>
                      <a:pt x="18" y="138"/>
                    </a:cubicBezTo>
                    <a:cubicBezTo>
                      <a:pt x="18" y="95"/>
                      <a:pt x="12" y="50"/>
                      <a:pt x="5" y="2"/>
                    </a:cubicBezTo>
                    <a:cubicBezTo>
                      <a:pt x="5" y="1"/>
                      <a:pt x="4" y="0"/>
                      <a:pt x="2" y="0"/>
                    </a:cubicBezTo>
                  </a:path>
                </a:pathLst>
              </a:custGeom>
              <a:solidFill>
                <a:srgbClr val="2C75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5" name="Freeform 87"/>
              <p:cNvSpPr/>
              <p:nvPr/>
            </p:nvSpPr>
            <p:spPr bwMode="auto">
              <a:xfrm>
                <a:off x="289" y="2141"/>
                <a:ext cx="167" cy="557"/>
              </a:xfrm>
              <a:custGeom>
                <a:avLst/>
                <a:gdLst>
                  <a:gd name="T0" fmla="*/ 2 w 44"/>
                  <a:gd name="T1" fmla="*/ 0 h 146"/>
                  <a:gd name="T2" fmla="*/ 0 w 44"/>
                  <a:gd name="T3" fmla="*/ 3 h 146"/>
                  <a:gd name="T4" fmla="*/ 24 w 44"/>
                  <a:gd name="T5" fmla="*/ 90 h 146"/>
                  <a:gd name="T6" fmla="*/ 39 w 44"/>
                  <a:gd name="T7" fmla="*/ 144 h 146"/>
                  <a:gd name="T8" fmla="*/ 42 w 44"/>
                  <a:gd name="T9" fmla="*/ 146 h 146"/>
                  <a:gd name="T10" fmla="*/ 44 w 44"/>
                  <a:gd name="T11" fmla="*/ 143 h 146"/>
                  <a:gd name="T12" fmla="*/ 28 w 44"/>
                  <a:gd name="T13" fmla="*/ 88 h 146"/>
                  <a:gd name="T14" fmla="*/ 4 w 44"/>
                  <a:gd name="T15" fmla="*/ 2 h 146"/>
                  <a:gd name="T16" fmla="*/ 2 w 44"/>
                  <a:gd name="T1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146">
                    <a:moveTo>
                      <a:pt x="2" y="0"/>
                    </a:moveTo>
                    <a:cubicBezTo>
                      <a:pt x="0" y="0"/>
                      <a:pt x="0" y="1"/>
                      <a:pt x="0" y="3"/>
                    </a:cubicBezTo>
                    <a:cubicBezTo>
                      <a:pt x="7" y="33"/>
                      <a:pt x="15" y="62"/>
                      <a:pt x="24" y="90"/>
                    </a:cubicBezTo>
                    <a:cubicBezTo>
                      <a:pt x="29" y="107"/>
                      <a:pt x="34" y="126"/>
                      <a:pt x="39" y="144"/>
                    </a:cubicBezTo>
                    <a:cubicBezTo>
                      <a:pt x="40" y="146"/>
                      <a:pt x="41" y="146"/>
                      <a:pt x="42" y="146"/>
                    </a:cubicBezTo>
                    <a:cubicBezTo>
                      <a:pt x="44" y="146"/>
                      <a:pt x="44" y="144"/>
                      <a:pt x="44" y="143"/>
                    </a:cubicBezTo>
                    <a:cubicBezTo>
                      <a:pt x="39" y="124"/>
                      <a:pt x="33" y="106"/>
                      <a:pt x="28" y="88"/>
                    </a:cubicBezTo>
                    <a:cubicBezTo>
                      <a:pt x="20" y="61"/>
                      <a:pt x="11" y="32"/>
                      <a:pt x="4" y="2"/>
                    </a:cubicBezTo>
                    <a:cubicBezTo>
                      <a:pt x="4" y="0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2C75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6" name="Freeform 88"/>
              <p:cNvSpPr/>
              <p:nvPr/>
            </p:nvSpPr>
            <p:spPr bwMode="auto">
              <a:xfrm>
                <a:off x="87" y="2130"/>
                <a:ext cx="213" cy="72"/>
              </a:xfrm>
              <a:custGeom>
                <a:avLst/>
                <a:gdLst>
                  <a:gd name="T0" fmla="*/ 51 w 56"/>
                  <a:gd name="T1" fmla="*/ 2 h 19"/>
                  <a:gd name="T2" fmla="*/ 47 w 56"/>
                  <a:gd name="T3" fmla="*/ 9 h 19"/>
                  <a:gd name="T4" fmla="*/ 37 w 56"/>
                  <a:gd name="T5" fmla="*/ 5 h 19"/>
                  <a:gd name="T6" fmla="*/ 35 w 56"/>
                  <a:gd name="T7" fmla="*/ 4 h 19"/>
                  <a:gd name="T8" fmla="*/ 33 w 56"/>
                  <a:gd name="T9" fmla="*/ 5 h 19"/>
                  <a:gd name="T10" fmla="*/ 30 w 56"/>
                  <a:gd name="T11" fmla="*/ 10 h 19"/>
                  <a:gd name="T12" fmla="*/ 20 w 56"/>
                  <a:gd name="T13" fmla="*/ 6 h 19"/>
                  <a:gd name="T14" fmla="*/ 18 w 56"/>
                  <a:gd name="T15" fmla="*/ 6 h 19"/>
                  <a:gd name="T16" fmla="*/ 17 w 56"/>
                  <a:gd name="T17" fmla="*/ 7 h 19"/>
                  <a:gd name="T18" fmla="*/ 9 w 56"/>
                  <a:gd name="T19" fmla="*/ 14 h 19"/>
                  <a:gd name="T20" fmla="*/ 5 w 56"/>
                  <a:gd name="T21" fmla="*/ 12 h 19"/>
                  <a:gd name="T22" fmla="*/ 2 w 56"/>
                  <a:gd name="T23" fmla="*/ 12 h 19"/>
                  <a:gd name="T24" fmla="*/ 1 w 56"/>
                  <a:gd name="T25" fmla="*/ 15 h 19"/>
                  <a:gd name="T26" fmla="*/ 9 w 56"/>
                  <a:gd name="T27" fmla="*/ 18 h 19"/>
                  <a:gd name="T28" fmla="*/ 19 w 56"/>
                  <a:gd name="T29" fmla="*/ 11 h 19"/>
                  <a:gd name="T30" fmla="*/ 31 w 56"/>
                  <a:gd name="T31" fmla="*/ 15 h 19"/>
                  <a:gd name="T32" fmla="*/ 36 w 56"/>
                  <a:gd name="T33" fmla="*/ 10 h 19"/>
                  <a:gd name="T34" fmla="*/ 48 w 56"/>
                  <a:gd name="T35" fmla="*/ 13 h 19"/>
                  <a:gd name="T36" fmla="*/ 56 w 56"/>
                  <a:gd name="T37" fmla="*/ 3 h 19"/>
                  <a:gd name="T38" fmla="*/ 54 w 56"/>
                  <a:gd name="T39" fmla="*/ 0 h 19"/>
                  <a:gd name="T40" fmla="*/ 51 w 56"/>
                  <a:gd name="T41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6" h="19">
                    <a:moveTo>
                      <a:pt x="51" y="2"/>
                    </a:moveTo>
                    <a:cubicBezTo>
                      <a:pt x="51" y="6"/>
                      <a:pt x="49" y="8"/>
                      <a:pt x="47" y="9"/>
                    </a:cubicBezTo>
                    <a:cubicBezTo>
                      <a:pt x="44" y="10"/>
                      <a:pt x="40" y="8"/>
                      <a:pt x="37" y="5"/>
                    </a:cubicBezTo>
                    <a:cubicBezTo>
                      <a:pt x="36" y="4"/>
                      <a:pt x="35" y="3"/>
                      <a:pt x="35" y="4"/>
                    </a:cubicBezTo>
                    <a:cubicBezTo>
                      <a:pt x="34" y="4"/>
                      <a:pt x="33" y="5"/>
                      <a:pt x="33" y="5"/>
                    </a:cubicBezTo>
                    <a:cubicBezTo>
                      <a:pt x="32" y="8"/>
                      <a:pt x="31" y="10"/>
                      <a:pt x="30" y="10"/>
                    </a:cubicBezTo>
                    <a:cubicBezTo>
                      <a:pt x="27" y="11"/>
                      <a:pt x="23" y="9"/>
                      <a:pt x="20" y="6"/>
                    </a:cubicBezTo>
                    <a:cubicBezTo>
                      <a:pt x="20" y="6"/>
                      <a:pt x="19" y="6"/>
                      <a:pt x="18" y="6"/>
                    </a:cubicBezTo>
                    <a:cubicBezTo>
                      <a:pt x="17" y="6"/>
                      <a:pt x="17" y="7"/>
                      <a:pt x="17" y="7"/>
                    </a:cubicBezTo>
                    <a:cubicBezTo>
                      <a:pt x="15" y="11"/>
                      <a:pt x="11" y="13"/>
                      <a:pt x="9" y="14"/>
                    </a:cubicBezTo>
                    <a:cubicBezTo>
                      <a:pt x="8" y="14"/>
                      <a:pt x="6" y="14"/>
                      <a:pt x="5" y="12"/>
                    </a:cubicBezTo>
                    <a:cubicBezTo>
                      <a:pt x="4" y="11"/>
                      <a:pt x="3" y="11"/>
                      <a:pt x="2" y="12"/>
                    </a:cubicBezTo>
                    <a:cubicBezTo>
                      <a:pt x="1" y="13"/>
                      <a:pt x="0" y="14"/>
                      <a:pt x="1" y="15"/>
                    </a:cubicBezTo>
                    <a:cubicBezTo>
                      <a:pt x="3" y="18"/>
                      <a:pt x="6" y="19"/>
                      <a:pt x="9" y="18"/>
                    </a:cubicBezTo>
                    <a:cubicBezTo>
                      <a:pt x="13" y="18"/>
                      <a:pt x="17" y="15"/>
                      <a:pt x="19" y="11"/>
                    </a:cubicBezTo>
                    <a:cubicBezTo>
                      <a:pt x="23" y="14"/>
                      <a:pt x="28" y="16"/>
                      <a:pt x="31" y="15"/>
                    </a:cubicBezTo>
                    <a:cubicBezTo>
                      <a:pt x="33" y="14"/>
                      <a:pt x="34" y="13"/>
                      <a:pt x="36" y="10"/>
                    </a:cubicBezTo>
                    <a:cubicBezTo>
                      <a:pt x="40" y="13"/>
                      <a:pt x="44" y="15"/>
                      <a:pt x="48" y="13"/>
                    </a:cubicBezTo>
                    <a:cubicBezTo>
                      <a:pt x="53" y="12"/>
                      <a:pt x="55" y="8"/>
                      <a:pt x="56" y="3"/>
                    </a:cubicBezTo>
                    <a:cubicBezTo>
                      <a:pt x="56" y="2"/>
                      <a:pt x="55" y="0"/>
                      <a:pt x="54" y="0"/>
                    </a:cubicBezTo>
                    <a:cubicBezTo>
                      <a:pt x="53" y="0"/>
                      <a:pt x="51" y="1"/>
                      <a:pt x="51" y="2"/>
                    </a:cubicBezTo>
                    <a:close/>
                  </a:path>
                </a:pathLst>
              </a:custGeom>
              <a:solidFill>
                <a:srgbClr val="2C75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7" name="Freeform 89"/>
              <p:cNvSpPr/>
              <p:nvPr/>
            </p:nvSpPr>
            <p:spPr bwMode="auto">
              <a:xfrm>
                <a:off x="87" y="1935"/>
                <a:ext cx="217" cy="263"/>
              </a:xfrm>
              <a:custGeom>
                <a:avLst/>
                <a:gdLst>
                  <a:gd name="T0" fmla="*/ 17 w 57"/>
                  <a:gd name="T1" fmla="*/ 1 h 69"/>
                  <a:gd name="T2" fmla="*/ 15 w 57"/>
                  <a:gd name="T3" fmla="*/ 2 h 69"/>
                  <a:gd name="T4" fmla="*/ 9 w 57"/>
                  <a:gd name="T5" fmla="*/ 29 h 69"/>
                  <a:gd name="T6" fmla="*/ 0 w 57"/>
                  <a:gd name="T7" fmla="*/ 65 h 69"/>
                  <a:gd name="T8" fmla="*/ 2 w 57"/>
                  <a:gd name="T9" fmla="*/ 68 h 69"/>
                  <a:gd name="T10" fmla="*/ 5 w 57"/>
                  <a:gd name="T11" fmla="*/ 67 h 69"/>
                  <a:gd name="T12" fmla="*/ 14 w 57"/>
                  <a:gd name="T13" fmla="*/ 30 h 69"/>
                  <a:gd name="T14" fmla="*/ 19 w 57"/>
                  <a:gd name="T15" fmla="*/ 8 h 69"/>
                  <a:gd name="T16" fmla="*/ 41 w 57"/>
                  <a:gd name="T17" fmla="*/ 40 h 69"/>
                  <a:gd name="T18" fmla="*/ 52 w 57"/>
                  <a:gd name="T19" fmla="*/ 56 h 69"/>
                  <a:gd name="T20" fmla="*/ 56 w 57"/>
                  <a:gd name="T21" fmla="*/ 56 h 69"/>
                  <a:gd name="T22" fmla="*/ 56 w 57"/>
                  <a:gd name="T23" fmla="*/ 53 h 69"/>
                  <a:gd name="T24" fmla="*/ 45 w 57"/>
                  <a:gd name="T25" fmla="*/ 37 h 69"/>
                  <a:gd name="T26" fmla="*/ 19 w 57"/>
                  <a:gd name="T27" fmla="*/ 1 h 69"/>
                  <a:gd name="T28" fmla="*/ 17 w 57"/>
                  <a:gd name="T29" fmla="*/ 1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7" h="69">
                    <a:moveTo>
                      <a:pt x="17" y="1"/>
                    </a:moveTo>
                    <a:cubicBezTo>
                      <a:pt x="16" y="1"/>
                      <a:pt x="15" y="1"/>
                      <a:pt x="15" y="2"/>
                    </a:cubicBezTo>
                    <a:cubicBezTo>
                      <a:pt x="13" y="10"/>
                      <a:pt x="11" y="19"/>
                      <a:pt x="9" y="29"/>
                    </a:cubicBezTo>
                    <a:cubicBezTo>
                      <a:pt x="6" y="42"/>
                      <a:pt x="4" y="55"/>
                      <a:pt x="0" y="65"/>
                    </a:cubicBezTo>
                    <a:cubicBezTo>
                      <a:pt x="0" y="66"/>
                      <a:pt x="0" y="68"/>
                      <a:pt x="2" y="68"/>
                    </a:cubicBezTo>
                    <a:cubicBezTo>
                      <a:pt x="3" y="69"/>
                      <a:pt x="4" y="68"/>
                      <a:pt x="5" y="67"/>
                    </a:cubicBezTo>
                    <a:cubicBezTo>
                      <a:pt x="8" y="56"/>
                      <a:pt x="11" y="43"/>
                      <a:pt x="14" y="30"/>
                    </a:cubicBezTo>
                    <a:cubicBezTo>
                      <a:pt x="15" y="22"/>
                      <a:pt x="17" y="15"/>
                      <a:pt x="19" y="8"/>
                    </a:cubicBezTo>
                    <a:cubicBezTo>
                      <a:pt x="24" y="15"/>
                      <a:pt x="34" y="29"/>
                      <a:pt x="41" y="40"/>
                    </a:cubicBezTo>
                    <a:cubicBezTo>
                      <a:pt x="52" y="56"/>
                      <a:pt x="52" y="56"/>
                      <a:pt x="52" y="56"/>
                    </a:cubicBezTo>
                    <a:cubicBezTo>
                      <a:pt x="53" y="57"/>
                      <a:pt x="55" y="57"/>
                      <a:pt x="56" y="56"/>
                    </a:cubicBezTo>
                    <a:cubicBezTo>
                      <a:pt x="57" y="56"/>
                      <a:pt x="57" y="54"/>
                      <a:pt x="56" y="53"/>
                    </a:cubicBezTo>
                    <a:cubicBezTo>
                      <a:pt x="45" y="37"/>
                      <a:pt x="45" y="37"/>
                      <a:pt x="45" y="37"/>
                    </a:cubicBezTo>
                    <a:cubicBezTo>
                      <a:pt x="36" y="24"/>
                      <a:pt x="24" y="7"/>
                      <a:pt x="19" y="1"/>
                    </a:cubicBezTo>
                    <a:cubicBezTo>
                      <a:pt x="19" y="1"/>
                      <a:pt x="18" y="0"/>
                      <a:pt x="17" y="1"/>
                    </a:cubicBezTo>
                    <a:close/>
                  </a:path>
                </a:pathLst>
              </a:custGeom>
              <a:solidFill>
                <a:srgbClr val="2C75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8" name="Freeform 90"/>
              <p:cNvSpPr/>
              <p:nvPr/>
            </p:nvSpPr>
            <p:spPr bwMode="auto">
              <a:xfrm>
                <a:off x="137" y="2679"/>
                <a:ext cx="319" cy="72"/>
              </a:xfrm>
              <a:custGeom>
                <a:avLst/>
                <a:gdLst>
                  <a:gd name="T0" fmla="*/ 81 w 84"/>
                  <a:gd name="T1" fmla="*/ 0 h 19"/>
                  <a:gd name="T2" fmla="*/ 3 w 84"/>
                  <a:gd name="T3" fmla="*/ 6 h 19"/>
                  <a:gd name="T4" fmla="*/ 0 w 84"/>
                  <a:gd name="T5" fmla="*/ 8 h 19"/>
                  <a:gd name="T6" fmla="*/ 2 w 84"/>
                  <a:gd name="T7" fmla="*/ 11 h 19"/>
                  <a:gd name="T8" fmla="*/ 83 w 84"/>
                  <a:gd name="T9" fmla="*/ 5 h 19"/>
                  <a:gd name="T10" fmla="*/ 84 w 84"/>
                  <a:gd name="T11" fmla="*/ 1 h 19"/>
                  <a:gd name="T12" fmla="*/ 81 w 84"/>
                  <a:gd name="T13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19">
                    <a:moveTo>
                      <a:pt x="81" y="0"/>
                    </a:moveTo>
                    <a:cubicBezTo>
                      <a:pt x="59" y="11"/>
                      <a:pt x="24" y="14"/>
                      <a:pt x="3" y="6"/>
                    </a:cubicBezTo>
                    <a:cubicBezTo>
                      <a:pt x="2" y="6"/>
                      <a:pt x="1" y="7"/>
                      <a:pt x="0" y="8"/>
                    </a:cubicBezTo>
                    <a:cubicBezTo>
                      <a:pt x="0" y="9"/>
                      <a:pt x="0" y="10"/>
                      <a:pt x="2" y="11"/>
                    </a:cubicBezTo>
                    <a:cubicBezTo>
                      <a:pt x="23" y="19"/>
                      <a:pt x="60" y="16"/>
                      <a:pt x="83" y="5"/>
                    </a:cubicBezTo>
                    <a:cubicBezTo>
                      <a:pt x="84" y="4"/>
                      <a:pt x="84" y="3"/>
                      <a:pt x="84" y="1"/>
                    </a:cubicBezTo>
                    <a:cubicBezTo>
                      <a:pt x="83" y="0"/>
                      <a:pt x="82" y="0"/>
                      <a:pt x="81" y="0"/>
                    </a:cubicBezTo>
                  </a:path>
                </a:pathLst>
              </a:custGeom>
              <a:solidFill>
                <a:srgbClr val="2C75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9" name="Freeform 91"/>
              <p:cNvSpPr>
                <a:spLocks noEditPoints="1"/>
              </p:cNvSpPr>
              <p:nvPr/>
            </p:nvSpPr>
            <p:spPr bwMode="auto">
              <a:xfrm>
                <a:off x="167" y="2416"/>
                <a:ext cx="225" cy="236"/>
              </a:xfrm>
              <a:custGeom>
                <a:avLst/>
                <a:gdLst>
                  <a:gd name="T0" fmla="*/ 21 w 59"/>
                  <a:gd name="T1" fmla="*/ 5 h 62"/>
                  <a:gd name="T2" fmla="*/ 2 w 59"/>
                  <a:gd name="T3" fmla="*/ 24 h 62"/>
                  <a:gd name="T4" fmla="*/ 5 w 59"/>
                  <a:gd name="T5" fmla="*/ 41 h 62"/>
                  <a:gd name="T6" fmla="*/ 35 w 59"/>
                  <a:gd name="T7" fmla="*/ 49 h 62"/>
                  <a:gd name="T8" fmla="*/ 48 w 59"/>
                  <a:gd name="T9" fmla="*/ 35 h 62"/>
                  <a:gd name="T10" fmla="*/ 39 w 59"/>
                  <a:gd name="T11" fmla="*/ 17 h 62"/>
                  <a:gd name="T12" fmla="*/ 18 w 59"/>
                  <a:gd name="T13" fmla="*/ 22 h 62"/>
                  <a:gd name="T14" fmla="*/ 19 w 59"/>
                  <a:gd name="T15" fmla="*/ 34 h 62"/>
                  <a:gd name="T16" fmla="*/ 32 w 59"/>
                  <a:gd name="T17" fmla="*/ 37 h 62"/>
                  <a:gd name="T18" fmla="*/ 36 w 59"/>
                  <a:gd name="T19" fmla="*/ 25 h 62"/>
                  <a:gd name="T20" fmla="*/ 28 w 59"/>
                  <a:gd name="T21" fmla="*/ 24 h 62"/>
                  <a:gd name="T22" fmla="*/ 27 w 59"/>
                  <a:gd name="T23" fmla="*/ 24 h 62"/>
                  <a:gd name="T24" fmla="*/ 27 w 59"/>
                  <a:gd name="T25" fmla="*/ 26 h 62"/>
                  <a:gd name="T26" fmla="*/ 28 w 59"/>
                  <a:gd name="T27" fmla="*/ 29 h 62"/>
                  <a:gd name="T28" fmla="*/ 30 w 59"/>
                  <a:gd name="T29" fmla="*/ 30 h 62"/>
                  <a:gd name="T30" fmla="*/ 31 w 59"/>
                  <a:gd name="T31" fmla="*/ 29 h 62"/>
                  <a:gd name="T32" fmla="*/ 32 w 59"/>
                  <a:gd name="T33" fmla="*/ 27 h 62"/>
                  <a:gd name="T34" fmla="*/ 32 w 59"/>
                  <a:gd name="T35" fmla="*/ 27 h 62"/>
                  <a:gd name="T36" fmla="*/ 32 w 59"/>
                  <a:gd name="T37" fmla="*/ 28 h 62"/>
                  <a:gd name="T38" fmla="*/ 32 w 59"/>
                  <a:gd name="T39" fmla="*/ 30 h 62"/>
                  <a:gd name="T40" fmla="*/ 28 w 59"/>
                  <a:gd name="T41" fmla="*/ 34 h 62"/>
                  <a:gd name="T42" fmla="*/ 22 w 59"/>
                  <a:gd name="T43" fmla="*/ 31 h 62"/>
                  <a:gd name="T44" fmla="*/ 22 w 59"/>
                  <a:gd name="T45" fmla="*/ 25 h 62"/>
                  <a:gd name="T46" fmla="*/ 38 w 59"/>
                  <a:gd name="T47" fmla="*/ 21 h 62"/>
                  <a:gd name="T48" fmla="*/ 43 w 59"/>
                  <a:gd name="T49" fmla="*/ 34 h 62"/>
                  <a:gd name="T50" fmla="*/ 33 w 59"/>
                  <a:gd name="T51" fmla="*/ 45 h 62"/>
                  <a:gd name="T52" fmla="*/ 9 w 59"/>
                  <a:gd name="T53" fmla="*/ 38 h 62"/>
                  <a:gd name="T54" fmla="*/ 6 w 59"/>
                  <a:gd name="T55" fmla="*/ 25 h 62"/>
                  <a:gd name="T56" fmla="*/ 22 w 59"/>
                  <a:gd name="T57" fmla="*/ 9 h 62"/>
                  <a:gd name="T58" fmla="*/ 50 w 59"/>
                  <a:gd name="T59" fmla="*/ 25 h 62"/>
                  <a:gd name="T60" fmla="*/ 48 w 59"/>
                  <a:gd name="T61" fmla="*/ 52 h 62"/>
                  <a:gd name="T62" fmla="*/ 37 w 59"/>
                  <a:gd name="T63" fmla="*/ 55 h 62"/>
                  <a:gd name="T64" fmla="*/ 36 w 59"/>
                  <a:gd name="T65" fmla="*/ 59 h 62"/>
                  <a:gd name="T66" fmla="*/ 51 w 59"/>
                  <a:gd name="T67" fmla="*/ 55 h 62"/>
                  <a:gd name="T68" fmla="*/ 54 w 59"/>
                  <a:gd name="T69" fmla="*/ 23 h 62"/>
                  <a:gd name="T70" fmla="*/ 21 w 59"/>
                  <a:gd name="T71" fmla="*/ 5 h 62"/>
                  <a:gd name="T72" fmla="*/ 28 w 59"/>
                  <a:gd name="T73" fmla="*/ 26 h 62"/>
                  <a:gd name="T74" fmla="*/ 31 w 59"/>
                  <a:gd name="T75" fmla="*/ 25 h 62"/>
                  <a:gd name="T76" fmla="*/ 31 w 59"/>
                  <a:gd name="T77" fmla="*/ 26 h 62"/>
                  <a:gd name="T78" fmla="*/ 31 w 59"/>
                  <a:gd name="T79" fmla="*/ 26 h 62"/>
                  <a:gd name="T80" fmla="*/ 31 w 59"/>
                  <a:gd name="T81" fmla="*/ 26 h 62"/>
                  <a:gd name="T82" fmla="*/ 28 w 59"/>
                  <a:gd name="T83" fmla="*/ 26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9" h="62">
                    <a:moveTo>
                      <a:pt x="21" y="5"/>
                    </a:moveTo>
                    <a:cubicBezTo>
                      <a:pt x="12" y="7"/>
                      <a:pt x="4" y="15"/>
                      <a:pt x="2" y="24"/>
                    </a:cubicBezTo>
                    <a:cubicBezTo>
                      <a:pt x="0" y="30"/>
                      <a:pt x="1" y="36"/>
                      <a:pt x="5" y="41"/>
                    </a:cubicBezTo>
                    <a:cubicBezTo>
                      <a:pt x="12" y="49"/>
                      <a:pt x="24" y="52"/>
                      <a:pt x="35" y="49"/>
                    </a:cubicBezTo>
                    <a:cubicBezTo>
                      <a:pt x="42" y="47"/>
                      <a:pt x="47" y="42"/>
                      <a:pt x="48" y="35"/>
                    </a:cubicBezTo>
                    <a:cubicBezTo>
                      <a:pt x="49" y="22"/>
                      <a:pt x="43" y="18"/>
                      <a:pt x="39" y="17"/>
                    </a:cubicBezTo>
                    <a:cubicBezTo>
                      <a:pt x="32" y="14"/>
                      <a:pt x="22" y="17"/>
                      <a:pt x="18" y="22"/>
                    </a:cubicBezTo>
                    <a:cubicBezTo>
                      <a:pt x="15" y="26"/>
                      <a:pt x="16" y="31"/>
                      <a:pt x="19" y="34"/>
                    </a:cubicBezTo>
                    <a:cubicBezTo>
                      <a:pt x="25" y="42"/>
                      <a:pt x="31" y="38"/>
                      <a:pt x="32" y="37"/>
                    </a:cubicBezTo>
                    <a:cubicBezTo>
                      <a:pt x="36" y="34"/>
                      <a:pt x="38" y="28"/>
                      <a:pt x="36" y="25"/>
                    </a:cubicBezTo>
                    <a:cubicBezTo>
                      <a:pt x="36" y="24"/>
                      <a:pt x="33" y="21"/>
                      <a:pt x="28" y="24"/>
                    </a:cubicBezTo>
                    <a:cubicBezTo>
                      <a:pt x="27" y="24"/>
                      <a:pt x="27" y="24"/>
                      <a:pt x="27" y="24"/>
                    </a:cubicBezTo>
                    <a:cubicBezTo>
                      <a:pt x="27" y="26"/>
                      <a:pt x="27" y="26"/>
                      <a:pt x="27" y="26"/>
                    </a:cubicBezTo>
                    <a:cubicBezTo>
                      <a:pt x="26" y="28"/>
                      <a:pt x="27" y="29"/>
                      <a:pt x="28" y="29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32" y="29"/>
                      <a:pt x="32" y="28"/>
                      <a:pt x="32" y="27"/>
                    </a:cubicBezTo>
                    <a:cubicBezTo>
                      <a:pt x="32" y="27"/>
                      <a:pt x="32" y="27"/>
                      <a:pt x="32" y="27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32" y="29"/>
                      <a:pt x="32" y="29"/>
                      <a:pt x="32" y="30"/>
                    </a:cubicBezTo>
                    <a:cubicBezTo>
                      <a:pt x="31" y="32"/>
                      <a:pt x="30" y="34"/>
                      <a:pt x="28" y="34"/>
                    </a:cubicBezTo>
                    <a:cubicBezTo>
                      <a:pt x="26" y="35"/>
                      <a:pt x="24" y="33"/>
                      <a:pt x="22" y="31"/>
                    </a:cubicBezTo>
                    <a:cubicBezTo>
                      <a:pt x="21" y="29"/>
                      <a:pt x="20" y="27"/>
                      <a:pt x="22" y="25"/>
                    </a:cubicBezTo>
                    <a:cubicBezTo>
                      <a:pt x="24" y="21"/>
                      <a:pt x="32" y="19"/>
                      <a:pt x="38" y="21"/>
                    </a:cubicBezTo>
                    <a:cubicBezTo>
                      <a:pt x="43" y="23"/>
                      <a:pt x="44" y="29"/>
                      <a:pt x="43" y="34"/>
                    </a:cubicBezTo>
                    <a:cubicBezTo>
                      <a:pt x="42" y="41"/>
                      <a:pt x="37" y="44"/>
                      <a:pt x="33" y="45"/>
                    </a:cubicBezTo>
                    <a:cubicBezTo>
                      <a:pt x="25" y="47"/>
                      <a:pt x="14" y="44"/>
                      <a:pt x="9" y="38"/>
                    </a:cubicBezTo>
                    <a:cubicBezTo>
                      <a:pt x="5" y="33"/>
                      <a:pt x="5" y="28"/>
                      <a:pt x="6" y="25"/>
                    </a:cubicBezTo>
                    <a:cubicBezTo>
                      <a:pt x="8" y="18"/>
                      <a:pt x="15" y="11"/>
                      <a:pt x="22" y="9"/>
                    </a:cubicBezTo>
                    <a:cubicBezTo>
                      <a:pt x="34" y="5"/>
                      <a:pt x="44" y="15"/>
                      <a:pt x="50" y="25"/>
                    </a:cubicBezTo>
                    <a:cubicBezTo>
                      <a:pt x="54" y="32"/>
                      <a:pt x="53" y="46"/>
                      <a:pt x="48" y="52"/>
                    </a:cubicBezTo>
                    <a:cubicBezTo>
                      <a:pt x="45" y="56"/>
                      <a:pt x="42" y="56"/>
                      <a:pt x="37" y="55"/>
                    </a:cubicBezTo>
                    <a:cubicBezTo>
                      <a:pt x="36" y="59"/>
                      <a:pt x="36" y="59"/>
                      <a:pt x="36" y="59"/>
                    </a:cubicBezTo>
                    <a:cubicBezTo>
                      <a:pt x="42" y="62"/>
                      <a:pt x="47" y="60"/>
                      <a:pt x="51" y="55"/>
                    </a:cubicBezTo>
                    <a:cubicBezTo>
                      <a:pt x="58" y="47"/>
                      <a:pt x="59" y="31"/>
                      <a:pt x="54" y="23"/>
                    </a:cubicBezTo>
                    <a:cubicBezTo>
                      <a:pt x="48" y="12"/>
                      <a:pt x="35" y="0"/>
                      <a:pt x="21" y="5"/>
                    </a:cubicBezTo>
                    <a:moveTo>
                      <a:pt x="28" y="26"/>
                    </a:moveTo>
                    <a:cubicBezTo>
                      <a:pt x="29" y="25"/>
                      <a:pt x="30" y="25"/>
                      <a:pt x="31" y="25"/>
                    </a:cubicBezTo>
                    <a:cubicBezTo>
                      <a:pt x="31" y="26"/>
                      <a:pt x="31" y="26"/>
                      <a:pt x="31" y="26"/>
                    </a:cubicBezTo>
                    <a:cubicBezTo>
                      <a:pt x="31" y="26"/>
                      <a:pt x="31" y="26"/>
                      <a:pt x="31" y="26"/>
                    </a:cubicBezTo>
                    <a:cubicBezTo>
                      <a:pt x="31" y="26"/>
                      <a:pt x="31" y="26"/>
                      <a:pt x="31" y="26"/>
                    </a:cubicBezTo>
                    <a:cubicBezTo>
                      <a:pt x="30" y="26"/>
                      <a:pt x="28" y="26"/>
                      <a:pt x="28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0" name="Freeform 92"/>
              <p:cNvSpPr/>
              <p:nvPr/>
            </p:nvSpPr>
            <p:spPr bwMode="auto">
              <a:xfrm>
                <a:off x="243" y="2336"/>
                <a:ext cx="92" cy="76"/>
              </a:xfrm>
              <a:custGeom>
                <a:avLst/>
                <a:gdLst>
                  <a:gd name="T0" fmla="*/ 15 w 24"/>
                  <a:gd name="T1" fmla="*/ 15 h 20"/>
                  <a:gd name="T2" fmla="*/ 4 w 24"/>
                  <a:gd name="T3" fmla="*/ 6 h 20"/>
                  <a:gd name="T4" fmla="*/ 15 w 24"/>
                  <a:gd name="T5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20">
                    <a:moveTo>
                      <a:pt x="15" y="15"/>
                    </a:moveTo>
                    <a:cubicBezTo>
                      <a:pt x="24" y="8"/>
                      <a:pt x="9" y="0"/>
                      <a:pt x="4" y="6"/>
                    </a:cubicBezTo>
                    <a:cubicBezTo>
                      <a:pt x="0" y="12"/>
                      <a:pt x="9" y="20"/>
                      <a:pt x="15" y="1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1" name="Freeform 93"/>
              <p:cNvSpPr/>
              <p:nvPr/>
            </p:nvSpPr>
            <p:spPr bwMode="auto">
              <a:xfrm>
                <a:off x="171" y="2389"/>
                <a:ext cx="49" cy="46"/>
              </a:xfrm>
              <a:custGeom>
                <a:avLst/>
                <a:gdLst>
                  <a:gd name="T0" fmla="*/ 8 w 13"/>
                  <a:gd name="T1" fmla="*/ 9 h 12"/>
                  <a:gd name="T2" fmla="*/ 2 w 13"/>
                  <a:gd name="T3" fmla="*/ 4 h 12"/>
                  <a:gd name="T4" fmla="*/ 8 w 13"/>
                  <a:gd name="T5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8" y="9"/>
                    </a:moveTo>
                    <a:cubicBezTo>
                      <a:pt x="13" y="5"/>
                      <a:pt x="5" y="0"/>
                      <a:pt x="2" y="4"/>
                    </a:cubicBezTo>
                    <a:cubicBezTo>
                      <a:pt x="0" y="8"/>
                      <a:pt x="5" y="12"/>
                      <a:pt x="8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2" name="Freeform 94"/>
              <p:cNvSpPr/>
              <p:nvPr/>
            </p:nvSpPr>
            <p:spPr bwMode="auto">
              <a:xfrm>
                <a:off x="205" y="2332"/>
                <a:ext cx="27" cy="23"/>
              </a:xfrm>
              <a:custGeom>
                <a:avLst/>
                <a:gdLst>
                  <a:gd name="T0" fmla="*/ 5 w 7"/>
                  <a:gd name="T1" fmla="*/ 5 h 6"/>
                  <a:gd name="T2" fmla="*/ 1 w 7"/>
                  <a:gd name="T3" fmla="*/ 2 h 6"/>
                  <a:gd name="T4" fmla="*/ 5 w 7"/>
                  <a:gd name="T5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6">
                    <a:moveTo>
                      <a:pt x="5" y="5"/>
                    </a:moveTo>
                    <a:cubicBezTo>
                      <a:pt x="7" y="2"/>
                      <a:pt x="3" y="0"/>
                      <a:pt x="1" y="2"/>
                    </a:cubicBezTo>
                    <a:cubicBezTo>
                      <a:pt x="0" y="4"/>
                      <a:pt x="3" y="6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3" name="Freeform 95"/>
              <p:cNvSpPr/>
              <p:nvPr/>
            </p:nvSpPr>
            <p:spPr bwMode="auto">
              <a:xfrm>
                <a:off x="342" y="1794"/>
                <a:ext cx="305" cy="366"/>
              </a:xfrm>
              <a:custGeom>
                <a:avLst/>
                <a:gdLst>
                  <a:gd name="T0" fmla="*/ 51 w 80"/>
                  <a:gd name="T1" fmla="*/ 0 h 96"/>
                  <a:gd name="T2" fmla="*/ 25 w 80"/>
                  <a:gd name="T3" fmla="*/ 17 h 96"/>
                  <a:gd name="T4" fmla="*/ 12 w 80"/>
                  <a:gd name="T5" fmla="*/ 50 h 96"/>
                  <a:gd name="T6" fmla="*/ 5 w 80"/>
                  <a:gd name="T7" fmla="*/ 65 h 96"/>
                  <a:gd name="T8" fmla="*/ 4 w 80"/>
                  <a:gd name="T9" fmla="*/ 78 h 96"/>
                  <a:gd name="T10" fmla="*/ 16 w 80"/>
                  <a:gd name="T11" fmla="*/ 82 h 96"/>
                  <a:gd name="T12" fmla="*/ 59 w 80"/>
                  <a:gd name="T13" fmla="*/ 93 h 96"/>
                  <a:gd name="T14" fmla="*/ 75 w 80"/>
                  <a:gd name="T15" fmla="*/ 92 h 96"/>
                  <a:gd name="T16" fmla="*/ 77 w 80"/>
                  <a:gd name="T17" fmla="*/ 71 h 96"/>
                  <a:gd name="T18" fmla="*/ 61 w 80"/>
                  <a:gd name="T19" fmla="*/ 23 h 96"/>
                  <a:gd name="T20" fmla="*/ 51 w 80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96">
                    <a:moveTo>
                      <a:pt x="51" y="0"/>
                    </a:moveTo>
                    <a:cubicBezTo>
                      <a:pt x="39" y="2"/>
                      <a:pt x="32" y="6"/>
                      <a:pt x="25" y="17"/>
                    </a:cubicBezTo>
                    <a:cubicBezTo>
                      <a:pt x="19" y="27"/>
                      <a:pt x="17" y="39"/>
                      <a:pt x="12" y="50"/>
                    </a:cubicBezTo>
                    <a:cubicBezTo>
                      <a:pt x="10" y="55"/>
                      <a:pt x="7" y="60"/>
                      <a:pt x="5" y="65"/>
                    </a:cubicBezTo>
                    <a:cubicBezTo>
                      <a:pt x="3" y="68"/>
                      <a:pt x="0" y="74"/>
                      <a:pt x="4" y="78"/>
                    </a:cubicBezTo>
                    <a:cubicBezTo>
                      <a:pt x="6" y="81"/>
                      <a:pt x="12" y="81"/>
                      <a:pt x="16" y="82"/>
                    </a:cubicBezTo>
                    <a:cubicBezTo>
                      <a:pt x="31" y="86"/>
                      <a:pt x="44" y="92"/>
                      <a:pt x="59" y="93"/>
                    </a:cubicBezTo>
                    <a:cubicBezTo>
                      <a:pt x="63" y="94"/>
                      <a:pt x="71" y="96"/>
                      <a:pt x="75" y="92"/>
                    </a:cubicBezTo>
                    <a:cubicBezTo>
                      <a:pt x="80" y="88"/>
                      <a:pt x="78" y="77"/>
                      <a:pt x="77" y="71"/>
                    </a:cubicBezTo>
                    <a:cubicBezTo>
                      <a:pt x="75" y="54"/>
                      <a:pt x="65" y="40"/>
                      <a:pt x="61" y="23"/>
                    </a:cubicBezTo>
                    <a:cubicBezTo>
                      <a:pt x="58" y="14"/>
                      <a:pt x="56" y="8"/>
                      <a:pt x="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4" name="Freeform 96"/>
              <p:cNvSpPr/>
              <p:nvPr/>
            </p:nvSpPr>
            <p:spPr bwMode="auto">
              <a:xfrm>
                <a:off x="449" y="1745"/>
                <a:ext cx="106" cy="118"/>
              </a:xfrm>
              <a:custGeom>
                <a:avLst/>
                <a:gdLst>
                  <a:gd name="T0" fmla="*/ 1 w 28"/>
                  <a:gd name="T1" fmla="*/ 28 h 31"/>
                  <a:gd name="T2" fmla="*/ 28 w 28"/>
                  <a:gd name="T3" fmla="*/ 30 h 31"/>
                  <a:gd name="T4" fmla="*/ 21 w 28"/>
                  <a:gd name="T5" fmla="*/ 10 h 31"/>
                  <a:gd name="T6" fmla="*/ 16 w 28"/>
                  <a:gd name="T7" fmla="*/ 0 h 31"/>
                  <a:gd name="T8" fmla="*/ 0 w 28"/>
                  <a:gd name="T9" fmla="*/ 29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1">
                    <a:moveTo>
                      <a:pt x="1" y="28"/>
                    </a:moveTo>
                    <a:cubicBezTo>
                      <a:pt x="10" y="31"/>
                      <a:pt x="19" y="31"/>
                      <a:pt x="28" y="30"/>
                    </a:cubicBezTo>
                    <a:cubicBezTo>
                      <a:pt x="27" y="23"/>
                      <a:pt x="23" y="16"/>
                      <a:pt x="21" y="10"/>
                    </a:cubicBezTo>
                    <a:cubicBezTo>
                      <a:pt x="19" y="6"/>
                      <a:pt x="18" y="3"/>
                      <a:pt x="16" y="0"/>
                    </a:cubicBezTo>
                    <a:cubicBezTo>
                      <a:pt x="10" y="6"/>
                      <a:pt x="0" y="21"/>
                      <a:pt x="0" y="29"/>
                    </a:cubicBezTo>
                  </a:path>
                </a:pathLst>
              </a:custGeom>
              <a:solidFill>
                <a:srgbClr val="913B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5" name="Freeform 97"/>
              <p:cNvSpPr/>
              <p:nvPr/>
            </p:nvSpPr>
            <p:spPr bwMode="auto">
              <a:xfrm>
                <a:off x="532" y="2069"/>
                <a:ext cx="160" cy="835"/>
              </a:xfrm>
              <a:custGeom>
                <a:avLst/>
                <a:gdLst>
                  <a:gd name="T0" fmla="*/ 2 w 42"/>
                  <a:gd name="T1" fmla="*/ 143 h 219"/>
                  <a:gd name="T2" fmla="*/ 2 w 42"/>
                  <a:gd name="T3" fmla="*/ 151 h 219"/>
                  <a:gd name="T4" fmla="*/ 3 w 42"/>
                  <a:gd name="T5" fmla="*/ 165 h 219"/>
                  <a:gd name="T6" fmla="*/ 4 w 42"/>
                  <a:gd name="T7" fmla="*/ 187 h 219"/>
                  <a:gd name="T8" fmla="*/ 4 w 42"/>
                  <a:gd name="T9" fmla="*/ 217 h 219"/>
                  <a:gd name="T10" fmla="*/ 20 w 42"/>
                  <a:gd name="T11" fmla="*/ 218 h 219"/>
                  <a:gd name="T12" fmla="*/ 36 w 42"/>
                  <a:gd name="T13" fmla="*/ 216 h 219"/>
                  <a:gd name="T14" fmla="*/ 39 w 42"/>
                  <a:gd name="T15" fmla="*/ 198 h 219"/>
                  <a:gd name="T16" fmla="*/ 38 w 42"/>
                  <a:gd name="T17" fmla="*/ 170 h 219"/>
                  <a:gd name="T18" fmla="*/ 38 w 42"/>
                  <a:gd name="T19" fmla="*/ 156 h 219"/>
                  <a:gd name="T20" fmla="*/ 37 w 42"/>
                  <a:gd name="T21" fmla="*/ 141 h 219"/>
                  <a:gd name="T22" fmla="*/ 36 w 42"/>
                  <a:gd name="T23" fmla="*/ 120 h 219"/>
                  <a:gd name="T24" fmla="*/ 32 w 42"/>
                  <a:gd name="T25" fmla="*/ 80 h 219"/>
                  <a:gd name="T26" fmla="*/ 29 w 42"/>
                  <a:gd name="T27" fmla="*/ 32 h 219"/>
                  <a:gd name="T28" fmla="*/ 29 w 42"/>
                  <a:gd name="T29" fmla="*/ 28 h 219"/>
                  <a:gd name="T30" fmla="*/ 29 w 42"/>
                  <a:gd name="T31" fmla="*/ 0 h 219"/>
                  <a:gd name="T32" fmla="*/ 19 w 42"/>
                  <a:gd name="T33" fmla="*/ 7 h 219"/>
                  <a:gd name="T34" fmla="*/ 12 w 42"/>
                  <a:gd name="T35" fmla="*/ 6 h 219"/>
                  <a:gd name="T36" fmla="*/ 2 w 42"/>
                  <a:gd name="T37" fmla="*/ 9 h 219"/>
                  <a:gd name="T38" fmla="*/ 0 w 42"/>
                  <a:gd name="T39" fmla="*/ 23 h 219"/>
                  <a:gd name="T40" fmla="*/ 1 w 42"/>
                  <a:gd name="T41" fmla="*/ 39 h 219"/>
                  <a:gd name="T42" fmla="*/ 1 w 42"/>
                  <a:gd name="T43" fmla="*/ 57 h 219"/>
                  <a:gd name="T44" fmla="*/ 1 w 42"/>
                  <a:gd name="T45" fmla="*/ 97 h 219"/>
                  <a:gd name="T46" fmla="*/ 2 w 42"/>
                  <a:gd name="T47" fmla="*/ 115 h 219"/>
                  <a:gd name="T48" fmla="*/ 2 w 42"/>
                  <a:gd name="T49" fmla="*/ 132 h 219"/>
                  <a:gd name="T50" fmla="*/ 2 w 42"/>
                  <a:gd name="T51" fmla="*/ 143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2" h="219">
                    <a:moveTo>
                      <a:pt x="2" y="143"/>
                    </a:moveTo>
                    <a:cubicBezTo>
                      <a:pt x="2" y="145"/>
                      <a:pt x="1" y="148"/>
                      <a:pt x="2" y="151"/>
                    </a:cubicBezTo>
                    <a:cubicBezTo>
                      <a:pt x="2" y="155"/>
                      <a:pt x="2" y="160"/>
                      <a:pt x="3" y="165"/>
                    </a:cubicBezTo>
                    <a:cubicBezTo>
                      <a:pt x="3" y="172"/>
                      <a:pt x="3" y="179"/>
                      <a:pt x="4" y="187"/>
                    </a:cubicBezTo>
                    <a:cubicBezTo>
                      <a:pt x="4" y="196"/>
                      <a:pt x="6" y="208"/>
                      <a:pt x="4" y="217"/>
                    </a:cubicBezTo>
                    <a:cubicBezTo>
                      <a:pt x="9" y="217"/>
                      <a:pt x="14" y="219"/>
                      <a:pt x="20" y="218"/>
                    </a:cubicBezTo>
                    <a:cubicBezTo>
                      <a:pt x="25" y="218"/>
                      <a:pt x="31" y="217"/>
                      <a:pt x="36" y="216"/>
                    </a:cubicBezTo>
                    <a:cubicBezTo>
                      <a:pt x="42" y="214"/>
                      <a:pt x="39" y="203"/>
                      <a:pt x="39" y="198"/>
                    </a:cubicBezTo>
                    <a:cubicBezTo>
                      <a:pt x="40" y="189"/>
                      <a:pt x="37" y="179"/>
                      <a:pt x="38" y="170"/>
                    </a:cubicBezTo>
                    <a:cubicBezTo>
                      <a:pt x="38" y="165"/>
                      <a:pt x="39" y="161"/>
                      <a:pt x="38" y="156"/>
                    </a:cubicBezTo>
                    <a:cubicBezTo>
                      <a:pt x="38" y="151"/>
                      <a:pt x="37" y="146"/>
                      <a:pt x="37" y="141"/>
                    </a:cubicBezTo>
                    <a:cubicBezTo>
                      <a:pt x="36" y="134"/>
                      <a:pt x="37" y="126"/>
                      <a:pt x="36" y="120"/>
                    </a:cubicBezTo>
                    <a:cubicBezTo>
                      <a:pt x="33" y="107"/>
                      <a:pt x="33" y="93"/>
                      <a:pt x="32" y="80"/>
                    </a:cubicBezTo>
                    <a:cubicBezTo>
                      <a:pt x="30" y="64"/>
                      <a:pt x="29" y="48"/>
                      <a:pt x="29" y="32"/>
                    </a:cubicBezTo>
                    <a:cubicBezTo>
                      <a:pt x="29" y="30"/>
                      <a:pt x="29" y="29"/>
                      <a:pt x="29" y="28"/>
                    </a:cubicBezTo>
                    <a:cubicBezTo>
                      <a:pt x="29" y="19"/>
                      <a:pt x="31" y="9"/>
                      <a:pt x="29" y="0"/>
                    </a:cubicBezTo>
                    <a:cubicBezTo>
                      <a:pt x="25" y="1"/>
                      <a:pt x="24" y="7"/>
                      <a:pt x="19" y="7"/>
                    </a:cubicBezTo>
                    <a:cubicBezTo>
                      <a:pt x="17" y="7"/>
                      <a:pt x="15" y="6"/>
                      <a:pt x="12" y="6"/>
                    </a:cubicBezTo>
                    <a:cubicBezTo>
                      <a:pt x="8" y="4"/>
                      <a:pt x="2" y="2"/>
                      <a:pt x="2" y="9"/>
                    </a:cubicBezTo>
                    <a:cubicBezTo>
                      <a:pt x="2" y="14"/>
                      <a:pt x="0" y="18"/>
                      <a:pt x="0" y="23"/>
                    </a:cubicBezTo>
                    <a:cubicBezTo>
                      <a:pt x="0" y="28"/>
                      <a:pt x="0" y="33"/>
                      <a:pt x="1" y="39"/>
                    </a:cubicBezTo>
                    <a:cubicBezTo>
                      <a:pt x="1" y="45"/>
                      <a:pt x="1" y="51"/>
                      <a:pt x="1" y="57"/>
                    </a:cubicBezTo>
                    <a:cubicBezTo>
                      <a:pt x="1" y="69"/>
                      <a:pt x="1" y="84"/>
                      <a:pt x="1" y="97"/>
                    </a:cubicBezTo>
                    <a:cubicBezTo>
                      <a:pt x="1" y="103"/>
                      <a:pt x="1" y="109"/>
                      <a:pt x="2" y="115"/>
                    </a:cubicBezTo>
                    <a:cubicBezTo>
                      <a:pt x="3" y="121"/>
                      <a:pt x="2" y="126"/>
                      <a:pt x="2" y="132"/>
                    </a:cubicBezTo>
                    <a:cubicBezTo>
                      <a:pt x="3" y="135"/>
                      <a:pt x="2" y="139"/>
                      <a:pt x="2" y="143"/>
                    </a:cubicBezTo>
                  </a:path>
                </a:pathLst>
              </a:custGeom>
              <a:solidFill>
                <a:srgbClr val="83B8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6" name="Freeform 98"/>
              <p:cNvSpPr/>
              <p:nvPr/>
            </p:nvSpPr>
            <p:spPr bwMode="auto">
              <a:xfrm>
                <a:off x="380" y="2053"/>
                <a:ext cx="171" cy="851"/>
              </a:xfrm>
              <a:custGeom>
                <a:avLst/>
                <a:gdLst>
                  <a:gd name="T0" fmla="*/ 44 w 45"/>
                  <a:gd name="T1" fmla="*/ 48 h 223"/>
                  <a:gd name="T2" fmla="*/ 43 w 45"/>
                  <a:gd name="T3" fmla="*/ 42 h 223"/>
                  <a:gd name="T4" fmla="*/ 44 w 45"/>
                  <a:gd name="T5" fmla="*/ 21 h 223"/>
                  <a:gd name="T6" fmla="*/ 44 w 45"/>
                  <a:gd name="T7" fmla="*/ 6 h 223"/>
                  <a:gd name="T8" fmla="*/ 37 w 45"/>
                  <a:gd name="T9" fmla="*/ 3 h 223"/>
                  <a:gd name="T10" fmla="*/ 27 w 45"/>
                  <a:gd name="T11" fmla="*/ 7 h 223"/>
                  <a:gd name="T12" fmla="*/ 17 w 45"/>
                  <a:gd name="T13" fmla="*/ 0 h 223"/>
                  <a:gd name="T14" fmla="*/ 16 w 45"/>
                  <a:gd name="T15" fmla="*/ 13 h 223"/>
                  <a:gd name="T16" fmla="*/ 13 w 45"/>
                  <a:gd name="T17" fmla="*/ 53 h 223"/>
                  <a:gd name="T18" fmla="*/ 12 w 45"/>
                  <a:gd name="T19" fmla="*/ 82 h 223"/>
                  <a:gd name="T20" fmla="*/ 12 w 45"/>
                  <a:gd name="T21" fmla="*/ 108 h 223"/>
                  <a:gd name="T22" fmla="*/ 10 w 45"/>
                  <a:gd name="T23" fmla="*/ 130 h 223"/>
                  <a:gd name="T24" fmla="*/ 6 w 45"/>
                  <a:gd name="T25" fmla="*/ 166 h 223"/>
                  <a:gd name="T26" fmla="*/ 3 w 45"/>
                  <a:gd name="T27" fmla="*/ 197 h 223"/>
                  <a:gd name="T28" fmla="*/ 0 w 45"/>
                  <a:gd name="T29" fmla="*/ 217 h 223"/>
                  <a:gd name="T30" fmla="*/ 17 w 45"/>
                  <a:gd name="T31" fmla="*/ 220 h 223"/>
                  <a:gd name="T32" fmla="*/ 31 w 45"/>
                  <a:gd name="T33" fmla="*/ 221 h 223"/>
                  <a:gd name="T34" fmla="*/ 40 w 45"/>
                  <a:gd name="T35" fmla="*/ 222 h 223"/>
                  <a:gd name="T36" fmla="*/ 44 w 45"/>
                  <a:gd name="T37" fmla="*/ 222 h 223"/>
                  <a:gd name="T38" fmla="*/ 44 w 45"/>
                  <a:gd name="T39" fmla="*/ 209 h 223"/>
                  <a:gd name="T40" fmla="*/ 43 w 45"/>
                  <a:gd name="T41" fmla="*/ 181 h 223"/>
                  <a:gd name="T42" fmla="*/ 44 w 45"/>
                  <a:gd name="T43" fmla="*/ 158 h 223"/>
                  <a:gd name="T44" fmla="*/ 43 w 45"/>
                  <a:gd name="T45" fmla="*/ 138 h 223"/>
                  <a:gd name="T46" fmla="*/ 42 w 45"/>
                  <a:gd name="T47" fmla="*/ 116 h 223"/>
                  <a:gd name="T48" fmla="*/ 43 w 45"/>
                  <a:gd name="T49" fmla="*/ 87 h 223"/>
                  <a:gd name="T50" fmla="*/ 43 w 45"/>
                  <a:gd name="T51" fmla="*/ 77 h 223"/>
                  <a:gd name="T52" fmla="*/ 43 w 45"/>
                  <a:gd name="T53" fmla="*/ 63 h 223"/>
                  <a:gd name="T54" fmla="*/ 44 w 45"/>
                  <a:gd name="T55" fmla="*/ 4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5" h="223">
                    <a:moveTo>
                      <a:pt x="44" y="48"/>
                    </a:moveTo>
                    <a:cubicBezTo>
                      <a:pt x="44" y="46"/>
                      <a:pt x="43" y="44"/>
                      <a:pt x="43" y="42"/>
                    </a:cubicBezTo>
                    <a:cubicBezTo>
                      <a:pt x="41" y="35"/>
                      <a:pt x="43" y="28"/>
                      <a:pt x="44" y="21"/>
                    </a:cubicBezTo>
                    <a:cubicBezTo>
                      <a:pt x="44" y="16"/>
                      <a:pt x="45" y="10"/>
                      <a:pt x="44" y="6"/>
                    </a:cubicBezTo>
                    <a:cubicBezTo>
                      <a:pt x="43" y="2"/>
                      <a:pt x="40" y="2"/>
                      <a:pt x="37" y="3"/>
                    </a:cubicBezTo>
                    <a:cubicBezTo>
                      <a:pt x="33" y="5"/>
                      <a:pt x="31" y="8"/>
                      <a:pt x="27" y="7"/>
                    </a:cubicBezTo>
                    <a:cubicBezTo>
                      <a:pt x="22" y="6"/>
                      <a:pt x="20" y="1"/>
                      <a:pt x="17" y="0"/>
                    </a:cubicBezTo>
                    <a:cubicBezTo>
                      <a:pt x="16" y="4"/>
                      <a:pt x="16" y="9"/>
                      <a:pt x="16" y="13"/>
                    </a:cubicBezTo>
                    <a:cubicBezTo>
                      <a:pt x="14" y="26"/>
                      <a:pt x="13" y="40"/>
                      <a:pt x="13" y="53"/>
                    </a:cubicBezTo>
                    <a:cubicBezTo>
                      <a:pt x="14" y="63"/>
                      <a:pt x="12" y="72"/>
                      <a:pt x="12" y="82"/>
                    </a:cubicBezTo>
                    <a:cubicBezTo>
                      <a:pt x="11" y="91"/>
                      <a:pt x="11" y="99"/>
                      <a:pt x="12" y="108"/>
                    </a:cubicBezTo>
                    <a:cubicBezTo>
                      <a:pt x="12" y="115"/>
                      <a:pt x="11" y="123"/>
                      <a:pt x="10" y="130"/>
                    </a:cubicBezTo>
                    <a:cubicBezTo>
                      <a:pt x="8" y="142"/>
                      <a:pt x="6" y="154"/>
                      <a:pt x="6" y="166"/>
                    </a:cubicBezTo>
                    <a:cubicBezTo>
                      <a:pt x="5" y="176"/>
                      <a:pt x="3" y="187"/>
                      <a:pt x="3" y="197"/>
                    </a:cubicBezTo>
                    <a:cubicBezTo>
                      <a:pt x="3" y="200"/>
                      <a:pt x="3" y="217"/>
                      <a:pt x="0" y="217"/>
                    </a:cubicBezTo>
                    <a:cubicBezTo>
                      <a:pt x="5" y="220"/>
                      <a:pt x="11" y="219"/>
                      <a:pt x="17" y="220"/>
                    </a:cubicBezTo>
                    <a:cubicBezTo>
                      <a:pt x="22" y="220"/>
                      <a:pt x="27" y="221"/>
                      <a:pt x="31" y="221"/>
                    </a:cubicBezTo>
                    <a:cubicBezTo>
                      <a:pt x="35" y="222"/>
                      <a:pt x="37" y="223"/>
                      <a:pt x="40" y="222"/>
                    </a:cubicBezTo>
                    <a:cubicBezTo>
                      <a:pt x="42" y="222"/>
                      <a:pt x="43" y="222"/>
                      <a:pt x="44" y="222"/>
                    </a:cubicBezTo>
                    <a:cubicBezTo>
                      <a:pt x="45" y="218"/>
                      <a:pt x="44" y="213"/>
                      <a:pt x="44" y="209"/>
                    </a:cubicBezTo>
                    <a:cubicBezTo>
                      <a:pt x="43" y="200"/>
                      <a:pt x="43" y="190"/>
                      <a:pt x="43" y="181"/>
                    </a:cubicBezTo>
                    <a:cubicBezTo>
                      <a:pt x="43" y="173"/>
                      <a:pt x="44" y="165"/>
                      <a:pt x="44" y="158"/>
                    </a:cubicBezTo>
                    <a:cubicBezTo>
                      <a:pt x="43" y="151"/>
                      <a:pt x="43" y="145"/>
                      <a:pt x="43" y="138"/>
                    </a:cubicBezTo>
                    <a:cubicBezTo>
                      <a:pt x="43" y="131"/>
                      <a:pt x="42" y="123"/>
                      <a:pt x="42" y="116"/>
                    </a:cubicBezTo>
                    <a:cubicBezTo>
                      <a:pt x="42" y="106"/>
                      <a:pt x="42" y="96"/>
                      <a:pt x="43" y="87"/>
                    </a:cubicBezTo>
                    <a:cubicBezTo>
                      <a:pt x="44" y="84"/>
                      <a:pt x="43" y="81"/>
                      <a:pt x="43" y="77"/>
                    </a:cubicBezTo>
                    <a:cubicBezTo>
                      <a:pt x="43" y="72"/>
                      <a:pt x="43" y="68"/>
                      <a:pt x="43" y="63"/>
                    </a:cubicBezTo>
                    <a:cubicBezTo>
                      <a:pt x="43" y="58"/>
                      <a:pt x="44" y="53"/>
                      <a:pt x="44" y="48"/>
                    </a:cubicBezTo>
                  </a:path>
                </a:pathLst>
              </a:custGeom>
              <a:solidFill>
                <a:srgbClr val="C7C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7" name="Freeform 99"/>
              <p:cNvSpPr/>
              <p:nvPr/>
            </p:nvSpPr>
            <p:spPr bwMode="auto">
              <a:xfrm>
                <a:off x="251" y="2050"/>
                <a:ext cx="205" cy="831"/>
              </a:xfrm>
              <a:custGeom>
                <a:avLst/>
                <a:gdLst>
                  <a:gd name="T0" fmla="*/ 49 w 54"/>
                  <a:gd name="T1" fmla="*/ 23 h 218"/>
                  <a:gd name="T2" fmla="*/ 50 w 54"/>
                  <a:gd name="T3" fmla="*/ 17 h 218"/>
                  <a:gd name="T4" fmla="*/ 51 w 54"/>
                  <a:gd name="T5" fmla="*/ 3 h 218"/>
                  <a:gd name="T6" fmla="*/ 38 w 54"/>
                  <a:gd name="T7" fmla="*/ 6 h 218"/>
                  <a:gd name="T8" fmla="*/ 26 w 54"/>
                  <a:gd name="T9" fmla="*/ 1 h 218"/>
                  <a:gd name="T10" fmla="*/ 24 w 54"/>
                  <a:gd name="T11" fmla="*/ 14 h 218"/>
                  <a:gd name="T12" fmla="*/ 23 w 54"/>
                  <a:gd name="T13" fmla="*/ 32 h 218"/>
                  <a:gd name="T14" fmla="*/ 21 w 54"/>
                  <a:gd name="T15" fmla="*/ 50 h 218"/>
                  <a:gd name="T16" fmla="*/ 18 w 54"/>
                  <a:gd name="T17" fmla="*/ 74 h 218"/>
                  <a:gd name="T18" fmla="*/ 16 w 54"/>
                  <a:gd name="T19" fmla="*/ 98 h 218"/>
                  <a:gd name="T20" fmla="*/ 12 w 54"/>
                  <a:gd name="T21" fmla="*/ 124 h 218"/>
                  <a:gd name="T22" fmla="*/ 10 w 54"/>
                  <a:gd name="T23" fmla="*/ 149 h 218"/>
                  <a:gd name="T24" fmla="*/ 2 w 54"/>
                  <a:gd name="T25" fmla="*/ 193 h 218"/>
                  <a:gd name="T26" fmla="*/ 12 w 54"/>
                  <a:gd name="T27" fmla="*/ 210 h 218"/>
                  <a:gd name="T28" fmla="*/ 28 w 54"/>
                  <a:gd name="T29" fmla="*/ 215 h 218"/>
                  <a:gd name="T30" fmla="*/ 37 w 54"/>
                  <a:gd name="T31" fmla="*/ 208 h 218"/>
                  <a:gd name="T32" fmla="*/ 39 w 54"/>
                  <a:gd name="T33" fmla="*/ 162 h 218"/>
                  <a:gd name="T34" fmla="*/ 41 w 54"/>
                  <a:gd name="T35" fmla="*/ 141 h 218"/>
                  <a:gd name="T36" fmla="*/ 43 w 54"/>
                  <a:gd name="T37" fmla="*/ 116 h 218"/>
                  <a:gd name="T38" fmla="*/ 46 w 54"/>
                  <a:gd name="T39" fmla="*/ 87 h 218"/>
                  <a:gd name="T40" fmla="*/ 47 w 54"/>
                  <a:gd name="T41" fmla="*/ 70 h 218"/>
                  <a:gd name="T42" fmla="*/ 48 w 54"/>
                  <a:gd name="T43" fmla="*/ 46 h 218"/>
                  <a:gd name="T44" fmla="*/ 49 w 54"/>
                  <a:gd name="T45" fmla="*/ 31 h 218"/>
                  <a:gd name="T46" fmla="*/ 49 w 54"/>
                  <a:gd name="T47" fmla="*/ 23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4" h="218">
                    <a:moveTo>
                      <a:pt x="49" y="23"/>
                    </a:moveTo>
                    <a:cubicBezTo>
                      <a:pt x="50" y="21"/>
                      <a:pt x="50" y="19"/>
                      <a:pt x="50" y="17"/>
                    </a:cubicBezTo>
                    <a:cubicBezTo>
                      <a:pt x="51" y="14"/>
                      <a:pt x="54" y="6"/>
                      <a:pt x="51" y="3"/>
                    </a:cubicBezTo>
                    <a:cubicBezTo>
                      <a:pt x="48" y="0"/>
                      <a:pt x="41" y="5"/>
                      <a:pt x="38" y="6"/>
                    </a:cubicBezTo>
                    <a:cubicBezTo>
                      <a:pt x="35" y="6"/>
                      <a:pt x="25" y="5"/>
                      <a:pt x="26" y="1"/>
                    </a:cubicBezTo>
                    <a:cubicBezTo>
                      <a:pt x="24" y="6"/>
                      <a:pt x="24" y="9"/>
                      <a:pt x="24" y="14"/>
                    </a:cubicBezTo>
                    <a:cubicBezTo>
                      <a:pt x="24" y="20"/>
                      <a:pt x="23" y="26"/>
                      <a:pt x="23" y="32"/>
                    </a:cubicBezTo>
                    <a:cubicBezTo>
                      <a:pt x="22" y="38"/>
                      <a:pt x="20" y="44"/>
                      <a:pt x="21" y="50"/>
                    </a:cubicBezTo>
                    <a:cubicBezTo>
                      <a:pt x="21" y="58"/>
                      <a:pt x="18" y="66"/>
                      <a:pt x="18" y="74"/>
                    </a:cubicBezTo>
                    <a:cubicBezTo>
                      <a:pt x="18" y="81"/>
                      <a:pt x="17" y="90"/>
                      <a:pt x="16" y="98"/>
                    </a:cubicBezTo>
                    <a:cubicBezTo>
                      <a:pt x="15" y="107"/>
                      <a:pt x="14" y="115"/>
                      <a:pt x="12" y="124"/>
                    </a:cubicBezTo>
                    <a:cubicBezTo>
                      <a:pt x="11" y="132"/>
                      <a:pt x="11" y="141"/>
                      <a:pt x="10" y="149"/>
                    </a:cubicBezTo>
                    <a:cubicBezTo>
                      <a:pt x="6" y="163"/>
                      <a:pt x="5" y="179"/>
                      <a:pt x="2" y="193"/>
                    </a:cubicBezTo>
                    <a:cubicBezTo>
                      <a:pt x="0" y="204"/>
                      <a:pt x="2" y="207"/>
                      <a:pt x="12" y="210"/>
                    </a:cubicBezTo>
                    <a:cubicBezTo>
                      <a:pt x="17" y="212"/>
                      <a:pt x="22" y="213"/>
                      <a:pt x="28" y="215"/>
                    </a:cubicBezTo>
                    <a:cubicBezTo>
                      <a:pt x="34" y="218"/>
                      <a:pt x="36" y="214"/>
                      <a:pt x="37" y="208"/>
                    </a:cubicBezTo>
                    <a:cubicBezTo>
                      <a:pt x="39" y="193"/>
                      <a:pt x="43" y="176"/>
                      <a:pt x="39" y="162"/>
                    </a:cubicBezTo>
                    <a:cubicBezTo>
                      <a:pt x="37" y="155"/>
                      <a:pt x="40" y="148"/>
                      <a:pt x="41" y="141"/>
                    </a:cubicBezTo>
                    <a:cubicBezTo>
                      <a:pt x="42" y="133"/>
                      <a:pt x="42" y="125"/>
                      <a:pt x="43" y="116"/>
                    </a:cubicBezTo>
                    <a:cubicBezTo>
                      <a:pt x="43" y="107"/>
                      <a:pt x="45" y="97"/>
                      <a:pt x="46" y="87"/>
                    </a:cubicBezTo>
                    <a:cubicBezTo>
                      <a:pt x="46" y="81"/>
                      <a:pt x="46" y="76"/>
                      <a:pt x="47" y="70"/>
                    </a:cubicBezTo>
                    <a:cubicBezTo>
                      <a:pt x="48" y="62"/>
                      <a:pt x="47" y="54"/>
                      <a:pt x="48" y="46"/>
                    </a:cubicBezTo>
                    <a:cubicBezTo>
                      <a:pt x="48" y="41"/>
                      <a:pt x="49" y="36"/>
                      <a:pt x="49" y="31"/>
                    </a:cubicBezTo>
                    <a:cubicBezTo>
                      <a:pt x="50" y="29"/>
                      <a:pt x="49" y="26"/>
                      <a:pt x="49" y="23"/>
                    </a:cubicBezTo>
                  </a:path>
                </a:pathLst>
              </a:custGeom>
              <a:solidFill>
                <a:srgbClr val="FF9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8" name="Freeform 100"/>
              <p:cNvSpPr/>
              <p:nvPr/>
            </p:nvSpPr>
            <p:spPr bwMode="auto">
              <a:xfrm>
                <a:off x="240" y="2061"/>
                <a:ext cx="117" cy="770"/>
              </a:xfrm>
              <a:custGeom>
                <a:avLst/>
                <a:gdLst>
                  <a:gd name="T0" fmla="*/ 26 w 31"/>
                  <a:gd name="T1" fmla="*/ 3 h 202"/>
                  <a:gd name="T2" fmla="*/ 1 w 31"/>
                  <a:gd name="T3" fmla="*/ 199 h 202"/>
                  <a:gd name="T4" fmla="*/ 2 w 31"/>
                  <a:gd name="T5" fmla="*/ 202 h 202"/>
                  <a:gd name="T6" fmla="*/ 5 w 31"/>
                  <a:gd name="T7" fmla="*/ 200 h 202"/>
                  <a:gd name="T8" fmla="*/ 31 w 31"/>
                  <a:gd name="T9" fmla="*/ 3 h 202"/>
                  <a:gd name="T10" fmla="*/ 28 w 31"/>
                  <a:gd name="T11" fmla="*/ 0 h 202"/>
                  <a:gd name="T12" fmla="*/ 26 w 31"/>
                  <a:gd name="T13" fmla="*/ 3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202">
                    <a:moveTo>
                      <a:pt x="26" y="3"/>
                    </a:moveTo>
                    <a:cubicBezTo>
                      <a:pt x="20" y="72"/>
                      <a:pt x="14" y="139"/>
                      <a:pt x="1" y="199"/>
                    </a:cubicBezTo>
                    <a:cubicBezTo>
                      <a:pt x="0" y="200"/>
                      <a:pt x="1" y="201"/>
                      <a:pt x="2" y="202"/>
                    </a:cubicBezTo>
                    <a:cubicBezTo>
                      <a:pt x="4" y="202"/>
                      <a:pt x="5" y="201"/>
                      <a:pt x="5" y="200"/>
                    </a:cubicBezTo>
                    <a:cubicBezTo>
                      <a:pt x="19" y="139"/>
                      <a:pt x="25" y="72"/>
                      <a:pt x="31" y="3"/>
                    </a:cubicBezTo>
                    <a:cubicBezTo>
                      <a:pt x="31" y="2"/>
                      <a:pt x="30" y="1"/>
                      <a:pt x="28" y="0"/>
                    </a:cubicBezTo>
                    <a:cubicBezTo>
                      <a:pt x="27" y="0"/>
                      <a:pt x="26" y="1"/>
                      <a:pt x="26" y="3"/>
                    </a:cubicBezTo>
                  </a:path>
                </a:pathLst>
              </a:custGeom>
              <a:solidFill>
                <a:srgbClr val="913B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9" name="Freeform 101"/>
              <p:cNvSpPr/>
              <p:nvPr/>
            </p:nvSpPr>
            <p:spPr bwMode="auto">
              <a:xfrm>
                <a:off x="376" y="2057"/>
                <a:ext cx="77" cy="816"/>
              </a:xfrm>
              <a:custGeom>
                <a:avLst/>
                <a:gdLst>
                  <a:gd name="T0" fmla="*/ 15 w 20"/>
                  <a:gd name="T1" fmla="*/ 2 h 214"/>
                  <a:gd name="T2" fmla="*/ 0 w 20"/>
                  <a:gd name="T3" fmla="*/ 211 h 214"/>
                  <a:gd name="T4" fmla="*/ 2 w 20"/>
                  <a:gd name="T5" fmla="*/ 214 h 214"/>
                  <a:gd name="T6" fmla="*/ 5 w 20"/>
                  <a:gd name="T7" fmla="*/ 212 h 214"/>
                  <a:gd name="T8" fmla="*/ 20 w 20"/>
                  <a:gd name="T9" fmla="*/ 2 h 214"/>
                  <a:gd name="T10" fmla="*/ 18 w 20"/>
                  <a:gd name="T11" fmla="*/ 0 h 214"/>
                  <a:gd name="T12" fmla="*/ 15 w 20"/>
                  <a:gd name="T13" fmla="*/ 2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214">
                    <a:moveTo>
                      <a:pt x="15" y="2"/>
                    </a:moveTo>
                    <a:cubicBezTo>
                      <a:pt x="13" y="72"/>
                      <a:pt x="5" y="163"/>
                      <a:pt x="0" y="211"/>
                    </a:cubicBezTo>
                    <a:cubicBezTo>
                      <a:pt x="0" y="212"/>
                      <a:pt x="1" y="214"/>
                      <a:pt x="2" y="214"/>
                    </a:cubicBezTo>
                    <a:cubicBezTo>
                      <a:pt x="4" y="214"/>
                      <a:pt x="5" y="213"/>
                      <a:pt x="5" y="212"/>
                    </a:cubicBezTo>
                    <a:cubicBezTo>
                      <a:pt x="10" y="164"/>
                      <a:pt x="18" y="72"/>
                      <a:pt x="20" y="2"/>
                    </a:cubicBezTo>
                    <a:cubicBezTo>
                      <a:pt x="20" y="1"/>
                      <a:pt x="19" y="0"/>
                      <a:pt x="18" y="0"/>
                    </a:cubicBezTo>
                    <a:cubicBezTo>
                      <a:pt x="16" y="0"/>
                      <a:pt x="15" y="1"/>
                      <a:pt x="15" y="2"/>
                    </a:cubicBezTo>
                  </a:path>
                </a:pathLst>
              </a:custGeom>
              <a:solidFill>
                <a:srgbClr val="913B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0" name="Freeform 102"/>
              <p:cNvSpPr/>
              <p:nvPr/>
            </p:nvSpPr>
            <p:spPr bwMode="auto">
              <a:xfrm>
                <a:off x="525" y="2061"/>
                <a:ext cx="34" cy="839"/>
              </a:xfrm>
              <a:custGeom>
                <a:avLst/>
                <a:gdLst>
                  <a:gd name="T0" fmla="*/ 2 w 9"/>
                  <a:gd name="T1" fmla="*/ 2 h 220"/>
                  <a:gd name="T2" fmla="*/ 4 w 9"/>
                  <a:gd name="T3" fmla="*/ 218 h 220"/>
                  <a:gd name="T4" fmla="*/ 7 w 9"/>
                  <a:gd name="T5" fmla="*/ 220 h 220"/>
                  <a:gd name="T6" fmla="*/ 9 w 9"/>
                  <a:gd name="T7" fmla="*/ 217 h 220"/>
                  <a:gd name="T8" fmla="*/ 7 w 9"/>
                  <a:gd name="T9" fmla="*/ 2 h 220"/>
                  <a:gd name="T10" fmla="*/ 4 w 9"/>
                  <a:gd name="T11" fmla="*/ 0 h 220"/>
                  <a:gd name="T12" fmla="*/ 2 w 9"/>
                  <a:gd name="T13" fmla="*/ 2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220">
                    <a:moveTo>
                      <a:pt x="2" y="2"/>
                    </a:moveTo>
                    <a:cubicBezTo>
                      <a:pt x="0" y="83"/>
                      <a:pt x="1" y="147"/>
                      <a:pt x="4" y="218"/>
                    </a:cubicBezTo>
                    <a:cubicBezTo>
                      <a:pt x="4" y="219"/>
                      <a:pt x="5" y="220"/>
                      <a:pt x="7" y="220"/>
                    </a:cubicBezTo>
                    <a:cubicBezTo>
                      <a:pt x="8" y="220"/>
                      <a:pt x="9" y="219"/>
                      <a:pt x="9" y="217"/>
                    </a:cubicBezTo>
                    <a:cubicBezTo>
                      <a:pt x="6" y="147"/>
                      <a:pt x="5" y="83"/>
                      <a:pt x="7" y="2"/>
                    </a:cubicBezTo>
                    <a:cubicBezTo>
                      <a:pt x="7" y="1"/>
                      <a:pt x="6" y="0"/>
                      <a:pt x="4" y="0"/>
                    </a:cubicBezTo>
                    <a:cubicBezTo>
                      <a:pt x="3" y="0"/>
                      <a:pt x="2" y="1"/>
                      <a:pt x="2" y="2"/>
                    </a:cubicBezTo>
                  </a:path>
                </a:pathLst>
              </a:custGeom>
              <a:solidFill>
                <a:srgbClr val="913B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1" name="Freeform 103"/>
              <p:cNvSpPr/>
              <p:nvPr/>
            </p:nvSpPr>
            <p:spPr bwMode="auto">
              <a:xfrm>
                <a:off x="635" y="2065"/>
                <a:ext cx="61" cy="835"/>
              </a:xfrm>
              <a:custGeom>
                <a:avLst/>
                <a:gdLst>
                  <a:gd name="T0" fmla="*/ 2 w 16"/>
                  <a:gd name="T1" fmla="*/ 0 h 219"/>
                  <a:gd name="T2" fmla="*/ 0 w 16"/>
                  <a:gd name="T3" fmla="*/ 2 h 219"/>
                  <a:gd name="T4" fmla="*/ 6 w 16"/>
                  <a:gd name="T5" fmla="*/ 133 h 219"/>
                  <a:gd name="T6" fmla="*/ 11 w 16"/>
                  <a:gd name="T7" fmla="*/ 217 h 219"/>
                  <a:gd name="T8" fmla="*/ 14 w 16"/>
                  <a:gd name="T9" fmla="*/ 219 h 219"/>
                  <a:gd name="T10" fmla="*/ 16 w 16"/>
                  <a:gd name="T11" fmla="*/ 216 h 219"/>
                  <a:gd name="T12" fmla="*/ 11 w 16"/>
                  <a:gd name="T13" fmla="*/ 133 h 219"/>
                  <a:gd name="T14" fmla="*/ 5 w 16"/>
                  <a:gd name="T15" fmla="*/ 2 h 219"/>
                  <a:gd name="T16" fmla="*/ 2 w 16"/>
                  <a:gd name="T17" fmla="*/ 0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219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48"/>
                      <a:pt x="3" y="91"/>
                      <a:pt x="6" y="133"/>
                    </a:cubicBezTo>
                    <a:cubicBezTo>
                      <a:pt x="8" y="160"/>
                      <a:pt x="10" y="188"/>
                      <a:pt x="11" y="217"/>
                    </a:cubicBezTo>
                    <a:cubicBezTo>
                      <a:pt x="11" y="218"/>
                      <a:pt x="12" y="219"/>
                      <a:pt x="14" y="219"/>
                    </a:cubicBezTo>
                    <a:cubicBezTo>
                      <a:pt x="15" y="219"/>
                      <a:pt x="16" y="218"/>
                      <a:pt x="16" y="216"/>
                    </a:cubicBezTo>
                    <a:cubicBezTo>
                      <a:pt x="15" y="188"/>
                      <a:pt x="13" y="160"/>
                      <a:pt x="11" y="133"/>
                    </a:cubicBezTo>
                    <a:cubicBezTo>
                      <a:pt x="8" y="91"/>
                      <a:pt x="5" y="48"/>
                      <a:pt x="5" y="2"/>
                    </a:cubicBezTo>
                    <a:cubicBezTo>
                      <a:pt x="5" y="1"/>
                      <a:pt x="4" y="0"/>
                      <a:pt x="2" y="0"/>
                    </a:cubicBezTo>
                  </a:path>
                </a:pathLst>
              </a:custGeom>
              <a:solidFill>
                <a:srgbClr val="913B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2" name="Freeform 104"/>
              <p:cNvSpPr/>
              <p:nvPr/>
            </p:nvSpPr>
            <p:spPr bwMode="auto">
              <a:xfrm>
                <a:off x="342" y="2034"/>
                <a:ext cx="308" cy="73"/>
              </a:xfrm>
              <a:custGeom>
                <a:avLst/>
                <a:gdLst>
                  <a:gd name="T0" fmla="*/ 25 w 81"/>
                  <a:gd name="T1" fmla="*/ 1 h 19"/>
                  <a:gd name="T2" fmla="*/ 11 w 81"/>
                  <a:gd name="T3" fmla="*/ 8 h 19"/>
                  <a:gd name="T4" fmla="*/ 5 w 81"/>
                  <a:gd name="T5" fmla="*/ 5 h 19"/>
                  <a:gd name="T6" fmla="*/ 1 w 81"/>
                  <a:gd name="T7" fmla="*/ 4 h 19"/>
                  <a:gd name="T8" fmla="*/ 0 w 81"/>
                  <a:gd name="T9" fmla="*/ 7 h 19"/>
                  <a:gd name="T10" fmla="*/ 10 w 81"/>
                  <a:gd name="T11" fmla="*/ 13 h 19"/>
                  <a:gd name="T12" fmla="*/ 26 w 81"/>
                  <a:gd name="T13" fmla="*/ 6 h 19"/>
                  <a:gd name="T14" fmla="*/ 42 w 81"/>
                  <a:gd name="T15" fmla="*/ 15 h 19"/>
                  <a:gd name="T16" fmla="*/ 51 w 81"/>
                  <a:gd name="T17" fmla="*/ 9 h 19"/>
                  <a:gd name="T18" fmla="*/ 67 w 81"/>
                  <a:gd name="T19" fmla="*/ 18 h 19"/>
                  <a:gd name="T20" fmla="*/ 80 w 81"/>
                  <a:gd name="T21" fmla="*/ 7 h 19"/>
                  <a:gd name="T22" fmla="*/ 79 w 81"/>
                  <a:gd name="T23" fmla="*/ 4 h 19"/>
                  <a:gd name="T24" fmla="*/ 76 w 81"/>
                  <a:gd name="T25" fmla="*/ 5 h 19"/>
                  <a:gd name="T26" fmla="*/ 67 w 81"/>
                  <a:gd name="T27" fmla="*/ 14 h 19"/>
                  <a:gd name="T28" fmla="*/ 53 w 81"/>
                  <a:gd name="T29" fmla="*/ 4 h 19"/>
                  <a:gd name="T30" fmla="*/ 51 w 81"/>
                  <a:gd name="T31" fmla="*/ 2 h 19"/>
                  <a:gd name="T32" fmla="*/ 48 w 81"/>
                  <a:gd name="T33" fmla="*/ 4 h 19"/>
                  <a:gd name="T34" fmla="*/ 41 w 81"/>
                  <a:gd name="T35" fmla="*/ 10 h 19"/>
                  <a:gd name="T36" fmla="*/ 28 w 81"/>
                  <a:gd name="T37" fmla="*/ 1 h 19"/>
                  <a:gd name="T38" fmla="*/ 27 w 81"/>
                  <a:gd name="T39" fmla="*/ 0 h 19"/>
                  <a:gd name="T40" fmla="*/ 25 w 81"/>
                  <a:gd name="T41" fmla="*/ 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1" h="19">
                    <a:moveTo>
                      <a:pt x="25" y="1"/>
                    </a:moveTo>
                    <a:cubicBezTo>
                      <a:pt x="21" y="6"/>
                      <a:pt x="16" y="9"/>
                      <a:pt x="11" y="8"/>
                    </a:cubicBezTo>
                    <a:cubicBezTo>
                      <a:pt x="9" y="8"/>
                      <a:pt x="6" y="7"/>
                      <a:pt x="5" y="5"/>
                    </a:cubicBezTo>
                    <a:cubicBezTo>
                      <a:pt x="4" y="4"/>
                      <a:pt x="3" y="3"/>
                      <a:pt x="1" y="4"/>
                    </a:cubicBezTo>
                    <a:cubicBezTo>
                      <a:pt x="0" y="4"/>
                      <a:pt x="0" y="6"/>
                      <a:pt x="0" y="7"/>
                    </a:cubicBezTo>
                    <a:cubicBezTo>
                      <a:pt x="2" y="10"/>
                      <a:pt x="6" y="12"/>
                      <a:pt x="10" y="13"/>
                    </a:cubicBezTo>
                    <a:cubicBezTo>
                      <a:pt x="16" y="13"/>
                      <a:pt x="22" y="11"/>
                      <a:pt x="26" y="6"/>
                    </a:cubicBezTo>
                    <a:cubicBezTo>
                      <a:pt x="31" y="12"/>
                      <a:pt x="37" y="15"/>
                      <a:pt x="42" y="15"/>
                    </a:cubicBezTo>
                    <a:cubicBezTo>
                      <a:pt x="44" y="14"/>
                      <a:pt x="48" y="13"/>
                      <a:pt x="51" y="9"/>
                    </a:cubicBezTo>
                    <a:cubicBezTo>
                      <a:pt x="55" y="15"/>
                      <a:pt x="61" y="19"/>
                      <a:pt x="67" y="18"/>
                    </a:cubicBezTo>
                    <a:cubicBezTo>
                      <a:pt x="73" y="18"/>
                      <a:pt x="78" y="14"/>
                      <a:pt x="80" y="7"/>
                    </a:cubicBezTo>
                    <a:cubicBezTo>
                      <a:pt x="81" y="5"/>
                      <a:pt x="80" y="4"/>
                      <a:pt x="79" y="4"/>
                    </a:cubicBezTo>
                    <a:cubicBezTo>
                      <a:pt x="78" y="3"/>
                      <a:pt x="76" y="4"/>
                      <a:pt x="76" y="5"/>
                    </a:cubicBezTo>
                    <a:cubicBezTo>
                      <a:pt x="74" y="11"/>
                      <a:pt x="71" y="14"/>
                      <a:pt x="67" y="14"/>
                    </a:cubicBezTo>
                    <a:cubicBezTo>
                      <a:pt x="61" y="14"/>
                      <a:pt x="56" y="10"/>
                      <a:pt x="53" y="4"/>
                    </a:cubicBezTo>
                    <a:cubicBezTo>
                      <a:pt x="52" y="3"/>
                      <a:pt x="51" y="2"/>
                      <a:pt x="51" y="2"/>
                    </a:cubicBezTo>
                    <a:cubicBezTo>
                      <a:pt x="50" y="2"/>
                      <a:pt x="49" y="3"/>
                      <a:pt x="48" y="4"/>
                    </a:cubicBezTo>
                    <a:cubicBezTo>
                      <a:pt x="47" y="8"/>
                      <a:pt x="44" y="10"/>
                      <a:pt x="41" y="10"/>
                    </a:cubicBezTo>
                    <a:cubicBezTo>
                      <a:pt x="37" y="10"/>
                      <a:pt x="32" y="7"/>
                      <a:pt x="28" y="1"/>
                    </a:cubicBezTo>
                    <a:cubicBezTo>
                      <a:pt x="28" y="1"/>
                      <a:pt x="27" y="0"/>
                      <a:pt x="27" y="0"/>
                    </a:cubicBezTo>
                    <a:cubicBezTo>
                      <a:pt x="26" y="0"/>
                      <a:pt x="25" y="1"/>
                      <a:pt x="25" y="1"/>
                    </a:cubicBezTo>
                    <a:close/>
                  </a:path>
                </a:pathLst>
              </a:custGeom>
              <a:solidFill>
                <a:srgbClr val="913B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3" name="Freeform 105"/>
              <p:cNvSpPr/>
              <p:nvPr/>
            </p:nvSpPr>
            <p:spPr bwMode="auto">
              <a:xfrm>
                <a:off x="338" y="1729"/>
                <a:ext cx="312" cy="344"/>
              </a:xfrm>
              <a:custGeom>
                <a:avLst/>
                <a:gdLst>
                  <a:gd name="T0" fmla="*/ 44 w 82"/>
                  <a:gd name="T1" fmla="*/ 0 h 90"/>
                  <a:gd name="T2" fmla="*/ 42 w 82"/>
                  <a:gd name="T3" fmla="*/ 1 h 90"/>
                  <a:gd name="T4" fmla="*/ 25 w 82"/>
                  <a:gd name="T5" fmla="*/ 37 h 90"/>
                  <a:gd name="T6" fmla="*/ 0 w 82"/>
                  <a:gd name="T7" fmla="*/ 86 h 90"/>
                  <a:gd name="T8" fmla="*/ 1 w 82"/>
                  <a:gd name="T9" fmla="*/ 89 h 90"/>
                  <a:gd name="T10" fmla="*/ 4 w 82"/>
                  <a:gd name="T11" fmla="*/ 88 h 90"/>
                  <a:gd name="T12" fmla="*/ 29 w 82"/>
                  <a:gd name="T13" fmla="*/ 39 h 90"/>
                  <a:gd name="T14" fmla="*/ 44 w 82"/>
                  <a:gd name="T15" fmla="*/ 7 h 90"/>
                  <a:gd name="T16" fmla="*/ 67 w 82"/>
                  <a:gd name="T17" fmla="*/ 62 h 90"/>
                  <a:gd name="T18" fmla="*/ 78 w 82"/>
                  <a:gd name="T19" fmla="*/ 88 h 90"/>
                  <a:gd name="T20" fmla="*/ 81 w 82"/>
                  <a:gd name="T21" fmla="*/ 89 h 90"/>
                  <a:gd name="T22" fmla="*/ 82 w 82"/>
                  <a:gd name="T23" fmla="*/ 86 h 90"/>
                  <a:gd name="T24" fmla="*/ 71 w 82"/>
                  <a:gd name="T25" fmla="*/ 61 h 90"/>
                  <a:gd name="T26" fmla="*/ 46 w 82"/>
                  <a:gd name="T27" fmla="*/ 1 h 90"/>
                  <a:gd name="T28" fmla="*/ 44 w 82"/>
                  <a:gd name="T29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2" h="90">
                    <a:moveTo>
                      <a:pt x="44" y="0"/>
                    </a:moveTo>
                    <a:cubicBezTo>
                      <a:pt x="43" y="0"/>
                      <a:pt x="42" y="0"/>
                      <a:pt x="42" y="1"/>
                    </a:cubicBezTo>
                    <a:cubicBezTo>
                      <a:pt x="36" y="12"/>
                      <a:pt x="30" y="24"/>
                      <a:pt x="25" y="37"/>
                    </a:cubicBezTo>
                    <a:cubicBezTo>
                      <a:pt x="17" y="54"/>
                      <a:pt x="8" y="72"/>
                      <a:pt x="0" y="86"/>
                    </a:cubicBezTo>
                    <a:cubicBezTo>
                      <a:pt x="0" y="87"/>
                      <a:pt x="0" y="88"/>
                      <a:pt x="1" y="89"/>
                    </a:cubicBezTo>
                    <a:cubicBezTo>
                      <a:pt x="2" y="90"/>
                      <a:pt x="4" y="89"/>
                      <a:pt x="4" y="88"/>
                    </a:cubicBezTo>
                    <a:cubicBezTo>
                      <a:pt x="13" y="74"/>
                      <a:pt x="21" y="56"/>
                      <a:pt x="29" y="39"/>
                    </a:cubicBezTo>
                    <a:cubicBezTo>
                      <a:pt x="34" y="27"/>
                      <a:pt x="39" y="17"/>
                      <a:pt x="44" y="7"/>
                    </a:cubicBezTo>
                    <a:cubicBezTo>
                      <a:pt x="50" y="19"/>
                      <a:pt x="59" y="43"/>
                      <a:pt x="67" y="62"/>
                    </a:cubicBezTo>
                    <a:cubicBezTo>
                      <a:pt x="78" y="88"/>
                      <a:pt x="78" y="88"/>
                      <a:pt x="78" y="88"/>
                    </a:cubicBezTo>
                    <a:cubicBezTo>
                      <a:pt x="78" y="89"/>
                      <a:pt x="80" y="90"/>
                      <a:pt x="81" y="89"/>
                    </a:cubicBezTo>
                    <a:cubicBezTo>
                      <a:pt x="82" y="89"/>
                      <a:pt x="82" y="88"/>
                      <a:pt x="82" y="86"/>
                    </a:cubicBezTo>
                    <a:cubicBezTo>
                      <a:pt x="71" y="61"/>
                      <a:pt x="71" y="61"/>
                      <a:pt x="71" y="61"/>
                    </a:cubicBezTo>
                    <a:cubicBezTo>
                      <a:pt x="62" y="38"/>
                      <a:pt x="51" y="10"/>
                      <a:pt x="46" y="1"/>
                    </a:cubicBezTo>
                    <a:cubicBezTo>
                      <a:pt x="45" y="0"/>
                      <a:pt x="45" y="0"/>
                      <a:pt x="44" y="0"/>
                    </a:cubicBezTo>
                    <a:close/>
                  </a:path>
                </a:pathLst>
              </a:custGeom>
              <a:solidFill>
                <a:srgbClr val="913B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4" name="Freeform 106"/>
              <p:cNvSpPr/>
              <p:nvPr/>
            </p:nvSpPr>
            <p:spPr bwMode="auto">
              <a:xfrm>
                <a:off x="240" y="2816"/>
                <a:ext cx="456" cy="115"/>
              </a:xfrm>
              <a:custGeom>
                <a:avLst/>
                <a:gdLst>
                  <a:gd name="T0" fmla="*/ 1 w 120"/>
                  <a:gd name="T1" fmla="*/ 1 h 30"/>
                  <a:gd name="T2" fmla="*/ 1 w 120"/>
                  <a:gd name="T3" fmla="*/ 4 h 30"/>
                  <a:gd name="T4" fmla="*/ 118 w 120"/>
                  <a:gd name="T5" fmla="*/ 21 h 30"/>
                  <a:gd name="T6" fmla="*/ 120 w 120"/>
                  <a:gd name="T7" fmla="*/ 18 h 30"/>
                  <a:gd name="T8" fmla="*/ 117 w 120"/>
                  <a:gd name="T9" fmla="*/ 17 h 30"/>
                  <a:gd name="T10" fmla="*/ 4 w 120"/>
                  <a:gd name="T11" fmla="*/ 0 h 30"/>
                  <a:gd name="T12" fmla="*/ 1 w 120"/>
                  <a:gd name="T13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0" h="30">
                    <a:moveTo>
                      <a:pt x="1" y="1"/>
                    </a:moveTo>
                    <a:cubicBezTo>
                      <a:pt x="0" y="2"/>
                      <a:pt x="0" y="4"/>
                      <a:pt x="1" y="4"/>
                    </a:cubicBezTo>
                    <a:cubicBezTo>
                      <a:pt x="29" y="22"/>
                      <a:pt x="83" y="30"/>
                      <a:pt x="118" y="21"/>
                    </a:cubicBezTo>
                    <a:cubicBezTo>
                      <a:pt x="119" y="21"/>
                      <a:pt x="120" y="20"/>
                      <a:pt x="120" y="18"/>
                    </a:cubicBezTo>
                    <a:cubicBezTo>
                      <a:pt x="119" y="17"/>
                      <a:pt x="118" y="16"/>
                      <a:pt x="117" y="17"/>
                    </a:cubicBezTo>
                    <a:cubicBezTo>
                      <a:pt x="83" y="25"/>
                      <a:pt x="31" y="18"/>
                      <a:pt x="4" y="0"/>
                    </a:cubicBezTo>
                    <a:cubicBezTo>
                      <a:pt x="3" y="0"/>
                      <a:pt x="1" y="0"/>
                      <a:pt x="1" y="1"/>
                    </a:cubicBezTo>
                  </a:path>
                </a:pathLst>
              </a:custGeom>
              <a:solidFill>
                <a:srgbClr val="913B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5" name="Freeform 107"/>
              <p:cNvSpPr/>
              <p:nvPr/>
            </p:nvSpPr>
            <p:spPr bwMode="auto">
              <a:xfrm>
                <a:off x="4051" y="2431"/>
                <a:ext cx="114" cy="309"/>
              </a:xfrm>
              <a:custGeom>
                <a:avLst/>
                <a:gdLst>
                  <a:gd name="T0" fmla="*/ 5 w 30"/>
                  <a:gd name="T1" fmla="*/ 0 h 81"/>
                  <a:gd name="T2" fmla="*/ 1 w 30"/>
                  <a:gd name="T3" fmla="*/ 5 h 81"/>
                  <a:gd name="T4" fmla="*/ 20 w 30"/>
                  <a:gd name="T5" fmla="*/ 78 h 81"/>
                  <a:gd name="T6" fmla="*/ 26 w 30"/>
                  <a:gd name="T7" fmla="*/ 80 h 81"/>
                  <a:gd name="T8" fmla="*/ 29 w 30"/>
                  <a:gd name="T9" fmla="*/ 74 h 81"/>
                  <a:gd name="T10" fmla="*/ 10 w 30"/>
                  <a:gd name="T11" fmla="*/ 4 h 81"/>
                  <a:gd name="T12" fmla="*/ 5 w 30"/>
                  <a:gd name="T13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81">
                    <a:moveTo>
                      <a:pt x="5" y="0"/>
                    </a:moveTo>
                    <a:cubicBezTo>
                      <a:pt x="2" y="0"/>
                      <a:pt x="0" y="3"/>
                      <a:pt x="1" y="5"/>
                    </a:cubicBezTo>
                    <a:cubicBezTo>
                      <a:pt x="5" y="28"/>
                      <a:pt x="10" y="54"/>
                      <a:pt x="20" y="78"/>
                    </a:cubicBezTo>
                    <a:cubicBezTo>
                      <a:pt x="21" y="80"/>
                      <a:pt x="24" y="81"/>
                      <a:pt x="26" y="80"/>
                    </a:cubicBezTo>
                    <a:cubicBezTo>
                      <a:pt x="29" y="79"/>
                      <a:pt x="30" y="76"/>
                      <a:pt x="29" y="74"/>
                    </a:cubicBezTo>
                    <a:cubicBezTo>
                      <a:pt x="19" y="51"/>
                      <a:pt x="14" y="25"/>
                      <a:pt x="10" y="4"/>
                    </a:cubicBezTo>
                    <a:cubicBezTo>
                      <a:pt x="9" y="1"/>
                      <a:pt x="7" y="0"/>
                      <a:pt x="5" y="0"/>
                    </a:cubicBezTo>
                  </a:path>
                </a:pathLst>
              </a:custGeom>
              <a:solidFill>
                <a:srgbClr val="5B2C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6" name="Freeform 108"/>
              <p:cNvSpPr/>
              <p:nvPr/>
            </p:nvSpPr>
            <p:spPr bwMode="auto">
              <a:xfrm>
                <a:off x="3793" y="2057"/>
                <a:ext cx="502" cy="496"/>
              </a:xfrm>
              <a:custGeom>
                <a:avLst/>
                <a:gdLst>
                  <a:gd name="T0" fmla="*/ 75 w 132"/>
                  <a:gd name="T1" fmla="*/ 130 h 130"/>
                  <a:gd name="T2" fmla="*/ 101 w 132"/>
                  <a:gd name="T3" fmla="*/ 119 h 130"/>
                  <a:gd name="T4" fmla="*/ 123 w 132"/>
                  <a:gd name="T5" fmla="*/ 90 h 130"/>
                  <a:gd name="T6" fmla="*/ 73 w 132"/>
                  <a:gd name="T7" fmla="*/ 6 h 130"/>
                  <a:gd name="T8" fmla="*/ 23 w 132"/>
                  <a:gd name="T9" fmla="*/ 17 h 130"/>
                  <a:gd name="T10" fmla="*/ 7 w 132"/>
                  <a:gd name="T11" fmla="*/ 40 h 130"/>
                  <a:gd name="T12" fmla="*/ 11 w 132"/>
                  <a:gd name="T13" fmla="*/ 93 h 130"/>
                  <a:gd name="T14" fmla="*/ 70 w 132"/>
                  <a:gd name="T15" fmla="*/ 130 h 130"/>
                  <a:gd name="T16" fmla="*/ 75 w 132"/>
                  <a:gd name="T17" fmla="*/ 13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30">
                    <a:moveTo>
                      <a:pt x="75" y="130"/>
                    </a:moveTo>
                    <a:cubicBezTo>
                      <a:pt x="85" y="129"/>
                      <a:pt x="94" y="126"/>
                      <a:pt x="101" y="119"/>
                    </a:cubicBezTo>
                    <a:cubicBezTo>
                      <a:pt x="109" y="113"/>
                      <a:pt x="121" y="100"/>
                      <a:pt x="123" y="90"/>
                    </a:cubicBezTo>
                    <a:cubicBezTo>
                      <a:pt x="132" y="53"/>
                      <a:pt x="106" y="16"/>
                      <a:pt x="73" y="6"/>
                    </a:cubicBezTo>
                    <a:cubicBezTo>
                      <a:pt x="55" y="0"/>
                      <a:pt x="37" y="6"/>
                      <a:pt x="23" y="17"/>
                    </a:cubicBezTo>
                    <a:cubicBezTo>
                      <a:pt x="16" y="23"/>
                      <a:pt x="10" y="31"/>
                      <a:pt x="7" y="40"/>
                    </a:cubicBezTo>
                    <a:cubicBezTo>
                      <a:pt x="0" y="56"/>
                      <a:pt x="4" y="78"/>
                      <a:pt x="11" y="93"/>
                    </a:cubicBezTo>
                    <a:cubicBezTo>
                      <a:pt x="22" y="116"/>
                      <a:pt x="47" y="130"/>
                      <a:pt x="70" y="130"/>
                    </a:cubicBezTo>
                    <a:cubicBezTo>
                      <a:pt x="72" y="130"/>
                      <a:pt x="74" y="130"/>
                      <a:pt x="75" y="130"/>
                    </a:cubicBezTo>
                    <a:close/>
                  </a:path>
                </a:pathLst>
              </a:custGeom>
              <a:solidFill>
                <a:srgbClr val="A1C0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7" name="Freeform 109"/>
              <p:cNvSpPr/>
              <p:nvPr/>
            </p:nvSpPr>
            <p:spPr bwMode="auto">
              <a:xfrm>
                <a:off x="3884" y="2278"/>
                <a:ext cx="281" cy="283"/>
              </a:xfrm>
              <a:custGeom>
                <a:avLst/>
                <a:gdLst>
                  <a:gd name="T0" fmla="*/ 8 w 74"/>
                  <a:gd name="T1" fmla="*/ 16 h 74"/>
                  <a:gd name="T2" fmla="*/ 10 w 74"/>
                  <a:gd name="T3" fmla="*/ 58 h 74"/>
                  <a:gd name="T4" fmla="*/ 29 w 74"/>
                  <a:gd name="T5" fmla="*/ 67 h 74"/>
                  <a:gd name="T6" fmla="*/ 50 w 74"/>
                  <a:gd name="T7" fmla="*/ 57 h 74"/>
                  <a:gd name="T8" fmla="*/ 56 w 74"/>
                  <a:gd name="T9" fmla="*/ 28 h 74"/>
                  <a:gd name="T10" fmla="*/ 45 w 74"/>
                  <a:gd name="T11" fmla="*/ 15 h 74"/>
                  <a:gd name="T12" fmla="*/ 20 w 74"/>
                  <a:gd name="T13" fmla="*/ 23 h 74"/>
                  <a:gd name="T14" fmla="*/ 16 w 74"/>
                  <a:gd name="T15" fmla="*/ 42 h 74"/>
                  <a:gd name="T16" fmla="*/ 27 w 74"/>
                  <a:gd name="T17" fmla="*/ 51 h 74"/>
                  <a:gd name="T18" fmla="*/ 43 w 74"/>
                  <a:gd name="T19" fmla="*/ 51 h 74"/>
                  <a:gd name="T20" fmla="*/ 48 w 74"/>
                  <a:gd name="T21" fmla="*/ 41 h 74"/>
                  <a:gd name="T22" fmla="*/ 41 w 74"/>
                  <a:gd name="T23" fmla="*/ 28 h 74"/>
                  <a:gd name="T24" fmla="*/ 30 w 74"/>
                  <a:gd name="T25" fmla="*/ 29 h 74"/>
                  <a:gd name="T26" fmla="*/ 25 w 74"/>
                  <a:gd name="T27" fmla="*/ 34 h 74"/>
                  <a:gd name="T28" fmla="*/ 27 w 74"/>
                  <a:gd name="T29" fmla="*/ 41 h 74"/>
                  <a:gd name="T30" fmla="*/ 33 w 74"/>
                  <a:gd name="T31" fmla="*/ 43 h 74"/>
                  <a:gd name="T32" fmla="*/ 38 w 74"/>
                  <a:gd name="T33" fmla="*/ 39 h 74"/>
                  <a:gd name="T34" fmla="*/ 35 w 74"/>
                  <a:gd name="T35" fmla="*/ 35 h 74"/>
                  <a:gd name="T36" fmla="*/ 32 w 74"/>
                  <a:gd name="T37" fmla="*/ 37 h 74"/>
                  <a:gd name="T38" fmla="*/ 32 w 74"/>
                  <a:gd name="T39" fmla="*/ 38 h 74"/>
                  <a:gd name="T40" fmla="*/ 32 w 74"/>
                  <a:gd name="T41" fmla="*/ 39 h 74"/>
                  <a:gd name="T42" fmla="*/ 30 w 74"/>
                  <a:gd name="T43" fmla="*/ 38 h 74"/>
                  <a:gd name="T44" fmla="*/ 30 w 74"/>
                  <a:gd name="T45" fmla="*/ 35 h 74"/>
                  <a:gd name="T46" fmla="*/ 32 w 74"/>
                  <a:gd name="T47" fmla="*/ 33 h 74"/>
                  <a:gd name="T48" fmla="*/ 39 w 74"/>
                  <a:gd name="T49" fmla="*/ 32 h 74"/>
                  <a:gd name="T50" fmla="*/ 43 w 74"/>
                  <a:gd name="T51" fmla="*/ 41 h 74"/>
                  <a:gd name="T52" fmla="*/ 40 w 74"/>
                  <a:gd name="T53" fmla="*/ 47 h 74"/>
                  <a:gd name="T54" fmla="*/ 29 w 74"/>
                  <a:gd name="T55" fmla="*/ 47 h 74"/>
                  <a:gd name="T56" fmla="*/ 20 w 74"/>
                  <a:gd name="T57" fmla="*/ 40 h 74"/>
                  <a:gd name="T58" fmla="*/ 23 w 74"/>
                  <a:gd name="T59" fmla="*/ 26 h 74"/>
                  <a:gd name="T60" fmla="*/ 43 w 74"/>
                  <a:gd name="T61" fmla="*/ 20 h 74"/>
                  <a:gd name="T62" fmla="*/ 51 w 74"/>
                  <a:gd name="T63" fmla="*/ 29 h 74"/>
                  <a:gd name="T64" fmla="*/ 47 w 74"/>
                  <a:gd name="T65" fmla="*/ 54 h 74"/>
                  <a:gd name="T66" fmla="*/ 29 w 74"/>
                  <a:gd name="T67" fmla="*/ 62 h 74"/>
                  <a:gd name="T68" fmla="*/ 14 w 74"/>
                  <a:gd name="T69" fmla="*/ 55 h 74"/>
                  <a:gd name="T70" fmla="*/ 12 w 74"/>
                  <a:gd name="T71" fmla="*/ 18 h 74"/>
                  <a:gd name="T72" fmla="*/ 41 w 74"/>
                  <a:gd name="T73" fmla="*/ 8 h 74"/>
                  <a:gd name="T74" fmla="*/ 67 w 74"/>
                  <a:gd name="T75" fmla="*/ 41 h 74"/>
                  <a:gd name="T76" fmla="*/ 46 w 74"/>
                  <a:gd name="T77" fmla="*/ 69 h 74"/>
                  <a:gd name="T78" fmla="*/ 44 w 74"/>
                  <a:gd name="T79" fmla="*/ 72 h 74"/>
                  <a:gd name="T80" fmla="*/ 47 w 74"/>
                  <a:gd name="T81" fmla="*/ 74 h 74"/>
                  <a:gd name="T82" fmla="*/ 72 w 74"/>
                  <a:gd name="T83" fmla="*/ 41 h 74"/>
                  <a:gd name="T84" fmla="*/ 43 w 74"/>
                  <a:gd name="T85" fmla="*/ 4 h 74"/>
                  <a:gd name="T86" fmla="*/ 8 w 74"/>
                  <a:gd name="T87" fmla="*/ 16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74" h="74">
                    <a:moveTo>
                      <a:pt x="8" y="16"/>
                    </a:moveTo>
                    <a:cubicBezTo>
                      <a:pt x="0" y="29"/>
                      <a:pt x="0" y="46"/>
                      <a:pt x="10" y="58"/>
                    </a:cubicBezTo>
                    <a:cubicBezTo>
                      <a:pt x="15" y="64"/>
                      <a:pt x="21" y="67"/>
                      <a:pt x="29" y="67"/>
                    </a:cubicBezTo>
                    <a:cubicBezTo>
                      <a:pt x="37" y="66"/>
                      <a:pt x="45" y="63"/>
                      <a:pt x="50" y="57"/>
                    </a:cubicBezTo>
                    <a:cubicBezTo>
                      <a:pt x="56" y="50"/>
                      <a:pt x="58" y="37"/>
                      <a:pt x="56" y="28"/>
                    </a:cubicBezTo>
                    <a:cubicBezTo>
                      <a:pt x="54" y="22"/>
                      <a:pt x="50" y="17"/>
                      <a:pt x="45" y="15"/>
                    </a:cubicBezTo>
                    <a:cubicBezTo>
                      <a:pt x="37" y="12"/>
                      <a:pt x="27" y="15"/>
                      <a:pt x="20" y="23"/>
                    </a:cubicBezTo>
                    <a:cubicBezTo>
                      <a:pt x="14" y="28"/>
                      <a:pt x="13" y="35"/>
                      <a:pt x="16" y="42"/>
                    </a:cubicBezTo>
                    <a:cubicBezTo>
                      <a:pt x="18" y="47"/>
                      <a:pt x="24" y="50"/>
                      <a:pt x="27" y="51"/>
                    </a:cubicBezTo>
                    <a:cubicBezTo>
                      <a:pt x="33" y="53"/>
                      <a:pt x="39" y="53"/>
                      <a:pt x="43" y="51"/>
                    </a:cubicBezTo>
                    <a:cubicBezTo>
                      <a:pt x="46" y="49"/>
                      <a:pt x="47" y="46"/>
                      <a:pt x="48" y="41"/>
                    </a:cubicBezTo>
                    <a:cubicBezTo>
                      <a:pt x="49" y="36"/>
                      <a:pt x="47" y="30"/>
                      <a:pt x="41" y="28"/>
                    </a:cubicBezTo>
                    <a:cubicBezTo>
                      <a:pt x="38" y="27"/>
                      <a:pt x="34" y="27"/>
                      <a:pt x="30" y="29"/>
                    </a:cubicBezTo>
                    <a:cubicBezTo>
                      <a:pt x="28" y="30"/>
                      <a:pt x="26" y="32"/>
                      <a:pt x="25" y="34"/>
                    </a:cubicBezTo>
                    <a:cubicBezTo>
                      <a:pt x="25" y="36"/>
                      <a:pt x="25" y="39"/>
                      <a:pt x="27" y="41"/>
                    </a:cubicBezTo>
                    <a:cubicBezTo>
                      <a:pt x="28" y="42"/>
                      <a:pt x="31" y="43"/>
                      <a:pt x="33" y="43"/>
                    </a:cubicBezTo>
                    <a:cubicBezTo>
                      <a:pt x="34" y="43"/>
                      <a:pt x="38" y="42"/>
                      <a:pt x="38" y="39"/>
                    </a:cubicBezTo>
                    <a:cubicBezTo>
                      <a:pt x="38" y="38"/>
                      <a:pt x="38" y="37"/>
                      <a:pt x="35" y="35"/>
                    </a:cubicBezTo>
                    <a:cubicBezTo>
                      <a:pt x="34" y="35"/>
                      <a:pt x="33" y="36"/>
                      <a:pt x="32" y="37"/>
                    </a:cubicBezTo>
                    <a:cubicBezTo>
                      <a:pt x="32" y="38"/>
                      <a:pt x="32" y="38"/>
                      <a:pt x="32" y="38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1" y="39"/>
                      <a:pt x="31" y="38"/>
                      <a:pt x="30" y="38"/>
                    </a:cubicBezTo>
                    <a:cubicBezTo>
                      <a:pt x="30" y="37"/>
                      <a:pt x="30" y="36"/>
                      <a:pt x="30" y="35"/>
                    </a:cubicBezTo>
                    <a:cubicBezTo>
                      <a:pt x="30" y="35"/>
                      <a:pt x="31" y="34"/>
                      <a:pt x="32" y="33"/>
                    </a:cubicBezTo>
                    <a:cubicBezTo>
                      <a:pt x="35" y="32"/>
                      <a:pt x="38" y="31"/>
                      <a:pt x="39" y="32"/>
                    </a:cubicBezTo>
                    <a:cubicBezTo>
                      <a:pt x="42" y="33"/>
                      <a:pt x="44" y="37"/>
                      <a:pt x="43" y="41"/>
                    </a:cubicBezTo>
                    <a:cubicBezTo>
                      <a:pt x="43" y="44"/>
                      <a:pt x="42" y="46"/>
                      <a:pt x="40" y="47"/>
                    </a:cubicBezTo>
                    <a:cubicBezTo>
                      <a:pt x="38" y="48"/>
                      <a:pt x="33" y="48"/>
                      <a:pt x="29" y="47"/>
                    </a:cubicBezTo>
                    <a:cubicBezTo>
                      <a:pt x="27" y="46"/>
                      <a:pt x="21" y="44"/>
                      <a:pt x="20" y="40"/>
                    </a:cubicBezTo>
                    <a:cubicBezTo>
                      <a:pt x="17" y="33"/>
                      <a:pt x="21" y="28"/>
                      <a:pt x="23" y="26"/>
                    </a:cubicBezTo>
                    <a:cubicBezTo>
                      <a:pt x="29" y="20"/>
                      <a:pt x="37" y="17"/>
                      <a:pt x="43" y="20"/>
                    </a:cubicBezTo>
                    <a:cubicBezTo>
                      <a:pt x="47" y="21"/>
                      <a:pt x="50" y="24"/>
                      <a:pt x="51" y="29"/>
                    </a:cubicBezTo>
                    <a:cubicBezTo>
                      <a:pt x="54" y="37"/>
                      <a:pt x="51" y="48"/>
                      <a:pt x="47" y="54"/>
                    </a:cubicBezTo>
                    <a:cubicBezTo>
                      <a:pt x="42" y="59"/>
                      <a:pt x="36" y="62"/>
                      <a:pt x="29" y="62"/>
                    </a:cubicBezTo>
                    <a:cubicBezTo>
                      <a:pt x="23" y="62"/>
                      <a:pt x="17" y="59"/>
                      <a:pt x="14" y="55"/>
                    </a:cubicBezTo>
                    <a:cubicBezTo>
                      <a:pt x="4" y="43"/>
                      <a:pt x="6" y="28"/>
                      <a:pt x="12" y="18"/>
                    </a:cubicBezTo>
                    <a:cubicBezTo>
                      <a:pt x="19" y="8"/>
                      <a:pt x="30" y="5"/>
                      <a:pt x="41" y="8"/>
                    </a:cubicBezTo>
                    <a:cubicBezTo>
                      <a:pt x="55" y="13"/>
                      <a:pt x="69" y="24"/>
                      <a:pt x="67" y="41"/>
                    </a:cubicBezTo>
                    <a:cubicBezTo>
                      <a:pt x="65" y="57"/>
                      <a:pt x="62" y="65"/>
                      <a:pt x="46" y="69"/>
                    </a:cubicBezTo>
                    <a:cubicBezTo>
                      <a:pt x="44" y="69"/>
                      <a:pt x="44" y="71"/>
                      <a:pt x="44" y="72"/>
                    </a:cubicBezTo>
                    <a:cubicBezTo>
                      <a:pt x="44" y="73"/>
                      <a:pt x="46" y="74"/>
                      <a:pt x="47" y="74"/>
                    </a:cubicBezTo>
                    <a:cubicBezTo>
                      <a:pt x="67" y="68"/>
                      <a:pt x="70" y="56"/>
                      <a:pt x="72" y="41"/>
                    </a:cubicBezTo>
                    <a:cubicBezTo>
                      <a:pt x="74" y="21"/>
                      <a:pt x="58" y="9"/>
                      <a:pt x="43" y="4"/>
                    </a:cubicBezTo>
                    <a:cubicBezTo>
                      <a:pt x="29" y="0"/>
                      <a:pt x="16" y="4"/>
                      <a:pt x="8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8" name="Freeform 110"/>
              <p:cNvSpPr/>
              <p:nvPr/>
            </p:nvSpPr>
            <p:spPr bwMode="auto">
              <a:xfrm>
                <a:off x="4165" y="2427"/>
                <a:ext cx="61" cy="57"/>
              </a:xfrm>
              <a:custGeom>
                <a:avLst/>
                <a:gdLst>
                  <a:gd name="T0" fmla="*/ 12 w 16"/>
                  <a:gd name="T1" fmla="*/ 10 h 15"/>
                  <a:gd name="T2" fmla="*/ 0 w 16"/>
                  <a:gd name="T3" fmla="*/ 8 h 15"/>
                  <a:gd name="T4" fmla="*/ 12 w 16"/>
                  <a:gd name="T5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5">
                    <a:moveTo>
                      <a:pt x="12" y="10"/>
                    </a:moveTo>
                    <a:cubicBezTo>
                      <a:pt x="16" y="0"/>
                      <a:pt x="0" y="0"/>
                      <a:pt x="0" y="8"/>
                    </a:cubicBezTo>
                    <a:cubicBezTo>
                      <a:pt x="1" y="14"/>
                      <a:pt x="10" y="15"/>
                      <a:pt x="12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9" name="Freeform 111"/>
              <p:cNvSpPr/>
              <p:nvPr/>
            </p:nvSpPr>
            <p:spPr bwMode="auto">
              <a:xfrm>
                <a:off x="4165" y="2339"/>
                <a:ext cx="35" cy="39"/>
              </a:xfrm>
              <a:custGeom>
                <a:avLst/>
                <a:gdLst>
                  <a:gd name="T0" fmla="*/ 7 w 9"/>
                  <a:gd name="T1" fmla="*/ 6 h 10"/>
                  <a:gd name="T2" fmla="*/ 0 w 9"/>
                  <a:gd name="T3" fmla="*/ 5 h 10"/>
                  <a:gd name="T4" fmla="*/ 7 w 9"/>
                  <a:gd name="T5" fmla="*/ 6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0">
                    <a:moveTo>
                      <a:pt x="7" y="6"/>
                    </a:moveTo>
                    <a:cubicBezTo>
                      <a:pt x="9" y="0"/>
                      <a:pt x="0" y="0"/>
                      <a:pt x="0" y="5"/>
                    </a:cubicBezTo>
                    <a:cubicBezTo>
                      <a:pt x="0" y="8"/>
                      <a:pt x="6" y="10"/>
                      <a:pt x="7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0" name="Freeform 112"/>
              <p:cNvSpPr/>
              <p:nvPr/>
            </p:nvSpPr>
            <p:spPr bwMode="auto">
              <a:xfrm>
                <a:off x="4230" y="2297"/>
                <a:ext cx="15" cy="16"/>
              </a:xfrm>
              <a:custGeom>
                <a:avLst/>
                <a:gdLst>
                  <a:gd name="T0" fmla="*/ 3 w 4"/>
                  <a:gd name="T1" fmla="*/ 2 h 4"/>
                  <a:gd name="T2" fmla="*/ 0 w 4"/>
                  <a:gd name="T3" fmla="*/ 2 h 4"/>
                  <a:gd name="T4" fmla="*/ 3 w 4"/>
                  <a:gd name="T5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3" y="2"/>
                    </a:moveTo>
                    <a:cubicBezTo>
                      <a:pt x="4" y="0"/>
                      <a:pt x="0" y="0"/>
                      <a:pt x="0" y="2"/>
                    </a:cubicBezTo>
                    <a:cubicBezTo>
                      <a:pt x="0" y="3"/>
                      <a:pt x="2" y="4"/>
                      <a:pt x="3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1" name="Freeform 113"/>
              <p:cNvSpPr/>
              <p:nvPr/>
            </p:nvSpPr>
            <p:spPr bwMode="auto">
              <a:xfrm>
                <a:off x="3838" y="2351"/>
                <a:ext cx="27" cy="27"/>
              </a:xfrm>
              <a:custGeom>
                <a:avLst/>
                <a:gdLst>
                  <a:gd name="T0" fmla="*/ 6 w 7"/>
                  <a:gd name="T1" fmla="*/ 4 h 7"/>
                  <a:gd name="T2" fmla="*/ 1 w 7"/>
                  <a:gd name="T3" fmla="*/ 3 h 7"/>
                  <a:gd name="T4" fmla="*/ 6 w 7"/>
                  <a:gd name="T5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7">
                    <a:moveTo>
                      <a:pt x="6" y="4"/>
                    </a:moveTo>
                    <a:cubicBezTo>
                      <a:pt x="7" y="0"/>
                      <a:pt x="0" y="0"/>
                      <a:pt x="1" y="3"/>
                    </a:cubicBezTo>
                    <a:cubicBezTo>
                      <a:pt x="1" y="6"/>
                      <a:pt x="5" y="7"/>
                      <a:pt x="6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2" name="Freeform 114"/>
              <p:cNvSpPr/>
              <p:nvPr/>
            </p:nvSpPr>
            <p:spPr bwMode="auto">
              <a:xfrm>
                <a:off x="3876" y="2297"/>
                <a:ext cx="15" cy="16"/>
              </a:xfrm>
              <a:custGeom>
                <a:avLst/>
                <a:gdLst>
                  <a:gd name="T0" fmla="*/ 3 w 4"/>
                  <a:gd name="T1" fmla="*/ 2 h 4"/>
                  <a:gd name="T2" fmla="*/ 0 w 4"/>
                  <a:gd name="T3" fmla="*/ 2 h 4"/>
                  <a:gd name="T4" fmla="*/ 3 w 4"/>
                  <a:gd name="T5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3" y="2"/>
                    </a:moveTo>
                    <a:cubicBezTo>
                      <a:pt x="4" y="0"/>
                      <a:pt x="0" y="0"/>
                      <a:pt x="0" y="2"/>
                    </a:cubicBezTo>
                    <a:cubicBezTo>
                      <a:pt x="0" y="3"/>
                      <a:pt x="2" y="4"/>
                      <a:pt x="3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3" name="Freeform 115"/>
              <p:cNvSpPr/>
              <p:nvPr/>
            </p:nvSpPr>
            <p:spPr bwMode="auto">
              <a:xfrm>
                <a:off x="4310" y="2553"/>
                <a:ext cx="49" cy="156"/>
              </a:xfrm>
              <a:custGeom>
                <a:avLst/>
                <a:gdLst>
                  <a:gd name="T0" fmla="*/ 4 w 13"/>
                  <a:gd name="T1" fmla="*/ 4 h 41"/>
                  <a:gd name="T2" fmla="*/ 0 w 13"/>
                  <a:gd name="T3" fmla="*/ 37 h 41"/>
                  <a:gd name="T4" fmla="*/ 5 w 13"/>
                  <a:gd name="T5" fmla="*/ 41 h 41"/>
                  <a:gd name="T6" fmla="*/ 10 w 13"/>
                  <a:gd name="T7" fmla="*/ 36 h 41"/>
                  <a:gd name="T8" fmla="*/ 13 w 13"/>
                  <a:gd name="T9" fmla="*/ 6 h 41"/>
                  <a:gd name="T10" fmla="*/ 9 w 13"/>
                  <a:gd name="T11" fmla="*/ 0 h 41"/>
                  <a:gd name="T12" fmla="*/ 4 w 13"/>
                  <a:gd name="T13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41">
                    <a:moveTo>
                      <a:pt x="4" y="4"/>
                    </a:moveTo>
                    <a:cubicBezTo>
                      <a:pt x="2" y="14"/>
                      <a:pt x="0" y="25"/>
                      <a:pt x="0" y="37"/>
                    </a:cubicBezTo>
                    <a:cubicBezTo>
                      <a:pt x="0" y="39"/>
                      <a:pt x="3" y="41"/>
                      <a:pt x="5" y="41"/>
                    </a:cubicBezTo>
                    <a:cubicBezTo>
                      <a:pt x="8" y="41"/>
                      <a:pt x="10" y="39"/>
                      <a:pt x="10" y="36"/>
                    </a:cubicBezTo>
                    <a:cubicBezTo>
                      <a:pt x="9" y="26"/>
                      <a:pt x="11" y="15"/>
                      <a:pt x="13" y="6"/>
                    </a:cubicBezTo>
                    <a:cubicBezTo>
                      <a:pt x="13" y="3"/>
                      <a:pt x="12" y="1"/>
                      <a:pt x="9" y="0"/>
                    </a:cubicBezTo>
                    <a:cubicBezTo>
                      <a:pt x="7" y="0"/>
                      <a:pt x="4" y="2"/>
                      <a:pt x="4" y="4"/>
                    </a:cubicBezTo>
                  </a:path>
                </a:pathLst>
              </a:custGeom>
              <a:solidFill>
                <a:srgbClr val="5B2C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4" name="Freeform 116"/>
              <p:cNvSpPr/>
              <p:nvPr/>
            </p:nvSpPr>
            <p:spPr bwMode="auto">
              <a:xfrm>
                <a:off x="4249" y="2404"/>
                <a:ext cx="213" cy="218"/>
              </a:xfrm>
              <a:custGeom>
                <a:avLst/>
                <a:gdLst>
                  <a:gd name="T0" fmla="*/ 21 w 56"/>
                  <a:gd name="T1" fmla="*/ 55 h 57"/>
                  <a:gd name="T2" fmla="*/ 33 w 56"/>
                  <a:gd name="T3" fmla="*/ 55 h 57"/>
                  <a:gd name="T4" fmla="*/ 46 w 56"/>
                  <a:gd name="T5" fmla="*/ 47 h 57"/>
                  <a:gd name="T6" fmla="*/ 39 w 56"/>
                  <a:gd name="T7" fmla="*/ 5 h 57"/>
                  <a:gd name="T8" fmla="*/ 17 w 56"/>
                  <a:gd name="T9" fmla="*/ 2 h 57"/>
                  <a:gd name="T10" fmla="*/ 7 w 56"/>
                  <a:gd name="T11" fmla="*/ 9 h 57"/>
                  <a:gd name="T12" fmla="*/ 1 w 56"/>
                  <a:gd name="T13" fmla="*/ 31 h 57"/>
                  <a:gd name="T14" fmla="*/ 19 w 56"/>
                  <a:gd name="T15" fmla="*/ 55 h 57"/>
                  <a:gd name="T16" fmla="*/ 21 w 56"/>
                  <a:gd name="T17" fmla="*/ 55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57">
                    <a:moveTo>
                      <a:pt x="21" y="55"/>
                    </a:moveTo>
                    <a:cubicBezTo>
                      <a:pt x="25" y="57"/>
                      <a:pt x="29" y="56"/>
                      <a:pt x="33" y="55"/>
                    </a:cubicBezTo>
                    <a:cubicBezTo>
                      <a:pt x="37" y="54"/>
                      <a:pt x="44" y="50"/>
                      <a:pt x="46" y="47"/>
                    </a:cubicBezTo>
                    <a:cubicBezTo>
                      <a:pt x="56" y="33"/>
                      <a:pt x="51" y="14"/>
                      <a:pt x="39" y="5"/>
                    </a:cubicBezTo>
                    <a:cubicBezTo>
                      <a:pt x="33" y="0"/>
                      <a:pt x="25" y="0"/>
                      <a:pt x="17" y="2"/>
                    </a:cubicBezTo>
                    <a:cubicBezTo>
                      <a:pt x="14" y="4"/>
                      <a:pt x="10" y="6"/>
                      <a:pt x="7" y="9"/>
                    </a:cubicBezTo>
                    <a:cubicBezTo>
                      <a:pt x="2" y="14"/>
                      <a:pt x="0" y="24"/>
                      <a:pt x="1" y="31"/>
                    </a:cubicBezTo>
                    <a:cubicBezTo>
                      <a:pt x="2" y="42"/>
                      <a:pt x="10" y="51"/>
                      <a:pt x="19" y="55"/>
                    </a:cubicBezTo>
                    <a:cubicBezTo>
                      <a:pt x="20" y="55"/>
                      <a:pt x="20" y="55"/>
                      <a:pt x="21" y="55"/>
                    </a:cubicBezTo>
                    <a:close/>
                  </a:path>
                </a:pathLst>
              </a:custGeom>
              <a:solidFill>
                <a:srgbClr val="C7C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5" name="Freeform 117"/>
              <p:cNvSpPr/>
              <p:nvPr/>
            </p:nvSpPr>
            <p:spPr bwMode="auto">
              <a:xfrm>
                <a:off x="3754" y="2633"/>
                <a:ext cx="111" cy="195"/>
              </a:xfrm>
              <a:custGeom>
                <a:avLst/>
                <a:gdLst>
                  <a:gd name="T0" fmla="*/ 4 w 29"/>
                  <a:gd name="T1" fmla="*/ 1 h 51"/>
                  <a:gd name="T2" fmla="*/ 1 w 29"/>
                  <a:gd name="T3" fmla="*/ 7 h 51"/>
                  <a:gd name="T4" fmla="*/ 19 w 29"/>
                  <a:gd name="T5" fmla="*/ 48 h 51"/>
                  <a:gd name="T6" fmla="*/ 26 w 29"/>
                  <a:gd name="T7" fmla="*/ 50 h 51"/>
                  <a:gd name="T8" fmla="*/ 27 w 29"/>
                  <a:gd name="T9" fmla="*/ 44 h 51"/>
                  <a:gd name="T10" fmla="*/ 10 w 29"/>
                  <a:gd name="T11" fmla="*/ 4 h 51"/>
                  <a:gd name="T12" fmla="*/ 4 w 29"/>
                  <a:gd name="T13" fmla="*/ 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51">
                    <a:moveTo>
                      <a:pt x="4" y="1"/>
                    </a:moveTo>
                    <a:cubicBezTo>
                      <a:pt x="2" y="1"/>
                      <a:pt x="0" y="4"/>
                      <a:pt x="1" y="7"/>
                    </a:cubicBezTo>
                    <a:cubicBezTo>
                      <a:pt x="6" y="20"/>
                      <a:pt x="11" y="35"/>
                      <a:pt x="19" y="48"/>
                    </a:cubicBezTo>
                    <a:cubicBezTo>
                      <a:pt x="20" y="51"/>
                      <a:pt x="23" y="51"/>
                      <a:pt x="26" y="50"/>
                    </a:cubicBezTo>
                    <a:cubicBezTo>
                      <a:pt x="28" y="49"/>
                      <a:pt x="29" y="46"/>
                      <a:pt x="27" y="44"/>
                    </a:cubicBezTo>
                    <a:cubicBezTo>
                      <a:pt x="20" y="31"/>
                      <a:pt x="14" y="16"/>
                      <a:pt x="10" y="4"/>
                    </a:cubicBezTo>
                    <a:cubicBezTo>
                      <a:pt x="9" y="1"/>
                      <a:pt x="7" y="0"/>
                      <a:pt x="4" y="1"/>
                    </a:cubicBezTo>
                  </a:path>
                </a:pathLst>
              </a:custGeom>
              <a:solidFill>
                <a:srgbClr val="5B2C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6" name="Freeform 118"/>
              <p:cNvSpPr/>
              <p:nvPr/>
            </p:nvSpPr>
            <p:spPr bwMode="auto">
              <a:xfrm>
                <a:off x="3595" y="2427"/>
                <a:ext cx="300" cy="298"/>
              </a:xfrm>
              <a:custGeom>
                <a:avLst/>
                <a:gdLst>
                  <a:gd name="T0" fmla="*/ 51 w 79"/>
                  <a:gd name="T1" fmla="*/ 75 h 78"/>
                  <a:gd name="T2" fmla="*/ 66 w 79"/>
                  <a:gd name="T3" fmla="*/ 67 h 78"/>
                  <a:gd name="T4" fmla="*/ 76 w 79"/>
                  <a:gd name="T5" fmla="*/ 48 h 78"/>
                  <a:gd name="T6" fmla="*/ 39 w 79"/>
                  <a:gd name="T7" fmla="*/ 1 h 78"/>
                  <a:gd name="T8" fmla="*/ 11 w 79"/>
                  <a:gd name="T9" fmla="*/ 13 h 78"/>
                  <a:gd name="T10" fmla="*/ 3 w 79"/>
                  <a:gd name="T11" fmla="*/ 27 h 78"/>
                  <a:gd name="T12" fmla="*/ 10 w 79"/>
                  <a:gd name="T13" fmla="*/ 59 h 78"/>
                  <a:gd name="T14" fmla="*/ 48 w 79"/>
                  <a:gd name="T15" fmla="*/ 76 h 78"/>
                  <a:gd name="T16" fmla="*/ 51 w 79"/>
                  <a:gd name="T17" fmla="*/ 75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9" h="78">
                    <a:moveTo>
                      <a:pt x="51" y="75"/>
                    </a:moveTo>
                    <a:cubicBezTo>
                      <a:pt x="57" y="74"/>
                      <a:pt x="62" y="71"/>
                      <a:pt x="66" y="67"/>
                    </a:cubicBezTo>
                    <a:cubicBezTo>
                      <a:pt x="70" y="62"/>
                      <a:pt x="76" y="54"/>
                      <a:pt x="76" y="48"/>
                    </a:cubicBezTo>
                    <a:cubicBezTo>
                      <a:pt x="79" y="25"/>
                      <a:pt x="60" y="5"/>
                      <a:pt x="39" y="1"/>
                    </a:cubicBezTo>
                    <a:cubicBezTo>
                      <a:pt x="28" y="0"/>
                      <a:pt x="18" y="5"/>
                      <a:pt x="11" y="13"/>
                    </a:cubicBezTo>
                    <a:cubicBezTo>
                      <a:pt x="7" y="17"/>
                      <a:pt x="4" y="22"/>
                      <a:pt x="3" y="27"/>
                    </a:cubicBezTo>
                    <a:cubicBezTo>
                      <a:pt x="0" y="37"/>
                      <a:pt x="4" y="51"/>
                      <a:pt x="10" y="59"/>
                    </a:cubicBezTo>
                    <a:cubicBezTo>
                      <a:pt x="18" y="71"/>
                      <a:pt x="35" y="78"/>
                      <a:pt x="48" y="76"/>
                    </a:cubicBezTo>
                    <a:cubicBezTo>
                      <a:pt x="49" y="76"/>
                      <a:pt x="50" y="76"/>
                      <a:pt x="51" y="75"/>
                    </a:cubicBezTo>
                    <a:close/>
                  </a:path>
                </a:pathLst>
              </a:custGeom>
              <a:solidFill>
                <a:srgbClr val="80A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7" name="Freeform 119"/>
              <p:cNvSpPr/>
              <p:nvPr/>
            </p:nvSpPr>
            <p:spPr bwMode="auto">
              <a:xfrm>
                <a:off x="3732" y="2652"/>
                <a:ext cx="61" cy="61"/>
              </a:xfrm>
              <a:custGeom>
                <a:avLst/>
                <a:gdLst>
                  <a:gd name="T0" fmla="*/ 12 w 16"/>
                  <a:gd name="T1" fmla="*/ 10 h 16"/>
                  <a:gd name="T2" fmla="*/ 1 w 16"/>
                  <a:gd name="T3" fmla="*/ 8 h 16"/>
                  <a:gd name="T4" fmla="*/ 12 w 16"/>
                  <a:gd name="T5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6">
                    <a:moveTo>
                      <a:pt x="12" y="10"/>
                    </a:moveTo>
                    <a:cubicBezTo>
                      <a:pt x="16" y="0"/>
                      <a:pt x="0" y="0"/>
                      <a:pt x="1" y="8"/>
                    </a:cubicBezTo>
                    <a:cubicBezTo>
                      <a:pt x="1" y="14"/>
                      <a:pt x="10" y="16"/>
                      <a:pt x="12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8" name="Freeform 120"/>
              <p:cNvSpPr/>
              <p:nvPr/>
            </p:nvSpPr>
            <p:spPr bwMode="auto">
              <a:xfrm>
                <a:off x="3815" y="2633"/>
                <a:ext cx="38" cy="38"/>
              </a:xfrm>
              <a:custGeom>
                <a:avLst/>
                <a:gdLst>
                  <a:gd name="T0" fmla="*/ 7 w 10"/>
                  <a:gd name="T1" fmla="*/ 6 h 10"/>
                  <a:gd name="T2" fmla="*/ 0 w 10"/>
                  <a:gd name="T3" fmla="*/ 5 h 10"/>
                  <a:gd name="T4" fmla="*/ 7 w 10"/>
                  <a:gd name="T5" fmla="*/ 6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7" y="6"/>
                    </a:moveTo>
                    <a:cubicBezTo>
                      <a:pt x="10" y="0"/>
                      <a:pt x="0" y="0"/>
                      <a:pt x="0" y="5"/>
                    </a:cubicBezTo>
                    <a:cubicBezTo>
                      <a:pt x="0" y="9"/>
                      <a:pt x="6" y="10"/>
                      <a:pt x="7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9" name="Freeform 121"/>
              <p:cNvSpPr/>
              <p:nvPr/>
            </p:nvSpPr>
            <p:spPr bwMode="auto">
              <a:xfrm>
                <a:off x="3678" y="2637"/>
                <a:ext cx="31" cy="30"/>
              </a:xfrm>
              <a:custGeom>
                <a:avLst/>
                <a:gdLst>
                  <a:gd name="T0" fmla="*/ 6 w 8"/>
                  <a:gd name="T1" fmla="*/ 5 h 8"/>
                  <a:gd name="T2" fmla="*/ 0 w 8"/>
                  <a:gd name="T3" fmla="*/ 4 h 8"/>
                  <a:gd name="T4" fmla="*/ 6 w 8"/>
                  <a:gd name="T5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8">
                    <a:moveTo>
                      <a:pt x="6" y="5"/>
                    </a:moveTo>
                    <a:cubicBezTo>
                      <a:pt x="8" y="0"/>
                      <a:pt x="0" y="0"/>
                      <a:pt x="0" y="4"/>
                    </a:cubicBezTo>
                    <a:cubicBezTo>
                      <a:pt x="0" y="7"/>
                      <a:pt x="4" y="8"/>
                      <a:pt x="6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0" name="Freeform 122"/>
              <p:cNvSpPr/>
              <p:nvPr/>
            </p:nvSpPr>
            <p:spPr bwMode="auto">
              <a:xfrm>
                <a:off x="3682" y="2587"/>
                <a:ext cx="19" cy="19"/>
              </a:xfrm>
              <a:custGeom>
                <a:avLst/>
                <a:gdLst>
                  <a:gd name="T0" fmla="*/ 3 w 5"/>
                  <a:gd name="T1" fmla="*/ 3 h 5"/>
                  <a:gd name="T2" fmla="*/ 0 w 5"/>
                  <a:gd name="T3" fmla="*/ 2 h 5"/>
                  <a:gd name="T4" fmla="*/ 3 w 5"/>
                  <a:gd name="T5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3" y="3"/>
                    </a:moveTo>
                    <a:cubicBezTo>
                      <a:pt x="5" y="0"/>
                      <a:pt x="0" y="0"/>
                      <a:pt x="0" y="2"/>
                    </a:cubicBezTo>
                    <a:cubicBezTo>
                      <a:pt x="0" y="4"/>
                      <a:pt x="3" y="5"/>
                      <a:pt x="3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1" name="Freeform 123"/>
              <p:cNvSpPr/>
              <p:nvPr/>
            </p:nvSpPr>
            <p:spPr bwMode="auto">
              <a:xfrm>
                <a:off x="3751" y="2629"/>
                <a:ext cx="15" cy="16"/>
              </a:xfrm>
              <a:custGeom>
                <a:avLst/>
                <a:gdLst>
                  <a:gd name="T0" fmla="*/ 3 w 4"/>
                  <a:gd name="T1" fmla="*/ 3 h 4"/>
                  <a:gd name="T2" fmla="*/ 0 w 4"/>
                  <a:gd name="T3" fmla="*/ 2 h 4"/>
                  <a:gd name="T4" fmla="*/ 3 w 4"/>
                  <a:gd name="T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3" y="3"/>
                    </a:moveTo>
                    <a:cubicBezTo>
                      <a:pt x="4" y="0"/>
                      <a:pt x="0" y="0"/>
                      <a:pt x="0" y="2"/>
                    </a:cubicBezTo>
                    <a:cubicBezTo>
                      <a:pt x="0" y="4"/>
                      <a:pt x="2" y="4"/>
                      <a:pt x="3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2" name="Freeform 124"/>
              <p:cNvSpPr/>
              <p:nvPr/>
            </p:nvSpPr>
            <p:spPr bwMode="auto">
              <a:xfrm>
                <a:off x="3846" y="2576"/>
                <a:ext cx="11" cy="7"/>
              </a:xfrm>
              <a:custGeom>
                <a:avLst/>
                <a:gdLst>
                  <a:gd name="T0" fmla="*/ 2 w 3"/>
                  <a:gd name="T1" fmla="*/ 1 h 2"/>
                  <a:gd name="T2" fmla="*/ 0 w 3"/>
                  <a:gd name="T3" fmla="*/ 1 h 2"/>
                  <a:gd name="T4" fmla="*/ 2 w 3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cubicBezTo>
                      <a:pt x="3" y="0"/>
                      <a:pt x="0" y="0"/>
                      <a:pt x="0" y="1"/>
                    </a:cubicBezTo>
                    <a:cubicBezTo>
                      <a:pt x="0" y="2"/>
                      <a:pt x="2" y="2"/>
                      <a:pt x="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3" name="Freeform 125"/>
              <p:cNvSpPr/>
              <p:nvPr/>
            </p:nvSpPr>
            <p:spPr bwMode="auto">
              <a:xfrm>
                <a:off x="3633" y="2576"/>
                <a:ext cx="11" cy="11"/>
              </a:xfrm>
              <a:custGeom>
                <a:avLst/>
                <a:gdLst>
                  <a:gd name="T0" fmla="*/ 2 w 3"/>
                  <a:gd name="T1" fmla="*/ 2 h 3"/>
                  <a:gd name="T2" fmla="*/ 0 w 3"/>
                  <a:gd name="T3" fmla="*/ 2 h 3"/>
                  <a:gd name="T4" fmla="*/ 2 w 3"/>
                  <a:gd name="T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2" y="2"/>
                    </a:moveTo>
                    <a:cubicBezTo>
                      <a:pt x="3" y="0"/>
                      <a:pt x="0" y="0"/>
                      <a:pt x="0" y="2"/>
                    </a:cubicBezTo>
                    <a:cubicBezTo>
                      <a:pt x="0" y="3"/>
                      <a:pt x="2" y="3"/>
                      <a:pt x="2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4" name="Freeform 126"/>
              <p:cNvSpPr/>
              <p:nvPr/>
            </p:nvSpPr>
            <p:spPr bwMode="auto">
              <a:xfrm>
                <a:off x="4972" y="2370"/>
                <a:ext cx="91" cy="328"/>
              </a:xfrm>
              <a:custGeom>
                <a:avLst/>
                <a:gdLst>
                  <a:gd name="T0" fmla="*/ 1 w 24"/>
                  <a:gd name="T1" fmla="*/ 1 h 86"/>
                  <a:gd name="T2" fmla="*/ 0 w 24"/>
                  <a:gd name="T3" fmla="*/ 3 h 86"/>
                  <a:gd name="T4" fmla="*/ 16 w 24"/>
                  <a:gd name="T5" fmla="*/ 65 h 86"/>
                  <a:gd name="T6" fmla="*/ 21 w 24"/>
                  <a:gd name="T7" fmla="*/ 84 h 86"/>
                  <a:gd name="T8" fmla="*/ 23 w 24"/>
                  <a:gd name="T9" fmla="*/ 86 h 86"/>
                  <a:gd name="T10" fmla="*/ 24 w 24"/>
                  <a:gd name="T11" fmla="*/ 84 h 86"/>
                  <a:gd name="T12" fmla="*/ 20 w 24"/>
                  <a:gd name="T13" fmla="*/ 65 h 86"/>
                  <a:gd name="T14" fmla="*/ 3 w 24"/>
                  <a:gd name="T15" fmla="*/ 2 h 86"/>
                  <a:gd name="T16" fmla="*/ 1 w 24"/>
                  <a:gd name="T17" fmla="*/ 1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86">
                    <a:moveTo>
                      <a:pt x="1" y="1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6" y="23"/>
                      <a:pt x="11" y="45"/>
                      <a:pt x="16" y="65"/>
                    </a:cubicBezTo>
                    <a:cubicBezTo>
                      <a:pt x="21" y="84"/>
                      <a:pt x="21" y="84"/>
                      <a:pt x="21" y="84"/>
                    </a:cubicBezTo>
                    <a:cubicBezTo>
                      <a:pt x="21" y="85"/>
                      <a:pt x="22" y="86"/>
                      <a:pt x="23" y="86"/>
                    </a:cubicBezTo>
                    <a:cubicBezTo>
                      <a:pt x="24" y="85"/>
                      <a:pt x="24" y="84"/>
                      <a:pt x="24" y="84"/>
                    </a:cubicBezTo>
                    <a:cubicBezTo>
                      <a:pt x="20" y="65"/>
                      <a:pt x="20" y="65"/>
                      <a:pt x="20" y="65"/>
                    </a:cubicBezTo>
                    <a:cubicBezTo>
                      <a:pt x="14" y="44"/>
                      <a:pt x="9" y="22"/>
                      <a:pt x="3" y="2"/>
                    </a:cubicBezTo>
                    <a:cubicBezTo>
                      <a:pt x="3" y="1"/>
                      <a:pt x="2" y="0"/>
                      <a:pt x="1" y="1"/>
                    </a:cubicBezTo>
                  </a:path>
                </a:pathLst>
              </a:custGeom>
              <a:solidFill>
                <a:srgbClr val="A8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5" name="Freeform 127"/>
              <p:cNvSpPr/>
              <p:nvPr/>
            </p:nvSpPr>
            <p:spPr bwMode="auto">
              <a:xfrm>
                <a:off x="4911" y="2271"/>
                <a:ext cx="122" cy="110"/>
              </a:xfrm>
              <a:custGeom>
                <a:avLst/>
                <a:gdLst>
                  <a:gd name="T0" fmla="*/ 13 w 32"/>
                  <a:gd name="T1" fmla="*/ 13 h 29"/>
                  <a:gd name="T2" fmla="*/ 1 w 32"/>
                  <a:gd name="T3" fmla="*/ 14 h 29"/>
                  <a:gd name="T4" fmla="*/ 18 w 32"/>
                  <a:gd name="T5" fmla="*/ 29 h 29"/>
                  <a:gd name="T6" fmla="*/ 24 w 32"/>
                  <a:gd name="T7" fmla="*/ 4 h 29"/>
                  <a:gd name="T8" fmla="*/ 13 w 32"/>
                  <a:gd name="T9" fmla="*/ 1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9">
                    <a:moveTo>
                      <a:pt x="13" y="13"/>
                    </a:moveTo>
                    <a:cubicBezTo>
                      <a:pt x="10" y="7"/>
                      <a:pt x="0" y="6"/>
                      <a:pt x="1" y="14"/>
                    </a:cubicBezTo>
                    <a:cubicBezTo>
                      <a:pt x="2" y="20"/>
                      <a:pt x="13" y="27"/>
                      <a:pt x="18" y="29"/>
                    </a:cubicBezTo>
                    <a:cubicBezTo>
                      <a:pt x="20" y="24"/>
                      <a:pt x="32" y="9"/>
                      <a:pt x="24" y="4"/>
                    </a:cubicBezTo>
                    <a:cubicBezTo>
                      <a:pt x="19" y="0"/>
                      <a:pt x="15" y="9"/>
                      <a:pt x="13" y="13"/>
                    </a:cubicBezTo>
                    <a:close/>
                  </a:path>
                </a:pathLst>
              </a:custGeom>
              <a:solidFill>
                <a:srgbClr val="A8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6" name="Freeform 128"/>
              <p:cNvSpPr/>
              <p:nvPr/>
            </p:nvSpPr>
            <p:spPr bwMode="auto">
              <a:xfrm>
                <a:off x="4979" y="2267"/>
                <a:ext cx="54" cy="95"/>
              </a:xfrm>
              <a:custGeom>
                <a:avLst/>
                <a:gdLst>
                  <a:gd name="T0" fmla="*/ 0 w 14"/>
                  <a:gd name="T1" fmla="*/ 3 h 25"/>
                  <a:gd name="T2" fmla="*/ 0 w 14"/>
                  <a:gd name="T3" fmla="*/ 4 h 25"/>
                  <a:gd name="T4" fmla="*/ 1 w 14"/>
                  <a:gd name="T5" fmla="*/ 4 h 25"/>
                  <a:gd name="T6" fmla="*/ 7 w 14"/>
                  <a:gd name="T7" fmla="*/ 3 h 25"/>
                  <a:gd name="T8" fmla="*/ 4 w 14"/>
                  <a:gd name="T9" fmla="*/ 25 h 25"/>
                  <a:gd name="T10" fmla="*/ 4 w 14"/>
                  <a:gd name="T11" fmla="*/ 25 h 25"/>
                  <a:gd name="T12" fmla="*/ 5 w 14"/>
                  <a:gd name="T13" fmla="*/ 25 h 25"/>
                  <a:gd name="T14" fmla="*/ 8 w 14"/>
                  <a:gd name="T15" fmla="*/ 2 h 25"/>
                  <a:gd name="T16" fmla="*/ 0 w 14"/>
                  <a:gd name="T17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25">
                    <a:moveTo>
                      <a:pt x="0" y="3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3" y="2"/>
                      <a:pt x="5" y="2"/>
                      <a:pt x="7" y="3"/>
                    </a:cubicBezTo>
                    <a:cubicBezTo>
                      <a:pt x="13" y="8"/>
                      <a:pt x="8" y="18"/>
                      <a:pt x="4" y="25"/>
                    </a:cubicBezTo>
                    <a:cubicBezTo>
                      <a:pt x="4" y="25"/>
                      <a:pt x="4" y="25"/>
                      <a:pt x="4" y="25"/>
                    </a:cubicBezTo>
                    <a:cubicBezTo>
                      <a:pt x="5" y="25"/>
                      <a:pt x="5" y="25"/>
                      <a:pt x="5" y="25"/>
                    </a:cubicBezTo>
                    <a:cubicBezTo>
                      <a:pt x="9" y="18"/>
                      <a:pt x="14" y="7"/>
                      <a:pt x="8" y="2"/>
                    </a:cubicBezTo>
                    <a:cubicBezTo>
                      <a:pt x="5" y="0"/>
                      <a:pt x="3" y="1"/>
                      <a:pt x="0" y="3"/>
                    </a:cubicBezTo>
                    <a:close/>
                  </a:path>
                </a:pathLst>
              </a:custGeom>
              <a:solidFill>
                <a:srgbClr val="A8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7" name="Freeform 129"/>
              <p:cNvSpPr/>
              <p:nvPr/>
            </p:nvSpPr>
            <p:spPr bwMode="auto">
              <a:xfrm>
                <a:off x="3363" y="2667"/>
                <a:ext cx="137" cy="313"/>
              </a:xfrm>
              <a:custGeom>
                <a:avLst/>
                <a:gdLst>
                  <a:gd name="T0" fmla="*/ 1 w 36"/>
                  <a:gd name="T1" fmla="*/ 1 h 82"/>
                  <a:gd name="T2" fmla="*/ 1 w 36"/>
                  <a:gd name="T3" fmla="*/ 3 h 82"/>
                  <a:gd name="T4" fmla="*/ 26 w 36"/>
                  <a:gd name="T5" fmla="*/ 63 h 82"/>
                  <a:gd name="T6" fmla="*/ 33 w 36"/>
                  <a:gd name="T7" fmla="*/ 81 h 82"/>
                  <a:gd name="T8" fmla="*/ 35 w 36"/>
                  <a:gd name="T9" fmla="*/ 82 h 82"/>
                  <a:gd name="T10" fmla="*/ 36 w 36"/>
                  <a:gd name="T11" fmla="*/ 80 h 82"/>
                  <a:gd name="T12" fmla="*/ 29 w 36"/>
                  <a:gd name="T13" fmla="*/ 61 h 82"/>
                  <a:gd name="T14" fmla="*/ 4 w 36"/>
                  <a:gd name="T15" fmla="*/ 2 h 82"/>
                  <a:gd name="T16" fmla="*/ 1 w 36"/>
                  <a:gd name="T17" fmla="*/ 1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82">
                    <a:moveTo>
                      <a:pt x="1" y="1"/>
                    </a:moveTo>
                    <a:cubicBezTo>
                      <a:pt x="1" y="1"/>
                      <a:pt x="0" y="2"/>
                      <a:pt x="1" y="3"/>
                    </a:cubicBezTo>
                    <a:cubicBezTo>
                      <a:pt x="9" y="23"/>
                      <a:pt x="17" y="43"/>
                      <a:pt x="26" y="63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33" y="82"/>
                      <a:pt x="34" y="82"/>
                      <a:pt x="35" y="82"/>
                    </a:cubicBezTo>
                    <a:cubicBezTo>
                      <a:pt x="36" y="81"/>
                      <a:pt x="36" y="80"/>
                      <a:pt x="36" y="80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1" y="42"/>
                      <a:pt x="12" y="21"/>
                      <a:pt x="4" y="2"/>
                    </a:cubicBezTo>
                    <a:cubicBezTo>
                      <a:pt x="3" y="1"/>
                      <a:pt x="2" y="0"/>
                      <a:pt x="1" y="1"/>
                    </a:cubicBezTo>
                  </a:path>
                </a:pathLst>
              </a:custGeom>
              <a:solidFill>
                <a:srgbClr val="A8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8" name="Freeform 130"/>
              <p:cNvSpPr/>
              <p:nvPr/>
            </p:nvSpPr>
            <p:spPr bwMode="auto">
              <a:xfrm>
                <a:off x="3290" y="2568"/>
                <a:ext cx="122" cy="111"/>
              </a:xfrm>
              <a:custGeom>
                <a:avLst/>
                <a:gdLst>
                  <a:gd name="T0" fmla="*/ 14 w 32"/>
                  <a:gd name="T1" fmla="*/ 14 h 29"/>
                  <a:gd name="T2" fmla="*/ 3 w 32"/>
                  <a:gd name="T3" fmla="*/ 17 h 29"/>
                  <a:gd name="T4" fmla="*/ 21 w 32"/>
                  <a:gd name="T5" fmla="*/ 29 h 29"/>
                  <a:gd name="T6" fmla="*/ 24 w 32"/>
                  <a:gd name="T7" fmla="*/ 3 h 29"/>
                  <a:gd name="T8" fmla="*/ 14 w 32"/>
                  <a:gd name="T9" fmla="*/ 1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9">
                    <a:moveTo>
                      <a:pt x="14" y="14"/>
                    </a:moveTo>
                    <a:cubicBezTo>
                      <a:pt x="10" y="8"/>
                      <a:pt x="0" y="9"/>
                      <a:pt x="3" y="17"/>
                    </a:cubicBezTo>
                    <a:cubicBezTo>
                      <a:pt x="5" y="22"/>
                      <a:pt x="16" y="27"/>
                      <a:pt x="21" y="29"/>
                    </a:cubicBezTo>
                    <a:cubicBezTo>
                      <a:pt x="23" y="24"/>
                      <a:pt x="32" y="8"/>
                      <a:pt x="24" y="3"/>
                    </a:cubicBezTo>
                    <a:cubicBezTo>
                      <a:pt x="18" y="0"/>
                      <a:pt x="16" y="9"/>
                      <a:pt x="14" y="14"/>
                    </a:cubicBezTo>
                    <a:close/>
                  </a:path>
                </a:pathLst>
              </a:custGeom>
              <a:solidFill>
                <a:srgbClr val="A8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9" name="Freeform 131"/>
              <p:cNvSpPr/>
              <p:nvPr/>
            </p:nvSpPr>
            <p:spPr bwMode="auto">
              <a:xfrm>
                <a:off x="3359" y="2564"/>
                <a:ext cx="53" cy="96"/>
              </a:xfrm>
              <a:custGeom>
                <a:avLst/>
                <a:gdLst>
                  <a:gd name="T0" fmla="*/ 0 w 14"/>
                  <a:gd name="T1" fmla="*/ 3 h 25"/>
                  <a:gd name="T2" fmla="*/ 0 w 14"/>
                  <a:gd name="T3" fmla="*/ 4 h 25"/>
                  <a:gd name="T4" fmla="*/ 0 w 14"/>
                  <a:gd name="T5" fmla="*/ 4 h 25"/>
                  <a:gd name="T6" fmla="*/ 7 w 14"/>
                  <a:gd name="T7" fmla="*/ 3 h 25"/>
                  <a:gd name="T8" fmla="*/ 6 w 14"/>
                  <a:gd name="T9" fmla="*/ 24 h 25"/>
                  <a:gd name="T10" fmla="*/ 7 w 14"/>
                  <a:gd name="T11" fmla="*/ 25 h 25"/>
                  <a:gd name="T12" fmla="*/ 7 w 14"/>
                  <a:gd name="T13" fmla="*/ 25 h 25"/>
                  <a:gd name="T14" fmla="*/ 7 w 14"/>
                  <a:gd name="T15" fmla="*/ 2 h 25"/>
                  <a:gd name="T16" fmla="*/ 0 w 14"/>
                  <a:gd name="T17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25">
                    <a:moveTo>
                      <a:pt x="0" y="3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2"/>
                      <a:pt x="4" y="1"/>
                      <a:pt x="7" y="3"/>
                    </a:cubicBezTo>
                    <a:cubicBezTo>
                      <a:pt x="13" y="6"/>
                      <a:pt x="10" y="17"/>
                      <a:pt x="6" y="24"/>
                    </a:cubicBezTo>
                    <a:cubicBezTo>
                      <a:pt x="7" y="25"/>
                      <a:pt x="7" y="25"/>
                      <a:pt x="7" y="25"/>
                    </a:cubicBezTo>
                    <a:cubicBezTo>
                      <a:pt x="7" y="25"/>
                      <a:pt x="7" y="25"/>
                      <a:pt x="7" y="25"/>
                    </a:cubicBezTo>
                    <a:cubicBezTo>
                      <a:pt x="11" y="17"/>
                      <a:pt x="14" y="6"/>
                      <a:pt x="7" y="2"/>
                    </a:cubicBezTo>
                    <a:cubicBezTo>
                      <a:pt x="4" y="0"/>
                      <a:pt x="2" y="1"/>
                      <a:pt x="0" y="3"/>
                    </a:cubicBezTo>
                    <a:close/>
                  </a:path>
                </a:pathLst>
              </a:custGeom>
              <a:solidFill>
                <a:srgbClr val="A8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0" name="Freeform 132"/>
              <p:cNvSpPr/>
              <p:nvPr/>
            </p:nvSpPr>
            <p:spPr bwMode="auto">
              <a:xfrm>
                <a:off x="5105" y="2408"/>
                <a:ext cx="38" cy="172"/>
              </a:xfrm>
              <a:custGeom>
                <a:avLst/>
                <a:gdLst>
                  <a:gd name="T0" fmla="*/ 7 w 10"/>
                  <a:gd name="T1" fmla="*/ 1 h 45"/>
                  <a:gd name="T2" fmla="*/ 4 w 10"/>
                  <a:gd name="T3" fmla="*/ 20 h 45"/>
                  <a:gd name="T4" fmla="*/ 0 w 10"/>
                  <a:gd name="T5" fmla="*/ 44 h 45"/>
                  <a:gd name="T6" fmla="*/ 2 w 10"/>
                  <a:gd name="T7" fmla="*/ 43 h 45"/>
                  <a:gd name="T8" fmla="*/ 3 w 10"/>
                  <a:gd name="T9" fmla="*/ 45 h 45"/>
                  <a:gd name="T10" fmla="*/ 7 w 10"/>
                  <a:gd name="T11" fmla="*/ 20 h 45"/>
                  <a:gd name="T12" fmla="*/ 10 w 10"/>
                  <a:gd name="T13" fmla="*/ 2 h 45"/>
                  <a:gd name="T14" fmla="*/ 9 w 10"/>
                  <a:gd name="T15" fmla="*/ 0 h 45"/>
                  <a:gd name="T16" fmla="*/ 7 w 10"/>
                  <a:gd name="T17" fmla="*/ 1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45">
                    <a:moveTo>
                      <a:pt x="7" y="1"/>
                    </a:moveTo>
                    <a:cubicBezTo>
                      <a:pt x="4" y="20"/>
                      <a:pt x="4" y="20"/>
                      <a:pt x="4" y="20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3"/>
                      <a:pt x="1" y="43"/>
                      <a:pt x="2" y="43"/>
                    </a:cubicBezTo>
                    <a:cubicBezTo>
                      <a:pt x="3" y="43"/>
                      <a:pt x="3" y="44"/>
                      <a:pt x="3" y="45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10" y="2"/>
                      <a:pt x="10" y="2"/>
                      <a:pt x="10" y="2"/>
                    </a:cubicBezTo>
                    <a:cubicBezTo>
                      <a:pt x="10" y="1"/>
                      <a:pt x="10" y="0"/>
                      <a:pt x="9" y="0"/>
                    </a:cubicBezTo>
                    <a:cubicBezTo>
                      <a:pt x="8" y="0"/>
                      <a:pt x="7" y="0"/>
                      <a:pt x="7" y="1"/>
                    </a:cubicBezTo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1" name="Freeform 133"/>
              <p:cNvSpPr/>
              <p:nvPr/>
            </p:nvSpPr>
            <p:spPr bwMode="auto">
              <a:xfrm>
                <a:off x="5105" y="2324"/>
                <a:ext cx="95" cy="92"/>
              </a:xfrm>
              <a:custGeom>
                <a:avLst/>
                <a:gdLst>
                  <a:gd name="T0" fmla="*/ 10 w 25"/>
                  <a:gd name="T1" fmla="*/ 10 h 24"/>
                  <a:gd name="T2" fmla="*/ 1 w 25"/>
                  <a:gd name="T3" fmla="*/ 7 h 24"/>
                  <a:gd name="T4" fmla="*/ 8 w 25"/>
                  <a:gd name="T5" fmla="*/ 24 h 24"/>
                  <a:gd name="T6" fmla="*/ 22 w 25"/>
                  <a:gd name="T7" fmla="*/ 7 h 24"/>
                  <a:gd name="T8" fmla="*/ 10 w 25"/>
                  <a:gd name="T9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24">
                    <a:moveTo>
                      <a:pt x="10" y="10"/>
                    </a:moveTo>
                    <a:cubicBezTo>
                      <a:pt x="10" y="5"/>
                      <a:pt x="3" y="0"/>
                      <a:pt x="1" y="7"/>
                    </a:cubicBezTo>
                    <a:cubicBezTo>
                      <a:pt x="0" y="12"/>
                      <a:pt x="5" y="21"/>
                      <a:pt x="8" y="24"/>
                    </a:cubicBezTo>
                    <a:cubicBezTo>
                      <a:pt x="12" y="21"/>
                      <a:pt x="25" y="14"/>
                      <a:pt x="22" y="7"/>
                    </a:cubicBezTo>
                    <a:cubicBezTo>
                      <a:pt x="19" y="2"/>
                      <a:pt x="13" y="8"/>
                      <a:pt x="10" y="10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2" name="Freeform 134"/>
              <p:cNvSpPr/>
              <p:nvPr/>
            </p:nvSpPr>
            <p:spPr bwMode="auto">
              <a:xfrm>
                <a:off x="5154" y="2332"/>
                <a:ext cx="54" cy="76"/>
              </a:xfrm>
              <a:custGeom>
                <a:avLst/>
                <a:gdLst>
                  <a:gd name="T0" fmla="*/ 5 w 14"/>
                  <a:gd name="T1" fmla="*/ 2 h 20"/>
                  <a:gd name="T2" fmla="*/ 4 w 14"/>
                  <a:gd name="T3" fmla="*/ 2 h 20"/>
                  <a:gd name="T4" fmla="*/ 5 w 14"/>
                  <a:gd name="T5" fmla="*/ 3 h 20"/>
                  <a:gd name="T6" fmla="*/ 10 w 14"/>
                  <a:gd name="T7" fmla="*/ 5 h 20"/>
                  <a:gd name="T8" fmla="*/ 0 w 14"/>
                  <a:gd name="T9" fmla="*/ 19 h 20"/>
                  <a:gd name="T10" fmla="*/ 0 w 14"/>
                  <a:gd name="T11" fmla="*/ 20 h 20"/>
                  <a:gd name="T12" fmla="*/ 1 w 14"/>
                  <a:gd name="T13" fmla="*/ 20 h 20"/>
                  <a:gd name="T14" fmla="*/ 11 w 14"/>
                  <a:gd name="T15" fmla="*/ 4 h 20"/>
                  <a:gd name="T16" fmla="*/ 5 w 14"/>
                  <a:gd name="T17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20">
                    <a:moveTo>
                      <a:pt x="5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7" y="2"/>
                      <a:pt x="9" y="3"/>
                      <a:pt x="10" y="5"/>
                    </a:cubicBezTo>
                    <a:cubicBezTo>
                      <a:pt x="13" y="10"/>
                      <a:pt x="6" y="16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7" y="16"/>
                      <a:pt x="14" y="10"/>
                      <a:pt x="11" y="4"/>
                    </a:cubicBezTo>
                    <a:cubicBezTo>
                      <a:pt x="10" y="2"/>
                      <a:pt x="8" y="0"/>
                      <a:pt x="5" y="2"/>
                    </a:cubicBezTo>
                    <a:close/>
                  </a:path>
                </a:pathLst>
              </a:custGeom>
              <a:solidFill>
                <a:srgbClr val="FF6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3" name="Freeform 135"/>
              <p:cNvSpPr/>
              <p:nvPr/>
            </p:nvSpPr>
            <p:spPr bwMode="auto">
              <a:xfrm>
                <a:off x="3541" y="2721"/>
                <a:ext cx="42" cy="183"/>
              </a:xfrm>
              <a:custGeom>
                <a:avLst/>
                <a:gdLst>
                  <a:gd name="T0" fmla="*/ 1 w 11"/>
                  <a:gd name="T1" fmla="*/ 0 h 48"/>
                  <a:gd name="T2" fmla="*/ 0 w 11"/>
                  <a:gd name="T3" fmla="*/ 1 h 48"/>
                  <a:gd name="T4" fmla="*/ 4 w 11"/>
                  <a:gd name="T5" fmla="*/ 21 h 48"/>
                  <a:gd name="T6" fmla="*/ 9 w 11"/>
                  <a:gd name="T7" fmla="*/ 47 h 48"/>
                  <a:gd name="T8" fmla="*/ 10 w 11"/>
                  <a:gd name="T9" fmla="*/ 48 h 48"/>
                  <a:gd name="T10" fmla="*/ 11 w 11"/>
                  <a:gd name="T11" fmla="*/ 47 h 48"/>
                  <a:gd name="T12" fmla="*/ 6 w 11"/>
                  <a:gd name="T13" fmla="*/ 20 h 48"/>
                  <a:gd name="T14" fmla="*/ 2 w 11"/>
                  <a:gd name="T15" fmla="*/ 0 h 48"/>
                  <a:gd name="T16" fmla="*/ 1 w 11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8">
                    <a:moveTo>
                      <a:pt x="1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4" y="21"/>
                      <a:pt x="4" y="21"/>
                      <a:pt x="4" y="21"/>
                    </a:cubicBezTo>
                    <a:cubicBezTo>
                      <a:pt x="6" y="28"/>
                      <a:pt x="7" y="33"/>
                      <a:pt x="9" y="47"/>
                    </a:cubicBezTo>
                    <a:cubicBezTo>
                      <a:pt x="9" y="48"/>
                      <a:pt x="10" y="48"/>
                      <a:pt x="10" y="48"/>
                    </a:cubicBezTo>
                    <a:cubicBezTo>
                      <a:pt x="11" y="48"/>
                      <a:pt x="11" y="47"/>
                      <a:pt x="11" y="47"/>
                    </a:cubicBezTo>
                    <a:cubicBezTo>
                      <a:pt x="8" y="32"/>
                      <a:pt x="7" y="28"/>
                      <a:pt x="6" y="2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4" name="Freeform 136"/>
              <p:cNvSpPr/>
              <p:nvPr/>
            </p:nvSpPr>
            <p:spPr bwMode="auto">
              <a:xfrm>
                <a:off x="3488" y="2625"/>
                <a:ext cx="110" cy="100"/>
              </a:xfrm>
              <a:custGeom>
                <a:avLst/>
                <a:gdLst>
                  <a:gd name="T0" fmla="*/ 12 w 29"/>
                  <a:gd name="T1" fmla="*/ 12 h 26"/>
                  <a:gd name="T2" fmla="*/ 1 w 29"/>
                  <a:gd name="T3" fmla="*/ 12 h 26"/>
                  <a:gd name="T4" fmla="*/ 15 w 29"/>
                  <a:gd name="T5" fmla="*/ 26 h 26"/>
                  <a:gd name="T6" fmla="*/ 23 w 29"/>
                  <a:gd name="T7" fmla="*/ 4 h 26"/>
                  <a:gd name="T8" fmla="*/ 12 w 29"/>
                  <a:gd name="T9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6">
                    <a:moveTo>
                      <a:pt x="12" y="12"/>
                    </a:moveTo>
                    <a:cubicBezTo>
                      <a:pt x="9" y="6"/>
                      <a:pt x="0" y="4"/>
                      <a:pt x="1" y="12"/>
                    </a:cubicBezTo>
                    <a:cubicBezTo>
                      <a:pt x="2" y="17"/>
                      <a:pt x="11" y="24"/>
                      <a:pt x="15" y="26"/>
                    </a:cubicBezTo>
                    <a:cubicBezTo>
                      <a:pt x="18" y="22"/>
                      <a:pt x="29" y="10"/>
                      <a:pt x="23" y="4"/>
                    </a:cubicBezTo>
                    <a:cubicBezTo>
                      <a:pt x="18" y="0"/>
                      <a:pt x="14" y="8"/>
                      <a:pt x="12" y="12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5" name="Freeform 137"/>
              <p:cNvSpPr/>
              <p:nvPr/>
            </p:nvSpPr>
            <p:spPr bwMode="auto">
              <a:xfrm>
                <a:off x="3553" y="2625"/>
                <a:ext cx="45" cy="84"/>
              </a:xfrm>
              <a:custGeom>
                <a:avLst/>
                <a:gdLst>
                  <a:gd name="T0" fmla="*/ 0 w 12"/>
                  <a:gd name="T1" fmla="*/ 2 h 22"/>
                  <a:gd name="T2" fmla="*/ 0 w 12"/>
                  <a:gd name="T3" fmla="*/ 3 h 22"/>
                  <a:gd name="T4" fmla="*/ 0 w 12"/>
                  <a:gd name="T5" fmla="*/ 3 h 22"/>
                  <a:gd name="T6" fmla="*/ 7 w 12"/>
                  <a:gd name="T7" fmla="*/ 3 h 22"/>
                  <a:gd name="T8" fmla="*/ 2 w 12"/>
                  <a:gd name="T9" fmla="*/ 22 h 22"/>
                  <a:gd name="T10" fmla="*/ 2 w 12"/>
                  <a:gd name="T11" fmla="*/ 22 h 22"/>
                  <a:gd name="T12" fmla="*/ 3 w 12"/>
                  <a:gd name="T13" fmla="*/ 22 h 22"/>
                  <a:gd name="T14" fmla="*/ 7 w 12"/>
                  <a:gd name="T15" fmla="*/ 2 h 22"/>
                  <a:gd name="T16" fmla="*/ 0 w 12"/>
                  <a:gd name="T17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22">
                    <a:moveTo>
                      <a:pt x="0" y="2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3" y="1"/>
                      <a:pt x="5" y="1"/>
                      <a:pt x="7" y="3"/>
                    </a:cubicBezTo>
                    <a:cubicBezTo>
                      <a:pt x="12" y="7"/>
                      <a:pt x="7" y="16"/>
                      <a:pt x="2" y="22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7" y="16"/>
                      <a:pt x="12" y="7"/>
                      <a:pt x="7" y="2"/>
                    </a:cubicBezTo>
                    <a:cubicBezTo>
                      <a:pt x="5" y="0"/>
                      <a:pt x="3" y="0"/>
                      <a:pt x="0" y="2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6" name="Freeform 138"/>
              <p:cNvSpPr/>
              <p:nvPr/>
            </p:nvSpPr>
            <p:spPr bwMode="auto">
              <a:xfrm>
                <a:off x="7429" y="2454"/>
                <a:ext cx="69" cy="179"/>
              </a:xfrm>
              <a:custGeom>
                <a:avLst/>
                <a:gdLst>
                  <a:gd name="T0" fmla="*/ 17 w 18"/>
                  <a:gd name="T1" fmla="*/ 0 h 47"/>
                  <a:gd name="T2" fmla="*/ 16 w 18"/>
                  <a:gd name="T3" fmla="*/ 1 h 47"/>
                  <a:gd name="T4" fmla="*/ 10 w 18"/>
                  <a:gd name="T5" fmla="*/ 20 h 47"/>
                  <a:gd name="T6" fmla="*/ 1 w 18"/>
                  <a:gd name="T7" fmla="*/ 46 h 47"/>
                  <a:gd name="T8" fmla="*/ 1 w 18"/>
                  <a:gd name="T9" fmla="*/ 47 h 47"/>
                  <a:gd name="T10" fmla="*/ 2 w 18"/>
                  <a:gd name="T11" fmla="*/ 46 h 47"/>
                  <a:gd name="T12" fmla="*/ 11 w 18"/>
                  <a:gd name="T13" fmla="*/ 21 h 47"/>
                  <a:gd name="T14" fmla="*/ 18 w 18"/>
                  <a:gd name="T15" fmla="*/ 1 h 47"/>
                  <a:gd name="T16" fmla="*/ 17 w 18"/>
                  <a:gd name="T17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47">
                    <a:moveTo>
                      <a:pt x="17" y="0"/>
                    </a:moveTo>
                    <a:cubicBezTo>
                      <a:pt x="17" y="0"/>
                      <a:pt x="16" y="0"/>
                      <a:pt x="16" y="1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7" y="27"/>
                      <a:pt x="6" y="32"/>
                      <a:pt x="1" y="46"/>
                    </a:cubicBezTo>
                    <a:cubicBezTo>
                      <a:pt x="0" y="46"/>
                      <a:pt x="1" y="46"/>
                      <a:pt x="1" y="47"/>
                    </a:cubicBezTo>
                    <a:cubicBezTo>
                      <a:pt x="1" y="47"/>
                      <a:pt x="2" y="47"/>
                      <a:pt x="2" y="46"/>
                    </a:cubicBezTo>
                    <a:cubicBezTo>
                      <a:pt x="7" y="32"/>
                      <a:pt x="9" y="28"/>
                      <a:pt x="11" y="21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1"/>
                      <a:pt x="18" y="0"/>
                      <a:pt x="17" y="0"/>
                    </a:cubicBezTo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7" name="Freeform 139"/>
              <p:cNvSpPr/>
              <p:nvPr/>
            </p:nvSpPr>
            <p:spPr bwMode="auto">
              <a:xfrm>
                <a:off x="7467" y="2359"/>
                <a:ext cx="103" cy="99"/>
              </a:xfrm>
              <a:custGeom>
                <a:avLst/>
                <a:gdLst>
                  <a:gd name="T0" fmla="*/ 11 w 27"/>
                  <a:gd name="T1" fmla="*/ 12 h 26"/>
                  <a:gd name="T2" fmla="*/ 2 w 27"/>
                  <a:gd name="T3" fmla="*/ 7 h 26"/>
                  <a:gd name="T4" fmla="*/ 7 w 27"/>
                  <a:gd name="T5" fmla="*/ 26 h 26"/>
                  <a:gd name="T6" fmla="*/ 24 w 27"/>
                  <a:gd name="T7" fmla="*/ 11 h 26"/>
                  <a:gd name="T8" fmla="*/ 11 w 27"/>
                  <a:gd name="T9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26">
                    <a:moveTo>
                      <a:pt x="11" y="12"/>
                    </a:moveTo>
                    <a:cubicBezTo>
                      <a:pt x="12" y="6"/>
                      <a:pt x="5" y="0"/>
                      <a:pt x="2" y="7"/>
                    </a:cubicBezTo>
                    <a:cubicBezTo>
                      <a:pt x="0" y="12"/>
                      <a:pt x="4" y="22"/>
                      <a:pt x="7" y="26"/>
                    </a:cubicBezTo>
                    <a:cubicBezTo>
                      <a:pt x="11" y="24"/>
                      <a:pt x="27" y="19"/>
                      <a:pt x="24" y="11"/>
                    </a:cubicBezTo>
                    <a:cubicBezTo>
                      <a:pt x="22" y="6"/>
                      <a:pt x="15" y="10"/>
                      <a:pt x="11" y="12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8" name="Freeform 140"/>
              <p:cNvSpPr/>
              <p:nvPr/>
            </p:nvSpPr>
            <p:spPr bwMode="auto">
              <a:xfrm>
                <a:off x="7513" y="2381"/>
                <a:ext cx="65" cy="73"/>
              </a:xfrm>
              <a:custGeom>
                <a:avLst/>
                <a:gdLst>
                  <a:gd name="T0" fmla="*/ 8 w 17"/>
                  <a:gd name="T1" fmla="*/ 1 h 19"/>
                  <a:gd name="T2" fmla="*/ 8 w 17"/>
                  <a:gd name="T3" fmla="*/ 1 h 19"/>
                  <a:gd name="T4" fmla="*/ 8 w 17"/>
                  <a:gd name="T5" fmla="*/ 2 h 19"/>
                  <a:gd name="T6" fmla="*/ 14 w 17"/>
                  <a:gd name="T7" fmla="*/ 5 h 19"/>
                  <a:gd name="T8" fmla="*/ 0 w 17"/>
                  <a:gd name="T9" fmla="*/ 19 h 19"/>
                  <a:gd name="T10" fmla="*/ 0 w 17"/>
                  <a:gd name="T11" fmla="*/ 19 h 19"/>
                  <a:gd name="T12" fmla="*/ 0 w 17"/>
                  <a:gd name="T13" fmla="*/ 19 h 19"/>
                  <a:gd name="T14" fmla="*/ 14 w 17"/>
                  <a:gd name="T15" fmla="*/ 4 h 19"/>
                  <a:gd name="T16" fmla="*/ 8 w 17"/>
                  <a:gd name="T17" fmla="*/ 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9">
                    <a:moveTo>
                      <a:pt x="8" y="1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11" y="1"/>
                      <a:pt x="13" y="2"/>
                      <a:pt x="14" y="5"/>
                    </a:cubicBezTo>
                    <a:cubicBezTo>
                      <a:pt x="16" y="11"/>
                      <a:pt x="7" y="16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8" y="16"/>
                      <a:pt x="17" y="11"/>
                      <a:pt x="14" y="4"/>
                    </a:cubicBezTo>
                    <a:cubicBezTo>
                      <a:pt x="13" y="2"/>
                      <a:pt x="11" y="0"/>
                      <a:pt x="8" y="1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9" name="Freeform 141"/>
              <p:cNvSpPr/>
              <p:nvPr/>
            </p:nvSpPr>
            <p:spPr bwMode="auto">
              <a:xfrm>
                <a:off x="913" y="2789"/>
                <a:ext cx="42" cy="187"/>
              </a:xfrm>
              <a:custGeom>
                <a:avLst/>
                <a:gdLst>
                  <a:gd name="T0" fmla="*/ 1 w 11"/>
                  <a:gd name="T1" fmla="*/ 0 h 49"/>
                  <a:gd name="T2" fmla="*/ 1 w 11"/>
                  <a:gd name="T3" fmla="*/ 1 h 49"/>
                  <a:gd name="T4" fmla="*/ 5 w 11"/>
                  <a:gd name="T5" fmla="*/ 21 h 49"/>
                  <a:gd name="T6" fmla="*/ 10 w 11"/>
                  <a:gd name="T7" fmla="*/ 48 h 49"/>
                  <a:gd name="T8" fmla="*/ 11 w 11"/>
                  <a:gd name="T9" fmla="*/ 49 h 49"/>
                  <a:gd name="T10" fmla="*/ 11 w 11"/>
                  <a:gd name="T11" fmla="*/ 48 h 49"/>
                  <a:gd name="T12" fmla="*/ 6 w 11"/>
                  <a:gd name="T13" fmla="*/ 21 h 49"/>
                  <a:gd name="T14" fmla="*/ 2 w 11"/>
                  <a:gd name="T15" fmla="*/ 1 h 49"/>
                  <a:gd name="T16" fmla="*/ 1 w 11"/>
                  <a:gd name="T1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9">
                    <a:moveTo>
                      <a:pt x="1" y="0"/>
                    </a:moveTo>
                    <a:cubicBezTo>
                      <a:pt x="1" y="0"/>
                      <a:pt x="0" y="1"/>
                      <a:pt x="1" y="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6" y="29"/>
                      <a:pt x="7" y="33"/>
                      <a:pt x="10" y="48"/>
                    </a:cubicBezTo>
                    <a:cubicBezTo>
                      <a:pt x="10" y="48"/>
                      <a:pt x="10" y="49"/>
                      <a:pt x="11" y="49"/>
                    </a:cubicBezTo>
                    <a:cubicBezTo>
                      <a:pt x="11" y="49"/>
                      <a:pt x="11" y="48"/>
                      <a:pt x="11" y="48"/>
                    </a:cubicBezTo>
                    <a:cubicBezTo>
                      <a:pt x="9" y="33"/>
                      <a:pt x="8" y="28"/>
                      <a:pt x="6" y="2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0" name="Freeform 142"/>
              <p:cNvSpPr/>
              <p:nvPr/>
            </p:nvSpPr>
            <p:spPr bwMode="auto">
              <a:xfrm>
                <a:off x="863" y="2698"/>
                <a:ext cx="107" cy="99"/>
              </a:xfrm>
              <a:custGeom>
                <a:avLst/>
                <a:gdLst>
                  <a:gd name="T0" fmla="*/ 11 w 28"/>
                  <a:gd name="T1" fmla="*/ 11 h 26"/>
                  <a:gd name="T2" fmla="*/ 1 w 28"/>
                  <a:gd name="T3" fmla="*/ 11 h 26"/>
                  <a:gd name="T4" fmla="*/ 14 w 28"/>
                  <a:gd name="T5" fmla="*/ 26 h 26"/>
                  <a:gd name="T6" fmla="*/ 22 w 28"/>
                  <a:gd name="T7" fmla="*/ 4 h 26"/>
                  <a:gd name="T8" fmla="*/ 11 w 28"/>
                  <a:gd name="T9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6">
                    <a:moveTo>
                      <a:pt x="11" y="11"/>
                    </a:moveTo>
                    <a:cubicBezTo>
                      <a:pt x="9" y="6"/>
                      <a:pt x="0" y="4"/>
                      <a:pt x="1" y="11"/>
                    </a:cubicBezTo>
                    <a:cubicBezTo>
                      <a:pt x="1" y="17"/>
                      <a:pt x="10" y="23"/>
                      <a:pt x="14" y="26"/>
                    </a:cubicBezTo>
                    <a:cubicBezTo>
                      <a:pt x="17" y="22"/>
                      <a:pt x="28" y="9"/>
                      <a:pt x="22" y="4"/>
                    </a:cubicBezTo>
                    <a:cubicBezTo>
                      <a:pt x="17" y="0"/>
                      <a:pt x="13" y="8"/>
                      <a:pt x="11" y="11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1" name="Freeform 143"/>
              <p:cNvSpPr/>
              <p:nvPr/>
            </p:nvSpPr>
            <p:spPr bwMode="auto">
              <a:xfrm>
                <a:off x="924" y="2698"/>
                <a:ext cx="50" cy="84"/>
              </a:xfrm>
              <a:custGeom>
                <a:avLst/>
                <a:gdLst>
                  <a:gd name="T0" fmla="*/ 0 w 13"/>
                  <a:gd name="T1" fmla="*/ 2 h 22"/>
                  <a:gd name="T2" fmla="*/ 0 w 13"/>
                  <a:gd name="T3" fmla="*/ 2 h 22"/>
                  <a:gd name="T4" fmla="*/ 1 w 13"/>
                  <a:gd name="T5" fmla="*/ 2 h 22"/>
                  <a:gd name="T6" fmla="*/ 7 w 13"/>
                  <a:gd name="T7" fmla="*/ 2 h 22"/>
                  <a:gd name="T8" fmla="*/ 2 w 13"/>
                  <a:gd name="T9" fmla="*/ 22 h 22"/>
                  <a:gd name="T10" fmla="*/ 3 w 13"/>
                  <a:gd name="T11" fmla="*/ 22 h 22"/>
                  <a:gd name="T12" fmla="*/ 3 w 13"/>
                  <a:gd name="T13" fmla="*/ 22 h 22"/>
                  <a:gd name="T14" fmla="*/ 7 w 13"/>
                  <a:gd name="T15" fmla="*/ 2 h 22"/>
                  <a:gd name="T16" fmla="*/ 0 w 13"/>
                  <a:gd name="T17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2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1"/>
                      <a:pt x="5" y="1"/>
                      <a:pt x="7" y="2"/>
                    </a:cubicBezTo>
                    <a:cubicBezTo>
                      <a:pt x="12" y="7"/>
                      <a:pt x="7" y="16"/>
                      <a:pt x="2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7" y="16"/>
                      <a:pt x="13" y="7"/>
                      <a:pt x="7" y="2"/>
                    </a:cubicBezTo>
                    <a:cubicBezTo>
                      <a:pt x="5" y="0"/>
                      <a:pt x="3" y="0"/>
                      <a:pt x="0" y="2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2" name="Freeform 144"/>
              <p:cNvSpPr/>
              <p:nvPr/>
            </p:nvSpPr>
            <p:spPr bwMode="auto">
              <a:xfrm>
                <a:off x="4850" y="2484"/>
                <a:ext cx="42" cy="187"/>
              </a:xfrm>
              <a:custGeom>
                <a:avLst/>
                <a:gdLst>
                  <a:gd name="T0" fmla="*/ 1 w 11"/>
                  <a:gd name="T1" fmla="*/ 0 h 49"/>
                  <a:gd name="T2" fmla="*/ 0 w 11"/>
                  <a:gd name="T3" fmla="*/ 1 h 49"/>
                  <a:gd name="T4" fmla="*/ 4 w 11"/>
                  <a:gd name="T5" fmla="*/ 21 h 49"/>
                  <a:gd name="T6" fmla="*/ 9 w 11"/>
                  <a:gd name="T7" fmla="*/ 48 h 49"/>
                  <a:gd name="T8" fmla="*/ 10 w 11"/>
                  <a:gd name="T9" fmla="*/ 49 h 49"/>
                  <a:gd name="T10" fmla="*/ 11 w 11"/>
                  <a:gd name="T11" fmla="*/ 48 h 49"/>
                  <a:gd name="T12" fmla="*/ 6 w 11"/>
                  <a:gd name="T13" fmla="*/ 21 h 49"/>
                  <a:gd name="T14" fmla="*/ 2 w 11"/>
                  <a:gd name="T15" fmla="*/ 1 h 49"/>
                  <a:gd name="T16" fmla="*/ 1 w 11"/>
                  <a:gd name="T1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9">
                    <a:moveTo>
                      <a:pt x="1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4" y="21"/>
                      <a:pt x="4" y="21"/>
                      <a:pt x="4" y="21"/>
                    </a:cubicBezTo>
                    <a:cubicBezTo>
                      <a:pt x="6" y="29"/>
                      <a:pt x="7" y="33"/>
                      <a:pt x="9" y="48"/>
                    </a:cubicBezTo>
                    <a:cubicBezTo>
                      <a:pt x="9" y="48"/>
                      <a:pt x="10" y="49"/>
                      <a:pt x="10" y="49"/>
                    </a:cubicBezTo>
                    <a:cubicBezTo>
                      <a:pt x="11" y="49"/>
                      <a:pt x="11" y="48"/>
                      <a:pt x="11" y="48"/>
                    </a:cubicBezTo>
                    <a:cubicBezTo>
                      <a:pt x="8" y="33"/>
                      <a:pt x="7" y="28"/>
                      <a:pt x="6" y="2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3" name="Freeform 145"/>
              <p:cNvSpPr/>
              <p:nvPr/>
            </p:nvSpPr>
            <p:spPr bwMode="auto">
              <a:xfrm>
                <a:off x="4797" y="2393"/>
                <a:ext cx="110" cy="99"/>
              </a:xfrm>
              <a:custGeom>
                <a:avLst/>
                <a:gdLst>
                  <a:gd name="T0" fmla="*/ 12 w 29"/>
                  <a:gd name="T1" fmla="*/ 11 h 26"/>
                  <a:gd name="T2" fmla="*/ 1 w 29"/>
                  <a:gd name="T3" fmla="*/ 11 h 26"/>
                  <a:gd name="T4" fmla="*/ 15 w 29"/>
                  <a:gd name="T5" fmla="*/ 26 h 26"/>
                  <a:gd name="T6" fmla="*/ 23 w 29"/>
                  <a:gd name="T7" fmla="*/ 4 h 26"/>
                  <a:gd name="T8" fmla="*/ 12 w 29"/>
                  <a:gd name="T9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6">
                    <a:moveTo>
                      <a:pt x="12" y="11"/>
                    </a:moveTo>
                    <a:cubicBezTo>
                      <a:pt x="9" y="6"/>
                      <a:pt x="0" y="4"/>
                      <a:pt x="1" y="11"/>
                    </a:cubicBezTo>
                    <a:cubicBezTo>
                      <a:pt x="2" y="17"/>
                      <a:pt x="11" y="23"/>
                      <a:pt x="15" y="26"/>
                    </a:cubicBezTo>
                    <a:cubicBezTo>
                      <a:pt x="18" y="22"/>
                      <a:pt x="29" y="9"/>
                      <a:pt x="23" y="4"/>
                    </a:cubicBezTo>
                    <a:cubicBezTo>
                      <a:pt x="18" y="0"/>
                      <a:pt x="14" y="8"/>
                      <a:pt x="12" y="11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4" name="Freeform 146"/>
              <p:cNvSpPr/>
              <p:nvPr/>
            </p:nvSpPr>
            <p:spPr bwMode="auto">
              <a:xfrm>
                <a:off x="4861" y="2393"/>
                <a:ext cx="46" cy="84"/>
              </a:xfrm>
              <a:custGeom>
                <a:avLst/>
                <a:gdLst>
                  <a:gd name="T0" fmla="*/ 0 w 12"/>
                  <a:gd name="T1" fmla="*/ 2 h 22"/>
                  <a:gd name="T2" fmla="*/ 0 w 12"/>
                  <a:gd name="T3" fmla="*/ 2 h 22"/>
                  <a:gd name="T4" fmla="*/ 0 w 12"/>
                  <a:gd name="T5" fmla="*/ 2 h 22"/>
                  <a:gd name="T6" fmla="*/ 7 w 12"/>
                  <a:gd name="T7" fmla="*/ 2 h 22"/>
                  <a:gd name="T8" fmla="*/ 2 w 12"/>
                  <a:gd name="T9" fmla="*/ 22 h 22"/>
                  <a:gd name="T10" fmla="*/ 2 w 12"/>
                  <a:gd name="T11" fmla="*/ 22 h 22"/>
                  <a:gd name="T12" fmla="*/ 3 w 12"/>
                  <a:gd name="T13" fmla="*/ 22 h 22"/>
                  <a:gd name="T14" fmla="*/ 7 w 12"/>
                  <a:gd name="T15" fmla="*/ 2 h 22"/>
                  <a:gd name="T16" fmla="*/ 0 w 12"/>
                  <a:gd name="T17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2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1"/>
                      <a:pt x="5" y="1"/>
                      <a:pt x="7" y="2"/>
                    </a:cubicBezTo>
                    <a:cubicBezTo>
                      <a:pt x="12" y="7"/>
                      <a:pt x="7" y="16"/>
                      <a:pt x="2" y="22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7" y="16"/>
                      <a:pt x="12" y="7"/>
                      <a:pt x="7" y="2"/>
                    </a:cubicBezTo>
                    <a:cubicBezTo>
                      <a:pt x="5" y="0"/>
                      <a:pt x="3" y="0"/>
                      <a:pt x="0" y="2"/>
                    </a:cubicBezTo>
                    <a:close/>
                  </a:path>
                </a:pathLst>
              </a:custGeom>
              <a:solidFill>
                <a:srgbClr val="45A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5" name="Freeform 147"/>
              <p:cNvSpPr/>
              <p:nvPr/>
            </p:nvSpPr>
            <p:spPr bwMode="auto">
              <a:xfrm>
                <a:off x="-4" y="2473"/>
                <a:ext cx="7601" cy="1060"/>
              </a:xfrm>
              <a:custGeom>
                <a:avLst/>
                <a:gdLst>
                  <a:gd name="T0" fmla="*/ 1602 w 1998"/>
                  <a:gd name="T1" fmla="*/ 1 h 278"/>
                  <a:gd name="T2" fmla="*/ 1808 w 1998"/>
                  <a:gd name="T3" fmla="*/ 12 h 278"/>
                  <a:gd name="T4" fmla="*/ 1911 w 1998"/>
                  <a:gd name="T5" fmla="*/ 24 h 278"/>
                  <a:gd name="T6" fmla="*/ 1978 w 1998"/>
                  <a:gd name="T7" fmla="*/ 41 h 278"/>
                  <a:gd name="T8" fmla="*/ 1994 w 1998"/>
                  <a:gd name="T9" fmla="*/ 92 h 278"/>
                  <a:gd name="T10" fmla="*/ 1844 w 1998"/>
                  <a:gd name="T11" fmla="*/ 259 h 278"/>
                  <a:gd name="T12" fmla="*/ 1654 w 1998"/>
                  <a:gd name="T13" fmla="*/ 260 h 278"/>
                  <a:gd name="T14" fmla="*/ 1485 w 1998"/>
                  <a:gd name="T15" fmla="*/ 259 h 278"/>
                  <a:gd name="T16" fmla="*/ 1274 w 1998"/>
                  <a:gd name="T17" fmla="*/ 266 h 278"/>
                  <a:gd name="T18" fmla="*/ 1190 w 1998"/>
                  <a:gd name="T19" fmla="*/ 264 h 278"/>
                  <a:gd name="T20" fmla="*/ 1076 w 1998"/>
                  <a:gd name="T21" fmla="*/ 264 h 278"/>
                  <a:gd name="T22" fmla="*/ 868 w 1998"/>
                  <a:gd name="T23" fmla="*/ 277 h 278"/>
                  <a:gd name="T24" fmla="*/ 575 w 1998"/>
                  <a:gd name="T25" fmla="*/ 272 h 278"/>
                  <a:gd name="T26" fmla="*/ 443 w 1998"/>
                  <a:gd name="T27" fmla="*/ 269 h 278"/>
                  <a:gd name="T28" fmla="*/ 80 w 1998"/>
                  <a:gd name="T29" fmla="*/ 204 h 278"/>
                  <a:gd name="T30" fmla="*/ 21 w 1998"/>
                  <a:gd name="T31" fmla="*/ 94 h 278"/>
                  <a:gd name="T32" fmla="*/ 21 w 1998"/>
                  <a:gd name="T33" fmla="*/ 18 h 278"/>
                  <a:gd name="T34" fmla="*/ 40 w 1998"/>
                  <a:gd name="T35" fmla="*/ 22 h 278"/>
                  <a:gd name="T36" fmla="*/ 64 w 1998"/>
                  <a:gd name="T37" fmla="*/ 37 h 278"/>
                  <a:gd name="T38" fmla="*/ 170 w 1998"/>
                  <a:gd name="T39" fmla="*/ 90 h 278"/>
                  <a:gd name="T40" fmla="*/ 247 w 1998"/>
                  <a:gd name="T41" fmla="*/ 117 h 278"/>
                  <a:gd name="T42" fmla="*/ 525 w 1998"/>
                  <a:gd name="T43" fmla="*/ 148 h 278"/>
                  <a:gd name="T44" fmla="*/ 1602 w 1998"/>
                  <a:gd name="T45" fmla="*/ 1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998" h="278">
                    <a:moveTo>
                      <a:pt x="1602" y="1"/>
                    </a:moveTo>
                    <a:cubicBezTo>
                      <a:pt x="1671" y="1"/>
                      <a:pt x="1739" y="5"/>
                      <a:pt x="1808" y="12"/>
                    </a:cubicBezTo>
                    <a:cubicBezTo>
                      <a:pt x="1842" y="15"/>
                      <a:pt x="1876" y="19"/>
                      <a:pt x="1911" y="24"/>
                    </a:cubicBezTo>
                    <a:cubicBezTo>
                      <a:pt x="1931" y="27"/>
                      <a:pt x="1960" y="29"/>
                      <a:pt x="1978" y="41"/>
                    </a:cubicBezTo>
                    <a:cubicBezTo>
                      <a:pt x="1994" y="52"/>
                      <a:pt x="1993" y="72"/>
                      <a:pt x="1994" y="92"/>
                    </a:cubicBezTo>
                    <a:cubicBezTo>
                      <a:pt x="1998" y="192"/>
                      <a:pt x="1941" y="253"/>
                      <a:pt x="1844" y="259"/>
                    </a:cubicBezTo>
                    <a:cubicBezTo>
                      <a:pt x="1780" y="263"/>
                      <a:pt x="1717" y="262"/>
                      <a:pt x="1654" y="260"/>
                    </a:cubicBezTo>
                    <a:cubicBezTo>
                      <a:pt x="1598" y="258"/>
                      <a:pt x="1541" y="257"/>
                      <a:pt x="1485" y="259"/>
                    </a:cubicBezTo>
                    <a:cubicBezTo>
                      <a:pt x="1415" y="262"/>
                      <a:pt x="1344" y="264"/>
                      <a:pt x="1274" y="266"/>
                    </a:cubicBezTo>
                    <a:cubicBezTo>
                      <a:pt x="1246" y="267"/>
                      <a:pt x="1218" y="266"/>
                      <a:pt x="1190" y="264"/>
                    </a:cubicBezTo>
                    <a:cubicBezTo>
                      <a:pt x="1152" y="262"/>
                      <a:pt x="1114" y="261"/>
                      <a:pt x="1076" y="264"/>
                    </a:cubicBezTo>
                    <a:cubicBezTo>
                      <a:pt x="1008" y="270"/>
                      <a:pt x="936" y="275"/>
                      <a:pt x="868" y="277"/>
                    </a:cubicBezTo>
                    <a:cubicBezTo>
                      <a:pt x="770" y="278"/>
                      <a:pt x="672" y="278"/>
                      <a:pt x="575" y="272"/>
                    </a:cubicBezTo>
                    <a:cubicBezTo>
                      <a:pt x="530" y="269"/>
                      <a:pt x="486" y="269"/>
                      <a:pt x="443" y="269"/>
                    </a:cubicBezTo>
                    <a:cubicBezTo>
                      <a:pt x="318" y="269"/>
                      <a:pt x="197" y="270"/>
                      <a:pt x="80" y="204"/>
                    </a:cubicBezTo>
                    <a:cubicBezTo>
                      <a:pt x="51" y="187"/>
                      <a:pt x="33" y="125"/>
                      <a:pt x="21" y="94"/>
                    </a:cubicBezTo>
                    <a:cubicBezTo>
                      <a:pt x="14" y="74"/>
                      <a:pt x="0" y="34"/>
                      <a:pt x="21" y="18"/>
                    </a:cubicBezTo>
                    <a:cubicBezTo>
                      <a:pt x="29" y="12"/>
                      <a:pt x="33" y="18"/>
                      <a:pt x="40" y="22"/>
                    </a:cubicBezTo>
                    <a:cubicBezTo>
                      <a:pt x="49" y="26"/>
                      <a:pt x="56" y="32"/>
                      <a:pt x="64" y="37"/>
                    </a:cubicBezTo>
                    <a:cubicBezTo>
                      <a:pt x="98" y="57"/>
                      <a:pt x="133" y="76"/>
                      <a:pt x="170" y="90"/>
                    </a:cubicBezTo>
                    <a:cubicBezTo>
                      <a:pt x="195" y="100"/>
                      <a:pt x="221" y="110"/>
                      <a:pt x="247" y="117"/>
                    </a:cubicBezTo>
                    <a:cubicBezTo>
                      <a:pt x="337" y="141"/>
                      <a:pt x="431" y="152"/>
                      <a:pt x="525" y="148"/>
                    </a:cubicBezTo>
                    <a:cubicBezTo>
                      <a:pt x="889" y="131"/>
                      <a:pt x="1236" y="0"/>
                      <a:pt x="1602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6" name="Freeform 148"/>
              <p:cNvSpPr>
                <a:spLocks noEditPoints="1"/>
              </p:cNvSpPr>
              <p:nvPr/>
            </p:nvSpPr>
            <p:spPr bwMode="auto">
              <a:xfrm>
                <a:off x="84" y="2530"/>
                <a:ext cx="7497" cy="286"/>
              </a:xfrm>
              <a:custGeom>
                <a:avLst/>
                <a:gdLst>
                  <a:gd name="T0" fmla="*/ 1932 w 1971"/>
                  <a:gd name="T1" fmla="*/ 16 h 75"/>
                  <a:gd name="T2" fmla="*/ 1932 w 1971"/>
                  <a:gd name="T3" fmla="*/ 21 h 75"/>
                  <a:gd name="T4" fmla="*/ 1935 w 1971"/>
                  <a:gd name="T5" fmla="*/ 21 h 75"/>
                  <a:gd name="T6" fmla="*/ 1935 w 1971"/>
                  <a:gd name="T7" fmla="*/ 22 h 75"/>
                  <a:gd name="T8" fmla="*/ 1934 w 1971"/>
                  <a:gd name="T9" fmla="*/ 22 h 75"/>
                  <a:gd name="T10" fmla="*/ 1932 w 1971"/>
                  <a:gd name="T11" fmla="*/ 22 h 75"/>
                  <a:gd name="T12" fmla="*/ 1932 w 1971"/>
                  <a:gd name="T13" fmla="*/ 30 h 75"/>
                  <a:gd name="T14" fmla="*/ 1934 w 1971"/>
                  <a:gd name="T15" fmla="*/ 47 h 75"/>
                  <a:gd name="T16" fmla="*/ 1935 w 1971"/>
                  <a:gd name="T17" fmla="*/ 58 h 75"/>
                  <a:gd name="T18" fmla="*/ 1962 w 1971"/>
                  <a:gd name="T19" fmla="*/ 67 h 75"/>
                  <a:gd name="T20" fmla="*/ 1971 w 1971"/>
                  <a:gd name="T21" fmla="*/ 75 h 75"/>
                  <a:gd name="T22" fmla="*/ 1955 w 1971"/>
                  <a:gd name="T23" fmla="*/ 26 h 75"/>
                  <a:gd name="T24" fmla="*/ 1936 w 1971"/>
                  <a:gd name="T25" fmla="*/ 17 h 75"/>
                  <a:gd name="T26" fmla="*/ 1935 w 1971"/>
                  <a:gd name="T27" fmla="*/ 17 h 75"/>
                  <a:gd name="T28" fmla="*/ 1933 w 1971"/>
                  <a:gd name="T29" fmla="*/ 17 h 75"/>
                  <a:gd name="T30" fmla="*/ 1932 w 1971"/>
                  <a:gd name="T31" fmla="*/ 16 h 75"/>
                  <a:gd name="T32" fmla="*/ 4 w 1971"/>
                  <a:gd name="T33" fmla="*/ 0 h 75"/>
                  <a:gd name="T34" fmla="*/ 0 w 1971"/>
                  <a:gd name="T35" fmla="*/ 1 h 75"/>
                  <a:gd name="T36" fmla="*/ 43 w 1971"/>
                  <a:gd name="T37" fmla="*/ 31 h 75"/>
                  <a:gd name="T38" fmla="*/ 44 w 1971"/>
                  <a:gd name="T39" fmla="*/ 31 h 75"/>
                  <a:gd name="T40" fmla="*/ 45 w 1971"/>
                  <a:gd name="T41" fmla="*/ 31 h 75"/>
                  <a:gd name="T42" fmla="*/ 54 w 1971"/>
                  <a:gd name="T43" fmla="*/ 32 h 75"/>
                  <a:gd name="T44" fmla="*/ 8 w 1971"/>
                  <a:gd name="T45" fmla="*/ 1 h 75"/>
                  <a:gd name="T46" fmla="*/ 4 w 1971"/>
                  <a:gd name="T4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971" h="75">
                    <a:moveTo>
                      <a:pt x="1932" y="16"/>
                    </a:moveTo>
                    <a:cubicBezTo>
                      <a:pt x="1932" y="18"/>
                      <a:pt x="1932" y="19"/>
                      <a:pt x="1932" y="21"/>
                    </a:cubicBezTo>
                    <a:cubicBezTo>
                      <a:pt x="1933" y="21"/>
                      <a:pt x="1934" y="21"/>
                      <a:pt x="1935" y="21"/>
                    </a:cubicBezTo>
                    <a:cubicBezTo>
                      <a:pt x="1935" y="22"/>
                      <a:pt x="1935" y="22"/>
                      <a:pt x="1935" y="22"/>
                    </a:cubicBezTo>
                    <a:cubicBezTo>
                      <a:pt x="1934" y="22"/>
                      <a:pt x="1934" y="22"/>
                      <a:pt x="1934" y="22"/>
                    </a:cubicBezTo>
                    <a:cubicBezTo>
                      <a:pt x="1934" y="22"/>
                      <a:pt x="1933" y="22"/>
                      <a:pt x="1932" y="22"/>
                    </a:cubicBezTo>
                    <a:cubicBezTo>
                      <a:pt x="1932" y="24"/>
                      <a:pt x="1932" y="27"/>
                      <a:pt x="1932" y="30"/>
                    </a:cubicBezTo>
                    <a:cubicBezTo>
                      <a:pt x="1933" y="36"/>
                      <a:pt x="1934" y="42"/>
                      <a:pt x="1934" y="47"/>
                    </a:cubicBezTo>
                    <a:cubicBezTo>
                      <a:pt x="1935" y="51"/>
                      <a:pt x="1935" y="54"/>
                      <a:pt x="1935" y="58"/>
                    </a:cubicBezTo>
                    <a:cubicBezTo>
                      <a:pt x="1944" y="59"/>
                      <a:pt x="1953" y="62"/>
                      <a:pt x="1962" y="67"/>
                    </a:cubicBezTo>
                    <a:cubicBezTo>
                      <a:pt x="1966" y="69"/>
                      <a:pt x="1969" y="72"/>
                      <a:pt x="1971" y="75"/>
                    </a:cubicBezTo>
                    <a:cubicBezTo>
                      <a:pt x="1970" y="56"/>
                      <a:pt x="1971" y="36"/>
                      <a:pt x="1955" y="26"/>
                    </a:cubicBezTo>
                    <a:cubicBezTo>
                      <a:pt x="1949" y="22"/>
                      <a:pt x="1943" y="19"/>
                      <a:pt x="1936" y="17"/>
                    </a:cubicBezTo>
                    <a:cubicBezTo>
                      <a:pt x="1936" y="17"/>
                      <a:pt x="1935" y="17"/>
                      <a:pt x="1935" y="17"/>
                    </a:cubicBezTo>
                    <a:cubicBezTo>
                      <a:pt x="1934" y="17"/>
                      <a:pt x="1934" y="17"/>
                      <a:pt x="1933" y="17"/>
                    </a:cubicBezTo>
                    <a:cubicBezTo>
                      <a:pt x="1933" y="16"/>
                      <a:pt x="1932" y="16"/>
                      <a:pt x="1932" y="16"/>
                    </a:cubicBezTo>
                    <a:moveTo>
                      <a:pt x="4" y="0"/>
                    </a:moveTo>
                    <a:cubicBezTo>
                      <a:pt x="3" y="0"/>
                      <a:pt x="2" y="1"/>
                      <a:pt x="0" y="1"/>
                    </a:cubicBezTo>
                    <a:cubicBezTo>
                      <a:pt x="14" y="12"/>
                      <a:pt x="29" y="22"/>
                      <a:pt x="43" y="31"/>
                    </a:cubicBezTo>
                    <a:cubicBezTo>
                      <a:pt x="43" y="31"/>
                      <a:pt x="44" y="31"/>
                      <a:pt x="44" y="31"/>
                    </a:cubicBezTo>
                    <a:cubicBezTo>
                      <a:pt x="44" y="31"/>
                      <a:pt x="44" y="31"/>
                      <a:pt x="45" y="31"/>
                    </a:cubicBezTo>
                    <a:cubicBezTo>
                      <a:pt x="48" y="31"/>
                      <a:pt x="51" y="31"/>
                      <a:pt x="54" y="32"/>
                    </a:cubicBezTo>
                    <a:cubicBezTo>
                      <a:pt x="38" y="22"/>
                      <a:pt x="23" y="12"/>
                      <a:pt x="8" y="1"/>
                    </a:cubicBezTo>
                    <a:cubicBezTo>
                      <a:pt x="7" y="1"/>
                      <a:pt x="5" y="0"/>
                      <a:pt x="4" y="0"/>
                    </a:cubicBezTo>
                  </a:path>
                </a:pathLst>
              </a:custGeom>
              <a:solidFill>
                <a:srgbClr val="F1F5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7" name="Freeform 149"/>
              <p:cNvSpPr>
                <a:spLocks noEditPoints="1"/>
              </p:cNvSpPr>
              <p:nvPr/>
            </p:nvSpPr>
            <p:spPr bwMode="auto">
              <a:xfrm>
                <a:off x="-42" y="2538"/>
                <a:ext cx="2225" cy="972"/>
              </a:xfrm>
              <a:custGeom>
                <a:avLst/>
                <a:gdLst>
                  <a:gd name="T0" fmla="*/ 32 w 585"/>
                  <a:gd name="T1" fmla="*/ 0 h 255"/>
                  <a:gd name="T2" fmla="*/ 31 w 585"/>
                  <a:gd name="T3" fmla="*/ 1 h 255"/>
                  <a:gd name="T4" fmla="*/ 19 w 585"/>
                  <a:gd name="T5" fmla="*/ 103 h 255"/>
                  <a:gd name="T6" fmla="*/ 239 w 585"/>
                  <a:gd name="T7" fmla="*/ 240 h 255"/>
                  <a:gd name="T8" fmla="*/ 403 w 585"/>
                  <a:gd name="T9" fmla="*/ 254 h 255"/>
                  <a:gd name="T10" fmla="*/ 457 w 585"/>
                  <a:gd name="T11" fmla="*/ 254 h 255"/>
                  <a:gd name="T12" fmla="*/ 510 w 585"/>
                  <a:gd name="T13" fmla="*/ 253 h 255"/>
                  <a:gd name="T14" fmla="*/ 585 w 585"/>
                  <a:gd name="T15" fmla="*/ 255 h 255"/>
                  <a:gd name="T16" fmla="*/ 465 w 585"/>
                  <a:gd name="T17" fmla="*/ 252 h 255"/>
                  <a:gd name="T18" fmla="*/ 453 w 585"/>
                  <a:gd name="T19" fmla="*/ 252 h 255"/>
                  <a:gd name="T20" fmla="*/ 440 w 585"/>
                  <a:gd name="T21" fmla="*/ 252 h 255"/>
                  <a:gd name="T22" fmla="*/ 90 w 585"/>
                  <a:gd name="T23" fmla="*/ 187 h 255"/>
                  <a:gd name="T24" fmla="*/ 31 w 585"/>
                  <a:gd name="T25" fmla="*/ 77 h 255"/>
                  <a:gd name="T26" fmla="*/ 31 w 585"/>
                  <a:gd name="T27" fmla="*/ 1 h 255"/>
                  <a:gd name="T28" fmla="*/ 32 w 585"/>
                  <a:gd name="T29" fmla="*/ 0 h 255"/>
                  <a:gd name="T30" fmla="*/ 32 w 585"/>
                  <a:gd name="T31" fmla="*/ 0 h 255"/>
                  <a:gd name="T32" fmla="*/ 32 w 585"/>
                  <a:gd name="T33" fmla="*/ 0 h 255"/>
                  <a:gd name="T34" fmla="*/ 32 w 585"/>
                  <a:gd name="T35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85" h="255">
                    <a:moveTo>
                      <a:pt x="32" y="0"/>
                    </a:moveTo>
                    <a:cubicBezTo>
                      <a:pt x="32" y="0"/>
                      <a:pt x="32" y="1"/>
                      <a:pt x="31" y="1"/>
                    </a:cubicBezTo>
                    <a:cubicBezTo>
                      <a:pt x="0" y="24"/>
                      <a:pt x="12" y="72"/>
                      <a:pt x="19" y="103"/>
                    </a:cubicBezTo>
                    <a:cubicBezTo>
                      <a:pt x="41" y="205"/>
                      <a:pt x="151" y="221"/>
                      <a:pt x="239" y="240"/>
                    </a:cubicBezTo>
                    <a:cubicBezTo>
                      <a:pt x="293" y="252"/>
                      <a:pt x="348" y="254"/>
                      <a:pt x="403" y="254"/>
                    </a:cubicBezTo>
                    <a:cubicBezTo>
                      <a:pt x="421" y="254"/>
                      <a:pt x="439" y="254"/>
                      <a:pt x="457" y="254"/>
                    </a:cubicBezTo>
                    <a:cubicBezTo>
                      <a:pt x="475" y="253"/>
                      <a:pt x="493" y="253"/>
                      <a:pt x="510" y="253"/>
                    </a:cubicBezTo>
                    <a:cubicBezTo>
                      <a:pt x="535" y="253"/>
                      <a:pt x="560" y="254"/>
                      <a:pt x="585" y="255"/>
                    </a:cubicBezTo>
                    <a:cubicBezTo>
                      <a:pt x="545" y="253"/>
                      <a:pt x="505" y="252"/>
                      <a:pt x="465" y="252"/>
                    </a:cubicBezTo>
                    <a:cubicBezTo>
                      <a:pt x="461" y="252"/>
                      <a:pt x="457" y="252"/>
                      <a:pt x="453" y="252"/>
                    </a:cubicBezTo>
                    <a:cubicBezTo>
                      <a:pt x="448" y="252"/>
                      <a:pt x="444" y="252"/>
                      <a:pt x="440" y="252"/>
                    </a:cubicBezTo>
                    <a:cubicBezTo>
                      <a:pt x="320" y="252"/>
                      <a:pt x="203" y="250"/>
                      <a:pt x="90" y="187"/>
                    </a:cubicBezTo>
                    <a:cubicBezTo>
                      <a:pt x="61" y="170"/>
                      <a:pt x="43" y="108"/>
                      <a:pt x="31" y="77"/>
                    </a:cubicBezTo>
                    <a:cubicBezTo>
                      <a:pt x="24" y="57"/>
                      <a:pt x="10" y="17"/>
                      <a:pt x="31" y="1"/>
                    </a:cubicBezTo>
                    <a:cubicBezTo>
                      <a:pt x="32" y="1"/>
                      <a:pt x="32" y="0"/>
                      <a:pt x="32" y="0"/>
                    </a:cubicBezTo>
                    <a:moveTo>
                      <a:pt x="32" y="0"/>
                    </a:moveTo>
                    <a:cubicBezTo>
                      <a:pt x="32" y="0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</a:path>
                </a:pathLst>
              </a:custGeom>
              <a:solidFill>
                <a:srgbClr val="F1F5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8" name="Freeform 150"/>
              <p:cNvSpPr/>
              <p:nvPr/>
            </p:nvSpPr>
            <p:spPr bwMode="auto">
              <a:xfrm>
                <a:off x="-4" y="2538"/>
                <a:ext cx="7585" cy="995"/>
              </a:xfrm>
              <a:custGeom>
                <a:avLst/>
                <a:gdLst>
                  <a:gd name="T0" fmla="*/ 23 w 1994"/>
                  <a:gd name="T1" fmla="*/ 0 h 261"/>
                  <a:gd name="T2" fmla="*/ 22 w 1994"/>
                  <a:gd name="T3" fmla="*/ 0 h 261"/>
                  <a:gd name="T4" fmla="*/ 22 w 1994"/>
                  <a:gd name="T5" fmla="*/ 0 h 261"/>
                  <a:gd name="T6" fmla="*/ 22 w 1994"/>
                  <a:gd name="T7" fmla="*/ 0 h 261"/>
                  <a:gd name="T8" fmla="*/ 21 w 1994"/>
                  <a:gd name="T9" fmla="*/ 1 h 261"/>
                  <a:gd name="T10" fmla="*/ 21 w 1994"/>
                  <a:gd name="T11" fmla="*/ 77 h 261"/>
                  <a:gd name="T12" fmla="*/ 80 w 1994"/>
                  <a:gd name="T13" fmla="*/ 187 h 261"/>
                  <a:gd name="T14" fmla="*/ 430 w 1994"/>
                  <a:gd name="T15" fmla="*/ 252 h 261"/>
                  <a:gd name="T16" fmla="*/ 443 w 1994"/>
                  <a:gd name="T17" fmla="*/ 252 h 261"/>
                  <a:gd name="T18" fmla="*/ 455 w 1994"/>
                  <a:gd name="T19" fmla="*/ 252 h 261"/>
                  <a:gd name="T20" fmla="*/ 575 w 1994"/>
                  <a:gd name="T21" fmla="*/ 255 h 261"/>
                  <a:gd name="T22" fmla="*/ 575 w 1994"/>
                  <a:gd name="T23" fmla="*/ 255 h 261"/>
                  <a:gd name="T24" fmla="*/ 764 w 1994"/>
                  <a:gd name="T25" fmla="*/ 261 h 261"/>
                  <a:gd name="T26" fmla="*/ 868 w 1994"/>
                  <a:gd name="T27" fmla="*/ 260 h 261"/>
                  <a:gd name="T28" fmla="*/ 1076 w 1994"/>
                  <a:gd name="T29" fmla="*/ 247 h 261"/>
                  <a:gd name="T30" fmla="*/ 1123 w 1994"/>
                  <a:gd name="T31" fmla="*/ 245 h 261"/>
                  <a:gd name="T32" fmla="*/ 1190 w 1994"/>
                  <a:gd name="T33" fmla="*/ 247 h 261"/>
                  <a:gd name="T34" fmla="*/ 1257 w 1994"/>
                  <a:gd name="T35" fmla="*/ 249 h 261"/>
                  <a:gd name="T36" fmla="*/ 1274 w 1994"/>
                  <a:gd name="T37" fmla="*/ 249 h 261"/>
                  <a:gd name="T38" fmla="*/ 1485 w 1994"/>
                  <a:gd name="T39" fmla="*/ 242 h 261"/>
                  <a:gd name="T40" fmla="*/ 1548 w 1994"/>
                  <a:gd name="T41" fmla="*/ 241 h 261"/>
                  <a:gd name="T42" fmla="*/ 1654 w 1994"/>
                  <a:gd name="T43" fmla="*/ 243 h 261"/>
                  <a:gd name="T44" fmla="*/ 1760 w 1994"/>
                  <a:gd name="T45" fmla="*/ 245 h 261"/>
                  <a:gd name="T46" fmla="*/ 1844 w 1994"/>
                  <a:gd name="T47" fmla="*/ 242 h 261"/>
                  <a:gd name="T48" fmla="*/ 1994 w 1994"/>
                  <a:gd name="T49" fmla="*/ 97 h 261"/>
                  <a:gd name="T50" fmla="*/ 1976 w 1994"/>
                  <a:gd name="T51" fmla="*/ 120 h 261"/>
                  <a:gd name="T52" fmla="*/ 1950 w 1994"/>
                  <a:gd name="T53" fmla="*/ 136 h 261"/>
                  <a:gd name="T54" fmla="*/ 1939 w 1994"/>
                  <a:gd name="T55" fmla="*/ 154 h 261"/>
                  <a:gd name="T56" fmla="*/ 1760 w 1994"/>
                  <a:gd name="T57" fmla="*/ 221 h 261"/>
                  <a:gd name="T58" fmla="*/ 1729 w 1994"/>
                  <a:gd name="T59" fmla="*/ 220 h 261"/>
                  <a:gd name="T60" fmla="*/ 1514 w 1994"/>
                  <a:gd name="T61" fmla="*/ 203 h 261"/>
                  <a:gd name="T62" fmla="*/ 1474 w 1994"/>
                  <a:gd name="T63" fmla="*/ 204 h 261"/>
                  <a:gd name="T64" fmla="*/ 1296 w 1994"/>
                  <a:gd name="T65" fmla="*/ 212 h 261"/>
                  <a:gd name="T66" fmla="*/ 1212 w 1994"/>
                  <a:gd name="T67" fmla="*/ 210 h 261"/>
                  <a:gd name="T68" fmla="*/ 1032 w 1994"/>
                  <a:gd name="T69" fmla="*/ 206 h 261"/>
                  <a:gd name="T70" fmla="*/ 753 w 1994"/>
                  <a:gd name="T71" fmla="*/ 216 h 261"/>
                  <a:gd name="T72" fmla="*/ 591 w 1994"/>
                  <a:gd name="T73" fmla="*/ 223 h 261"/>
                  <a:gd name="T74" fmla="*/ 536 w 1994"/>
                  <a:gd name="T75" fmla="*/ 222 h 261"/>
                  <a:gd name="T76" fmla="*/ 475 w 1994"/>
                  <a:gd name="T77" fmla="*/ 221 h 261"/>
                  <a:gd name="T78" fmla="*/ 431 w 1994"/>
                  <a:gd name="T79" fmla="*/ 221 h 261"/>
                  <a:gd name="T80" fmla="*/ 387 w 1994"/>
                  <a:gd name="T81" fmla="*/ 221 h 261"/>
                  <a:gd name="T82" fmla="*/ 126 w 1994"/>
                  <a:gd name="T83" fmla="*/ 169 h 261"/>
                  <a:gd name="T84" fmla="*/ 51 w 1994"/>
                  <a:gd name="T85" fmla="*/ 94 h 261"/>
                  <a:gd name="T86" fmla="*/ 65 w 1994"/>
                  <a:gd name="T87" fmla="*/ 29 h 261"/>
                  <a:gd name="T88" fmla="*/ 23 w 1994"/>
                  <a:gd name="T8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994" h="261">
                    <a:moveTo>
                      <a:pt x="23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2" y="0"/>
                      <a:pt x="22" y="1"/>
                      <a:pt x="21" y="1"/>
                    </a:cubicBezTo>
                    <a:cubicBezTo>
                      <a:pt x="0" y="17"/>
                      <a:pt x="14" y="57"/>
                      <a:pt x="21" y="77"/>
                    </a:cubicBezTo>
                    <a:cubicBezTo>
                      <a:pt x="33" y="108"/>
                      <a:pt x="51" y="170"/>
                      <a:pt x="80" y="187"/>
                    </a:cubicBezTo>
                    <a:cubicBezTo>
                      <a:pt x="193" y="250"/>
                      <a:pt x="310" y="252"/>
                      <a:pt x="430" y="252"/>
                    </a:cubicBezTo>
                    <a:cubicBezTo>
                      <a:pt x="434" y="252"/>
                      <a:pt x="438" y="252"/>
                      <a:pt x="443" y="252"/>
                    </a:cubicBezTo>
                    <a:cubicBezTo>
                      <a:pt x="447" y="252"/>
                      <a:pt x="451" y="252"/>
                      <a:pt x="455" y="252"/>
                    </a:cubicBezTo>
                    <a:cubicBezTo>
                      <a:pt x="495" y="252"/>
                      <a:pt x="535" y="253"/>
                      <a:pt x="575" y="255"/>
                    </a:cubicBezTo>
                    <a:cubicBezTo>
                      <a:pt x="575" y="255"/>
                      <a:pt x="575" y="255"/>
                      <a:pt x="575" y="255"/>
                    </a:cubicBezTo>
                    <a:cubicBezTo>
                      <a:pt x="638" y="259"/>
                      <a:pt x="701" y="261"/>
                      <a:pt x="764" y="261"/>
                    </a:cubicBezTo>
                    <a:cubicBezTo>
                      <a:pt x="799" y="261"/>
                      <a:pt x="833" y="260"/>
                      <a:pt x="868" y="260"/>
                    </a:cubicBezTo>
                    <a:cubicBezTo>
                      <a:pt x="936" y="258"/>
                      <a:pt x="1008" y="253"/>
                      <a:pt x="1076" y="247"/>
                    </a:cubicBezTo>
                    <a:cubicBezTo>
                      <a:pt x="1092" y="246"/>
                      <a:pt x="1107" y="245"/>
                      <a:pt x="1123" y="245"/>
                    </a:cubicBezTo>
                    <a:cubicBezTo>
                      <a:pt x="1145" y="245"/>
                      <a:pt x="1168" y="246"/>
                      <a:pt x="1190" y="247"/>
                    </a:cubicBezTo>
                    <a:cubicBezTo>
                      <a:pt x="1212" y="248"/>
                      <a:pt x="1235" y="249"/>
                      <a:pt x="1257" y="249"/>
                    </a:cubicBezTo>
                    <a:cubicBezTo>
                      <a:pt x="1263" y="249"/>
                      <a:pt x="1269" y="249"/>
                      <a:pt x="1274" y="249"/>
                    </a:cubicBezTo>
                    <a:cubicBezTo>
                      <a:pt x="1344" y="247"/>
                      <a:pt x="1415" y="245"/>
                      <a:pt x="1485" y="242"/>
                    </a:cubicBezTo>
                    <a:cubicBezTo>
                      <a:pt x="1506" y="241"/>
                      <a:pt x="1527" y="241"/>
                      <a:pt x="1548" y="241"/>
                    </a:cubicBezTo>
                    <a:cubicBezTo>
                      <a:pt x="1583" y="241"/>
                      <a:pt x="1618" y="242"/>
                      <a:pt x="1654" y="243"/>
                    </a:cubicBezTo>
                    <a:cubicBezTo>
                      <a:pt x="1689" y="244"/>
                      <a:pt x="1725" y="245"/>
                      <a:pt x="1760" y="245"/>
                    </a:cubicBezTo>
                    <a:cubicBezTo>
                      <a:pt x="1788" y="245"/>
                      <a:pt x="1816" y="244"/>
                      <a:pt x="1844" y="242"/>
                    </a:cubicBezTo>
                    <a:cubicBezTo>
                      <a:pt x="1933" y="237"/>
                      <a:pt x="1989" y="184"/>
                      <a:pt x="1994" y="97"/>
                    </a:cubicBezTo>
                    <a:cubicBezTo>
                      <a:pt x="1990" y="107"/>
                      <a:pt x="1982" y="116"/>
                      <a:pt x="1976" y="120"/>
                    </a:cubicBezTo>
                    <a:cubicBezTo>
                      <a:pt x="1968" y="127"/>
                      <a:pt x="1959" y="132"/>
                      <a:pt x="1950" y="136"/>
                    </a:cubicBezTo>
                    <a:cubicBezTo>
                      <a:pt x="1946" y="143"/>
                      <a:pt x="1943" y="149"/>
                      <a:pt x="1939" y="154"/>
                    </a:cubicBezTo>
                    <a:cubicBezTo>
                      <a:pt x="1898" y="210"/>
                      <a:pt x="1826" y="221"/>
                      <a:pt x="1760" y="221"/>
                    </a:cubicBezTo>
                    <a:cubicBezTo>
                      <a:pt x="1749" y="221"/>
                      <a:pt x="1739" y="221"/>
                      <a:pt x="1729" y="220"/>
                    </a:cubicBezTo>
                    <a:cubicBezTo>
                      <a:pt x="1655" y="217"/>
                      <a:pt x="1587" y="203"/>
                      <a:pt x="1514" y="203"/>
                    </a:cubicBezTo>
                    <a:cubicBezTo>
                      <a:pt x="1501" y="203"/>
                      <a:pt x="1488" y="203"/>
                      <a:pt x="1474" y="204"/>
                    </a:cubicBezTo>
                    <a:cubicBezTo>
                      <a:pt x="1415" y="209"/>
                      <a:pt x="1355" y="212"/>
                      <a:pt x="1296" y="212"/>
                    </a:cubicBezTo>
                    <a:cubicBezTo>
                      <a:pt x="1268" y="212"/>
                      <a:pt x="1240" y="211"/>
                      <a:pt x="1212" y="210"/>
                    </a:cubicBezTo>
                    <a:cubicBezTo>
                      <a:pt x="1152" y="207"/>
                      <a:pt x="1092" y="206"/>
                      <a:pt x="1032" y="206"/>
                    </a:cubicBezTo>
                    <a:cubicBezTo>
                      <a:pt x="938" y="206"/>
                      <a:pt x="844" y="209"/>
                      <a:pt x="753" y="216"/>
                    </a:cubicBezTo>
                    <a:cubicBezTo>
                      <a:pt x="699" y="220"/>
                      <a:pt x="645" y="223"/>
                      <a:pt x="591" y="223"/>
                    </a:cubicBezTo>
                    <a:cubicBezTo>
                      <a:pt x="572" y="223"/>
                      <a:pt x="554" y="223"/>
                      <a:pt x="536" y="222"/>
                    </a:cubicBezTo>
                    <a:cubicBezTo>
                      <a:pt x="516" y="221"/>
                      <a:pt x="495" y="221"/>
                      <a:pt x="475" y="221"/>
                    </a:cubicBezTo>
                    <a:cubicBezTo>
                      <a:pt x="460" y="221"/>
                      <a:pt x="446" y="221"/>
                      <a:pt x="431" y="221"/>
                    </a:cubicBezTo>
                    <a:cubicBezTo>
                      <a:pt x="416" y="221"/>
                      <a:pt x="402" y="221"/>
                      <a:pt x="387" y="221"/>
                    </a:cubicBezTo>
                    <a:cubicBezTo>
                      <a:pt x="296" y="221"/>
                      <a:pt x="205" y="216"/>
                      <a:pt x="126" y="169"/>
                    </a:cubicBezTo>
                    <a:cubicBezTo>
                      <a:pt x="95" y="151"/>
                      <a:pt x="65" y="128"/>
                      <a:pt x="51" y="94"/>
                    </a:cubicBezTo>
                    <a:cubicBezTo>
                      <a:pt x="46" y="80"/>
                      <a:pt x="34" y="32"/>
                      <a:pt x="65" y="29"/>
                    </a:cubicBezTo>
                    <a:cubicBezTo>
                      <a:pt x="50" y="20"/>
                      <a:pt x="36" y="10"/>
                      <a:pt x="23" y="0"/>
                    </a:cubicBezTo>
                  </a:path>
                </a:pathLst>
              </a:custGeom>
              <a:solidFill>
                <a:srgbClr val="F1F5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9" name="Freeform 151"/>
              <p:cNvSpPr/>
              <p:nvPr/>
            </p:nvSpPr>
            <p:spPr bwMode="auto">
              <a:xfrm>
                <a:off x="125" y="2473"/>
                <a:ext cx="7365" cy="927"/>
              </a:xfrm>
              <a:custGeom>
                <a:avLst/>
                <a:gdLst>
                  <a:gd name="T0" fmla="*/ 136 w 1936"/>
                  <a:gd name="T1" fmla="*/ 90 h 243"/>
                  <a:gd name="T2" fmla="*/ 213 w 1936"/>
                  <a:gd name="T3" fmla="*/ 117 h 243"/>
                  <a:gd name="T4" fmla="*/ 491 w 1936"/>
                  <a:gd name="T5" fmla="*/ 148 h 243"/>
                  <a:gd name="T6" fmla="*/ 1568 w 1936"/>
                  <a:gd name="T7" fmla="*/ 1 h 243"/>
                  <a:gd name="T8" fmla="*/ 1774 w 1936"/>
                  <a:gd name="T9" fmla="*/ 12 h 243"/>
                  <a:gd name="T10" fmla="*/ 1858 w 1936"/>
                  <a:gd name="T11" fmla="*/ 40 h 243"/>
                  <a:gd name="T12" fmla="*/ 1926 w 1936"/>
                  <a:gd name="T13" fmla="*/ 87 h 243"/>
                  <a:gd name="T14" fmla="*/ 1905 w 1936"/>
                  <a:gd name="T15" fmla="*/ 171 h 243"/>
                  <a:gd name="T16" fmla="*/ 1695 w 1936"/>
                  <a:gd name="T17" fmla="*/ 237 h 243"/>
                  <a:gd name="T18" fmla="*/ 1440 w 1936"/>
                  <a:gd name="T19" fmla="*/ 221 h 243"/>
                  <a:gd name="T20" fmla="*/ 1178 w 1936"/>
                  <a:gd name="T21" fmla="*/ 227 h 243"/>
                  <a:gd name="T22" fmla="*/ 719 w 1936"/>
                  <a:gd name="T23" fmla="*/ 233 h 243"/>
                  <a:gd name="T24" fmla="*/ 502 w 1936"/>
                  <a:gd name="T25" fmla="*/ 239 h 243"/>
                  <a:gd name="T26" fmla="*/ 397 w 1936"/>
                  <a:gd name="T27" fmla="*/ 238 h 243"/>
                  <a:gd name="T28" fmla="*/ 92 w 1936"/>
                  <a:gd name="T29" fmla="*/ 186 h 243"/>
                  <a:gd name="T30" fmla="*/ 17 w 1936"/>
                  <a:gd name="T31" fmla="*/ 111 h 243"/>
                  <a:gd name="T32" fmla="*/ 33 w 1936"/>
                  <a:gd name="T33" fmla="*/ 46 h 243"/>
                  <a:gd name="T34" fmla="*/ 85 w 1936"/>
                  <a:gd name="T35" fmla="*/ 68 h 243"/>
                  <a:gd name="T36" fmla="*/ 136 w 1936"/>
                  <a:gd name="T37" fmla="*/ 9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36" h="243">
                    <a:moveTo>
                      <a:pt x="136" y="90"/>
                    </a:moveTo>
                    <a:cubicBezTo>
                      <a:pt x="161" y="100"/>
                      <a:pt x="187" y="110"/>
                      <a:pt x="213" y="117"/>
                    </a:cubicBezTo>
                    <a:cubicBezTo>
                      <a:pt x="303" y="141"/>
                      <a:pt x="397" y="152"/>
                      <a:pt x="491" y="148"/>
                    </a:cubicBezTo>
                    <a:cubicBezTo>
                      <a:pt x="855" y="131"/>
                      <a:pt x="1202" y="0"/>
                      <a:pt x="1568" y="1"/>
                    </a:cubicBezTo>
                    <a:cubicBezTo>
                      <a:pt x="1637" y="1"/>
                      <a:pt x="1705" y="5"/>
                      <a:pt x="1774" y="12"/>
                    </a:cubicBezTo>
                    <a:cubicBezTo>
                      <a:pt x="1801" y="14"/>
                      <a:pt x="1831" y="31"/>
                      <a:pt x="1858" y="40"/>
                    </a:cubicBezTo>
                    <a:cubicBezTo>
                      <a:pt x="1883" y="49"/>
                      <a:pt x="1915" y="60"/>
                      <a:pt x="1926" y="87"/>
                    </a:cubicBezTo>
                    <a:cubicBezTo>
                      <a:pt x="1936" y="113"/>
                      <a:pt x="1920" y="150"/>
                      <a:pt x="1905" y="171"/>
                    </a:cubicBezTo>
                    <a:cubicBezTo>
                      <a:pt x="1858" y="235"/>
                      <a:pt x="1768" y="240"/>
                      <a:pt x="1695" y="237"/>
                    </a:cubicBezTo>
                    <a:cubicBezTo>
                      <a:pt x="1608" y="233"/>
                      <a:pt x="1528" y="214"/>
                      <a:pt x="1440" y="221"/>
                    </a:cubicBezTo>
                    <a:cubicBezTo>
                      <a:pt x="1353" y="228"/>
                      <a:pt x="1265" y="231"/>
                      <a:pt x="1178" y="227"/>
                    </a:cubicBezTo>
                    <a:cubicBezTo>
                      <a:pt x="1027" y="220"/>
                      <a:pt x="869" y="222"/>
                      <a:pt x="719" y="233"/>
                    </a:cubicBezTo>
                    <a:cubicBezTo>
                      <a:pt x="647" y="238"/>
                      <a:pt x="574" y="243"/>
                      <a:pt x="502" y="239"/>
                    </a:cubicBezTo>
                    <a:cubicBezTo>
                      <a:pt x="467" y="237"/>
                      <a:pt x="432" y="238"/>
                      <a:pt x="397" y="238"/>
                    </a:cubicBezTo>
                    <a:cubicBezTo>
                      <a:pt x="292" y="239"/>
                      <a:pt x="184" y="240"/>
                      <a:pt x="92" y="186"/>
                    </a:cubicBezTo>
                    <a:cubicBezTo>
                      <a:pt x="61" y="168"/>
                      <a:pt x="31" y="145"/>
                      <a:pt x="17" y="111"/>
                    </a:cubicBezTo>
                    <a:cubicBezTo>
                      <a:pt x="12" y="96"/>
                      <a:pt x="0" y="46"/>
                      <a:pt x="33" y="46"/>
                    </a:cubicBezTo>
                    <a:cubicBezTo>
                      <a:pt x="54" y="46"/>
                      <a:pt x="67" y="59"/>
                      <a:pt x="85" y="68"/>
                    </a:cubicBezTo>
                    <a:cubicBezTo>
                      <a:pt x="101" y="77"/>
                      <a:pt x="118" y="83"/>
                      <a:pt x="136" y="90"/>
                    </a:cubicBezTo>
                  </a:path>
                </a:pathLst>
              </a:custGeom>
              <a:solidFill>
                <a:srgbClr val="E3EB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0" name="Freeform 152"/>
              <p:cNvSpPr/>
              <p:nvPr/>
            </p:nvSpPr>
            <p:spPr bwMode="auto">
              <a:xfrm>
                <a:off x="46" y="2469"/>
                <a:ext cx="7402" cy="591"/>
              </a:xfrm>
              <a:custGeom>
                <a:avLst/>
                <a:gdLst>
                  <a:gd name="T0" fmla="*/ 1013 w 1946"/>
                  <a:gd name="T1" fmla="*/ 75 h 155"/>
                  <a:gd name="T2" fmla="*/ 512 w 1946"/>
                  <a:gd name="T3" fmla="*/ 148 h 155"/>
                  <a:gd name="T4" fmla="*/ 234 w 1946"/>
                  <a:gd name="T5" fmla="*/ 117 h 155"/>
                  <a:gd name="T6" fmla="*/ 2 w 1946"/>
                  <a:gd name="T7" fmla="*/ 2 h 155"/>
                  <a:gd name="T8" fmla="*/ 0 w 1946"/>
                  <a:gd name="T9" fmla="*/ 2 h 155"/>
                  <a:gd name="T10" fmla="*/ 0 w 1946"/>
                  <a:gd name="T11" fmla="*/ 4 h 155"/>
                  <a:gd name="T12" fmla="*/ 234 w 1946"/>
                  <a:gd name="T13" fmla="*/ 119 h 155"/>
                  <a:gd name="T14" fmla="*/ 512 w 1946"/>
                  <a:gd name="T15" fmla="*/ 150 h 155"/>
                  <a:gd name="T16" fmla="*/ 1013 w 1946"/>
                  <a:gd name="T17" fmla="*/ 78 h 155"/>
                  <a:gd name="T18" fmla="*/ 1589 w 1946"/>
                  <a:gd name="T19" fmla="*/ 3 h 155"/>
                  <a:gd name="T20" fmla="*/ 1944 w 1946"/>
                  <a:gd name="T21" fmla="*/ 33 h 155"/>
                  <a:gd name="T22" fmla="*/ 1946 w 1946"/>
                  <a:gd name="T23" fmla="*/ 32 h 155"/>
                  <a:gd name="T24" fmla="*/ 1945 w 1946"/>
                  <a:gd name="T25" fmla="*/ 30 h 155"/>
                  <a:gd name="T26" fmla="*/ 1589 w 1946"/>
                  <a:gd name="T27" fmla="*/ 0 h 155"/>
                  <a:gd name="T28" fmla="*/ 1013 w 1946"/>
                  <a:gd name="T29" fmla="*/ 7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46" h="155">
                    <a:moveTo>
                      <a:pt x="1013" y="75"/>
                    </a:moveTo>
                    <a:cubicBezTo>
                      <a:pt x="850" y="107"/>
                      <a:pt x="681" y="140"/>
                      <a:pt x="512" y="148"/>
                    </a:cubicBezTo>
                    <a:cubicBezTo>
                      <a:pt x="421" y="152"/>
                      <a:pt x="327" y="142"/>
                      <a:pt x="234" y="117"/>
                    </a:cubicBezTo>
                    <a:cubicBezTo>
                      <a:pt x="173" y="100"/>
                      <a:pt x="84" y="67"/>
                      <a:pt x="2" y="2"/>
                    </a:cubicBezTo>
                    <a:cubicBezTo>
                      <a:pt x="1" y="2"/>
                      <a:pt x="1" y="2"/>
                      <a:pt x="0" y="2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82" y="69"/>
                      <a:pt x="173" y="103"/>
                      <a:pt x="234" y="119"/>
                    </a:cubicBezTo>
                    <a:cubicBezTo>
                      <a:pt x="327" y="144"/>
                      <a:pt x="421" y="155"/>
                      <a:pt x="512" y="150"/>
                    </a:cubicBezTo>
                    <a:cubicBezTo>
                      <a:pt x="682" y="143"/>
                      <a:pt x="850" y="110"/>
                      <a:pt x="1013" y="78"/>
                    </a:cubicBezTo>
                    <a:cubicBezTo>
                      <a:pt x="1200" y="41"/>
                      <a:pt x="1393" y="3"/>
                      <a:pt x="1589" y="3"/>
                    </a:cubicBezTo>
                    <a:cubicBezTo>
                      <a:pt x="1693" y="3"/>
                      <a:pt x="1803" y="12"/>
                      <a:pt x="1944" y="33"/>
                    </a:cubicBezTo>
                    <a:cubicBezTo>
                      <a:pt x="1945" y="33"/>
                      <a:pt x="1946" y="32"/>
                      <a:pt x="1946" y="32"/>
                    </a:cubicBezTo>
                    <a:cubicBezTo>
                      <a:pt x="1946" y="31"/>
                      <a:pt x="1945" y="30"/>
                      <a:pt x="1945" y="30"/>
                    </a:cubicBezTo>
                    <a:cubicBezTo>
                      <a:pt x="1803" y="10"/>
                      <a:pt x="1694" y="0"/>
                      <a:pt x="1589" y="0"/>
                    </a:cubicBezTo>
                    <a:cubicBezTo>
                      <a:pt x="1393" y="0"/>
                      <a:pt x="1200" y="38"/>
                      <a:pt x="1013" y="75"/>
                    </a:cubicBezTo>
                  </a:path>
                </a:pathLst>
              </a:custGeom>
              <a:solidFill>
                <a:srgbClr val="5161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1" name="Freeform 153"/>
              <p:cNvSpPr/>
              <p:nvPr/>
            </p:nvSpPr>
            <p:spPr bwMode="auto">
              <a:xfrm>
                <a:off x="46" y="2496"/>
                <a:ext cx="7398" cy="583"/>
              </a:xfrm>
              <a:custGeom>
                <a:avLst/>
                <a:gdLst>
                  <a:gd name="T0" fmla="*/ 1013 w 1945"/>
                  <a:gd name="T1" fmla="*/ 75 h 153"/>
                  <a:gd name="T2" fmla="*/ 512 w 1945"/>
                  <a:gd name="T3" fmla="*/ 148 h 153"/>
                  <a:gd name="T4" fmla="*/ 234 w 1945"/>
                  <a:gd name="T5" fmla="*/ 116 h 153"/>
                  <a:gd name="T6" fmla="*/ 1 w 1945"/>
                  <a:gd name="T7" fmla="*/ 3 h 153"/>
                  <a:gd name="T8" fmla="*/ 0 w 1945"/>
                  <a:gd name="T9" fmla="*/ 3 h 153"/>
                  <a:gd name="T10" fmla="*/ 0 w 1945"/>
                  <a:gd name="T11" fmla="*/ 4 h 153"/>
                  <a:gd name="T12" fmla="*/ 234 w 1945"/>
                  <a:gd name="T13" fmla="*/ 117 h 153"/>
                  <a:gd name="T14" fmla="*/ 512 w 1945"/>
                  <a:gd name="T15" fmla="*/ 149 h 153"/>
                  <a:gd name="T16" fmla="*/ 1013 w 1945"/>
                  <a:gd name="T17" fmla="*/ 76 h 153"/>
                  <a:gd name="T18" fmla="*/ 1589 w 1945"/>
                  <a:gd name="T19" fmla="*/ 1 h 153"/>
                  <a:gd name="T20" fmla="*/ 1944 w 1945"/>
                  <a:gd name="T21" fmla="*/ 31 h 153"/>
                  <a:gd name="T22" fmla="*/ 1945 w 1945"/>
                  <a:gd name="T23" fmla="*/ 31 h 153"/>
                  <a:gd name="T24" fmla="*/ 1945 w 1945"/>
                  <a:gd name="T25" fmla="*/ 30 h 153"/>
                  <a:gd name="T26" fmla="*/ 1589 w 1945"/>
                  <a:gd name="T27" fmla="*/ 0 h 153"/>
                  <a:gd name="T28" fmla="*/ 1013 w 1945"/>
                  <a:gd name="T29" fmla="*/ 75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45" h="153">
                    <a:moveTo>
                      <a:pt x="1013" y="75"/>
                    </a:moveTo>
                    <a:cubicBezTo>
                      <a:pt x="850" y="107"/>
                      <a:pt x="682" y="140"/>
                      <a:pt x="512" y="148"/>
                    </a:cubicBezTo>
                    <a:cubicBezTo>
                      <a:pt x="421" y="152"/>
                      <a:pt x="327" y="141"/>
                      <a:pt x="234" y="116"/>
                    </a:cubicBezTo>
                    <a:cubicBezTo>
                      <a:pt x="171" y="100"/>
                      <a:pt x="80" y="66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80" y="67"/>
                      <a:pt x="171" y="100"/>
                      <a:pt x="234" y="117"/>
                    </a:cubicBezTo>
                    <a:cubicBezTo>
                      <a:pt x="327" y="142"/>
                      <a:pt x="421" y="153"/>
                      <a:pt x="512" y="149"/>
                    </a:cubicBezTo>
                    <a:cubicBezTo>
                      <a:pt x="682" y="141"/>
                      <a:pt x="850" y="108"/>
                      <a:pt x="1013" y="76"/>
                    </a:cubicBezTo>
                    <a:cubicBezTo>
                      <a:pt x="1200" y="39"/>
                      <a:pt x="1393" y="1"/>
                      <a:pt x="1589" y="1"/>
                    </a:cubicBezTo>
                    <a:cubicBezTo>
                      <a:pt x="1693" y="1"/>
                      <a:pt x="1803" y="10"/>
                      <a:pt x="1944" y="31"/>
                    </a:cubicBezTo>
                    <a:cubicBezTo>
                      <a:pt x="1945" y="31"/>
                      <a:pt x="1945" y="31"/>
                      <a:pt x="1945" y="31"/>
                    </a:cubicBezTo>
                    <a:cubicBezTo>
                      <a:pt x="1945" y="30"/>
                      <a:pt x="1945" y="30"/>
                      <a:pt x="1945" y="30"/>
                    </a:cubicBezTo>
                    <a:cubicBezTo>
                      <a:pt x="1803" y="10"/>
                      <a:pt x="1694" y="0"/>
                      <a:pt x="1589" y="0"/>
                    </a:cubicBezTo>
                    <a:cubicBezTo>
                      <a:pt x="1393" y="0"/>
                      <a:pt x="1200" y="38"/>
                      <a:pt x="1013" y="75"/>
                    </a:cubicBezTo>
                  </a:path>
                </a:pathLst>
              </a:custGeom>
              <a:solidFill>
                <a:srgbClr val="5161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2" name="Freeform 154"/>
              <p:cNvSpPr/>
              <p:nvPr/>
            </p:nvSpPr>
            <p:spPr bwMode="auto">
              <a:xfrm>
                <a:off x="7581" y="2816"/>
                <a:ext cx="16" cy="92"/>
              </a:xfrm>
              <a:custGeom>
                <a:avLst/>
                <a:gdLst>
                  <a:gd name="T0" fmla="*/ 0 w 4"/>
                  <a:gd name="T1" fmla="*/ 0 h 24"/>
                  <a:gd name="T2" fmla="*/ 0 w 4"/>
                  <a:gd name="T3" fmla="*/ 2 h 24"/>
                  <a:gd name="T4" fmla="*/ 0 w 4"/>
                  <a:gd name="T5" fmla="*/ 12 h 24"/>
                  <a:gd name="T6" fmla="*/ 0 w 4"/>
                  <a:gd name="T7" fmla="*/ 24 h 24"/>
                  <a:gd name="T8" fmla="*/ 0 w 4"/>
                  <a:gd name="T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24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5"/>
                      <a:pt x="0" y="9"/>
                      <a:pt x="0" y="12"/>
                    </a:cubicBezTo>
                    <a:cubicBezTo>
                      <a:pt x="0" y="16"/>
                      <a:pt x="0" y="20"/>
                      <a:pt x="0" y="24"/>
                    </a:cubicBezTo>
                    <a:cubicBezTo>
                      <a:pt x="3" y="16"/>
                      <a:pt x="4" y="7"/>
                      <a:pt x="0" y="0"/>
                    </a:cubicBezTo>
                  </a:path>
                </a:pathLst>
              </a:custGeom>
              <a:solidFill>
                <a:srgbClr val="E6EA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3" name="Freeform 155"/>
              <p:cNvSpPr/>
              <p:nvPr/>
            </p:nvSpPr>
            <p:spPr bwMode="auto">
              <a:xfrm>
                <a:off x="7414" y="2751"/>
                <a:ext cx="167" cy="305"/>
              </a:xfrm>
              <a:custGeom>
                <a:avLst/>
                <a:gdLst>
                  <a:gd name="T0" fmla="*/ 8 w 44"/>
                  <a:gd name="T1" fmla="*/ 0 h 80"/>
                  <a:gd name="T2" fmla="*/ 8 w 44"/>
                  <a:gd name="T3" fmla="*/ 5 h 80"/>
                  <a:gd name="T4" fmla="*/ 15 w 44"/>
                  <a:gd name="T5" fmla="*/ 8 h 80"/>
                  <a:gd name="T6" fmla="*/ 30 w 44"/>
                  <a:gd name="T7" fmla="*/ 42 h 80"/>
                  <a:gd name="T8" fmla="*/ 8 w 44"/>
                  <a:gd name="T9" fmla="*/ 59 h 80"/>
                  <a:gd name="T10" fmla="*/ 0 w 44"/>
                  <a:gd name="T11" fmla="*/ 80 h 80"/>
                  <a:gd name="T12" fmla="*/ 26 w 44"/>
                  <a:gd name="T13" fmla="*/ 64 h 80"/>
                  <a:gd name="T14" fmla="*/ 44 w 44"/>
                  <a:gd name="T15" fmla="*/ 41 h 80"/>
                  <a:gd name="T16" fmla="*/ 44 w 44"/>
                  <a:gd name="T17" fmla="*/ 29 h 80"/>
                  <a:gd name="T18" fmla="*/ 44 w 44"/>
                  <a:gd name="T19" fmla="*/ 19 h 80"/>
                  <a:gd name="T20" fmla="*/ 44 w 44"/>
                  <a:gd name="T21" fmla="*/ 17 h 80"/>
                  <a:gd name="T22" fmla="*/ 35 w 44"/>
                  <a:gd name="T23" fmla="*/ 9 h 80"/>
                  <a:gd name="T24" fmla="*/ 8 w 44"/>
                  <a:gd name="T25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80">
                    <a:moveTo>
                      <a:pt x="8" y="0"/>
                    </a:moveTo>
                    <a:cubicBezTo>
                      <a:pt x="8" y="2"/>
                      <a:pt x="8" y="3"/>
                      <a:pt x="8" y="5"/>
                    </a:cubicBezTo>
                    <a:cubicBezTo>
                      <a:pt x="10" y="6"/>
                      <a:pt x="13" y="7"/>
                      <a:pt x="15" y="8"/>
                    </a:cubicBezTo>
                    <a:cubicBezTo>
                      <a:pt x="25" y="15"/>
                      <a:pt x="35" y="29"/>
                      <a:pt x="30" y="42"/>
                    </a:cubicBezTo>
                    <a:cubicBezTo>
                      <a:pt x="27" y="49"/>
                      <a:pt x="18" y="54"/>
                      <a:pt x="8" y="59"/>
                    </a:cubicBezTo>
                    <a:cubicBezTo>
                      <a:pt x="6" y="66"/>
                      <a:pt x="3" y="74"/>
                      <a:pt x="0" y="80"/>
                    </a:cubicBezTo>
                    <a:cubicBezTo>
                      <a:pt x="9" y="76"/>
                      <a:pt x="18" y="71"/>
                      <a:pt x="26" y="64"/>
                    </a:cubicBezTo>
                    <a:cubicBezTo>
                      <a:pt x="32" y="60"/>
                      <a:pt x="40" y="51"/>
                      <a:pt x="44" y="41"/>
                    </a:cubicBezTo>
                    <a:cubicBezTo>
                      <a:pt x="44" y="37"/>
                      <a:pt x="44" y="33"/>
                      <a:pt x="44" y="29"/>
                    </a:cubicBezTo>
                    <a:cubicBezTo>
                      <a:pt x="44" y="26"/>
                      <a:pt x="44" y="22"/>
                      <a:pt x="44" y="19"/>
                    </a:cubicBezTo>
                    <a:cubicBezTo>
                      <a:pt x="44" y="18"/>
                      <a:pt x="44" y="18"/>
                      <a:pt x="44" y="17"/>
                    </a:cubicBezTo>
                    <a:cubicBezTo>
                      <a:pt x="42" y="14"/>
                      <a:pt x="39" y="11"/>
                      <a:pt x="35" y="9"/>
                    </a:cubicBezTo>
                    <a:cubicBezTo>
                      <a:pt x="26" y="4"/>
                      <a:pt x="17" y="1"/>
                      <a:pt x="8" y="0"/>
                    </a:cubicBezTo>
                  </a:path>
                </a:pathLst>
              </a:custGeom>
              <a:solidFill>
                <a:srgbClr val="DCE3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4" name="Freeform 156"/>
              <p:cNvSpPr>
                <a:spLocks noEditPoints="1"/>
              </p:cNvSpPr>
              <p:nvPr/>
            </p:nvSpPr>
            <p:spPr bwMode="auto">
              <a:xfrm>
                <a:off x="4211" y="2675"/>
                <a:ext cx="3233" cy="618"/>
              </a:xfrm>
              <a:custGeom>
                <a:avLst/>
                <a:gdLst>
                  <a:gd name="T0" fmla="*/ 282 w 850"/>
                  <a:gd name="T1" fmla="*/ 14 h 162"/>
                  <a:gd name="T2" fmla="*/ 227 w 850"/>
                  <a:gd name="T3" fmla="*/ 31 h 162"/>
                  <a:gd name="T4" fmla="*/ 197 w 850"/>
                  <a:gd name="T5" fmla="*/ 33 h 162"/>
                  <a:gd name="T6" fmla="*/ 178 w 850"/>
                  <a:gd name="T7" fmla="*/ 32 h 162"/>
                  <a:gd name="T8" fmla="*/ 160 w 850"/>
                  <a:gd name="T9" fmla="*/ 32 h 162"/>
                  <a:gd name="T10" fmla="*/ 155 w 850"/>
                  <a:gd name="T11" fmla="*/ 32 h 162"/>
                  <a:gd name="T12" fmla="*/ 48 w 850"/>
                  <a:gd name="T13" fmla="*/ 56 h 162"/>
                  <a:gd name="T14" fmla="*/ 4 w 850"/>
                  <a:gd name="T15" fmla="*/ 93 h 162"/>
                  <a:gd name="T16" fmla="*/ 47 w 850"/>
                  <a:gd name="T17" fmla="*/ 121 h 162"/>
                  <a:gd name="T18" fmla="*/ 99 w 850"/>
                  <a:gd name="T19" fmla="*/ 126 h 162"/>
                  <a:gd name="T20" fmla="*/ 211 w 850"/>
                  <a:gd name="T21" fmla="*/ 118 h 162"/>
                  <a:gd name="T22" fmla="*/ 229 w 850"/>
                  <a:gd name="T23" fmla="*/ 118 h 162"/>
                  <a:gd name="T24" fmla="*/ 288 w 850"/>
                  <a:gd name="T25" fmla="*/ 120 h 162"/>
                  <a:gd name="T26" fmla="*/ 347 w 850"/>
                  <a:gd name="T27" fmla="*/ 122 h 162"/>
                  <a:gd name="T28" fmla="*/ 369 w 850"/>
                  <a:gd name="T29" fmla="*/ 122 h 162"/>
                  <a:gd name="T30" fmla="*/ 379 w 850"/>
                  <a:gd name="T31" fmla="*/ 122 h 162"/>
                  <a:gd name="T32" fmla="*/ 511 w 850"/>
                  <a:gd name="T33" fmla="*/ 143 h 162"/>
                  <a:gd name="T34" fmla="*/ 670 w 850"/>
                  <a:gd name="T35" fmla="*/ 162 h 162"/>
                  <a:gd name="T36" fmla="*/ 673 w 850"/>
                  <a:gd name="T37" fmla="*/ 162 h 162"/>
                  <a:gd name="T38" fmla="*/ 793 w 850"/>
                  <a:gd name="T39" fmla="*/ 123 h 162"/>
                  <a:gd name="T40" fmla="*/ 842 w 850"/>
                  <a:gd name="T41" fmla="*/ 100 h 162"/>
                  <a:gd name="T42" fmla="*/ 850 w 850"/>
                  <a:gd name="T43" fmla="*/ 79 h 162"/>
                  <a:gd name="T44" fmla="*/ 817 w 850"/>
                  <a:gd name="T45" fmla="*/ 93 h 162"/>
                  <a:gd name="T46" fmla="*/ 731 w 850"/>
                  <a:gd name="T47" fmla="*/ 135 h 162"/>
                  <a:gd name="T48" fmla="*/ 683 w 850"/>
                  <a:gd name="T49" fmla="*/ 144 h 162"/>
                  <a:gd name="T50" fmla="*/ 656 w 850"/>
                  <a:gd name="T51" fmla="*/ 143 h 162"/>
                  <a:gd name="T52" fmla="*/ 408 w 850"/>
                  <a:gd name="T53" fmla="*/ 103 h 162"/>
                  <a:gd name="T54" fmla="*/ 362 w 850"/>
                  <a:gd name="T55" fmla="*/ 101 h 162"/>
                  <a:gd name="T56" fmla="*/ 336 w 850"/>
                  <a:gd name="T57" fmla="*/ 101 h 162"/>
                  <a:gd name="T58" fmla="*/ 309 w 850"/>
                  <a:gd name="T59" fmla="*/ 101 h 162"/>
                  <a:gd name="T60" fmla="*/ 283 w 850"/>
                  <a:gd name="T61" fmla="*/ 100 h 162"/>
                  <a:gd name="T62" fmla="*/ 248 w 850"/>
                  <a:gd name="T63" fmla="*/ 100 h 162"/>
                  <a:gd name="T64" fmla="*/ 144 w 850"/>
                  <a:gd name="T65" fmla="*/ 103 h 162"/>
                  <a:gd name="T66" fmla="*/ 115 w 850"/>
                  <a:gd name="T67" fmla="*/ 104 h 162"/>
                  <a:gd name="T68" fmla="*/ 55 w 850"/>
                  <a:gd name="T69" fmla="*/ 74 h 162"/>
                  <a:gd name="T70" fmla="*/ 154 w 850"/>
                  <a:gd name="T71" fmla="*/ 47 h 162"/>
                  <a:gd name="T72" fmla="*/ 184 w 850"/>
                  <a:gd name="T73" fmla="*/ 47 h 162"/>
                  <a:gd name="T74" fmla="*/ 188 w 850"/>
                  <a:gd name="T75" fmla="*/ 47 h 162"/>
                  <a:gd name="T76" fmla="*/ 250 w 850"/>
                  <a:gd name="T77" fmla="*/ 39 h 162"/>
                  <a:gd name="T78" fmla="*/ 281 w 850"/>
                  <a:gd name="T79" fmla="*/ 25 h 162"/>
                  <a:gd name="T80" fmla="*/ 281 w 850"/>
                  <a:gd name="T81" fmla="*/ 20 h 162"/>
                  <a:gd name="T82" fmla="*/ 282 w 850"/>
                  <a:gd name="T83" fmla="*/ 14 h 162"/>
                  <a:gd name="T84" fmla="*/ 447 w 850"/>
                  <a:gd name="T85" fmla="*/ 0 h 162"/>
                  <a:gd name="T86" fmla="*/ 411 w 850"/>
                  <a:gd name="T87" fmla="*/ 3 h 162"/>
                  <a:gd name="T88" fmla="*/ 374 w 850"/>
                  <a:gd name="T89" fmla="*/ 6 h 162"/>
                  <a:gd name="T90" fmla="*/ 367 w 850"/>
                  <a:gd name="T91" fmla="*/ 6 h 162"/>
                  <a:gd name="T92" fmla="*/ 328 w 850"/>
                  <a:gd name="T93" fmla="*/ 3 h 162"/>
                  <a:gd name="T94" fmla="*/ 300 w 850"/>
                  <a:gd name="T95" fmla="*/ 7 h 162"/>
                  <a:gd name="T96" fmla="*/ 328 w 850"/>
                  <a:gd name="T97" fmla="*/ 13 h 162"/>
                  <a:gd name="T98" fmla="*/ 353 w 850"/>
                  <a:gd name="T99" fmla="*/ 17 h 162"/>
                  <a:gd name="T100" fmla="*/ 368 w 850"/>
                  <a:gd name="T101" fmla="*/ 19 h 162"/>
                  <a:gd name="T102" fmla="*/ 396 w 850"/>
                  <a:gd name="T103" fmla="*/ 21 h 162"/>
                  <a:gd name="T104" fmla="*/ 408 w 850"/>
                  <a:gd name="T105" fmla="*/ 21 h 162"/>
                  <a:gd name="T106" fmla="*/ 491 w 850"/>
                  <a:gd name="T107" fmla="*/ 3 h 162"/>
                  <a:gd name="T108" fmla="*/ 449 w 850"/>
                  <a:gd name="T109" fmla="*/ 0 h 162"/>
                  <a:gd name="T110" fmla="*/ 447 w 850"/>
                  <a:gd name="T1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50" h="162">
                    <a:moveTo>
                      <a:pt x="282" y="14"/>
                    </a:moveTo>
                    <a:cubicBezTo>
                      <a:pt x="264" y="22"/>
                      <a:pt x="248" y="29"/>
                      <a:pt x="227" y="31"/>
                    </a:cubicBezTo>
                    <a:cubicBezTo>
                      <a:pt x="217" y="32"/>
                      <a:pt x="207" y="33"/>
                      <a:pt x="197" y="33"/>
                    </a:cubicBezTo>
                    <a:cubicBezTo>
                      <a:pt x="191" y="33"/>
                      <a:pt x="184" y="33"/>
                      <a:pt x="178" y="32"/>
                    </a:cubicBezTo>
                    <a:cubicBezTo>
                      <a:pt x="172" y="32"/>
                      <a:pt x="166" y="32"/>
                      <a:pt x="160" y="32"/>
                    </a:cubicBezTo>
                    <a:cubicBezTo>
                      <a:pt x="158" y="32"/>
                      <a:pt x="156" y="32"/>
                      <a:pt x="155" y="32"/>
                    </a:cubicBezTo>
                    <a:cubicBezTo>
                      <a:pt x="120" y="33"/>
                      <a:pt x="81" y="44"/>
                      <a:pt x="48" y="56"/>
                    </a:cubicBezTo>
                    <a:cubicBezTo>
                      <a:pt x="34" y="61"/>
                      <a:pt x="0" y="72"/>
                      <a:pt x="4" y="93"/>
                    </a:cubicBezTo>
                    <a:cubicBezTo>
                      <a:pt x="7" y="111"/>
                      <a:pt x="33" y="118"/>
                      <a:pt x="47" y="121"/>
                    </a:cubicBezTo>
                    <a:cubicBezTo>
                      <a:pt x="64" y="125"/>
                      <a:pt x="81" y="126"/>
                      <a:pt x="99" y="126"/>
                    </a:cubicBezTo>
                    <a:cubicBezTo>
                      <a:pt x="137" y="126"/>
                      <a:pt x="175" y="120"/>
                      <a:pt x="211" y="118"/>
                    </a:cubicBezTo>
                    <a:cubicBezTo>
                      <a:pt x="217" y="118"/>
                      <a:pt x="223" y="118"/>
                      <a:pt x="229" y="118"/>
                    </a:cubicBezTo>
                    <a:cubicBezTo>
                      <a:pt x="249" y="118"/>
                      <a:pt x="269" y="119"/>
                      <a:pt x="288" y="120"/>
                    </a:cubicBezTo>
                    <a:cubicBezTo>
                      <a:pt x="308" y="121"/>
                      <a:pt x="327" y="122"/>
                      <a:pt x="347" y="122"/>
                    </a:cubicBezTo>
                    <a:cubicBezTo>
                      <a:pt x="354" y="122"/>
                      <a:pt x="361" y="122"/>
                      <a:pt x="369" y="122"/>
                    </a:cubicBezTo>
                    <a:cubicBezTo>
                      <a:pt x="372" y="122"/>
                      <a:pt x="376" y="122"/>
                      <a:pt x="379" y="122"/>
                    </a:cubicBezTo>
                    <a:cubicBezTo>
                      <a:pt x="423" y="122"/>
                      <a:pt x="468" y="135"/>
                      <a:pt x="511" y="143"/>
                    </a:cubicBezTo>
                    <a:cubicBezTo>
                      <a:pt x="563" y="154"/>
                      <a:pt x="617" y="161"/>
                      <a:pt x="670" y="162"/>
                    </a:cubicBezTo>
                    <a:cubicBezTo>
                      <a:pt x="671" y="162"/>
                      <a:pt x="672" y="162"/>
                      <a:pt x="673" y="162"/>
                    </a:cubicBezTo>
                    <a:cubicBezTo>
                      <a:pt x="716" y="162"/>
                      <a:pt x="755" y="142"/>
                      <a:pt x="793" y="123"/>
                    </a:cubicBezTo>
                    <a:cubicBezTo>
                      <a:pt x="809" y="115"/>
                      <a:pt x="826" y="108"/>
                      <a:pt x="842" y="100"/>
                    </a:cubicBezTo>
                    <a:cubicBezTo>
                      <a:pt x="845" y="94"/>
                      <a:pt x="848" y="86"/>
                      <a:pt x="850" y="79"/>
                    </a:cubicBezTo>
                    <a:cubicBezTo>
                      <a:pt x="839" y="85"/>
                      <a:pt x="825" y="89"/>
                      <a:pt x="817" y="93"/>
                    </a:cubicBezTo>
                    <a:cubicBezTo>
                      <a:pt x="789" y="107"/>
                      <a:pt x="760" y="122"/>
                      <a:pt x="731" y="135"/>
                    </a:cubicBezTo>
                    <a:cubicBezTo>
                      <a:pt x="716" y="142"/>
                      <a:pt x="699" y="144"/>
                      <a:pt x="683" y="144"/>
                    </a:cubicBezTo>
                    <a:cubicBezTo>
                      <a:pt x="674" y="144"/>
                      <a:pt x="665" y="143"/>
                      <a:pt x="656" y="143"/>
                    </a:cubicBezTo>
                    <a:cubicBezTo>
                      <a:pt x="572" y="138"/>
                      <a:pt x="491" y="112"/>
                      <a:pt x="408" y="103"/>
                    </a:cubicBezTo>
                    <a:cubicBezTo>
                      <a:pt x="393" y="101"/>
                      <a:pt x="377" y="101"/>
                      <a:pt x="362" y="101"/>
                    </a:cubicBezTo>
                    <a:cubicBezTo>
                      <a:pt x="353" y="101"/>
                      <a:pt x="344" y="101"/>
                      <a:pt x="336" y="101"/>
                    </a:cubicBezTo>
                    <a:cubicBezTo>
                      <a:pt x="327" y="101"/>
                      <a:pt x="318" y="101"/>
                      <a:pt x="309" y="101"/>
                    </a:cubicBezTo>
                    <a:cubicBezTo>
                      <a:pt x="301" y="101"/>
                      <a:pt x="292" y="101"/>
                      <a:pt x="283" y="100"/>
                    </a:cubicBezTo>
                    <a:cubicBezTo>
                      <a:pt x="271" y="100"/>
                      <a:pt x="260" y="100"/>
                      <a:pt x="248" y="100"/>
                    </a:cubicBezTo>
                    <a:cubicBezTo>
                      <a:pt x="214" y="100"/>
                      <a:pt x="179" y="102"/>
                      <a:pt x="144" y="103"/>
                    </a:cubicBezTo>
                    <a:cubicBezTo>
                      <a:pt x="140" y="104"/>
                      <a:pt x="129" y="104"/>
                      <a:pt x="115" y="104"/>
                    </a:cubicBezTo>
                    <a:cubicBezTo>
                      <a:pt x="81" y="104"/>
                      <a:pt x="35" y="100"/>
                      <a:pt x="55" y="74"/>
                    </a:cubicBezTo>
                    <a:cubicBezTo>
                      <a:pt x="74" y="50"/>
                      <a:pt x="119" y="47"/>
                      <a:pt x="154" y="47"/>
                    </a:cubicBezTo>
                    <a:cubicBezTo>
                      <a:pt x="166" y="47"/>
                      <a:pt x="176" y="47"/>
                      <a:pt x="184" y="47"/>
                    </a:cubicBezTo>
                    <a:cubicBezTo>
                      <a:pt x="185" y="47"/>
                      <a:pt x="186" y="47"/>
                      <a:pt x="188" y="47"/>
                    </a:cubicBezTo>
                    <a:cubicBezTo>
                      <a:pt x="209" y="47"/>
                      <a:pt x="230" y="45"/>
                      <a:pt x="250" y="39"/>
                    </a:cubicBezTo>
                    <a:cubicBezTo>
                      <a:pt x="261" y="35"/>
                      <a:pt x="271" y="29"/>
                      <a:pt x="281" y="25"/>
                    </a:cubicBezTo>
                    <a:cubicBezTo>
                      <a:pt x="281" y="23"/>
                      <a:pt x="281" y="22"/>
                      <a:pt x="281" y="20"/>
                    </a:cubicBezTo>
                    <a:cubicBezTo>
                      <a:pt x="282" y="18"/>
                      <a:pt x="282" y="16"/>
                      <a:pt x="282" y="14"/>
                    </a:cubicBezTo>
                    <a:moveTo>
                      <a:pt x="447" y="0"/>
                    </a:moveTo>
                    <a:cubicBezTo>
                      <a:pt x="435" y="0"/>
                      <a:pt x="423" y="1"/>
                      <a:pt x="411" y="3"/>
                    </a:cubicBezTo>
                    <a:cubicBezTo>
                      <a:pt x="399" y="4"/>
                      <a:pt x="386" y="6"/>
                      <a:pt x="374" y="6"/>
                    </a:cubicBezTo>
                    <a:cubicBezTo>
                      <a:pt x="372" y="6"/>
                      <a:pt x="369" y="6"/>
                      <a:pt x="367" y="6"/>
                    </a:cubicBezTo>
                    <a:cubicBezTo>
                      <a:pt x="353" y="5"/>
                      <a:pt x="340" y="3"/>
                      <a:pt x="328" y="3"/>
                    </a:cubicBezTo>
                    <a:cubicBezTo>
                      <a:pt x="319" y="3"/>
                      <a:pt x="310" y="4"/>
                      <a:pt x="300" y="7"/>
                    </a:cubicBezTo>
                    <a:cubicBezTo>
                      <a:pt x="310" y="8"/>
                      <a:pt x="319" y="11"/>
                      <a:pt x="328" y="13"/>
                    </a:cubicBezTo>
                    <a:cubicBezTo>
                      <a:pt x="336" y="14"/>
                      <a:pt x="345" y="16"/>
                      <a:pt x="353" y="17"/>
                    </a:cubicBezTo>
                    <a:cubicBezTo>
                      <a:pt x="358" y="18"/>
                      <a:pt x="363" y="19"/>
                      <a:pt x="368" y="19"/>
                    </a:cubicBezTo>
                    <a:cubicBezTo>
                      <a:pt x="377" y="20"/>
                      <a:pt x="386" y="21"/>
                      <a:pt x="396" y="21"/>
                    </a:cubicBezTo>
                    <a:cubicBezTo>
                      <a:pt x="400" y="21"/>
                      <a:pt x="404" y="21"/>
                      <a:pt x="408" y="21"/>
                    </a:cubicBezTo>
                    <a:cubicBezTo>
                      <a:pt x="435" y="19"/>
                      <a:pt x="463" y="12"/>
                      <a:pt x="491" y="3"/>
                    </a:cubicBezTo>
                    <a:cubicBezTo>
                      <a:pt x="477" y="1"/>
                      <a:pt x="463" y="0"/>
                      <a:pt x="449" y="0"/>
                    </a:cubicBezTo>
                    <a:cubicBezTo>
                      <a:pt x="448" y="0"/>
                      <a:pt x="448" y="0"/>
                      <a:pt x="447" y="0"/>
                    </a:cubicBezTo>
                  </a:path>
                </a:pathLst>
              </a:custGeom>
              <a:solidFill>
                <a:srgbClr val="D2DC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5" name="Freeform 157"/>
              <p:cNvSpPr/>
              <p:nvPr/>
            </p:nvSpPr>
            <p:spPr bwMode="auto">
              <a:xfrm>
                <a:off x="5554" y="2740"/>
                <a:ext cx="57" cy="7"/>
              </a:xfrm>
              <a:custGeom>
                <a:avLst/>
                <a:gdLst>
                  <a:gd name="T0" fmla="*/ 0 w 15"/>
                  <a:gd name="T1" fmla="*/ 0 h 2"/>
                  <a:gd name="T2" fmla="*/ 15 w 15"/>
                  <a:gd name="T3" fmla="*/ 2 h 2"/>
                  <a:gd name="T4" fmla="*/ 0 w 15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2">
                    <a:moveTo>
                      <a:pt x="0" y="0"/>
                    </a:moveTo>
                    <a:cubicBezTo>
                      <a:pt x="5" y="1"/>
                      <a:pt x="10" y="2"/>
                      <a:pt x="15" y="2"/>
                    </a:cubicBezTo>
                    <a:cubicBezTo>
                      <a:pt x="10" y="2"/>
                      <a:pt x="5" y="1"/>
                      <a:pt x="0" y="0"/>
                    </a:cubicBezTo>
                  </a:path>
                </a:pathLst>
              </a:custGeom>
              <a:solidFill>
                <a:srgbClr val="B7C4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6" name="Freeform 158"/>
              <p:cNvSpPr/>
              <p:nvPr/>
            </p:nvSpPr>
            <p:spPr bwMode="auto">
              <a:xfrm>
                <a:off x="7444" y="2770"/>
                <a:ext cx="103" cy="206"/>
              </a:xfrm>
              <a:custGeom>
                <a:avLst/>
                <a:gdLst>
                  <a:gd name="T0" fmla="*/ 0 w 27"/>
                  <a:gd name="T1" fmla="*/ 0 h 54"/>
                  <a:gd name="T2" fmla="*/ 0 w 27"/>
                  <a:gd name="T3" fmla="*/ 4 h 54"/>
                  <a:gd name="T4" fmla="*/ 2 w 27"/>
                  <a:gd name="T5" fmla="*/ 9 h 54"/>
                  <a:gd name="T6" fmla="*/ 0 w 27"/>
                  <a:gd name="T7" fmla="*/ 54 h 54"/>
                  <a:gd name="T8" fmla="*/ 22 w 27"/>
                  <a:gd name="T9" fmla="*/ 37 h 54"/>
                  <a:gd name="T10" fmla="*/ 7 w 27"/>
                  <a:gd name="T11" fmla="*/ 3 h 54"/>
                  <a:gd name="T12" fmla="*/ 0 w 27"/>
                  <a:gd name="T13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54">
                    <a:moveTo>
                      <a:pt x="0" y="0"/>
                    </a:moveTo>
                    <a:cubicBezTo>
                      <a:pt x="0" y="1"/>
                      <a:pt x="0" y="3"/>
                      <a:pt x="0" y="4"/>
                    </a:cubicBezTo>
                    <a:cubicBezTo>
                      <a:pt x="0" y="5"/>
                      <a:pt x="1" y="7"/>
                      <a:pt x="2" y="9"/>
                    </a:cubicBezTo>
                    <a:cubicBezTo>
                      <a:pt x="7" y="22"/>
                      <a:pt x="5" y="38"/>
                      <a:pt x="0" y="54"/>
                    </a:cubicBezTo>
                    <a:cubicBezTo>
                      <a:pt x="10" y="49"/>
                      <a:pt x="19" y="44"/>
                      <a:pt x="22" y="37"/>
                    </a:cubicBezTo>
                    <a:cubicBezTo>
                      <a:pt x="27" y="24"/>
                      <a:pt x="17" y="10"/>
                      <a:pt x="7" y="3"/>
                    </a:cubicBezTo>
                    <a:cubicBezTo>
                      <a:pt x="5" y="2"/>
                      <a:pt x="2" y="1"/>
                      <a:pt x="0" y="0"/>
                    </a:cubicBezTo>
                  </a:path>
                </a:pathLst>
              </a:custGeom>
              <a:solidFill>
                <a:srgbClr val="BAC6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7" name="Freeform 159"/>
              <p:cNvSpPr/>
              <p:nvPr/>
            </p:nvSpPr>
            <p:spPr bwMode="auto">
              <a:xfrm>
                <a:off x="4344" y="2770"/>
                <a:ext cx="3127" cy="454"/>
              </a:xfrm>
              <a:custGeom>
                <a:avLst/>
                <a:gdLst>
                  <a:gd name="T0" fmla="*/ 246 w 822"/>
                  <a:gd name="T1" fmla="*/ 0 h 119"/>
                  <a:gd name="T2" fmla="*/ 215 w 822"/>
                  <a:gd name="T3" fmla="*/ 14 h 119"/>
                  <a:gd name="T4" fmla="*/ 153 w 822"/>
                  <a:gd name="T5" fmla="*/ 22 h 119"/>
                  <a:gd name="T6" fmla="*/ 149 w 822"/>
                  <a:gd name="T7" fmla="*/ 22 h 119"/>
                  <a:gd name="T8" fmla="*/ 119 w 822"/>
                  <a:gd name="T9" fmla="*/ 22 h 119"/>
                  <a:gd name="T10" fmla="*/ 20 w 822"/>
                  <a:gd name="T11" fmla="*/ 49 h 119"/>
                  <a:gd name="T12" fmla="*/ 80 w 822"/>
                  <a:gd name="T13" fmla="*/ 79 h 119"/>
                  <a:gd name="T14" fmla="*/ 109 w 822"/>
                  <a:gd name="T15" fmla="*/ 78 h 119"/>
                  <a:gd name="T16" fmla="*/ 213 w 822"/>
                  <a:gd name="T17" fmla="*/ 75 h 119"/>
                  <a:gd name="T18" fmla="*/ 248 w 822"/>
                  <a:gd name="T19" fmla="*/ 75 h 119"/>
                  <a:gd name="T20" fmla="*/ 274 w 822"/>
                  <a:gd name="T21" fmla="*/ 76 h 119"/>
                  <a:gd name="T22" fmla="*/ 301 w 822"/>
                  <a:gd name="T23" fmla="*/ 76 h 119"/>
                  <a:gd name="T24" fmla="*/ 327 w 822"/>
                  <a:gd name="T25" fmla="*/ 76 h 119"/>
                  <a:gd name="T26" fmla="*/ 373 w 822"/>
                  <a:gd name="T27" fmla="*/ 78 h 119"/>
                  <a:gd name="T28" fmla="*/ 621 w 822"/>
                  <a:gd name="T29" fmla="*/ 118 h 119"/>
                  <a:gd name="T30" fmla="*/ 648 w 822"/>
                  <a:gd name="T31" fmla="*/ 119 h 119"/>
                  <a:gd name="T32" fmla="*/ 696 w 822"/>
                  <a:gd name="T33" fmla="*/ 110 h 119"/>
                  <a:gd name="T34" fmla="*/ 782 w 822"/>
                  <a:gd name="T35" fmla="*/ 68 h 119"/>
                  <a:gd name="T36" fmla="*/ 815 w 822"/>
                  <a:gd name="T37" fmla="*/ 54 h 119"/>
                  <a:gd name="T38" fmla="*/ 817 w 822"/>
                  <a:gd name="T39" fmla="*/ 9 h 119"/>
                  <a:gd name="T40" fmla="*/ 815 w 822"/>
                  <a:gd name="T41" fmla="*/ 4 h 119"/>
                  <a:gd name="T42" fmla="*/ 815 w 822"/>
                  <a:gd name="T43" fmla="*/ 4 h 119"/>
                  <a:gd name="T44" fmla="*/ 815 w 822"/>
                  <a:gd name="T45" fmla="*/ 11 h 119"/>
                  <a:gd name="T46" fmla="*/ 815 w 822"/>
                  <a:gd name="T47" fmla="*/ 19 h 119"/>
                  <a:gd name="T48" fmla="*/ 815 w 822"/>
                  <a:gd name="T49" fmla="*/ 22 h 119"/>
                  <a:gd name="T50" fmla="*/ 814 w 822"/>
                  <a:gd name="T51" fmla="*/ 22 h 119"/>
                  <a:gd name="T52" fmla="*/ 811 w 822"/>
                  <a:gd name="T53" fmla="*/ 25 h 119"/>
                  <a:gd name="T54" fmla="*/ 803 w 822"/>
                  <a:gd name="T55" fmla="*/ 29 h 119"/>
                  <a:gd name="T56" fmla="*/ 769 w 822"/>
                  <a:gd name="T57" fmla="*/ 47 h 119"/>
                  <a:gd name="T58" fmla="*/ 726 w 822"/>
                  <a:gd name="T59" fmla="*/ 69 h 119"/>
                  <a:gd name="T60" fmla="*/ 710 w 822"/>
                  <a:gd name="T61" fmla="*/ 76 h 119"/>
                  <a:gd name="T62" fmla="*/ 687 w 822"/>
                  <a:gd name="T63" fmla="*/ 83 h 119"/>
                  <a:gd name="T64" fmla="*/ 682 w 822"/>
                  <a:gd name="T65" fmla="*/ 83 h 119"/>
                  <a:gd name="T66" fmla="*/ 646 w 822"/>
                  <a:gd name="T67" fmla="*/ 79 h 119"/>
                  <a:gd name="T68" fmla="*/ 583 w 822"/>
                  <a:gd name="T69" fmla="*/ 74 h 119"/>
                  <a:gd name="T70" fmla="*/ 524 w 822"/>
                  <a:gd name="T71" fmla="*/ 70 h 119"/>
                  <a:gd name="T72" fmla="*/ 487 w 822"/>
                  <a:gd name="T73" fmla="*/ 65 h 119"/>
                  <a:gd name="T74" fmla="*/ 401 w 822"/>
                  <a:gd name="T75" fmla="*/ 55 h 119"/>
                  <a:gd name="T76" fmla="*/ 304 w 822"/>
                  <a:gd name="T77" fmla="*/ 42 h 119"/>
                  <a:gd name="T78" fmla="*/ 265 w 822"/>
                  <a:gd name="T79" fmla="*/ 38 h 119"/>
                  <a:gd name="T80" fmla="*/ 237 w 822"/>
                  <a:gd name="T81" fmla="*/ 32 h 119"/>
                  <a:gd name="T82" fmla="*/ 246 w 822"/>
                  <a:gd name="T83" fmla="*/ 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22" h="119">
                    <a:moveTo>
                      <a:pt x="246" y="0"/>
                    </a:moveTo>
                    <a:cubicBezTo>
                      <a:pt x="236" y="4"/>
                      <a:pt x="226" y="10"/>
                      <a:pt x="215" y="14"/>
                    </a:cubicBezTo>
                    <a:cubicBezTo>
                      <a:pt x="195" y="20"/>
                      <a:pt x="174" y="22"/>
                      <a:pt x="153" y="22"/>
                    </a:cubicBezTo>
                    <a:cubicBezTo>
                      <a:pt x="151" y="22"/>
                      <a:pt x="150" y="22"/>
                      <a:pt x="149" y="22"/>
                    </a:cubicBezTo>
                    <a:cubicBezTo>
                      <a:pt x="141" y="22"/>
                      <a:pt x="131" y="22"/>
                      <a:pt x="119" y="22"/>
                    </a:cubicBezTo>
                    <a:cubicBezTo>
                      <a:pt x="84" y="22"/>
                      <a:pt x="39" y="25"/>
                      <a:pt x="20" y="49"/>
                    </a:cubicBezTo>
                    <a:cubicBezTo>
                      <a:pt x="0" y="75"/>
                      <a:pt x="46" y="79"/>
                      <a:pt x="80" y="79"/>
                    </a:cubicBezTo>
                    <a:cubicBezTo>
                      <a:pt x="94" y="79"/>
                      <a:pt x="105" y="79"/>
                      <a:pt x="109" y="78"/>
                    </a:cubicBezTo>
                    <a:cubicBezTo>
                      <a:pt x="144" y="77"/>
                      <a:pt x="179" y="75"/>
                      <a:pt x="213" y="75"/>
                    </a:cubicBezTo>
                    <a:cubicBezTo>
                      <a:pt x="225" y="75"/>
                      <a:pt x="236" y="75"/>
                      <a:pt x="248" y="75"/>
                    </a:cubicBezTo>
                    <a:cubicBezTo>
                      <a:pt x="257" y="76"/>
                      <a:pt x="266" y="76"/>
                      <a:pt x="274" y="76"/>
                    </a:cubicBezTo>
                    <a:cubicBezTo>
                      <a:pt x="283" y="76"/>
                      <a:pt x="292" y="76"/>
                      <a:pt x="301" y="76"/>
                    </a:cubicBezTo>
                    <a:cubicBezTo>
                      <a:pt x="309" y="76"/>
                      <a:pt x="318" y="76"/>
                      <a:pt x="327" y="76"/>
                    </a:cubicBezTo>
                    <a:cubicBezTo>
                      <a:pt x="342" y="76"/>
                      <a:pt x="358" y="76"/>
                      <a:pt x="373" y="78"/>
                    </a:cubicBezTo>
                    <a:cubicBezTo>
                      <a:pt x="456" y="87"/>
                      <a:pt x="537" y="113"/>
                      <a:pt x="621" y="118"/>
                    </a:cubicBezTo>
                    <a:cubicBezTo>
                      <a:pt x="630" y="118"/>
                      <a:pt x="639" y="119"/>
                      <a:pt x="648" y="119"/>
                    </a:cubicBezTo>
                    <a:cubicBezTo>
                      <a:pt x="664" y="119"/>
                      <a:pt x="681" y="117"/>
                      <a:pt x="696" y="110"/>
                    </a:cubicBezTo>
                    <a:cubicBezTo>
                      <a:pt x="725" y="97"/>
                      <a:pt x="754" y="82"/>
                      <a:pt x="782" y="68"/>
                    </a:cubicBezTo>
                    <a:cubicBezTo>
                      <a:pt x="790" y="64"/>
                      <a:pt x="804" y="60"/>
                      <a:pt x="815" y="54"/>
                    </a:cubicBezTo>
                    <a:cubicBezTo>
                      <a:pt x="820" y="38"/>
                      <a:pt x="822" y="22"/>
                      <a:pt x="817" y="9"/>
                    </a:cubicBezTo>
                    <a:cubicBezTo>
                      <a:pt x="816" y="7"/>
                      <a:pt x="815" y="5"/>
                      <a:pt x="815" y="4"/>
                    </a:cubicBezTo>
                    <a:cubicBezTo>
                      <a:pt x="815" y="4"/>
                      <a:pt x="815" y="4"/>
                      <a:pt x="815" y="4"/>
                    </a:cubicBezTo>
                    <a:cubicBezTo>
                      <a:pt x="815" y="5"/>
                      <a:pt x="815" y="8"/>
                      <a:pt x="815" y="11"/>
                    </a:cubicBezTo>
                    <a:cubicBezTo>
                      <a:pt x="816" y="14"/>
                      <a:pt x="816" y="17"/>
                      <a:pt x="815" y="19"/>
                    </a:cubicBezTo>
                    <a:cubicBezTo>
                      <a:pt x="815" y="20"/>
                      <a:pt x="815" y="21"/>
                      <a:pt x="815" y="22"/>
                    </a:cubicBezTo>
                    <a:cubicBezTo>
                      <a:pt x="815" y="22"/>
                      <a:pt x="814" y="22"/>
                      <a:pt x="814" y="22"/>
                    </a:cubicBezTo>
                    <a:cubicBezTo>
                      <a:pt x="813" y="23"/>
                      <a:pt x="812" y="24"/>
                      <a:pt x="811" y="25"/>
                    </a:cubicBezTo>
                    <a:cubicBezTo>
                      <a:pt x="809" y="26"/>
                      <a:pt x="805" y="28"/>
                      <a:pt x="803" y="29"/>
                    </a:cubicBezTo>
                    <a:cubicBezTo>
                      <a:pt x="793" y="36"/>
                      <a:pt x="781" y="42"/>
                      <a:pt x="769" y="47"/>
                    </a:cubicBezTo>
                    <a:cubicBezTo>
                      <a:pt x="755" y="55"/>
                      <a:pt x="741" y="63"/>
                      <a:pt x="726" y="69"/>
                    </a:cubicBezTo>
                    <a:cubicBezTo>
                      <a:pt x="721" y="72"/>
                      <a:pt x="716" y="74"/>
                      <a:pt x="710" y="76"/>
                    </a:cubicBezTo>
                    <a:cubicBezTo>
                      <a:pt x="702" y="79"/>
                      <a:pt x="695" y="83"/>
                      <a:pt x="687" y="83"/>
                    </a:cubicBezTo>
                    <a:cubicBezTo>
                      <a:pt x="685" y="83"/>
                      <a:pt x="683" y="83"/>
                      <a:pt x="682" y="83"/>
                    </a:cubicBezTo>
                    <a:cubicBezTo>
                      <a:pt x="670" y="80"/>
                      <a:pt x="658" y="80"/>
                      <a:pt x="646" y="79"/>
                    </a:cubicBezTo>
                    <a:cubicBezTo>
                      <a:pt x="625" y="79"/>
                      <a:pt x="604" y="75"/>
                      <a:pt x="583" y="74"/>
                    </a:cubicBezTo>
                    <a:cubicBezTo>
                      <a:pt x="563" y="73"/>
                      <a:pt x="544" y="74"/>
                      <a:pt x="524" y="70"/>
                    </a:cubicBezTo>
                    <a:cubicBezTo>
                      <a:pt x="512" y="68"/>
                      <a:pt x="499" y="68"/>
                      <a:pt x="487" y="65"/>
                    </a:cubicBezTo>
                    <a:cubicBezTo>
                      <a:pt x="458" y="60"/>
                      <a:pt x="430" y="61"/>
                      <a:pt x="401" y="55"/>
                    </a:cubicBezTo>
                    <a:cubicBezTo>
                      <a:pt x="369" y="49"/>
                      <a:pt x="336" y="49"/>
                      <a:pt x="304" y="42"/>
                    </a:cubicBezTo>
                    <a:cubicBezTo>
                      <a:pt x="292" y="39"/>
                      <a:pt x="279" y="38"/>
                      <a:pt x="265" y="38"/>
                    </a:cubicBezTo>
                    <a:cubicBezTo>
                      <a:pt x="256" y="37"/>
                      <a:pt x="246" y="34"/>
                      <a:pt x="237" y="32"/>
                    </a:cubicBezTo>
                    <a:cubicBezTo>
                      <a:pt x="239" y="21"/>
                      <a:pt x="243" y="11"/>
                      <a:pt x="246" y="0"/>
                    </a:cubicBezTo>
                  </a:path>
                </a:pathLst>
              </a:custGeom>
              <a:solidFill>
                <a:srgbClr val="B7C4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8" name="Freeform 160"/>
              <p:cNvSpPr/>
              <p:nvPr/>
            </p:nvSpPr>
            <p:spPr bwMode="auto">
              <a:xfrm>
                <a:off x="6341" y="879"/>
                <a:ext cx="19" cy="774"/>
              </a:xfrm>
              <a:custGeom>
                <a:avLst/>
                <a:gdLst>
                  <a:gd name="T0" fmla="*/ 2 w 5"/>
                  <a:gd name="T1" fmla="*/ 0 h 203"/>
                  <a:gd name="T2" fmla="*/ 0 w 5"/>
                  <a:gd name="T3" fmla="*/ 2 h 203"/>
                  <a:gd name="T4" fmla="*/ 1 w 5"/>
                  <a:gd name="T5" fmla="*/ 176 h 203"/>
                  <a:gd name="T6" fmla="*/ 1 w 5"/>
                  <a:gd name="T7" fmla="*/ 201 h 203"/>
                  <a:gd name="T8" fmla="*/ 3 w 5"/>
                  <a:gd name="T9" fmla="*/ 203 h 203"/>
                  <a:gd name="T10" fmla="*/ 5 w 5"/>
                  <a:gd name="T11" fmla="*/ 201 h 203"/>
                  <a:gd name="T12" fmla="*/ 5 w 5"/>
                  <a:gd name="T13" fmla="*/ 176 h 203"/>
                  <a:gd name="T14" fmla="*/ 3 w 5"/>
                  <a:gd name="T15" fmla="*/ 2 h 203"/>
                  <a:gd name="T16" fmla="*/ 2 w 5"/>
                  <a:gd name="T1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203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29"/>
                      <a:pt x="1" y="148"/>
                      <a:pt x="1" y="176"/>
                    </a:cubicBezTo>
                    <a:cubicBezTo>
                      <a:pt x="1" y="201"/>
                      <a:pt x="1" y="201"/>
                      <a:pt x="1" y="201"/>
                    </a:cubicBezTo>
                    <a:cubicBezTo>
                      <a:pt x="1" y="202"/>
                      <a:pt x="2" y="203"/>
                      <a:pt x="3" y="203"/>
                    </a:cubicBezTo>
                    <a:cubicBezTo>
                      <a:pt x="4" y="203"/>
                      <a:pt x="5" y="202"/>
                      <a:pt x="5" y="201"/>
                    </a:cubicBezTo>
                    <a:cubicBezTo>
                      <a:pt x="5" y="176"/>
                      <a:pt x="5" y="176"/>
                      <a:pt x="5" y="176"/>
                    </a:cubicBezTo>
                    <a:cubicBezTo>
                      <a:pt x="4" y="148"/>
                      <a:pt x="4" y="29"/>
                      <a:pt x="3" y="2"/>
                    </a:cubicBezTo>
                    <a:cubicBezTo>
                      <a:pt x="3" y="1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EF26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9" name="Freeform 161"/>
              <p:cNvSpPr/>
              <p:nvPr/>
            </p:nvSpPr>
            <p:spPr bwMode="auto">
              <a:xfrm>
                <a:off x="6284" y="749"/>
                <a:ext cx="152" cy="138"/>
              </a:xfrm>
              <a:custGeom>
                <a:avLst/>
                <a:gdLst>
                  <a:gd name="T0" fmla="*/ 15 w 40"/>
                  <a:gd name="T1" fmla="*/ 15 h 36"/>
                  <a:gd name="T2" fmla="*/ 0 w 40"/>
                  <a:gd name="T3" fmla="*/ 13 h 36"/>
                  <a:gd name="T4" fmla="*/ 17 w 40"/>
                  <a:gd name="T5" fmla="*/ 36 h 36"/>
                  <a:gd name="T6" fmla="*/ 33 w 40"/>
                  <a:gd name="T7" fmla="*/ 7 h 36"/>
                  <a:gd name="T8" fmla="*/ 16 w 40"/>
                  <a:gd name="T9" fmla="*/ 15 h 36"/>
                  <a:gd name="T10" fmla="*/ 15 w 40"/>
                  <a:gd name="T11" fmla="*/ 1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36">
                    <a:moveTo>
                      <a:pt x="15" y="15"/>
                    </a:moveTo>
                    <a:cubicBezTo>
                      <a:pt x="13" y="6"/>
                      <a:pt x="1" y="2"/>
                      <a:pt x="0" y="13"/>
                    </a:cubicBezTo>
                    <a:cubicBezTo>
                      <a:pt x="0" y="20"/>
                      <a:pt x="11" y="32"/>
                      <a:pt x="17" y="36"/>
                    </a:cubicBezTo>
                    <a:cubicBezTo>
                      <a:pt x="22" y="31"/>
                      <a:pt x="40" y="16"/>
                      <a:pt x="33" y="7"/>
                    </a:cubicBezTo>
                    <a:cubicBezTo>
                      <a:pt x="27" y="0"/>
                      <a:pt x="20" y="11"/>
                      <a:pt x="16" y="15"/>
                    </a:cubicBezTo>
                    <a:lnTo>
                      <a:pt x="15" y="15"/>
                    </a:lnTo>
                    <a:close/>
                  </a:path>
                </a:pathLst>
              </a:custGeom>
              <a:solidFill>
                <a:srgbClr val="EF26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0" name="Freeform 162"/>
              <p:cNvSpPr/>
              <p:nvPr/>
            </p:nvSpPr>
            <p:spPr bwMode="auto">
              <a:xfrm>
                <a:off x="6375" y="753"/>
                <a:ext cx="65" cy="118"/>
              </a:xfrm>
              <a:custGeom>
                <a:avLst/>
                <a:gdLst>
                  <a:gd name="T0" fmla="*/ 1 w 17"/>
                  <a:gd name="T1" fmla="*/ 2 h 31"/>
                  <a:gd name="T2" fmla="*/ 1 w 17"/>
                  <a:gd name="T3" fmla="*/ 3 h 31"/>
                  <a:gd name="T4" fmla="*/ 2 w 17"/>
                  <a:gd name="T5" fmla="*/ 3 h 31"/>
                  <a:gd name="T6" fmla="*/ 10 w 17"/>
                  <a:gd name="T7" fmla="*/ 4 h 31"/>
                  <a:gd name="T8" fmla="*/ 0 w 17"/>
                  <a:gd name="T9" fmla="*/ 31 h 31"/>
                  <a:gd name="T10" fmla="*/ 0 w 17"/>
                  <a:gd name="T11" fmla="*/ 31 h 31"/>
                  <a:gd name="T12" fmla="*/ 0 w 17"/>
                  <a:gd name="T13" fmla="*/ 31 h 31"/>
                  <a:gd name="T14" fmla="*/ 11 w 17"/>
                  <a:gd name="T15" fmla="*/ 4 h 31"/>
                  <a:gd name="T16" fmla="*/ 1 w 17"/>
                  <a:gd name="T17" fmla="*/ 2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31">
                    <a:moveTo>
                      <a:pt x="1" y="2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5" y="1"/>
                      <a:pt x="8" y="1"/>
                      <a:pt x="10" y="4"/>
                    </a:cubicBezTo>
                    <a:cubicBezTo>
                      <a:pt x="17" y="12"/>
                      <a:pt x="7" y="23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8" y="23"/>
                      <a:pt x="17" y="12"/>
                      <a:pt x="11" y="4"/>
                    </a:cubicBezTo>
                    <a:cubicBezTo>
                      <a:pt x="8" y="0"/>
                      <a:pt x="5" y="0"/>
                      <a:pt x="1" y="2"/>
                    </a:cubicBezTo>
                    <a:close/>
                  </a:path>
                </a:pathLst>
              </a:custGeom>
              <a:solidFill>
                <a:srgbClr val="EF26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pic>
            <p:nvPicPr>
              <p:cNvPr id="281" name="Picture 16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9" y="1593"/>
                <a:ext cx="2237" cy="1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2" name="Picture 16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0" y="1642"/>
                <a:ext cx="125" cy="3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3" name="Picture 16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20" y="1817"/>
                <a:ext cx="8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4" name="Picture 166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76" y="1708"/>
                <a:ext cx="314" cy="9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5" name="Picture 167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03" y="2506"/>
                <a:ext cx="46" cy="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6" name="Picture 168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08" y="2581"/>
                <a:ext cx="46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7" name="Picture 169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06" y="2562"/>
                <a:ext cx="46" cy="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8" name="Picture 170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11" y="2593"/>
                <a:ext cx="34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9" name="Picture 171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59" y="2426"/>
                <a:ext cx="490" cy="6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0" name="Picture 172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30" y="2801"/>
                <a:ext cx="34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1" name="Picture 173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34" y="2784"/>
                <a:ext cx="22" cy="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2" name="Picture 174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95" y="1642"/>
                <a:ext cx="22" cy="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3" name="Picture 175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00" y="1650"/>
                <a:ext cx="35" cy="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4" name="Picture 176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71" y="1642"/>
                <a:ext cx="161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5" name="Picture 177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69" y="2160"/>
                <a:ext cx="57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6" name="Picture 178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47" y="2199"/>
                <a:ext cx="373" cy="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7" name="Picture 179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17" y="2629"/>
                <a:ext cx="46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8" name="Picture 180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3" y="2740"/>
                <a:ext cx="34" cy="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9" name="Picture 181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6" y="2754"/>
                <a:ext cx="34" cy="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0" name="Picture 182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7" y="2766"/>
                <a:ext cx="35" cy="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1" name="Picture 183"/>
              <p:cNvPicPr>
                <a:picLocks noChangeAspect="1" noChangeArrowheads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25" y="2667"/>
                <a:ext cx="431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2" name="Picture 184"/>
              <p:cNvPicPr>
                <a:picLocks noChangeAspect="1" noChangeArrowheads="1"/>
              </p:cNvPicPr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6" y="2824"/>
                <a:ext cx="34" cy="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3" name="Picture 185"/>
              <p:cNvPicPr>
                <a:picLocks noChangeAspect="1" noChangeArrowheads="1"/>
              </p:cNvPicPr>
              <p:nvPr/>
            </p:nvPicPr>
            <p:blipFill>
              <a:blip r:embed="rId2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7" y="2836"/>
                <a:ext cx="2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4" name="Picture 186"/>
              <p:cNvPicPr>
                <a:picLocks noChangeAspect="1" noChangeArrowheads="1"/>
              </p:cNvPicPr>
              <p:nvPr/>
            </p:nvPicPr>
            <p:blipFill>
              <a:blip r:embed="rId2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03" y="1657"/>
                <a:ext cx="131" cy="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5" name="Picture 187"/>
              <p:cNvPicPr>
                <a:picLocks noChangeAspect="1" noChangeArrowheads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12" y="2579"/>
                <a:ext cx="29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6" name="Picture 188"/>
              <p:cNvPicPr>
                <a:picLocks noChangeAspect="1" noChangeArrowheads="1"/>
              </p:cNvPicPr>
              <p:nvPr/>
            </p:nvPicPr>
            <p:blipFill>
              <a:blip r:embed="rId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12" y="2572"/>
                <a:ext cx="2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7" name="Picture 189"/>
              <p:cNvPicPr>
                <a:picLocks noChangeAspect="1" noChangeArrowheads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12" y="2594"/>
                <a:ext cx="2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" name="Picture 190"/>
              <p:cNvPicPr>
                <a:picLocks noChangeAspect="1" noChangeArrowheads="1"/>
              </p:cNvPicPr>
              <p:nvPr/>
            </p:nvPicPr>
            <p:blipFill>
              <a:blip r:embed="rId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34" y="2828"/>
                <a:ext cx="22" cy="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" name="Picture 191"/>
              <p:cNvPicPr>
                <a:picLocks noChangeAspect="1" noChangeArrowheads="1"/>
              </p:cNvPicPr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32" y="1642"/>
                <a:ext cx="424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0" name="Freeform 192"/>
              <p:cNvSpPr/>
              <p:nvPr/>
            </p:nvSpPr>
            <p:spPr bwMode="auto">
              <a:xfrm>
                <a:off x="5074" y="1489"/>
                <a:ext cx="2119" cy="1346"/>
              </a:xfrm>
              <a:custGeom>
                <a:avLst/>
                <a:gdLst>
                  <a:gd name="T0" fmla="*/ 209 w 557"/>
                  <a:gd name="T1" fmla="*/ 9 h 353"/>
                  <a:gd name="T2" fmla="*/ 195 w 557"/>
                  <a:gd name="T3" fmla="*/ 8 h 353"/>
                  <a:gd name="T4" fmla="*/ 163 w 557"/>
                  <a:gd name="T5" fmla="*/ 6 h 353"/>
                  <a:gd name="T6" fmla="*/ 126 w 557"/>
                  <a:gd name="T7" fmla="*/ 1 h 353"/>
                  <a:gd name="T8" fmla="*/ 122 w 557"/>
                  <a:gd name="T9" fmla="*/ 32 h 353"/>
                  <a:gd name="T10" fmla="*/ 109 w 557"/>
                  <a:gd name="T11" fmla="*/ 85 h 353"/>
                  <a:gd name="T12" fmla="*/ 99 w 557"/>
                  <a:gd name="T13" fmla="*/ 131 h 353"/>
                  <a:gd name="T14" fmla="*/ 84 w 557"/>
                  <a:gd name="T15" fmla="*/ 187 h 353"/>
                  <a:gd name="T16" fmla="*/ 65 w 557"/>
                  <a:gd name="T17" fmla="*/ 231 h 353"/>
                  <a:gd name="T18" fmla="*/ 55 w 557"/>
                  <a:gd name="T19" fmla="*/ 249 h 353"/>
                  <a:gd name="T20" fmla="*/ 52 w 557"/>
                  <a:gd name="T21" fmla="*/ 259 h 353"/>
                  <a:gd name="T22" fmla="*/ 45 w 557"/>
                  <a:gd name="T23" fmla="*/ 270 h 353"/>
                  <a:gd name="T24" fmla="*/ 27 w 557"/>
                  <a:gd name="T25" fmla="*/ 290 h 353"/>
                  <a:gd name="T26" fmla="*/ 9 w 557"/>
                  <a:gd name="T27" fmla="*/ 307 h 353"/>
                  <a:gd name="T28" fmla="*/ 0 w 557"/>
                  <a:gd name="T29" fmla="*/ 316 h 353"/>
                  <a:gd name="T30" fmla="*/ 17 w 557"/>
                  <a:gd name="T31" fmla="*/ 314 h 353"/>
                  <a:gd name="T32" fmla="*/ 33 w 557"/>
                  <a:gd name="T33" fmla="*/ 315 h 353"/>
                  <a:gd name="T34" fmla="*/ 51 w 557"/>
                  <a:gd name="T35" fmla="*/ 316 h 353"/>
                  <a:gd name="T36" fmla="*/ 92 w 557"/>
                  <a:gd name="T37" fmla="*/ 322 h 353"/>
                  <a:gd name="T38" fmla="*/ 110 w 557"/>
                  <a:gd name="T39" fmla="*/ 326 h 353"/>
                  <a:gd name="T40" fmla="*/ 123 w 557"/>
                  <a:gd name="T41" fmla="*/ 328 h 353"/>
                  <a:gd name="T42" fmla="*/ 200 w 557"/>
                  <a:gd name="T43" fmla="*/ 335 h 353"/>
                  <a:gd name="T44" fmla="*/ 254 w 557"/>
                  <a:gd name="T45" fmla="*/ 338 h 353"/>
                  <a:gd name="T46" fmla="*/ 312 w 557"/>
                  <a:gd name="T47" fmla="*/ 341 h 353"/>
                  <a:gd name="T48" fmla="*/ 347 w 557"/>
                  <a:gd name="T49" fmla="*/ 345 h 353"/>
                  <a:gd name="T50" fmla="*/ 386 w 557"/>
                  <a:gd name="T51" fmla="*/ 346 h 353"/>
                  <a:gd name="T52" fmla="*/ 415 w 557"/>
                  <a:gd name="T53" fmla="*/ 351 h 353"/>
                  <a:gd name="T54" fmla="*/ 432 w 557"/>
                  <a:gd name="T55" fmla="*/ 351 h 353"/>
                  <a:gd name="T56" fmla="*/ 452 w 557"/>
                  <a:gd name="T57" fmla="*/ 353 h 353"/>
                  <a:gd name="T58" fmla="*/ 460 w 557"/>
                  <a:gd name="T59" fmla="*/ 348 h 353"/>
                  <a:gd name="T60" fmla="*/ 463 w 557"/>
                  <a:gd name="T61" fmla="*/ 333 h 353"/>
                  <a:gd name="T62" fmla="*/ 471 w 557"/>
                  <a:gd name="T63" fmla="*/ 303 h 353"/>
                  <a:gd name="T64" fmla="*/ 488 w 557"/>
                  <a:gd name="T65" fmla="*/ 249 h 353"/>
                  <a:gd name="T66" fmla="*/ 506 w 557"/>
                  <a:gd name="T67" fmla="*/ 190 h 353"/>
                  <a:gd name="T68" fmla="*/ 528 w 557"/>
                  <a:gd name="T69" fmla="*/ 123 h 353"/>
                  <a:gd name="T70" fmla="*/ 534 w 557"/>
                  <a:gd name="T71" fmla="*/ 108 h 353"/>
                  <a:gd name="T72" fmla="*/ 537 w 557"/>
                  <a:gd name="T73" fmla="*/ 90 h 353"/>
                  <a:gd name="T74" fmla="*/ 539 w 557"/>
                  <a:gd name="T75" fmla="*/ 79 h 353"/>
                  <a:gd name="T76" fmla="*/ 545 w 557"/>
                  <a:gd name="T77" fmla="*/ 65 h 353"/>
                  <a:gd name="T78" fmla="*/ 553 w 557"/>
                  <a:gd name="T79" fmla="*/ 37 h 353"/>
                  <a:gd name="T80" fmla="*/ 557 w 557"/>
                  <a:gd name="T81" fmla="*/ 26 h 353"/>
                  <a:gd name="T82" fmla="*/ 522 w 557"/>
                  <a:gd name="T83" fmla="*/ 25 h 353"/>
                  <a:gd name="T84" fmla="*/ 474 w 557"/>
                  <a:gd name="T85" fmla="*/ 24 h 353"/>
                  <a:gd name="T86" fmla="*/ 384 w 557"/>
                  <a:gd name="T87" fmla="*/ 23 h 353"/>
                  <a:gd name="T88" fmla="*/ 305 w 557"/>
                  <a:gd name="T89" fmla="*/ 16 h 353"/>
                  <a:gd name="T90" fmla="*/ 241 w 557"/>
                  <a:gd name="T91" fmla="*/ 13 h 353"/>
                  <a:gd name="T92" fmla="*/ 209 w 557"/>
                  <a:gd name="T93" fmla="*/ 9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57" h="353">
                    <a:moveTo>
                      <a:pt x="209" y="9"/>
                    </a:moveTo>
                    <a:cubicBezTo>
                      <a:pt x="204" y="8"/>
                      <a:pt x="200" y="8"/>
                      <a:pt x="195" y="8"/>
                    </a:cubicBezTo>
                    <a:cubicBezTo>
                      <a:pt x="184" y="7"/>
                      <a:pt x="174" y="8"/>
                      <a:pt x="163" y="6"/>
                    </a:cubicBezTo>
                    <a:cubicBezTo>
                      <a:pt x="159" y="6"/>
                      <a:pt x="126" y="0"/>
                      <a:pt x="126" y="1"/>
                    </a:cubicBezTo>
                    <a:cubicBezTo>
                      <a:pt x="127" y="11"/>
                      <a:pt x="123" y="23"/>
                      <a:pt x="122" y="32"/>
                    </a:cubicBezTo>
                    <a:cubicBezTo>
                      <a:pt x="119" y="50"/>
                      <a:pt x="111" y="67"/>
                      <a:pt x="109" y="85"/>
                    </a:cubicBezTo>
                    <a:cubicBezTo>
                      <a:pt x="108" y="101"/>
                      <a:pt x="104" y="115"/>
                      <a:pt x="99" y="131"/>
                    </a:cubicBezTo>
                    <a:cubicBezTo>
                      <a:pt x="94" y="150"/>
                      <a:pt x="89" y="168"/>
                      <a:pt x="84" y="187"/>
                    </a:cubicBezTo>
                    <a:cubicBezTo>
                      <a:pt x="79" y="202"/>
                      <a:pt x="71" y="216"/>
                      <a:pt x="65" y="231"/>
                    </a:cubicBezTo>
                    <a:cubicBezTo>
                      <a:pt x="62" y="237"/>
                      <a:pt x="58" y="243"/>
                      <a:pt x="55" y="249"/>
                    </a:cubicBezTo>
                    <a:cubicBezTo>
                      <a:pt x="54" y="252"/>
                      <a:pt x="53" y="256"/>
                      <a:pt x="52" y="259"/>
                    </a:cubicBezTo>
                    <a:cubicBezTo>
                      <a:pt x="50" y="263"/>
                      <a:pt x="47" y="267"/>
                      <a:pt x="45" y="270"/>
                    </a:cubicBezTo>
                    <a:cubicBezTo>
                      <a:pt x="40" y="277"/>
                      <a:pt x="33" y="283"/>
                      <a:pt x="27" y="290"/>
                    </a:cubicBezTo>
                    <a:cubicBezTo>
                      <a:pt x="22" y="296"/>
                      <a:pt x="16" y="302"/>
                      <a:pt x="9" y="307"/>
                    </a:cubicBezTo>
                    <a:cubicBezTo>
                      <a:pt x="6" y="310"/>
                      <a:pt x="3" y="313"/>
                      <a:pt x="0" y="316"/>
                    </a:cubicBezTo>
                    <a:cubicBezTo>
                      <a:pt x="5" y="315"/>
                      <a:pt x="11" y="316"/>
                      <a:pt x="17" y="314"/>
                    </a:cubicBezTo>
                    <a:cubicBezTo>
                      <a:pt x="22" y="313"/>
                      <a:pt x="27" y="314"/>
                      <a:pt x="33" y="315"/>
                    </a:cubicBezTo>
                    <a:cubicBezTo>
                      <a:pt x="39" y="316"/>
                      <a:pt x="45" y="315"/>
                      <a:pt x="51" y="316"/>
                    </a:cubicBezTo>
                    <a:cubicBezTo>
                      <a:pt x="65" y="316"/>
                      <a:pt x="79" y="317"/>
                      <a:pt x="92" y="322"/>
                    </a:cubicBezTo>
                    <a:cubicBezTo>
                      <a:pt x="97" y="323"/>
                      <a:pt x="104" y="325"/>
                      <a:pt x="110" y="326"/>
                    </a:cubicBezTo>
                    <a:cubicBezTo>
                      <a:pt x="114" y="327"/>
                      <a:pt x="118" y="327"/>
                      <a:pt x="123" y="328"/>
                    </a:cubicBezTo>
                    <a:cubicBezTo>
                      <a:pt x="148" y="333"/>
                      <a:pt x="174" y="338"/>
                      <a:pt x="200" y="335"/>
                    </a:cubicBezTo>
                    <a:cubicBezTo>
                      <a:pt x="217" y="334"/>
                      <a:pt x="236" y="337"/>
                      <a:pt x="254" y="338"/>
                    </a:cubicBezTo>
                    <a:cubicBezTo>
                      <a:pt x="273" y="340"/>
                      <a:pt x="293" y="340"/>
                      <a:pt x="312" y="341"/>
                    </a:cubicBezTo>
                    <a:cubicBezTo>
                      <a:pt x="324" y="341"/>
                      <a:pt x="336" y="345"/>
                      <a:pt x="347" y="345"/>
                    </a:cubicBezTo>
                    <a:cubicBezTo>
                      <a:pt x="360" y="345"/>
                      <a:pt x="373" y="346"/>
                      <a:pt x="386" y="346"/>
                    </a:cubicBezTo>
                    <a:cubicBezTo>
                      <a:pt x="396" y="346"/>
                      <a:pt x="405" y="350"/>
                      <a:pt x="415" y="351"/>
                    </a:cubicBezTo>
                    <a:cubicBezTo>
                      <a:pt x="421" y="352"/>
                      <a:pt x="426" y="350"/>
                      <a:pt x="432" y="351"/>
                    </a:cubicBezTo>
                    <a:cubicBezTo>
                      <a:pt x="439" y="351"/>
                      <a:pt x="445" y="352"/>
                      <a:pt x="452" y="353"/>
                    </a:cubicBezTo>
                    <a:cubicBezTo>
                      <a:pt x="457" y="353"/>
                      <a:pt x="459" y="353"/>
                      <a:pt x="460" y="348"/>
                    </a:cubicBezTo>
                    <a:cubicBezTo>
                      <a:pt x="461" y="343"/>
                      <a:pt x="462" y="338"/>
                      <a:pt x="463" y="333"/>
                    </a:cubicBezTo>
                    <a:cubicBezTo>
                      <a:pt x="466" y="323"/>
                      <a:pt x="468" y="313"/>
                      <a:pt x="471" y="303"/>
                    </a:cubicBezTo>
                    <a:cubicBezTo>
                      <a:pt x="476" y="285"/>
                      <a:pt x="484" y="267"/>
                      <a:pt x="488" y="249"/>
                    </a:cubicBezTo>
                    <a:cubicBezTo>
                      <a:pt x="493" y="229"/>
                      <a:pt x="500" y="209"/>
                      <a:pt x="506" y="190"/>
                    </a:cubicBezTo>
                    <a:cubicBezTo>
                      <a:pt x="513" y="167"/>
                      <a:pt x="522" y="146"/>
                      <a:pt x="528" y="123"/>
                    </a:cubicBezTo>
                    <a:cubicBezTo>
                      <a:pt x="530" y="118"/>
                      <a:pt x="533" y="113"/>
                      <a:pt x="534" y="108"/>
                    </a:cubicBezTo>
                    <a:cubicBezTo>
                      <a:pt x="535" y="102"/>
                      <a:pt x="536" y="96"/>
                      <a:pt x="537" y="90"/>
                    </a:cubicBezTo>
                    <a:cubicBezTo>
                      <a:pt x="538" y="87"/>
                      <a:pt x="538" y="83"/>
                      <a:pt x="539" y="79"/>
                    </a:cubicBezTo>
                    <a:cubicBezTo>
                      <a:pt x="540" y="74"/>
                      <a:pt x="543" y="70"/>
                      <a:pt x="545" y="65"/>
                    </a:cubicBezTo>
                    <a:cubicBezTo>
                      <a:pt x="548" y="56"/>
                      <a:pt x="550" y="46"/>
                      <a:pt x="553" y="37"/>
                    </a:cubicBezTo>
                    <a:cubicBezTo>
                      <a:pt x="554" y="33"/>
                      <a:pt x="555" y="29"/>
                      <a:pt x="557" y="26"/>
                    </a:cubicBezTo>
                    <a:cubicBezTo>
                      <a:pt x="545" y="25"/>
                      <a:pt x="533" y="26"/>
                      <a:pt x="522" y="25"/>
                    </a:cubicBezTo>
                    <a:cubicBezTo>
                      <a:pt x="506" y="25"/>
                      <a:pt x="490" y="24"/>
                      <a:pt x="474" y="24"/>
                    </a:cubicBezTo>
                    <a:cubicBezTo>
                      <a:pt x="444" y="25"/>
                      <a:pt x="413" y="21"/>
                      <a:pt x="384" y="23"/>
                    </a:cubicBezTo>
                    <a:cubicBezTo>
                      <a:pt x="358" y="24"/>
                      <a:pt x="331" y="19"/>
                      <a:pt x="305" y="16"/>
                    </a:cubicBezTo>
                    <a:cubicBezTo>
                      <a:pt x="284" y="14"/>
                      <a:pt x="262" y="14"/>
                      <a:pt x="241" y="13"/>
                    </a:cubicBezTo>
                    <a:cubicBezTo>
                      <a:pt x="230" y="13"/>
                      <a:pt x="220" y="11"/>
                      <a:pt x="209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1" name="Freeform 193"/>
              <p:cNvSpPr/>
              <p:nvPr/>
            </p:nvSpPr>
            <p:spPr bwMode="auto">
              <a:xfrm>
                <a:off x="5927" y="2164"/>
                <a:ext cx="1091" cy="683"/>
              </a:xfrm>
              <a:custGeom>
                <a:avLst/>
                <a:gdLst>
                  <a:gd name="T0" fmla="*/ 117 w 287"/>
                  <a:gd name="T1" fmla="*/ 168 h 179"/>
                  <a:gd name="T2" fmla="*/ 127 w 287"/>
                  <a:gd name="T3" fmla="*/ 168 h 179"/>
                  <a:gd name="T4" fmla="*/ 169 w 287"/>
                  <a:gd name="T5" fmla="*/ 172 h 179"/>
                  <a:gd name="T6" fmla="*/ 210 w 287"/>
                  <a:gd name="T7" fmla="*/ 174 h 179"/>
                  <a:gd name="T8" fmla="*/ 231 w 287"/>
                  <a:gd name="T9" fmla="*/ 176 h 179"/>
                  <a:gd name="T10" fmla="*/ 238 w 287"/>
                  <a:gd name="T11" fmla="*/ 164 h 179"/>
                  <a:gd name="T12" fmla="*/ 255 w 287"/>
                  <a:gd name="T13" fmla="*/ 108 h 179"/>
                  <a:gd name="T14" fmla="*/ 261 w 287"/>
                  <a:gd name="T15" fmla="*/ 85 h 179"/>
                  <a:gd name="T16" fmla="*/ 267 w 287"/>
                  <a:gd name="T17" fmla="*/ 68 h 179"/>
                  <a:gd name="T18" fmla="*/ 271 w 287"/>
                  <a:gd name="T19" fmla="*/ 52 h 179"/>
                  <a:gd name="T20" fmla="*/ 281 w 287"/>
                  <a:gd name="T21" fmla="*/ 17 h 179"/>
                  <a:gd name="T22" fmla="*/ 287 w 287"/>
                  <a:gd name="T23" fmla="*/ 0 h 179"/>
                  <a:gd name="T24" fmla="*/ 272 w 287"/>
                  <a:gd name="T25" fmla="*/ 16 h 179"/>
                  <a:gd name="T26" fmla="*/ 255 w 287"/>
                  <a:gd name="T27" fmla="*/ 30 h 179"/>
                  <a:gd name="T28" fmla="*/ 214 w 287"/>
                  <a:gd name="T29" fmla="*/ 48 h 179"/>
                  <a:gd name="T30" fmla="*/ 192 w 287"/>
                  <a:gd name="T31" fmla="*/ 50 h 179"/>
                  <a:gd name="T32" fmla="*/ 153 w 287"/>
                  <a:gd name="T33" fmla="*/ 43 h 179"/>
                  <a:gd name="T34" fmla="*/ 134 w 287"/>
                  <a:gd name="T35" fmla="*/ 37 h 179"/>
                  <a:gd name="T36" fmla="*/ 127 w 287"/>
                  <a:gd name="T37" fmla="*/ 36 h 179"/>
                  <a:gd name="T38" fmla="*/ 120 w 287"/>
                  <a:gd name="T39" fmla="*/ 32 h 179"/>
                  <a:gd name="T40" fmla="*/ 117 w 287"/>
                  <a:gd name="T41" fmla="*/ 48 h 179"/>
                  <a:gd name="T42" fmla="*/ 107 w 287"/>
                  <a:gd name="T43" fmla="*/ 73 h 179"/>
                  <a:gd name="T44" fmla="*/ 101 w 287"/>
                  <a:gd name="T45" fmla="*/ 82 h 179"/>
                  <a:gd name="T46" fmla="*/ 95 w 287"/>
                  <a:gd name="T47" fmla="*/ 93 h 179"/>
                  <a:gd name="T48" fmla="*/ 16 w 287"/>
                  <a:gd name="T49" fmla="*/ 151 h 179"/>
                  <a:gd name="T50" fmla="*/ 29 w 287"/>
                  <a:gd name="T51" fmla="*/ 163 h 179"/>
                  <a:gd name="T52" fmla="*/ 56 w 287"/>
                  <a:gd name="T53" fmla="*/ 162 h 179"/>
                  <a:gd name="T54" fmla="*/ 90 w 287"/>
                  <a:gd name="T55" fmla="*/ 167 h 179"/>
                  <a:gd name="T56" fmla="*/ 117 w 287"/>
                  <a:gd name="T57" fmla="*/ 168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7" h="179">
                    <a:moveTo>
                      <a:pt x="117" y="168"/>
                    </a:moveTo>
                    <a:cubicBezTo>
                      <a:pt x="120" y="168"/>
                      <a:pt x="123" y="168"/>
                      <a:pt x="127" y="168"/>
                    </a:cubicBezTo>
                    <a:cubicBezTo>
                      <a:pt x="141" y="168"/>
                      <a:pt x="155" y="170"/>
                      <a:pt x="169" y="172"/>
                    </a:cubicBezTo>
                    <a:cubicBezTo>
                      <a:pt x="183" y="174"/>
                      <a:pt x="196" y="173"/>
                      <a:pt x="210" y="174"/>
                    </a:cubicBezTo>
                    <a:cubicBezTo>
                      <a:pt x="216" y="175"/>
                      <a:pt x="225" y="179"/>
                      <a:pt x="231" y="176"/>
                    </a:cubicBezTo>
                    <a:cubicBezTo>
                      <a:pt x="236" y="175"/>
                      <a:pt x="237" y="169"/>
                      <a:pt x="238" y="164"/>
                    </a:cubicBezTo>
                    <a:cubicBezTo>
                      <a:pt x="244" y="146"/>
                      <a:pt x="248" y="127"/>
                      <a:pt x="255" y="108"/>
                    </a:cubicBezTo>
                    <a:cubicBezTo>
                      <a:pt x="257" y="101"/>
                      <a:pt x="259" y="93"/>
                      <a:pt x="261" y="85"/>
                    </a:cubicBezTo>
                    <a:cubicBezTo>
                      <a:pt x="263" y="79"/>
                      <a:pt x="265" y="74"/>
                      <a:pt x="267" y="68"/>
                    </a:cubicBezTo>
                    <a:cubicBezTo>
                      <a:pt x="269" y="63"/>
                      <a:pt x="270" y="58"/>
                      <a:pt x="271" y="52"/>
                    </a:cubicBezTo>
                    <a:cubicBezTo>
                      <a:pt x="274" y="40"/>
                      <a:pt x="278" y="29"/>
                      <a:pt x="281" y="17"/>
                    </a:cubicBezTo>
                    <a:cubicBezTo>
                      <a:pt x="283" y="12"/>
                      <a:pt x="284" y="6"/>
                      <a:pt x="287" y="0"/>
                    </a:cubicBezTo>
                    <a:cubicBezTo>
                      <a:pt x="281" y="4"/>
                      <a:pt x="277" y="11"/>
                      <a:pt x="272" y="16"/>
                    </a:cubicBezTo>
                    <a:cubicBezTo>
                      <a:pt x="267" y="21"/>
                      <a:pt x="261" y="26"/>
                      <a:pt x="255" y="30"/>
                    </a:cubicBezTo>
                    <a:cubicBezTo>
                      <a:pt x="243" y="38"/>
                      <a:pt x="229" y="44"/>
                      <a:pt x="214" y="48"/>
                    </a:cubicBezTo>
                    <a:cubicBezTo>
                      <a:pt x="207" y="49"/>
                      <a:pt x="199" y="50"/>
                      <a:pt x="192" y="50"/>
                    </a:cubicBezTo>
                    <a:cubicBezTo>
                      <a:pt x="179" y="50"/>
                      <a:pt x="165" y="47"/>
                      <a:pt x="153" y="43"/>
                    </a:cubicBezTo>
                    <a:cubicBezTo>
                      <a:pt x="146" y="41"/>
                      <a:pt x="140" y="39"/>
                      <a:pt x="134" y="37"/>
                    </a:cubicBezTo>
                    <a:cubicBezTo>
                      <a:pt x="131" y="37"/>
                      <a:pt x="129" y="37"/>
                      <a:pt x="127" y="36"/>
                    </a:cubicBezTo>
                    <a:cubicBezTo>
                      <a:pt x="125" y="35"/>
                      <a:pt x="122" y="32"/>
                      <a:pt x="120" y="32"/>
                    </a:cubicBezTo>
                    <a:cubicBezTo>
                      <a:pt x="119" y="38"/>
                      <a:pt x="119" y="42"/>
                      <a:pt x="117" y="48"/>
                    </a:cubicBezTo>
                    <a:cubicBezTo>
                      <a:pt x="115" y="56"/>
                      <a:pt x="111" y="65"/>
                      <a:pt x="107" y="73"/>
                    </a:cubicBezTo>
                    <a:cubicBezTo>
                      <a:pt x="105" y="76"/>
                      <a:pt x="103" y="78"/>
                      <a:pt x="101" y="82"/>
                    </a:cubicBezTo>
                    <a:cubicBezTo>
                      <a:pt x="99" y="86"/>
                      <a:pt x="97" y="89"/>
                      <a:pt x="95" y="93"/>
                    </a:cubicBezTo>
                    <a:cubicBezTo>
                      <a:pt x="78" y="121"/>
                      <a:pt x="44" y="137"/>
                      <a:pt x="16" y="151"/>
                    </a:cubicBezTo>
                    <a:cubicBezTo>
                      <a:pt x="0" y="159"/>
                      <a:pt x="22" y="162"/>
                      <a:pt x="29" y="163"/>
                    </a:cubicBezTo>
                    <a:cubicBezTo>
                      <a:pt x="38" y="164"/>
                      <a:pt x="47" y="161"/>
                      <a:pt x="56" y="162"/>
                    </a:cubicBezTo>
                    <a:cubicBezTo>
                      <a:pt x="67" y="163"/>
                      <a:pt x="79" y="167"/>
                      <a:pt x="90" y="167"/>
                    </a:cubicBezTo>
                    <a:cubicBezTo>
                      <a:pt x="99" y="167"/>
                      <a:pt x="108" y="168"/>
                      <a:pt x="117" y="168"/>
                    </a:cubicBezTo>
                    <a:close/>
                  </a:path>
                </a:pathLst>
              </a:custGeom>
              <a:solidFill>
                <a:srgbClr val="DEE1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2" name="Freeform 194"/>
              <p:cNvSpPr/>
              <p:nvPr/>
            </p:nvSpPr>
            <p:spPr bwMode="auto">
              <a:xfrm>
                <a:off x="5656" y="1764"/>
                <a:ext cx="309" cy="297"/>
              </a:xfrm>
              <a:custGeom>
                <a:avLst/>
                <a:gdLst>
                  <a:gd name="T0" fmla="*/ 50 w 81"/>
                  <a:gd name="T1" fmla="*/ 77 h 78"/>
                  <a:gd name="T2" fmla="*/ 9 w 81"/>
                  <a:gd name="T3" fmla="*/ 70 h 78"/>
                  <a:gd name="T4" fmla="*/ 0 w 81"/>
                  <a:gd name="T5" fmla="*/ 69 h 78"/>
                  <a:gd name="T6" fmla="*/ 8 w 81"/>
                  <a:gd name="T7" fmla="*/ 27 h 78"/>
                  <a:gd name="T8" fmla="*/ 15 w 81"/>
                  <a:gd name="T9" fmla="*/ 0 h 78"/>
                  <a:gd name="T10" fmla="*/ 81 w 81"/>
                  <a:gd name="T11" fmla="*/ 7 h 78"/>
                  <a:gd name="T12" fmla="*/ 77 w 81"/>
                  <a:gd name="T13" fmla="*/ 29 h 78"/>
                  <a:gd name="T14" fmla="*/ 71 w 81"/>
                  <a:gd name="T15" fmla="*/ 52 h 78"/>
                  <a:gd name="T16" fmla="*/ 66 w 81"/>
                  <a:gd name="T17" fmla="*/ 78 h 78"/>
                  <a:gd name="T18" fmla="*/ 56 w 81"/>
                  <a:gd name="T19" fmla="*/ 77 h 78"/>
                  <a:gd name="T20" fmla="*/ 50 w 81"/>
                  <a:gd name="T21" fmla="*/ 77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78">
                    <a:moveTo>
                      <a:pt x="50" y="77"/>
                    </a:moveTo>
                    <a:cubicBezTo>
                      <a:pt x="36" y="76"/>
                      <a:pt x="23" y="71"/>
                      <a:pt x="9" y="70"/>
                    </a:cubicBezTo>
                    <a:cubicBezTo>
                      <a:pt x="6" y="70"/>
                      <a:pt x="2" y="71"/>
                      <a:pt x="0" y="69"/>
                    </a:cubicBezTo>
                    <a:cubicBezTo>
                      <a:pt x="1" y="55"/>
                      <a:pt x="5" y="41"/>
                      <a:pt x="8" y="27"/>
                    </a:cubicBezTo>
                    <a:cubicBezTo>
                      <a:pt x="10" y="19"/>
                      <a:pt x="14" y="9"/>
                      <a:pt x="15" y="0"/>
                    </a:cubicBezTo>
                    <a:cubicBezTo>
                      <a:pt x="36" y="7"/>
                      <a:pt x="59" y="3"/>
                      <a:pt x="81" y="7"/>
                    </a:cubicBezTo>
                    <a:cubicBezTo>
                      <a:pt x="78" y="14"/>
                      <a:pt x="78" y="22"/>
                      <a:pt x="77" y="29"/>
                    </a:cubicBezTo>
                    <a:cubicBezTo>
                      <a:pt x="75" y="37"/>
                      <a:pt x="73" y="45"/>
                      <a:pt x="71" y="52"/>
                    </a:cubicBezTo>
                    <a:cubicBezTo>
                      <a:pt x="69" y="61"/>
                      <a:pt x="68" y="70"/>
                      <a:pt x="66" y="78"/>
                    </a:cubicBezTo>
                    <a:cubicBezTo>
                      <a:pt x="63" y="77"/>
                      <a:pt x="60" y="77"/>
                      <a:pt x="56" y="77"/>
                    </a:cubicBezTo>
                    <a:cubicBezTo>
                      <a:pt x="54" y="77"/>
                      <a:pt x="52" y="77"/>
                      <a:pt x="50" y="77"/>
                    </a:cubicBezTo>
                    <a:close/>
                  </a:path>
                </a:pathLst>
              </a:custGeom>
              <a:solidFill>
                <a:srgbClr val="FF9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3" name="Freeform 195"/>
              <p:cNvSpPr/>
              <p:nvPr/>
            </p:nvSpPr>
            <p:spPr bwMode="auto">
              <a:xfrm>
                <a:off x="6398" y="2103"/>
                <a:ext cx="346" cy="256"/>
              </a:xfrm>
              <a:custGeom>
                <a:avLst/>
                <a:gdLst>
                  <a:gd name="T0" fmla="*/ 40 w 91"/>
                  <a:gd name="T1" fmla="*/ 63 h 67"/>
                  <a:gd name="T2" fmla="*/ 69 w 91"/>
                  <a:gd name="T3" fmla="*/ 67 h 67"/>
                  <a:gd name="T4" fmla="*/ 75 w 91"/>
                  <a:gd name="T5" fmla="*/ 54 h 67"/>
                  <a:gd name="T6" fmla="*/ 83 w 91"/>
                  <a:gd name="T7" fmla="*/ 32 h 67"/>
                  <a:gd name="T8" fmla="*/ 91 w 91"/>
                  <a:gd name="T9" fmla="*/ 6 h 67"/>
                  <a:gd name="T10" fmla="*/ 60 w 91"/>
                  <a:gd name="T11" fmla="*/ 4 h 67"/>
                  <a:gd name="T12" fmla="*/ 38 w 91"/>
                  <a:gd name="T13" fmla="*/ 3 h 67"/>
                  <a:gd name="T14" fmla="*/ 16 w 91"/>
                  <a:gd name="T15" fmla="*/ 2 h 67"/>
                  <a:gd name="T16" fmla="*/ 10 w 91"/>
                  <a:gd name="T17" fmla="*/ 16 h 67"/>
                  <a:gd name="T18" fmla="*/ 3 w 91"/>
                  <a:gd name="T19" fmla="*/ 42 h 67"/>
                  <a:gd name="T20" fmla="*/ 1 w 91"/>
                  <a:gd name="T21" fmla="*/ 49 h 67"/>
                  <a:gd name="T22" fmla="*/ 11 w 91"/>
                  <a:gd name="T23" fmla="*/ 54 h 67"/>
                  <a:gd name="T24" fmla="*/ 24 w 91"/>
                  <a:gd name="T25" fmla="*/ 60 h 67"/>
                  <a:gd name="T26" fmla="*/ 40 w 91"/>
                  <a:gd name="T27" fmla="*/ 63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1" h="67">
                    <a:moveTo>
                      <a:pt x="40" y="63"/>
                    </a:moveTo>
                    <a:cubicBezTo>
                      <a:pt x="50" y="64"/>
                      <a:pt x="60" y="67"/>
                      <a:pt x="69" y="67"/>
                    </a:cubicBezTo>
                    <a:cubicBezTo>
                      <a:pt x="70" y="62"/>
                      <a:pt x="73" y="58"/>
                      <a:pt x="75" y="54"/>
                    </a:cubicBezTo>
                    <a:cubicBezTo>
                      <a:pt x="78" y="46"/>
                      <a:pt x="79" y="39"/>
                      <a:pt x="83" y="32"/>
                    </a:cubicBezTo>
                    <a:cubicBezTo>
                      <a:pt x="87" y="24"/>
                      <a:pt x="88" y="15"/>
                      <a:pt x="91" y="6"/>
                    </a:cubicBezTo>
                    <a:cubicBezTo>
                      <a:pt x="81" y="5"/>
                      <a:pt x="70" y="4"/>
                      <a:pt x="60" y="4"/>
                    </a:cubicBezTo>
                    <a:cubicBezTo>
                      <a:pt x="53" y="3"/>
                      <a:pt x="46" y="3"/>
                      <a:pt x="38" y="3"/>
                    </a:cubicBezTo>
                    <a:cubicBezTo>
                      <a:pt x="32" y="3"/>
                      <a:pt x="23" y="0"/>
                      <a:pt x="16" y="2"/>
                    </a:cubicBezTo>
                    <a:cubicBezTo>
                      <a:pt x="10" y="4"/>
                      <a:pt x="11" y="11"/>
                      <a:pt x="10" y="16"/>
                    </a:cubicBezTo>
                    <a:cubicBezTo>
                      <a:pt x="7" y="25"/>
                      <a:pt x="4" y="33"/>
                      <a:pt x="3" y="42"/>
                    </a:cubicBezTo>
                    <a:cubicBezTo>
                      <a:pt x="2" y="44"/>
                      <a:pt x="0" y="47"/>
                      <a:pt x="1" y="49"/>
                    </a:cubicBezTo>
                    <a:cubicBezTo>
                      <a:pt x="3" y="52"/>
                      <a:pt x="9" y="52"/>
                      <a:pt x="11" y="54"/>
                    </a:cubicBezTo>
                    <a:cubicBezTo>
                      <a:pt x="16" y="56"/>
                      <a:pt x="19" y="59"/>
                      <a:pt x="24" y="60"/>
                    </a:cubicBezTo>
                    <a:cubicBezTo>
                      <a:pt x="29" y="63"/>
                      <a:pt x="35" y="62"/>
                      <a:pt x="40" y="63"/>
                    </a:cubicBezTo>
                    <a:close/>
                  </a:path>
                </a:pathLst>
              </a:custGeom>
              <a:solidFill>
                <a:srgbClr val="C1A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4" name="Freeform 196"/>
              <p:cNvSpPr/>
              <p:nvPr/>
            </p:nvSpPr>
            <p:spPr bwMode="auto">
              <a:xfrm>
                <a:off x="6170" y="1817"/>
                <a:ext cx="331" cy="301"/>
              </a:xfrm>
              <a:custGeom>
                <a:avLst/>
                <a:gdLst>
                  <a:gd name="T0" fmla="*/ 80 w 87"/>
                  <a:gd name="T1" fmla="*/ 49 h 79"/>
                  <a:gd name="T2" fmla="*/ 69 w 87"/>
                  <a:gd name="T3" fmla="*/ 78 h 79"/>
                  <a:gd name="T4" fmla="*/ 49 w 87"/>
                  <a:gd name="T5" fmla="*/ 75 h 79"/>
                  <a:gd name="T6" fmla="*/ 29 w 87"/>
                  <a:gd name="T7" fmla="*/ 72 h 79"/>
                  <a:gd name="T8" fmla="*/ 16 w 87"/>
                  <a:gd name="T9" fmla="*/ 72 h 79"/>
                  <a:gd name="T10" fmla="*/ 0 w 87"/>
                  <a:gd name="T11" fmla="*/ 69 h 79"/>
                  <a:gd name="T12" fmla="*/ 11 w 87"/>
                  <a:gd name="T13" fmla="*/ 16 h 79"/>
                  <a:gd name="T14" fmla="*/ 19 w 87"/>
                  <a:gd name="T15" fmla="*/ 0 h 79"/>
                  <a:gd name="T16" fmla="*/ 54 w 87"/>
                  <a:gd name="T17" fmla="*/ 3 h 79"/>
                  <a:gd name="T18" fmla="*/ 70 w 87"/>
                  <a:gd name="T19" fmla="*/ 5 h 79"/>
                  <a:gd name="T20" fmla="*/ 83 w 87"/>
                  <a:gd name="T21" fmla="*/ 5 h 79"/>
                  <a:gd name="T22" fmla="*/ 85 w 87"/>
                  <a:gd name="T23" fmla="*/ 14 h 79"/>
                  <a:gd name="T24" fmla="*/ 80 w 87"/>
                  <a:gd name="T25" fmla="*/ 4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" h="79">
                    <a:moveTo>
                      <a:pt x="80" y="49"/>
                    </a:moveTo>
                    <a:cubicBezTo>
                      <a:pt x="79" y="58"/>
                      <a:pt x="79" y="75"/>
                      <a:pt x="69" y="78"/>
                    </a:cubicBezTo>
                    <a:cubicBezTo>
                      <a:pt x="62" y="79"/>
                      <a:pt x="56" y="77"/>
                      <a:pt x="49" y="75"/>
                    </a:cubicBezTo>
                    <a:cubicBezTo>
                      <a:pt x="43" y="73"/>
                      <a:pt x="36" y="74"/>
                      <a:pt x="29" y="72"/>
                    </a:cubicBezTo>
                    <a:cubicBezTo>
                      <a:pt x="25" y="72"/>
                      <a:pt x="21" y="72"/>
                      <a:pt x="16" y="72"/>
                    </a:cubicBezTo>
                    <a:cubicBezTo>
                      <a:pt x="11" y="72"/>
                      <a:pt x="6" y="69"/>
                      <a:pt x="0" y="69"/>
                    </a:cubicBezTo>
                    <a:cubicBezTo>
                      <a:pt x="2" y="69"/>
                      <a:pt x="10" y="20"/>
                      <a:pt x="11" y="16"/>
                    </a:cubicBezTo>
                    <a:cubicBezTo>
                      <a:pt x="12" y="9"/>
                      <a:pt x="10" y="0"/>
                      <a:pt x="19" y="0"/>
                    </a:cubicBezTo>
                    <a:cubicBezTo>
                      <a:pt x="30" y="0"/>
                      <a:pt x="42" y="2"/>
                      <a:pt x="54" y="3"/>
                    </a:cubicBezTo>
                    <a:cubicBezTo>
                      <a:pt x="59" y="4"/>
                      <a:pt x="65" y="5"/>
                      <a:pt x="70" y="5"/>
                    </a:cubicBezTo>
                    <a:cubicBezTo>
                      <a:pt x="74" y="5"/>
                      <a:pt x="80" y="4"/>
                      <a:pt x="83" y="5"/>
                    </a:cubicBezTo>
                    <a:cubicBezTo>
                      <a:pt x="87" y="7"/>
                      <a:pt x="85" y="11"/>
                      <a:pt x="85" y="14"/>
                    </a:cubicBezTo>
                    <a:cubicBezTo>
                      <a:pt x="83" y="26"/>
                      <a:pt x="83" y="38"/>
                      <a:pt x="80" y="49"/>
                    </a:cubicBezTo>
                    <a:close/>
                  </a:path>
                </a:pathLst>
              </a:custGeom>
              <a:solidFill>
                <a:srgbClr val="97C3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5" name="Freeform 197"/>
              <p:cNvSpPr/>
              <p:nvPr/>
            </p:nvSpPr>
            <p:spPr bwMode="auto">
              <a:xfrm>
                <a:off x="5497" y="2267"/>
                <a:ext cx="357" cy="275"/>
              </a:xfrm>
              <a:custGeom>
                <a:avLst/>
                <a:gdLst>
                  <a:gd name="T0" fmla="*/ 81 w 94"/>
                  <a:gd name="T1" fmla="*/ 45 h 72"/>
                  <a:gd name="T2" fmla="*/ 94 w 94"/>
                  <a:gd name="T3" fmla="*/ 8 h 72"/>
                  <a:gd name="T4" fmla="*/ 84 w 94"/>
                  <a:gd name="T5" fmla="*/ 7 h 72"/>
                  <a:gd name="T6" fmla="*/ 60 w 94"/>
                  <a:gd name="T7" fmla="*/ 3 h 72"/>
                  <a:gd name="T8" fmla="*/ 23 w 94"/>
                  <a:gd name="T9" fmla="*/ 0 h 72"/>
                  <a:gd name="T10" fmla="*/ 15 w 94"/>
                  <a:gd name="T11" fmla="*/ 23 h 72"/>
                  <a:gd name="T12" fmla="*/ 0 w 94"/>
                  <a:gd name="T13" fmla="*/ 58 h 72"/>
                  <a:gd name="T14" fmla="*/ 7 w 94"/>
                  <a:gd name="T15" fmla="*/ 60 h 72"/>
                  <a:gd name="T16" fmla="*/ 39 w 94"/>
                  <a:gd name="T17" fmla="*/ 67 h 72"/>
                  <a:gd name="T18" fmla="*/ 56 w 94"/>
                  <a:gd name="T19" fmla="*/ 68 h 72"/>
                  <a:gd name="T20" fmla="*/ 70 w 94"/>
                  <a:gd name="T21" fmla="*/ 72 h 72"/>
                  <a:gd name="T22" fmla="*/ 74 w 94"/>
                  <a:gd name="T23" fmla="*/ 60 h 72"/>
                  <a:gd name="T24" fmla="*/ 81 w 94"/>
                  <a:gd name="T25" fmla="*/ 45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4" h="72">
                    <a:moveTo>
                      <a:pt x="81" y="45"/>
                    </a:moveTo>
                    <a:cubicBezTo>
                      <a:pt x="86" y="33"/>
                      <a:pt x="91" y="21"/>
                      <a:pt x="94" y="8"/>
                    </a:cubicBezTo>
                    <a:cubicBezTo>
                      <a:pt x="90" y="8"/>
                      <a:pt x="87" y="8"/>
                      <a:pt x="84" y="7"/>
                    </a:cubicBezTo>
                    <a:cubicBezTo>
                      <a:pt x="76" y="5"/>
                      <a:pt x="68" y="4"/>
                      <a:pt x="60" y="3"/>
                    </a:cubicBezTo>
                    <a:cubicBezTo>
                      <a:pt x="48" y="1"/>
                      <a:pt x="35" y="0"/>
                      <a:pt x="23" y="0"/>
                    </a:cubicBezTo>
                    <a:cubicBezTo>
                      <a:pt x="20" y="7"/>
                      <a:pt x="18" y="15"/>
                      <a:pt x="15" y="23"/>
                    </a:cubicBezTo>
                    <a:cubicBezTo>
                      <a:pt x="10" y="35"/>
                      <a:pt x="4" y="46"/>
                      <a:pt x="0" y="58"/>
                    </a:cubicBezTo>
                    <a:cubicBezTo>
                      <a:pt x="2" y="58"/>
                      <a:pt x="4" y="59"/>
                      <a:pt x="7" y="60"/>
                    </a:cubicBezTo>
                    <a:cubicBezTo>
                      <a:pt x="17" y="64"/>
                      <a:pt x="28" y="65"/>
                      <a:pt x="39" y="67"/>
                    </a:cubicBezTo>
                    <a:cubicBezTo>
                      <a:pt x="45" y="67"/>
                      <a:pt x="51" y="68"/>
                      <a:pt x="56" y="68"/>
                    </a:cubicBezTo>
                    <a:cubicBezTo>
                      <a:pt x="61" y="69"/>
                      <a:pt x="66" y="70"/>
                      <a:pt x="70" y="72"/>
                    </a:cubicBezTo>
                    <a:cubicBezTo>
                      <a:pt x="72" y="68"/>
                      <a:pt x="72" y="64"/>
                      <a:pt x="74" y="60"/>
                    </a:cubicBezTo>
                    <a:cubicBezTo>
                      <a:pt x="76" y="55"/>
                      <a:pt x="79" y="50"/>
                      <a:pt x="81" y="45"/>
                    </a:cubicBezTo>
                    <a:close/>
                  </a:path>
                </a:pathLst>
              </a:custGeom>
              <a:solidFill>
                <a:srgbClr val="B5CF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6" name="Freeform 198"/>
              <p:cNvSpPr/>
              <p:nvPr/>
            </p:nvSpPr>
            <p:spPr bwMode="auto">
              <a:xfrm>
                <a:off x="6018" y="2332"/>
                <a:ext cx="354" cy="248"/>
              </a:xfrm>
              <a:custGeom>
                <a:avLst/>
                <a:gdLst>
                  <a:gd name="T0" fmla="*/ 89 w 93"/>
                  <a:gd name="T1" fmla="*/ 17 h 65"/>
                  <a:gd name="T2" fmla="*/ 67 w 93"/>
                  <a:gd name="T3" fmla="*/ 55 h 65"/>
                  <a:gd name="T4" fmla="*/ 34 w 93"/>
                  <a:gd name="T5" fmla="*/ 60 h 65"/>
                  <a:gd name="T6" fmla="*/ 22 w 93"/>
                  <a:gd name="T7" fmla="*/ 62 h 65"/>
                  <a:gd name="T8" fmla="*/ 9 w 93"/>
                  <a:gd name="T9" fmla="*/ 61 h 65"/>
                  <a:gd name="T10" fmla="*/ 0 w 93"/>
                  <a:gd name="T11" fmla="*/ 61 h 65"/>
                  <a:gd name="T12" fmla="*/ 16 w 93"/>
                  <a:gd name="T13" fmla="*/ 21 h 65"/>
                  <a:gd name="T14" fmla="*/ 22 w 93"/>
                  <a:gd name="T15" fmla="*/ 6 h 65"/>
                  <a:gd name="T16" fmla="*/ 25 w 93"/>
                  <a:gd name="T17" fmla="*/ 1 h 65"/>
                  <a:gd name="T18" fmla="*/ 42 w 93"/>
                  <a:gd name="T19" fmla="*/ 3 h 65"/>
                  <a:gd name="T20" fmla="*/ 61 w 93"/>
                  <a:gd name="T21" fmla="*/ 4 h 65"/>
                  <a:gd name="T22" fmla="*/ 93 w 93"/>
                  <a:gd name="T23" fmla="*/ 7 h 65"/>
                  <a:gd name="T24" fmla="*/ 89 w 93"/>
                  <a:gd name="T25" fmla="*/ 17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3" h="65">
                    <a:moveTo>
                      <a:pt x="89" y="17"/>
                    </a:moveTo>
                    <a:cubicBezTo>
                      <a:pt x="82" y="30"/>
                      <a:pt x="76" y="43"/>
                      <a:pt x="67" y="55"/>
                    </a:cubicBezTo>
                    <a:cubicBezTo>
                      <a:pt x="58" y="65"/>
                      <a:pt x="45" y="60"/>
                      <a:pt x="34" y="60"/>
                    </a:cubicBezTo>
                    <a:cubicBezTo>
                      <a:pt x="30" y="60"/>
                      <a:pt x="26" y="61"/>
                      <a:pt x="22" y="62"/>
                    </a:cubicBezTo>
                    <a:cubicBezTo>
                      <a:pt x="18" y="62"/>
                      <a:pt x="14" y="61"/>
                      <a:pt x="9" y="61"/>
                    </a:cubicBezTo>
                    <a:cubicBezTo>
                      <a:pt x="6" y="61"/>
                      <a:pt x="3" y="61"/>
                      <a:pt x="0" y="61"/>
                    </a:cubicBezTo>
                    <a:cubicBezTo>
                      <a:pt x="7" y="48"/>
                      <a:pt x="11" y="34"/>
                      <a:pt x="16" y="21"/>
                    </a:cubicBezTo>
                    <a:cubicBezTo>
                      <a:pt x="18" y="16"/>
                      <a:pt x="20" y="11"/>
                      <a:pt x="22" y="6"/>
                    </a:cubicBezTo>
                    <a:cubicBezTo>
                      <a:pt x="22" y="2"/>
                      <a:pt x="21" y="2"/>
                      <a:pt x="25" y="1"/>
                    </a:cubicBezTo>
                    <a:cubicBezTo>
                      <a:pt x="29" y="0"/>
                      <a:pt x="37" y="3"/>
                      <a:pt x="42" y="3"/>
                    </a:cubicBezTo>
                    <a:cubicBezTo>
                      <a:pt x="48" y="4"/>
                      <a:pt x="55" y="4"/>
                      <a:pt x="61" y="4"/>
                    </a:cubicBezTo>
                    <a:cubicBezTo>
                      <a:pt x="72" y="4"/>
                      <a:pt x="82" y="6"/>
                      <a:pt x="93" y="7"/>
                    </a:cubicBezTo>
                    <a:cubicBezTo>
                      <a:pt x="93" y="7"/>
                      <a:pt x="91" y="12"/>
                      <a:pt x="89" y="17"/>
                    </a:cubicBezTo>
                    <a:close/>
                  </a:path>
                </a:pathLst>
              </a:custGeom>
              <a:solidFill>
                <a:srgbClr val="FDC2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7" name="Freeform 199"/>
              <p:cNvSpPr/>
              <p:nvPr/>
            </p:nvSpPr>
            <p:spPr bwMode="auto">
              <a:xfrm>
                <a:off x="5847" y="2057"/>
                <a:ext cx="323" cy="286"/>
              </a:xfrm>
              <a:custGeom>
                <a:avLst/>
                <a:gdLst>
                  <a:gd name="T0" fmla="*/ 75 w 85"/>
                  <a:gd name="T1" fmla="*/ 44 h 75"/>
                  <a:gd name="T2" fmla="*/ 74 w 85"/>
                  <a:gd name="T3" fmla="*/ 56 h 75"/>
                  <a:gd name="T4" fmla="*/ 69 w 85"/>
                  <a:gd name="T5" fmla="*/ 71 h 75"/>
                  <a:gd name="T6" fmla="*/ 39 w 85"/>
                  <a:gd name="T7" fmla="*/ 71 h 75"/>
                  <a:gd name="T8" fmla="*/ 15 w 85"/>
                  <a:gd name="T9" fmla="*/ 66 h 75"/>
                  <a:gd name="T10" fmla="*/ 0 w 85"/>
                  <a:gd name="T11" fmla="*/ 65 h 75"/>
                  <a:gd name="T12" fmla="*/ 11 w 85"/>
                  <a:gd name="T13" fmla="*/ 22 h 75"/>
                  <a:gd name="T14" fmla="*/ 15 w 85"/>
                  <a:gd name="T15" fmla="*/ 6 h 75"/>
                  <a:gd name="T16" fmla="*/ 22 w 85"/>
                  <a:gd name="T17" fmla="*/ 0 h 75"/>
                  <a:gd name="T18" fmla="*/ 63 w 85"/>
                  <a:gd name="T19" fmla="*/ 5 h 75"/>
                  <a:gd name="T20" fmla="*/ 83 w 85"/>
                  <a:gd name="T21" fmla="*/ 7 h 75"/>
                  <a:gd name="T22" fmla="*/ 76 w 85"/>
                  <a:gd name="T23" fmla="*/ 42 h 75"/>
                  <a:gd name="T24" fmla="*/ 75 w 85"/>
                  <a:gd name="T25" fmla="*/ 44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" h="75">
                    <a:moveTo>
                      <a:pt x="75" y="44"/>
                    </a:moveTo>
                    <a:cubicBezTo>
                      <a:pt x="75" y="48"/>
                      <a:pt x="75" y="52"/>
                      <a:pt x="74" y="56"/>
                    </a:cubicBezTo>
                    <a:cubicBezTo>
                      <a:pt x="73" y="59"/>
                      <a:pt x="71" y="70"/>
                      <a:pt x="69" y="71"/>
                    </a:cubicBezTo>
                    <a:cubicBezTo>
                      <a:pt x="60" y="75"/>
                      <a:pt x="48" y="71"/>
                      <a:pt x="39" y="71"/>
                    </a:cubicBezTo>
                    <a:cubicBezTo>
                      <a:pt x="31" y="71"/>
                      <a:pt x="23" y="67"/>
                      <a:pt x="15" y="66"/>
                    </a:cubicBezTo>
                    <a:cubicBezTo>
                      <a:pt x="10" y="66"/>
                      <a:pt x="5" y="67"/>
                      <a:pt x="0" y="65"/>
                    </a:cubicBezTo>
                    <a:cubicBezTo>
                      <a:pt x="5" y="51"/>
                      <a:pt x="7" y="36"/>
                      <a:pt x="11" y="22"/>
                    </a:cubicBezTo>
                    <a:cubicBezTo>
                      <a:pt x="13" y="16"/>
                      <a:pt x="14" y="11"/>
                      <a:pt x="15" y="6"/>
                    </a:cubicBezTo>
                    <a:cubicBezTo>
                      <a:pt x="16" y="1"/>
                      <a:pt x="17" y="0"/>
                      <a:pt x="22" y="0"/>
                    </a:cubicBezTo>
                    <a:cubicBezTo>
                      <a:pt x="35" y="0"/>
                      <a:pt x="50" y="3"/>
                      <a:pt x="63" y="5"/>
                    </a:cubicBezTo>
                    <a:cubicBezTo>
                      <a:pt x="70" y="6"/>
                      <a:pt x="76" y="6"/>
                      <a:pt x="83" y="7"/>
                    </a:cubicBezTo>
                    <a:cubicBezTo>
                      <a:pt x="85" y="19"/>
                      <a:pt x="77" y="30"/>
                      <a:pt x="76" y="42"/>
                    </a:cubicBezTo>
                    <a:cubicBezTo>
                      <a:pt x="75" y="42"/>
                      <a:pt x="75" y="43"/>
                      <a:pt x="75" y="44"/>
                    </a:cubicBezTo>
                    <a:close/>
                  </a:path>
                </a:pathLst>
              </a:custGeom>
              <a:solidFill>
                <a:srgbClr val="FDF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8" name="Freeform 200"/>
              <p:cNvSpPr/>
              <p:nvPr/>
            </p:nvSpPr>
            <p:spPr bwMode="auto">
              <a:xfrm>
                <a:off x="6547" y="2820"/>
                <a:ext cx="57" cy="244"/>
              </a:xfrm>
              <a:custGeom>
                <a:avLst/>
                <a:gdLst>
                  <a:gd name="T0" fmla="*/ 8 w 15"/>
                  <a:gd name="T1" fmla="*/ 2 h 64"/>
                  <a:gd name="T2" fmla="*/ 5 w 15"/>
                  <a:gd name="T3" fmla="*/ 11 h 64"/>
                  <a:gd name="T4" fmla="*/ 1 w 15"/>
                  <a:gd name="T5" fmla="*/ 32 h 64"/>
                  <a:gd name="T6" fmla="*/ 4 w 15"/>
                  <a:gd name="T7" fmla="*/ 40 h 64"/>
                  <a:gd name="T8" fmla="*/ 5 w 15"/>
                  <a:gd name="T9" fmla="*/ 44 h 64"/>
                  <a:gd name="T10" fmla="*/ 7 w 15"/>
                  <a:gd name="T11" fmla="*/ 52 h 64"/>
                  <a:gd name="T12" fmla="*/ 11 w 15"/>
                  <a:gd name="T13" fmla="*/ 64 h 64"/>
                  <a:gd name="T14" fmla="*/ 12 w 15"/>
                  <a:gd name="T15" fmla="*/ 61 h 64"/>
                  <a:gd name="T16" fmla="*/ 15 w 15"/>
                  <a:gd name="T17" fmla="*/ 62 h 64"/>
                  <a:gd name="T18" fmla="*/ 12 w 15"/>
                  <a:gd name="T19" fmla="*/ 51 h 64"/>
                  <a:gd name="T20" fmla="*/ 9 w 15"/>
                  <a:gd name="T21" fmla="*/ 43 h 64"/>
                  <a:gd name="T22" fmla="*/ 7 w 15"/>
                  <a:gd name="T23" fmla="*/ 38 h 64"/>
                  <a:gd name="T24" fmla="*/ 5 w 15"/>
                  <a:gd name="T25" fmla="*/ 32 h 64"/>
                  <a:gd name="T26" fmla="*/ 9 w 15"/>
                  <a:gd name="T27" fmla="*/ 13 h 64"/>
                  <a:gd name="T28" fmla="*/ 12 w 15"/>
                  <a:gd name="T29" fmla="*/ 3 h 64"/>
                  <a:gd name="T30" fmla="*/ 11 w 15"/>
                  <a:gd name="T31" fmla="*/ 0 h 64"/>
                  <a:gd name="T32" fmla="*/ 8 w 15"/>
                  <a:gd name="T33" fmla="*/ 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" h="64">
                    <a:moveTo>
                      <a:pt x="8" y="2"/>
                    </a:moveTo>
                    <a:cubicBezTo>
                      <a:pt x="5" y="11"/>
                      <a:pt x="5" y="11"/>
                      <a:pt x="5" y="11"/>
                    </a:cubicBezTo>
                    <a:cubicBezTo>
                      <a:pt x="3" y="18"/>
                      <a:pt x="0" y="25"/>
                      <a:pt x="1" y="32"/>
                    </a:cubicBezTo>
                    <a:cubicBezTo>
                      <a:pt x="1" y="35"/>
                      <a:pt x="2" y="38"/>
                      <a:pt x="4" y="40"/>
                    </a:cubicBezTo>
                    <a:cubicBezTo>
                      <a:pt x="5" y="44"/>
                      <a:pt x="5" y="44"/>
                      <a:pt x="5" y="44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8" y="56"/>
                      <a:pt x="9" y="60"/>
                      <a:pt x="11" y="64"/>
                    </a:cubicBezTo>
                    <a:cubicBezTo>
                      <a:pt x="11" y="63"/>
                      <a:pt x="11" y="61"/>
                      <a:pt x="12" y="61"/>
                    </a:cubicBezTo>
                    <a:cubicBezTo>
                      <a:pt x="13" y="60"/>
                      <a:pt x="15" y="61"/>
                      <a:pt x="15" y="62"/>
                    </a:cubicBezTo>
                    <a:cubicBezTo>
                      <a:pt x="13" y="58"/>
                      <a:pt x="12" y="55"/>
                      <a:pt x="12" y="51"/>
                    </a:cubicBezTo>
                    <a:cubicBezTo>
                      <a:pt x="9" y="43"/>
                      <a:pt x="9" y="43"/>
                      <a:pt x="9" y="43"/>
                    </a:cubicBezTo>
                    <a:cubicBezTo>
                      <a:pt x="7" y="38"/>
                      <a:pt x="7" y="38"/>
                      <a:pt x="7" y="38"/>
                    </a:cubicBezTo>
                    <a:cubicBezTo>
                      <a:pt x="6" y="36"/>
                      <a:pt x="5" y="34"/>
                      <a:pt x="5" y="32"/>
                    </a:cubicBezTo>
                    <a:cubicBezTo>
                      <a:pt x="5" y="25"/>
                      <a:pt x="7" y="19"/>
                      <a:pt x="9" y="13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2" y="0"/>
                      <a:pt x="11" y="0"/>
                    </a:cubicBezTo>
                    <a:cubicBezTo>
                      <a:pt x="9" y="0"/>
                      <a:pt x="8" y="0"/>
                      <a:pt x="8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9" name="Freeform 201"/>
              <p:cNvSpPr/>
              <p:nvPr/>
            </p:nvSpPr>
            <p:spPr bwMode="auto">
              <a:xfrm>
                <a:off x="6866" y="2606"/>
                <a:ext cx="202" cy="77"/>
              </a:xfrm>
              <a:custGeom>
                <a:avLst/>
                <a:gdLst>
                  <a:gd name="T0" fmla="*/ 7 w 53"/>
                  <a:gd name="T1" fmla="*/ 4 h 20"/>
                  <a:gd name="T2" fmla="*/ 2 w 53"/>
                  <a:gd name="T3" fmla="*/ 6 h 20"/>
                  <a:gd name="T4" fmla="*/ 0 w 53"/>
                  <a:gd name="T5" fmla="*/ 9 h 20"/>
                  <a:gd name="T6" fmla="*/ 3 w 53"/>
                  <a:gd name="T7" fmla="*/ 10 h 20"/>
                  <a:gd name="T8" fmla="*/ 8 w 53"/>
                  <a:gd name="T9" fmla="*/ 8 h 20"/>
                  <a:gd name="T10" fmla="*/ 24 w 53"/>
                  <a:gd name="T11" fmla="*/ 6 h 20"/>
                  <a:gd name="T12" fmla="*/ 44 w 53"/>
                  <a:gd name="T13" fmla="*/ 16 h 20"/>
                  <a:gd name="T14" fmla="*/ 49 w 53"/>
                  <a:gd name="T15" fmla="*/ 20 h 20"/>
                  <a:gd name="T16" fmla="*/ 52 w 53"/>
                  <a:gd name="T17" fmla="*/ 19 h 20"/>
                  <a:gd name="T18" fmla="*/ 52 w 53"/>
                  <a:gd name="T19" fmla="*/ 16 h 20"/>
                  <a:gd name="T20" fmla="*/ 47 w 53"/>
                  <a:gd name="T21" fmla="*/ 13 h 20"/>
                  <a:gd name="T22" fmla="*/ 25 w 53"/>
                  <a:gd name="T23" fmla="*/ 1 h 20"/>
                  <a:gd name="T24" fmla="*/ 7 w 53"/>
                  <a:gd name="T25" fmla="*/ 4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" h="20">
                    <a:moveTo>
                      <a:pt x="7" y="4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8"/>
                      <a:pt x="0" y="9"/>
                    </a:cubicBezTo>
                    <a:cubicBezTo>
                      <a:pt x="1" y="10"/>
                      <a:pt x="2" y="11"/>
                      <a:pt x="3" y="10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13" y="7"/>
                      <a:pt x="20" y="4"/>
                      <a:pt x="24" y="6"/>
                    </a:cubicBezTo>
                    <a:cubicBezTo>
                      <a:pt x="31" y="8"/>
                      <a:pt x="38" y="12"/>
                      <a:pt x="44" y="16"/>
                    </a:cubicBezTo>
                    <a:cubicBezTo>
                      <a:pt x="49" y="20"/>
                      <a:pt x="49" y="20"/>
                      <a:pt x="49" y="20"/>
                    </a:cubicBezTo>
                    <a:cubicBezTo>
                      <a:pt x="50" y="20"/>
                      <a:pt x="52" y="20"/>
                      <a:pt x="52" y="19"/>
                    </a:cubicBezTo>
                    <a:cubicBezTo>
                      <a:pt x="53" y="18"/>
                      <a:pt x="53" y="17"/>
                      <a:pt x="52" y="16"/>
                    </a:cubicBezTo>
                    <a:cubicBezTo>
                      <a:pt x="47" y="13"/>
                      <a:pt x="47" y="13"/>
                      <a:pt x="47" y="13"/>
                    </a:cubicBezTo>
                    <a:cubicBezTo>
                      <a:pt x="40" y="9"/>
                      <a:pt x="33" y="4"/>
                      <a:pt x="25" y="1"/>
                    </a:cubicBezTo>
                    <a:cubicBezTo>
                      <a:pt x="20" y="0"/>
                      <a:pt x="13" y="2"/>
                      <a:pt x="7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0" name="Freeform 202"/>
              <p:cNvSpPr/>
              <p:nvPr/>
            </p:nvSpPr>
            <p:spPr bwMode="auto">
              <a:xfrm>
                <a:off x="6642" y="2820"/>
                <a:ext cx="72" cy="255"/>
              </a:xfrm>
              <a:custGeom>
                <a:avLst/>
                <a:gdLst>
                  <a:gd name="T0" fmla="*/ 16 w 19"/>
                  <a:gd name="T1" fmla="*/ 1 h 67"/>
                  <a:gd name="T2" fmla="*/ 2 w 19"/>
                  <a:gd name="T3" fmla="*/ 19 h 67"/>
                  <a:gd name="T4" fmla="*/ 3 w 19"/>
                  <a:gd name="T5" fmla="*/ 27 h 67"/>
                  <a:gd name="T6" fmla="*/ 2 w 19"/>
                  <a:gd name="T7" fmla="*/ 31 h 67"/>
                  <a:gd name="T8" fmla="*/ 1 w 19"/>
                  <a:gd name="T9" fmla="*/ 37 h 67"/>
                  <a:gd name="T10" fmla="*/ 2 w 19"/>
                  <a:gd name="T11" fmla="*/ 43 h 67"/>
                  <a:gd name="T12" fmla="*/ 4 w 19"/>
                  <a:gd name="T13" fmla="*/ 47 h 67"/>
                  <a:gd name="T14" fmla="*/ 13 w 19"/>
                  <a:gd name="T15" fmla="*/ 66 h 67"/>
                  <a:gd name="T16" fmla="*/ 16 w 19"/>
                  <a:gd name="T17" fmla="*/ 66 h 67"/>
                  <a:gd name="T18" fmla="*/ 16 w 19"/>
                  <a:gd name="T19" fmla="*/ 63 h 67"/>
                  <a:gd name="T20" fmla="*/ 8 w 19"/>
                  <a:gd name="T21" fmla="*/ 45 h 67"/>
                  <a:gd name="T22" fmla="*/ 7 w 19"/>
                  <a:gd name="T23" fmla="*/ 42 h 67"/>
                  <a:gd name="T24" fmla="*/ 5 w 19"/>
                  <a:gd name="T25" fmla="*/ 37 h 67"/>
                  <a:gd name="T26" fmla="*/ 6 w 19"/>
                  <a:gd name="T27" fmla="*/ 32 h 67"/>
                  <a:gd name="T28" fmla="*/ 7 w 19"/>
                  <a:gd name="T29" fmla="*/ 28 h 67"/>
                  <a:gd name="T30" fmla="*/ 7 w 19"/>
                  <a:gd name="T31" fmla="*/ 23 h 67"/>
                  <a:gd name="T32" fmla="*/ 7 w 19"/>
                  <a:gd name="T33" fmla="*/ 19 h 67"/>
                  <a:gd name="T34" fmla="*/ 18 w 19"/>
                  <a:gd name="T35" fmla="*/ 5 h 67"/>
                  <a:gd name="T36" fmla="*/ 19 w 19"/>
                  <a:gd name="T37" fmla="*/ 2 h 67"/>
                  <a:gd name="T38" fmla="*/ 16 w 19"/>
                  <a:gd name="T39" fmla="*/ 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9" h="67">
                    <a:moveTo>
                      <a:pt x="16" y="1"/>
                    </a:moveTo>
                    <a:cubicBezTo>
                      <a:pt x="9" y="3"/>
                      <a:pt x="3" y="11"/>
                      <a:pt x="2" y="19"/>
                    </a:cubicBezTo>
                    <a:cubicBezTo>
                      <a:pt x="3" y="27"/>
                      <a:pt x="3" y="27"/>
                      <a:pt x="3" y="27"/>
                    </a:cubicBezTo>
                    <a:cubicBezTo>
                      <a:pt x="2" y="31"/>
                      <a:pt x="2" y="31"/>
                      <a:pt x="2" y="31"/>
                    </a:cubicBezTo>
                    <a:cubicBezTo>
                      <a:pt x="1" y="32"/>
                      <a:pt x="0" y="34"/>
                      <a:pt x="1" y="37"/>
                    </a:cubicBezTo>
                    <a:cubicBezTo>
                      <a:pt x="1" y="39"/>
                      <a:pt x="2" y="41"/>
                      <a:pt x="2" y="43"/>
                    </a:cubicBezTo>
                    <a:cubicBezTo>
                      <a:pt x="4" y="47"/>
                      <a:pt x="4" y="47"/>
                      <a:pt x="4" y="47"/>
                    </a:cubicBezTo>
                    <a:cubicBezTo>
                      <a:pt x="5" y="53"/>
                      <a:pt x="8" y="61"/>
                      <a:pt x="13" y="66"/>
                    </a:cubicBezTo>
                    <a:cubicBezTo>
                      <a:pt x="14" y="67"/>
                      <a:pt x="16" y="67"/>
                      <a:pt x="16" y="66"/>
                    </a:cubicBezTo>
                    <a:cubicBezTo>
                      <a:pt x="17" y="65"/>
                      <a:pt x="17" y="64"/>
                      <a:pt x="16" y="63"/>
                    </a:cubicBezTo>
                    <a:cubicBezTo>
                      <a:pt x="12" y="59"/>
                      <a:pt x="10" y="52"/>
                      <a:pt x="8" y="45"/>
                    </a:cubicBezTo>
                    <a:cubicBezTo>
                      <a:pt x="7" y="42"/>
                      <a:pt x="7" y="42"/>
                      <a:pt x="7" y="42"/>
                    </a:cubicBezTo>
                    <a:cubicBezTo>
                      <a:pt x="6" y="40"/>
                      <a:pt x="5" y="38"/>
                      <a:pt x="5" y="37"/>
                    </a:cubicBezTo>
                    <a:cubicBezTo>
                      <a:pt x="5" y="35"/>
                      <a:pt x="5" y="34"/>
                      <a:pt x="6" y="32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7" y="13"/>
                      <a:pt x="12" y="7"/>
                      <a:pt x="18" y="5"/>
                    </a:cubicBezTo>
                    <a:cubicBezTo>
                      <a:pt x="19" y="4"/>
                      <a:pt x="19" y="3"/>
                      <a:pt x="19" y="2"/>
                    </a:cubicBezTo>
                    <a:cubicBezTo>
                      <a:pt x="19" y="1"/>
                      <a:pt x="17" y="0"/>
                      <a:pt x="1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1" name="Freeform 203"/>
              <p:cNvSpPr/>
              <p:nvPr/>
            </p:nvSpPr>
            <p:spPr bwMode="auto">
              <a:xfrm>
                <a:off x="6843" y="2694"/>
                <a:ext cx="202" cy="95"/>
              </a:xfrm>
              <a:custGeom>
                <a:avLst/>
                <a:gdLst>
                  <a:gd name="T0" fmla="*/ 8 w 53"/>
                  <a:gd name="T1" fmla="*/ 4 h 25"/>
                  <a:gd name="T2" fmla="*/ 2 w 53"/>
                  <a:gd name="T3" fmla="*/ 6 h 25"/>
                  <a:gd name="T4" fmla="*/ 0 w 53"/>
                  <a:gd name="T5" fmla="*/ 8 h 25"/>
                  <a:gd name="T6" fmla="*/ 3 w 53"/>
                  <a:gd name="T7" fmla="*/ 10 h 25"/>
                  <a:gd name="T8" fmla="*/ 10 w 53"/>
                  <a:gd name="T9" fmla="*/ 8 h 25"/>
                  <a:gd name="T10" fmla="*/ 24 w 53"/>
                  <a:gd name="T11" fmla="*/ 5 h 25"/>
                  <a:gd name="T12" fmla="*/ 36 w 53"/>
                  <a:gd name="T13" fmla="*/ 10 h 25"/>
                  <a:gd name="T14" fmla="*/ 39 w 53"/>
                  <a:gd name="T15" fmla="*/ 12 h 25"/>
                  <a:gd name="T16" fmla="*/ 48 w 53"/>
                  <a:gd name="T17" fmla="*/ 23 h 25"/>
                  <a:gd name="T18" fmla="*/ 51 w 53"/>
                  <a:gd name="T19" fmla="*/ 25 h 25"/>
                  <a:gd name="T20" fmla="*/ 53 w 53"/>
                  <a:gd name="T21" fmla="*/ 23 h 25"/>
                  <a:gd name="T22" fmla="*/ 41 w 53"/>
                  <a:gd name="T23" fmla="*/ 8 h 25"/>
                  <a:gd name="T24" fmla="*/ 38 w 53"/>
                  <a:gd name="T25" fmla="*/ 6 h 25"/>
                  <a:gd name="T26" fmla="*/ 25 w 53"/>
                  <a:gd name="T27" fmla="*/ 1 h 25"/>
                  <a:gd name="T28" fmla="*/ 8 w 53"/>
                  <a:gd name="T29" fmla="*/ 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3" h="25">
                    <a:moveTo>
                      <a:pt x="8" y="4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7"/>
                      <a:pt x="0" y="8"/>
                    </a:cubicBezTo>
                    <a:cubicBezTo>
                      <a:pt x="1" y="10"/>
                      <a:pt x="2" y="10"/>
                      <a:pt x="3" y="10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4" y="6"/>
                      <a:pt x="18" y="4"/>
                      <a:pt x="24" y="5"/>
                    </a:cubicBezTo>
                    <a:cubicBezTo>
                      <a:pt x="28" y="6"/>
                      <a:pt x="32" y="8"/>
                      <a:pt x="36" y="10"/>
                    </a:cubicBezTo>
                    <a:cubicBezTo>
                      <a:pt x="39" y="12"/>
                      <a:pt x="39" y="12"/>
                      <a:pt x="39" y="12"/>
                    </a:cubicBezTo>
                    <a:cubicBezTo>
                      <a:pt x="46" y="15"/>
                      <a:pt x="47" y="16"/>
                      <a:pt x="48" y="23"/>
                    </a:cubicBezTo>
                    <a:cubicBezTo>
                      <a:pt x="49" y="25"/>
                      <a:pt x="50" y="25"/>
                      <a:pt x="51" y="25"/>
                    </a:cubicBezTo>
                    <a:cubicBezTo>
                      <a:pt x="52" y="25"/>
                      <a:pt x="53" y="24"/>
                      <a:pt x="53" y="23"/>
                    </a:cubicBezTo>
                    <a:cubicBezTo>
                      <a:pt x="52" y="14"/>
                      <a:pt x="49" y="12"/>
                      <a:pt x="41" y="8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34" y="4"/>
                      <a:pt x="29" y="2"/>
                      <a:pt x="25" y="1"/>
                    </a:cubicBezTo>
                    <a:cubicBezTo>
                      <a:pt x="18" y="0"/>
                      <a:pt x="13" y="2"/>
                      <a:pt x="8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2" name="Freeform 204"/>
              <p:cNvSpPr/>
              <p:nvPr/>
            </p:nvSpPr>
            <p:spPr bwMode="auto">
              <a:xfrm>
                <a:off x="6725" y="2789"/>
                <a:ext cx="293" cy="290"/>
              </a:xfrm>
              <a:custGeom>
                <a:avLst/>
                <a:gdLst>
                  <a:gd name="T0" fmla="*/ 40 w 77"/>
                  <a:gd name="T1" fmla="*/ 3 h 76"/>
                  <a:gd name="T2" fmla="*/ 38 w 77"/>
                  <a:gd name="T3" fmla="*/ 3 h 76"/>
                  <a:gd name="T4" fmla="*/ 30 w 77"/>
                  <a:gd name="T5" fmla="*/ 5 h 76"/>
                  <a:gd name="T6" fmla="*/ 28 w 77"/>
                  <a:gd name="T7" fmla="*/ 8 h 76"/>
                  <a:gd name="T8" fmla="*/ 27 w 77"/>
                  <a:gd name="T9" fmla="*/ 10 h 76"/>
                  <a:gd name="T10" fmla="*/ 21 w 77"/>
                  <a:gd name="T11" fmla="*/ 11 h 76"/>
                  <a:gd name="T12" fmla="*/ 15 w 77"/>
                  <a:gd name="T13" fmla="*/ 11 h 76"/>
                  <a:gd name="T14" fmla="*/ 0 w 77"/>
                  <a:gd name="T15" fmla="*/ 28 h 76"/>
                  <a:gd name="T16" fmla="*/ 5 w 77"/>
                  <a:gd name="T17" fmla="*/ 51 h 76"/>
                  <a:gd name="T18" fmla="*/ 6 w 77"/>
                  <a:gd name="T19" fmla="*/ 54 h 76"/>
                  <a:gd name="T20" fmla="*/ 22 w 77"/>
                  <a:gd name="T21" fmla="*/ 72 h 76"/>
                  <a:gd name="T22" fmla="*/ 51 w 77"/>
                  <a:gd name="T23" fmla="*/ 69 h 76"/>
                  <a:gd name="T24" fmla="*/ 68 w 77"/>
                  <a:gd name="T25" fmla="*/ 30 h 76"/>
                  <a:gd name="T26" fmla="*/ 36 w 77"/>
                  <a:gd name="T27" fmla="*/ 22 h 76"/>
                  <a:gd name="T28" fmla="*/ 36 w 77"/>
                  <a:gd name="T29" fmla="*/ 22 h 76"/>
                  <a:gd name="T30" fmla="*/ 23 w 77"/>
                  <a:gd name="T31" fmla="*/ 33 h 76"/>
                  <a:gd name="T32" fmla="*/ 36 w 77"/>
                  <a:gd name="T33" fmla="*/ 54 h 76"/>
                  <a:gd name="T34" fmla="*/ 49 w 77"/>
                  <a:gd name="T35" fmla="*/ 50 h 76"/>
                  <a:gd name="T36" fmla="*/ 50 w 77"/>
                  <a:gd name="T37" fmla="*/ 36 h 76"/>
                  <a:gd name="T38" fmla="*/ 41 w 77"/>
                  <a:gd name="T39" fmla="*/ 35 h 76"/>
                  <a:gd name="T40" fmla="*/ 40 w 77"/>
                  <a:gd name="T41" fmla="*/ 38 h 76"/>
                  <a:gd name="T42" fmla="*/ 43 w 77"/>
                  <a:gd name="T43" fmla="*/ 39 h 76"/>
                  <a:gd name="T44" fmla="*/ 47 w 77"/>
                  <a:gd name="T45" fmla="*/ 39 h 76"/>
                  <a:gd name="T46" fmla="*/ 46 w 77"/>
                  <a:gd name="T47" fmla="*/ 48 h 76"/>
                  <a:gd name="T48" fmla="*/ 38 w 77"/>
                  <a:gd name="T49" fmla="*/ 50 h 76"/>
                  <a:gd name="T50" fmla="*/ 27 w 77"/>
                  <a:gd name="T51" fmla="*/ 34 h 76"/>
                  <a:gd name="T52" fmla="*/ 37 w 77"/>
                  <a:gd name="T53" fmla="*/ 26 h 76"/>
                  <a:gd name="T54" fmla="*/ 37 w 77"/>
                  <a:gd name="T55" fmla="*/ 26 h 76"/>
                  <a:gd name="T56" fmla="*/ 64 w 77"/>
                  <a:gd name="T57" fmla="*/ 32 h 76"/>
                  <a:gd name="T58" fmla="*/ 49 w 77"/>
                  <a:gd name="T59" fmla="*/ 65 h 76"/>
                  <a:gd name="T60" fmla="*/ 24 w 77"/>
                  <a:gd name="T61" fmla="*/ 68 h 76"/>
                  <a:gd name="T62" fmla="*/ 11 w 77"/>
                  <a:gd name="T63" fmla="*/ 53 h 76"/>
                  <a:gd name="T64" fmla="*/ 9 w 77"/>
                  <a:gd name="T65" fmla="*/ 49 h 76"/>
                  <a:gd name="T66" fmla="*/ 5 w 77"/>
                  <a:gd name="T67" fmla="*/ 28 h 76"/>
                  <a:gd name="T68" fmla="*/ 16 w 77"/>
                  <a:gd name="T69" fmla="*/ 16 h 76"/>
                  <a:gd name="T70" fmla="*/ 21 w 77"/>
                  <a:gd name="T71" fmla="*/ 15 h 76"/>
                  <a:gd name="T72" fmla="*/ 30 w 77"/>
                  <a:gd name="T73" fmla="*/ 13 h 76"/>
                  <a:gd name="T74" fmla="*/ 32 w 77"/>
                  <a:gd name="T75" fmla="*/ 10 h 76"/>
                  <a:gd name="T76" fmla="*/ 33 w 77"/>
                  <a:gd name="T77" fmla="*/ 9 h 76"/>
                  <a:gd name="T78" fmla="*/ 39 w 77"/>
                  <a:gd name="T79" fmla="*/ 7 h 76"/>
                  <a:gd name="T80" fmla="*/ 41 w 77"/>
                  <a:gd name="T81" fmla="*/ 7 h 76"/>
                  <a:gd name="T82" fmla="*/ 72 w 77"/>
                  <a:gd name="T83" fmla="*/ 27 h 76"/>
                  <a:gd name="T84" fmla="*/ 75 w 77"/>
                  <a:gd name="T85" fmla="*/ 29 h 76"/>
                  <a:gd name="T86" fmla="*/ 76 w 77"/>
                  <a:gd name="T87" fmla="*/ 26 h 76"/>
                  <a:gd name="T88" fmla="*/ 40 w 77"/>
                  <a:gd name="T89" fmla="*/ 3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7" h="76">
                    <a:moveTo>
                      <a:pt x="40" y="3"/>
                    </a:moveTo>
                    <a:cubicBezTo>
                      <a:pt x="38" y="3"/>
                      <a:pt x="38" y="3"/>
                      <a:pt x="38" y="3"/>
                    </a:cubicBezTo>
                    <a:cubicBezTo>
                      <a:pt x="36" y="3"/>
                      <a:pt x="32" y="4"/>
                      <a:pt x="30" y="5"/>
                    </a:cubicBezTo>
                    <a:cubicBezTo>
                      <a:pt x="29" y="6"/>
                      <a:pt x="28" y="7"/>
                      <a:pt x="28" y="8"/>
                    </a:cubicBezTo>
                    <a:cubicBezTo>
                      <a:pt x="27" y="10"/>
                      <a:pt x="27" y="10"/>
                      <a:pt x="27" y="10"/>
                    </a:cubicBezTo>
                    <a:cubicBezTo>
                      <a:pt x="25" y="11"/>
                      <a:pt x="23" y="11"/>
                      <a:pt x="21" y="11"/>
                    </a:cubicBezTo>
                    <a:cubicBezTo>
                      <a:pt x="19" y="11"/>
                      <a:pt x="17" y="11"/>
                      <a:pt x="15" y="11"/>
                    </a:cubicBezTo>
                    <a:cubicBezTo>
                      <a:pt x="9" y="13"/>
                      <a:pt x="1" y="21"/>
                      <a:pt x="0" y="28"/>
                    </a:cubicBezTo>
                    <a:cubicBezTo>
                      <a:pt x="0" y="34"/>
                      <a:pt x="3" y="44"/>
                      <a:pt x="5" y="51"/>
                    </a:cubicBezTo>
                    <a:cubicBezTo>
                      <a:pt x="6" y="54"/>
                      <a:pt x="6" y="54"/>
                      <a:pt x="6" y="54"/>
                    </a:cubicBezTo>
                    <a:cubicBezTo>
                      <a:pt x="9" y="63"/>
                      <a:pt x="15" y="69"/>
                      <a:pt x="22" y="72"/>
                    </a:cubicBezTo>
                    <a:cubicBezTo>
                      <a:pt x="30" y="76"/>
                      <a:pt x="41" y="74"/>
                      <a:pt x="51" y="69"/>
                    </a:cubicBezTo>
                    <a:cubicBezTo>
                      <a:pt x="65" y="61"/>
                      <a:pt x="77" y="47"/>
                      <a:pt x="68" y="30"/>
                    </a:cubicBezTo>
                    <a:cubicBezTo>
                      <a:pt x="61" y="15"/>
                      <a:pt x="45" y="19"/>
                      <a:pt x="36" y="22"/>
                    </a:cubicBezTo>
                    <a:cubicBezTo>
                      <a:pt x="36" y="22"/>
                      <a:pt x="36" y="22"/>
                      <a:pt x="36" y="22"/>
                    </a:cubicBezTo>
                    <a:cubicBezTo>
                      <a:pt x="30" y="23"/>
                      <a:pt x="24" y="25"/>
                      <a:pt x="23" y="33"/>
                    </a:cubicBezTo>
                    <a:cubicBezTo>
                      <a:pt x="22" y="40"/>
                      <a:pt x="29" y="52"/>
                      <a:pt x="36" y="54"/>
                    </a:cubicBezTo>
                    <a:cubicBezTo>
                      <a:pt x="42" y="56"/>
                      <a:pt x="46" y="54"/>
                      <a:pt x="49" y="50"/>
                    </a:cubicBezTo>
                    <a:cubicBezTo>
                      <a:pt x="53" y="46"/>
                      <a:pt x="53" y="40"/>
                      <a:pt x="50" y="36"/>
                    </a:cubicBezTo>
                    <a:cubicBezTo>
                      <a:pt x="49" y="35"/>
                      <a:pt x="47" y="33"/>
                      <a:pt x="41" y="35"/>
                    </a:cubicBezTo>
                    <a:cubicBezTo>
                      <a:pt x="40" y="35"/>
                      <a:pt x="40" y="36"/>
                      <a:pt x="40" y="38"/>
                    </a:cubicBezTo>
                    <a:cubicBezTo>
                      <a:pt x="41" y="39"/>
                      <a:pt x="42" y="39"/>
                      <a:pt x="43" y="39"/>
                    </a:cubicBezTo>
                    <a:cubicBezTo>
                      <a:pt x="45" y="38"/>
                      <a:pt x="46" y="38"/>
                      <a:pt x="47" y="39"/>
                    </a:cubicBezTo>
                    <a:cubicBezTo>
                      <a:pt x="48" y="41"/>
                      <a:pt x="48" y="45"/>
                      <a:pt x="46" y="48"/>
                    </a:cubicBezTo>
                    <a:cubicBezTo>
                      <a:pt x="45" y="49"/>
                      <a:pt x="42" y="51"/>
                      <a:pt x="38" y="50"/>
                    </a:cubicBezTo>
                    <a:cubicBezTo>
                      <a:pt x="33" y="48"/>
                      <a:pt x="27" y="39"/>
                      <a:pt x="27" y="34"/>
                    </a:cubicBezTo>
                    <a:cubicBezTo>
                      <a:pt x="28" y="29"/>
                      <a:pt x="31" y="28"/>
                      <a:pt x="37" y="26"/>
                    </a:cubicBezTo>
                    <a:cubicBezTo>
                      <a:pt x="37" y="26"/>
                      <a:pt x="37" y="26"/>
                      <a:pt x="37" y="26"/>
                    </a:cubicBezTo>
                    <a:cubicBezTo>
                      <a:pt x="51" y="22"/>
                      <a:pt x="60" y="22"/>
                      <a:pt x="64" y="32"/>
                    </a:cubicBezTo>
                    <a:cubicBezTo>
                      <a:pt x="74" y="50"/>
                      <a:pt x="55" y="62"/>
                      <a:pt x="49" y="65"/>
                    </a:cubicBezTo>
                    <a:cubicBezTo>
                      <a:pt x="40" y="70"/>
                      <a:pt x="31" y="71"/>
                      <a:pt x="24" y="68"/>
                    </a:cubicBezTo>
                    <a:cubicBezTo>
                      <a:pt x="18" y="66"/>
                      <a:pt x="13" y="60"/>
                      <a:pt x="11" y="53"/>
                    </a:cubicBezTo>
                    <a:cubicBezTo>
                      <a:pt x="9" y="49"/>
                      <a:pt x="9" y="49"/>
                      <a:pt x="9" y="49"/>
                    </a:cubicBezTo>
                    <a:cubicBezTo>
                      <a:pt x="7" y="43"/>
                      <a:pt x="4" y="33"/>
                      <a:pt x="5" y="28"/>
                    </a:cubicBezTo>
                    <a:cubicBezTo>
                      <a:pt x="5" y="23"/>
                      <a:pt x="11" y="17"/>
                      <a:pt x="16" y="16"/>
                    </a:cubicBezTo>
                    <a:cubicBezTo>
                      <a:pt x="18" y="15"/>
                      <a:pt x="19" y="15"/>
                      <a:pt x="21" y="15"/>
                    </a:cubicBezTo>
                    <a:cubicBezTo>
                      <a:pt x="23" y="15"/>
                      <a:pt x="26" y="15"/>
                      <a:pt x="30" y="13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9"/>
                      <a:pt x="33" y="9"/>
                    </a:cubicBezTo>
                    <a:cubicBezTo>
                      <a:pt x="34" y="8"/>
                      <a:pt x="37" y="8"/>
                      <a:pt x="39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56" y="4"/>
                      <a:pt x="67" y="12"/>
                      <a:pt x="72" y="27"/>
                    </a:cubicBezTo>
                    <a:cubicBezTo>
                      <a:pt x="72" y="29"/>
                      <a:pt x="74" y="29"/>
                      <a:pt x="75" y="29"/>
                    </a:cubicBezTo>
                    <a:cubicBezTo>
                      <a:pt x="76" y="29"/>
                      <a:pt x="77" y="27"/>
                      <a:pt x="76" y="26"/>
                    </a:cubicBezTo>
                    <a:cubicBezTo>
                      <a:pt x="71" y="8"/>
                      <a:pt x="58" y="0"/>
                      <a:pt x="4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4" name="Freeform 206"/>
            <p:cNvSpPr/>
            <p:nvPr/>
          </p:nvSpPr>
          <p:spPr bwMode="auto">
            <a:xfrm>
              <a:off x="6421" y="2934"/>
              <a:ext cx="148" cy="130"/>
            </a:xfrm>
            <a:custGeom>
              <a:avLst/>
              <a:gdLst>
                <a:gd name="T0" fmla="*/ 11 w 39"/>
                <a:gd name="T1" fmla="*/ 23 h 34"/>
                <a:gd name="T2" fmla="*/ 18 w 39"/>
                <a:gd name="T3" fmla="*/ 0 h 34"/>
                <a:gd name="T4" fmla="*/ 11 w 39"/>
                <a:gd name="T5" fmla="*/ 2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4">
                  <a:moveTo>
                    <a:pt x="11" y="23"/>
                  </a:moveTo>
                  <a:cubicBezTo>
                    <a:pt x="26" y="34"/>
                    <a:pt x="39" y="0"/>
                    <a:pt x="18" y="0"/>
                  </a:cubicBezTo>
                  <a:cubicBezTo>
                    <a:pt x="6" y="0"/>
                    <a:pt x="0" y="15"/>
                    <a:pt x="11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207"/>
            <p:cNvSpPr/>
            <p:nvPr/>
          </p:nvSpPr>
          <p:spPr bwMode="auto">
            <a:xfrm>
              <a:off x="6946" y="2500"/>
              <a:ext cx="148" cy="129"/>
            </a:xfrm>
            <a:custGeom>
              <a:avLst/>
              <a:gdLst>
                <a:gd name="T0" fmla="*/ 11 w 39"/>
                <a:gd name="T1" fmla="*/ 23 h 34"/>
                <a:gd name="T2" fmla="*/ 18 w 39"/>
                <a:gd name="T3" fmla="*/ 0 h 34"/>
                <a:gd name="T4" fmla="*/ 11 w 39"/>
                <a:gd name="T5" fmla="*/ 2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4">
                  <a:moveTo>
                    <a:pt x="11" y="23"/>
                  </a:moveTo>
                  <a:cubicBezTo>
                    <a:pt x="26" y="34"/>
                    <a:pt x="39" y="0"/>
                    <a:pt x="18" y="0"/>
                  </a:cubicBezTo>
                  <a:cubicBezTo>
                    <a:pt x="6" y="0"/>
                    <a:pt x="0" y="15"/>
                    <a:pt x="11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208"/>
            <p:cNvSpPr/>
            <p:nvPr/>
          </p:nvSpPr>
          <p:spPr bwMode="auto">
            <a:xfrm>
              <a:off x="6269" y="2850"/>
              <a:ext cx="87" cy="81"/>
            </a:xfrm>
            <a:custGeom>
              <a:avLst/>
              <a:gdLst>
                <a:gd name="T0" fmla="*/ 6 w 23"/>
                <a:gd name="T1" fmla="*/ 14 h 21"/>
                <a:gd name="T2" fmla="*/ 11 w 23"/>
                <a:gd name="T3" fmla="*/ 0 h 21"/>
                <a:gd name="T4" fmla="*/ 6 w 23"/>
                <a:gd name="T5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1">
                  <a:moveTo>
                    <a:pt x="6" y="14"/>
                  </a:moveTo>
                  <a:cubicBezTo>
                    <a:pt x="15" y="21"/>
                    <a:pt x="23" y="0"/>
                    <a:pt x="11" y="0"/>
                  </a:cubicBezTo>
                  <a:cubicBezTo>
                    <a:pt x="3" y="1"/>
                    <a:pt x="0" y="9"/>
                    <a:pt x="6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09"/>
            <p:cNvSpPr/>
            <p:nvPr/>
          </p:nvSpPr>
          <p:spPr bwMode="auto">
            <a:xfrm>
              <a:off x="6973" y="2347"/>
              <a:ext cx="87" cy="80"/>
            </a:xfrm>
            <a:custGeom>
              <a:avLst/>
              <a:gdLst>
                <a:gd name="T0" fmla="*/ 6 w 23"/>
                <a:gd name="T1" fmla="*/ 14 h 21"/>
                <a:gd name="T2" fmla="*/ 11 w 23"/>
                <a:gd name="T3" fmla="*/ 0 h 21"/>
                <a:gd name="T4" fmla="*/ 6 w 23"/>
                <a:gd name="T5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1">
                  <a:moveTo>
                    <a:pt x="6" y="14"/>
                  </a:moveTo>
                  <a:cubicBezTo>
                    <a:pt x="15" y="21"/>
                    <a:pt x="23" y="0"/>
                    <a:pt x="11" y="0"/>
                  </a:cubicBezTo>
                  <a:cubicBezTo>
                    <a:pt x="3" y="1"/>
                    <a:pt x="0" y="9"/>
                    <a:pt x="6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10"/>
            <p:cNvSpPr/>
            <p:nvPr/>
          </p:nvSpPr>
          <p:spPr bwMode="auto">
            <a:xfrm>
              <a:off x="6102" y="2934"/>
              <a:ext cx="38" cy="35"/>
            </a:xfrm>
            <a:custGeom>
              <a:avLst/>
              <a:gdLst>
                <a:gd name="T0" fmla="*/ 3 w 10"/>
                <a:gd name="T1" fmla="*/ 6 h 9"/>
                <a:gd name="T2" fmla="*/ 5 w 10"/>
                <a:gd name="T3" fmla="*/ 0 h 9"/>
                <a:gd name="T4" fmla="*/ 3 w 10"/>
                <a:gd name="T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9">
                  <a:moveTo>
                    <a:pt x="3" y="6"/>
                  </a:moveTo>
                  <a:cubicBezTo>
                    <a:pt x="7" y="9"/>
                    <a:pt x="10" y="0"/>
                    <a:pt x="5" y="0"/>
                  </a:cubicBezTo>
                  <a:cubicBezTo>
                    <a:pt x="2" y="0"/>
                    <a:pt x="0" y="4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11"/>
            <p:cNvSpPr/>
            <p:nvPr/>
          </p:nvSpPr>
          <p:spPr bwMode="auto">
            <a:xfrm>
              <a:off x="7091" y="2233"/>
              <a:ext cx="38" cy="34"/>
            </a:xfrm>
            <a:custGeom>
              <a:avLst/>
              <a:gdLst>
                <a:gd name="T0" fmla="*/ 2 w 10"/>
                <a:gd name="T1" fmla="*/ 6 h 9"/>
                <a:gd name="T2" fmla="*/ 4 w 10"/>
                <a:gd name="T3" fmla="*/ 0 h 9"/>
                <a:gd name="T4" fmla="*/ 2 w 10"/>
                <a:gd name="T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9">
                  <a:moveTo>
                    <a:pt x="2" y="6"/>
                  </a:moveTo>
                  <a:cubicBezTo>
                    <a:pt x="6" y="9"/>
                    <a:pt x="10" y="0"/>
                    <a:pt x="4" y="0"/>
                  </a:cubicBezTo>
                  <a:cubicBezTo>
                    <a:pt x="1" y="0"/>
                    <a:pt x="0" y="4"/>
                    <a:pt x="2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12"/>
            <p:cNvSpPr/>
            <p:nvPr/>
          </p:nvSpPr>
          <p:spPr bwMode="auto">
            <a:xfrm>
              <a:off x="5059" y="1485"/>
              <a:ext cx="510" cy="1221"/>
            </a:xfrm>
            <a:custGeom>
              <a:avLst/>
              <a:gdLst>
                <a:gd name="T0" fmla="*/ 130 w 134"/>
                <a:gd name="T1" fmla="*/ 2 h 320"/>
                <a:gd name="T2" fmla="*/ 124 w 134"/>
                <a:gd name="T3" fmla="*/ 30 h 320"/>
                <a:gd name="T4" fmla="*/ 1 w 134"/>
                <a:gd name="T5" fmla="*/ 316 h 320"/>
                <a:gd name="T6" fmla="*/ 1 w 134"/>
                <a:gd name="T7" fmla="*/ 319 h 320"/>
                <a:gd name="T8" fmla="*/ 4 w 134"/>
                <a:gd name="T9" fmla="*/ 320 h 320"/>
                <a:gd name="T10" fmla="*/ 128 w 134"/>
                <a:gd name="T11" fmla="*/ 31 h 320"/>
                <a:gd name="T12" fmla="*/ 134 w 134"/>
                <a:gd name="T13" fmla="*/ 3 h 320"/>
                <a:gd name="T14" fmla="*/ 132 w 134"/>
                <a:gd name="T15" fmla="*/ 0 h 320"/>
                <a:gd name="T16" fmla="*/ 130 w 134"/>
                <a:gd name="T17" fmla="*/ 2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320">
                  <a:moveTo>
                    <a:pt x="130" y="2"/>
                  </a:moveTo>
                  <a:cubicBezTo>
                    <a:pt x="124" y="30"/>
                    <a:pt x="124" y="30"/>
                    <a:pt x="124" y="30"/>
                  </a:cubicBezTo>
                  <a:cubicBezTo>
                    <a:pt x="105" y="125"/>
                    <a:pt x="75" y="268"/>
                    <a:pt x="1" y="316"/>
                  </a:cubicBezTo>
                  <a:cubicBezTo>
                    <a:pt x="0" y="317"/>
                    <a:pt x="0" y="318"/>
                    <a:pt x="1" y="319"/>
                  </a:cubicBezTo>
                  <a:cubicBezTo>
                    <a:pt x="1" y="320"/>
                    <a:pt x="3" y="320"/>
                    <a:pt x="4" y="320"/>
                  </a:cubicBezTo>
                  <a:cubicBezTo>
                    <a:pt x="79" y="271"/>
                    <a:pt x="109" y="126"/>
                    <a:pt x="128" y="31"/>
                  </a:cubicBezTo>
                  <a:cubicBezTo>
                    <a:pt x="134" y="3"/>
                    <a:pt x="134" y="3"/>
                    <a:pt x="134" y="3"/>
                  </a:cubicBezTo>
                  <a:cubicBezTo>
                    <a:pt x="134" y="2"/>
                    <a:pt x="133" y="1"/>
                    <a:pt x="132" y="0"/>
                  </a:cubicBezTo>
                  <a:cubicBezTo>
                    <a:pt x="131" y="0"/>
                    <a:pt x="130" y="1"/>
                    <a:pt x="130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13"/>
            <p:cNvSpPr/>
            <p:nvPr/>
          </p:nvSpPr>
          <p:spPr bwMode="auto">
            <a:xfrm>
              <a:off x="5554" y="1485"/>
              <a:ext cx="1643" cy="115"/>
            </a:xfrm>
            <a:custGeom>
              <a:avLst/>
              <a:gdLst>
                <a:gd name="T0" fmla="*/ 0 w 432"/>
                <a:gd name="T1" fmla="*/ 2 h 30"/>
                <a:gd name="T2" fmla="*/ 2 w 432"/>
                <a:gd name="T3" fmla="*/ 4 h 30"/>
                <a:gd name="T4" fmla="*/ 430 w 432"/>
                <a:gd name="T5" fmla="*/ 30 h 30"/>
                <a:gd name="T6" fmla="*/ 432 w 432"/>
                <a:gd name="T7" fmla="*/ 28 h 30"/>
                <a:gd name="T8" fmla="*/ 430 w 432"/>
                <a:gd name="T9" fmla="*/ 26 h 30"/>
                <a:gd name="T10" fmla="*/ 2 w 432"/>
                <a:gd name="T11" fmla="*/ 0 h 30"/>
                <a:gd name="T12" fmla="*/ 0 w 432"/>
                <a:gd name="T13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30">
                  <a:moveTo>
                    <a:pt x="0" y="2"/>
                  </a:moveTo>
                  <a:cubicBezTo>
                    <a:pt x="0" y="3"/>
                    <a:pt x="1" y="4"/>
                    <a:pt x="2" y="4"/>
                  </a:cubicBezTo>
                  <a:cubicBezTo>
                    <a:pt x="155" y="21"/>
                    <a:pt x="299" y="30"/>
                    <a:pt x="430" y="30"/>
                  </a:cubicBezTo>
                  <a:cubicBezTo>
                    <a:pt x="431" y="30"/>
                    <a:pt x="432" y="29"/>
                    <a:pt x="432" y="28"/>
                  </a:cubicBezTo>
                  <a:cubicBezTo>
                    <a:pt x="432" y="26"/>
                    <a:pt x="431" y="26"/>
                    <a:pt x="430" y="26"/>
                  </a:cubicBezTo>
                  <a:cubicBezTo>
                    <a:pt x="299" y="26"/>
                    <a:pt x="156" y="17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14"/>
            <p:cNvSpPr/>
            <p:nvPr/>
          </p:nvSpPr>
          <p:spPr bwMode="auto">
            <a:xfrm>
              <a:off x="5036" y="1455"/>
              <a:ext cx="506" cy="1228"/>
            </a:xfrm>
            <a:custGeom>
              <a:avLst/>
              <a:gdLst>
                <a:gd name="T0" fmla="*/ 132 w 133"/>
                <a:gd name="T1" fmla="*/ 0 h 322"/>
                <a:gd name="T2" fmla="*/ 126 w 133"/>
                <a:gd name="T3" fmla="*/ 29 h 322"/>
                <a:gd name="T4" fmla="*/ 0 w 133"/>
                <a:gd name="T5" fmla="*/ 321 h 322"/>
                <a:gd name="T6" fmla="*/ 0 w 133"/>
                <a:gd name="T7" fmla="*/ 322 h 322"/>
                <a:gd name="T8" fmla="*/ 1 w 133"/>
                <a:gd name="T9" fmla="*/ 322 h 322"/>
                <a:gd name="T10" fmla="*/ 127 w 133"/>
                <a:gd name="T11" fmla="*/ 29 h 322"/>
                <a:gd name="T12" fmla="*/ 133 w 133"/>
                <a:gd name="T13" fmla="*/ 0 h 322"/>
                <a:gd name="T14" fmla="*/ 133 w 133"/>
                <a:gd name="T15" fmla="*/ 0 h 322"/>
                <a:gd name="T16" fmla="*/ 132 w 133"/>
                <a:gd name="T17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322">
                  <a:moveTo>
                    <a:pt x="132" y="0"/>
                  </a:moveTo>
                  <a:cubicBezTo>
                    <a:pt x="126" y="29"/>
                    <a:pt x="126" y="29"/>
                    <a:pt x="126" y="29"/>
                  </a:cubicBezTo>
                  <a:cubicBezTo>
                    <a:pt x="106" y="125"/>
                    <a:pt x="76" y="272"/>
                    <a:pt x="0" y="321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1" y="322"/>
                    <a:pt x="1" y="322"/>
                    <a:pt x="1" y="322"/>
                  </a:cubicBezTo>
                  <a:cubicBezTo>
                    <a:pt x="77" y="273"/>
                    <a:pt x="107" y="126"/>
                    <a:pt x="127" y="29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33" y="0"/>
                    <a:pt x="133" y="0"/>
                    <a:pt x="133" y="0"/>
                  </a:cubicBezTo>
                  <a:lnTo>
                    <a:pt x="132" y="0"/>
                  </a:ln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15"/>
            <p:cNvSpPr/>
            <p:nvPr/>
          </p:nvSpPr>
          <p:spPr bwMode="auto">
            <a:xfrm>
              <a:off x="5539" y="1455"/>
              <a:ext cx="1662" cy="103"/>
            </a:xfrm>
            <a:custGeom>
              <a:avLst/>
              <a:gdLst>
                <a:gd name="T0" fmla="*/ 0 w 437"/>
                <a:gd name="T1" fmla="*/ 0 h 27"/>
                <a:gd name="T2" fmla="*/ 1 w 437"/>
                <a:gd name="T3" fmla="*/ 0 h 27"/>
                <a:gd name="T4" fmla="*/ 437 w 437"/>
                <a:gd name="T5" fmla="*/ 27 h 27"/>
                <a:gd name="T6" fmla="*/ 437 w 437"/>
                <a:gd name="T7" fmla="*/ 26 h 27"/>
                <a:gd name="T8" fmla="*/ 437 w 437"/>
                <a:gd name="T9" fmla="*/ 26 h 27"/>
                <a:gd name="T10" fmla="*/ 1 w 437"/>
                <a:gd name="T11" fmla="*/ 0 h 27"/>
                <a:gd name="T12" fmla="*/ 0 w 437"/>
                <a:gd name="T1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7" h="27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57" y="18"/>
                    <a:pt x="304" y="27"/>
                    <a:pt x="437" y="27"/>
                  </a:cubicBezTo>
                  <a:cubicBezTo>
                    <a:pt x="437" y="26"/>
                    <a:pt x="437" y="26"/>
                    <a:pt x="437" y="26"/>
                  </a:cubicBezTo>
                  <a:cubicBezTo>
                    <a:pt x="437" y="26"/>
                    <a:pt x="437" y="26"/>
                    <a:pt x="437" y="26"/>
                  </a:cubicBezTo>
                  <a:cubicBezTo>
                    <a:pt x="304" y="26"/>
                    <a:pt x="157" y="17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16"/>
            <p:cNvSpPr/>
            <p:nvPr/>
          </p:nvSpPr>
          <p:spPr bwMode="auto">
            <a:xfrm>
              <a:off x="5071" y="1588"/>
              <a:ext cx="2126" cy="1194"/>
            </a:xfrm>
            <a:custGeom>
              <a:avLst/>
              <a:gdLst>
                <a:gd name="T0" fmla="*/ 555 w 559"/>
                <a:gd name="T1" fmla="*/ 2 h 313"/>
                <a:gd name="T2" fmla="*/ 540 w 559"/>
                <a:gd name="T3" fmla="*/ 54 h 313"/>
                <a:gd name="T4" fmla="*/ 472 w 559"/>
                <a:gd name="T5" fmla="*/ 205 h 313"/>
                <a:gd name="T6" fmla="*/ 205 w 559"/>
                <a:gd name="T7" fmla="*/ 307 h 313"/>
                <a:gd name="T8" fmla="*/ 108 w 559"/>
                <a:gd name="T9" fmla="*/ 297 h 313"/>
                <a:gd name="T10" fmla="*/ 3 w 559"/>
                <a:gd name="T11" fmla="*/ 287 h 313"/>
                <a:gd name="T12" fmla="*/ 1 w 559"/>
                <a:gd name="T13" fmla="*/ 290 h 313"/>
                <a:gd name="T14" fmla="*/ 3 w 559"/>
                <a:gd name="T15" fmla="*/ 292 h 313"/>
                <a:gd name="T16" fmla="*/ 107 w 559"/>
                <a:gd name="T17" fmla="*/ 301 h 313"/>
                <a:gd name="T18" fmla="*/ 205 w 559"/>
                <a:gd name="T19" fmla="*/ 312 h 313"/>
                <a:gd name="T20" fmla="*/ 475 w 559"/>
                <a:gd name="T21" fmla="*/ 208 h 313"/>
                <a:gd name="T22" fmla="*/ 544 w 559"/>
                <a:gd name="T23" fmla="*/ 55 h 313"/>
                <a:gd name="T24" fmla="*/ 559 w 559"/>
                <a:gd name="T25" fmla="*/ 3 h 313"/>
                <a:gd name="T26" fmla="*/ 558 w 559"/>
                <a:gd name="T27" fmla="*/ 1 h 313"/>
                <a:gd name="T28" fmla="*/ 555 w 559"/>
                <a:gd name="T29" fmla="*/ 2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9" h="313">
                  <a:moveTo>
                    <a:pt x="555" y="2"/>
                  </a:moveTo>
                  <a:cubicBezTo>
                    <a:pt x="550" y="18"/>
                    <a:pt x="545" y="35"/>
                    <a:pt x="540" y="54"/>
                  </a:cubicBezTo>
                  <a:cubicBezTo>
                    <a:pt x="525" y="110"/>
                    <a:pt x="510" y="168"/>
                    <a:pt x="472" y="205"/>
                  </a:cubicBezTo>
                  <a:cubicBezTo>
                    <a:pt x="408" y="268"/>
                    <a:pt x="318" y="303"/>
                    <a:pt x="205" y="307"/>
                  </a:cubicBezTo>
                  <a:cubicBezTo>
                    <a:pt x="172" y="309"/>
                    <a:pt x="140" y="303"/>
                    <a:pt x="108" y="297"/>
                  </a:cubicBezTo>
                  <a:cubicBezTo>
                    <a:pt x="73" y="290"/>
                    <a:pt x="38" y="284"/>
                    <a:pt x="3" y="287"/>
                  </a:cubicBezTo>
                  <a:cubicBezTo>
                    <a:pt x="1" y="287"/>
                    <a:pt x="0" y="289"/>
                    <a:pt x="1" y="290"/>
                  </a:cubicBezTo>
                  <a:cubicBezTo>
                    <a:pt x="1" y="291"/>
                    <a:pt x="2" y="292"/>
                    <a:pt x="3" y="292"/>
                  </a:cubicBezTo>
                  <a:cubicBezTo>
                    <a:pt x="37" y="288"/>
                    <a:pt x="71" y="295"/>
                    <a:pt x="107" y="301"/>
                  </a:cubicBezTo>
                  <a:cubicBezTo>
                    <a:pt x="139" y="307"/>
                    <a:pt x="172" y="313"/>
                    <a:pt x="205" y="312"/>
                  </a:cubicBezTo>
                  <a:cubicBezTo>
                    <a:pt x="319" y="307"/>
                    <a:pt x="410" y="272"/>
                    <a:pt x="475" y="208"/>
                  </a:cubicBezTo>
                  <a:cubicBezTo>
                    <a:pt x="514" y="170"/>
                    <a:pt x="529" y="111"/>
                    <a:pt x="544" y="55"/>
                  </a:cubicBezTo>
                  <a:cubicBezTo>
                    <a:pt x="549" y="37"/>
                    <a:pt x="554" y="19"/>
                    <a:pt x="559" y="3"/>
                  </a:cubicBezTo>
                  <a:cubicBezTo>
                    <a:pt x="559" y="2"/>
                    <a:pt x="559" y="1"/>
                    <a:pt x="558" y="1"/>
                  </a:cubicBezTo>
                  <a:cubicBezTo>
                    <a:pt x="557" y="0"/>
                    <a:pt x="555" y="1"/>
                    <a:pt x="555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17"/>
            <p:cNvSpPr/>
            <p:nvPr/>
          </p:nvSpPr>
          <p:spPr bwMode="auto">
            <a:xfrm>
              <a:off x="5877" y="2130"/>
              <a:ext cx="1160" cy="648"/>
            </a:xfrm>
            <a:custGeom>
              <a:avLst/>
              <a:gdLst>
                <a:gd name="T0" fmla="*/ 300 w 305"/>
                <a:gd name="T1" fmla="*/ 2 h 170"/>
                <a:gd name="T2" fmla="*/ 235 w 305"/>
                <a:gd name="T3" fmla="*/ 52 h 170"/>
                <a:gd name="T4" fmla="*/ 134 w 305"/>
                <a:gd name="T5" fmla="*/ 38 h 170"/>
                <a:gd name="T6" fmla="*/ 132 w 305"/>
                <a:gd name="T7" fmla="*/ 38 h 170"/>
                <a:gd name="T8" fmla="*/ 131 w 305"/>
                <a:gd name="T9" fmla="*/ 40 h 170"/>
                <a:gd name="T10" fmla="*/ 2 w 305"/>
                <a:gd name="T11" fmla="*/ 165 h 170"/>
                <a:gd name="T12" fmla="*/ 0 w 305"/>
                <a:gd name="T13" fmla="*/ 168 h 170"/>
                <a:gd name="T14" fmla="*/ 3 w 305"/>
                <a:gd name="T15" fmla="*/ 170 h 170"/>
                <a:gd name="T16" fmla="*/ 135 w 305"/>
                <a:gd name="T17" fmla="*/ 43 h 170"/>
                <a:gd name="T18" fmla="*/ 236 w 305"/>
                <a:gd name="T19" fmla="*/ 56 h 170"/>
                <a:gd name="T20" fmla="*/ 304 w 305"/>
                <a:gd name="T21" fmla="*/ 4 h 170"/>
                <a:gd name="T22" fmla="*/ 303 w 305"/>
                <a:gd name="T23" fmla="*/ 1 h 170"/>
                <a:gd name="T24" fmla="*/ 300 w 305"/>
                <a:gd name="T25" fmla="*/ 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5" h="170">
                  <a:moveTo>
                    <a:pt x="300" y="2"/>
                  </a:moveTo>
                  <a:cubicBezTo>
                    <a:pt x="287" y="26"/>
                    <a:pt x="264" y="44"/>
                    <a:pt x="235" y="52"/>
                  </a:cubicBezTo>
                  <a:cubicBezTo>
                    <a:pt x="201" y="62"/>
                    <a:pt x="163" y="56"/>
                    <a:pt x="134" y="38"/>
                  </a:cubicBezTo>
                  <a:cubicBezTo>
                    <a:pt x="134" y="38"/>
                    <a:pt x="133" y="38"/>
                    <a:pt x="132" y="38"/>
                  </a:cubicBezTo>
                  <a:cubicBezTo>
                    <a:pt x="131" y="39"/>
                    <a:pt x="131" y="39"/>
                    <a:pt x="131" y="40"/>
                  </a:cubicBezTo>
                  <a:cubicBezTo>
                    <a:pt x="123" y="100"/>
                    <a:pt x="68" y="154"/>
                    <a:pt x="2" y="165"/>
                  </a:cubicBezTo>
                  <a:cubicBezTo>
                    <a:pt x="1" y="166"/>
                    <a:pt x="0" y="167"/>
                    <a:pt x="0" y="168"/>
                  </a:cubicBezTo>
                  <a:cubicBezTo>
                    <a:pt x="1" y="169"/>
                    <a:pt x="2" y="170"/>
                    <a:pt x="3" y="170"/>
                  </a:cubicBezTo>
                  <a:cubicBezTo>
                    <a:pt x="69" y="158"/>
                    <a:pt x="125" y="104"/>
                    <a:pt x="135" y="43"/>
                  </a:cubicBezTo>
                  <a:cubicBezTo>
                    <a:pt x="164" y="61"/>
                    <a:pt x="202" y="66"/>
                    <a:pt x="236" y="56"/>
                  </a:cubicBezTo>
                  <a:cubicBezTo>
                    <a:pt x="266" y="48"/>
                    <a:pt x="291" y="29"/>
                    <a:pt x="304" y="4"/>
                  </a:cubicBezTo>
                  <a:cubicBezTo>
                    <a:pt x="305" y="3"/>
                    <a:pt x="304" y="1"/>
                    <a:pt x="303" y="1"/>
                  </a:cubicBezTo>
                  <a:cubicBezTo>
                    <a:pt x="302" y="0"/>
                    <a:pt x="301" y="1"/>
                    <a:pt x="300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18"/>
            <p:cNvSpPr/>
            <p:nvPr/>
          </p:nvSpPr>
          <p:spPr bwMode="auto">
            <a:xfrm>
              <a:off x="6813" y="2137"/>
              <a:ext cx="221" cy="698"/>
            </a:xfrm>
            <a:custGeom>
              <a:avLst/>
              <a:gdLst>
                <a:gd name="T0" fmla="*/ 53 w 58"/>
                <a:gd name="T1" fmla="*/ 2 h 183"/>
                <a:gd name="T2" fmla="*/ 46 w 58"/>
                <a:gd name="T3" fmla="*/ 26 h 183"/>
                <a:gd name="T4" fmla="*/ 1 w 58"/>
                <a:gd name="T5" fmla="*/ 180 h 183"/>
                <a:gd name="T6" fmla="*/ 2 w 58"/>
                <a:gd name="T7" fmla="*/ 183 h 183"/>
                <a:gd name="T8" fmla="*/ 5 w 58"/>
                <a:gd name="T9" fmla="*/ 181 h 183"/>
                <a:gd name="T10" fmla="*/ 50 w 58"/>
                <a:gd name="T11" fmla="*/ 27 h 183"/>
                <a:gd name="T12" fmla="*/ 57 w 58"/>
                <a:gd name="T13" fmla="*/ 3 h 183"/>
                <a:gd name="T14" fmla="*/ 56 w 58"/>
                <a:gd name="T15" fmla="*/ 0 h 183"/>
                <a:gd name="T16" fmla="*/ 53 w 58"/>
                <a:gd name="T17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83">
                  <a:moveTo>
                    <a:pt x="53" y="2"/>
                  </a:moveTo>
                  <a:cubicBezTo>
                    <a:pt x="46" y="26"/>
                    <a:pt x="46" y="26"/>
                    <a:pt x="46" y="26"/>
                  </a:cubicBezTo>
                  <a:cubicBezTo>
                    <a:pt x="30" y="78"/>
                    <a:pt x="15" y="128"/>
                    <a:pt x="1" y="180"/>
                  </a:cubicBezTo>
                  <a:cubicBezTo>
                    <a:pt x="0" y="181"/>
                    <a:pt x="1" y="183"/>
                    <a:pt x="2" y="183"/>
                  </a:cubicBezTo>
                  <a:cubicBezTo>
                    <a:pt x="3" y="183"/>
                    <a:pt x="5" y="182"/>
                    <a:pt x="5" y="181"/>
                  </a:cubicBezTo>
                  <a:cubicBezTo>
                    <a:pt x="19" y="129"/>
                    <a:pt x="34" y="79"/>
                    <a:pt x="50" y="27"/>
                  </a:cubicBezTo>
                  <a:cubicBezTo>
                    <a:pt x="57" y="3"/>
                    <a:pt x="57" y="3"/>
                    <a:pt x="57" y="3"/>
                  </a:cubicBezTo>
                  <a:cubicBezTo>
                    <a:pt x="58" y="2"/>
                    <a:pt x="57" y="0"/>
                    <a:pt x="56" y="0"/>
                  </a:cubicBezTo>
                  <a:cubicBezTo>
                    <a:pt x="55" y="0"/>
                    <a:pt x="54" y="0"/>
                    <a:pt x="53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19"/>
            <p:cNvSpPr/>
            <p:nvPr/>
          </p:nvSpPr>
          <p:spPr bwMode="auto">
            <a:xfrm>
              <a:off x="5866" y="2759"/>
              <a:ext cx="962" cy="84"/>
            </a:xfrm>
            <a:custGeom>
              <a:avLst/>
              <a:gdLst>
                <a:gd name="T0" fmla="*/ 0 w 253"/>
                <a:gd name="T1" fmla="*/ 2 h 22"/>
                <a:gd name="T2" fmla="*/ 2 w 253"/>
                <a:gd name="T3" fmla="*/ 5 h 22"/>
                <a:gd name="T4" fmla="*/ 144 w 253"/>
                <a:gd name="T5" fmla="*/ 15 h 22"/>
                <a:gd name="T6" fmla="*/ 250 w 253"/>
                <a:gd name="T7" fmla="*/ 22 h 22"/>
                <a:gd name="T8" fmla="*/ 253 w 253"/>
                <a:gd name="T9" fmla="*/ 20 h 22"/>
                <a:gd name="T10" fmla="*/ 250 w 253"/>
                <a:gd name="T11" fmla="*/ 18 h 22"/>
                <a:gd name="T12" fmla="*/ 145 w 253"/>
                <a:gd name="T13" fmla="*/ 10 h 22"/>
                <a:gd name="T14" fmla="*/ 3 w 253"/>
                <a:gd name="T15" fmla="*/ 0 h 22"/>
                <a:gd name="T16" fmla="*/ 0 w 253"/>
                <a:gd name="T17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3" h="22">
                  <a:moveTo>
                    <a:pt x="0" y="2"/>
                  </a:moveTo>
                  <a:cubicBezTo>
                    <a:pt x="0" y="3"/>
                    <a:pt x="1" y="5"/>
                    <a:pt x="2" y="5"/>
                  </a:cubicBezTo>
                  <a:cubicBezTo>
                    <a:pt x="144" y="15"/>
                    <a:pt x="144" y="15"/>
                    <a:pt x="144" y="15"/>
                  </a:cubicBezTo>
                  <a:cubicBezTo>
                    <a:pt x="250" y="22"/>
                    <a:pt x="250" y="22"/>
                    <a:pt x="250" y="22"/>
                  </a:cubicBezTo>
                  <a:cubicBezTo>
                    <a:pt x="251" y="22"/>
                    <a:pt x="252" y="21"/>
                    <a:pt x="253" y="20"/>
                  </a:cubicBezTo>
                  <a:cubicBezTo>
                    <a:pt x="253" y="19"/>
                    <a:pt x="252" y="18"/>
                    <a:pt x="250" y="18"/>
                  </a:cubicBezTo>
                  <a:cubicBezTo>
                    <a:pt x="145" y="10"/>
                    <a:pt x="145" y="10"/>
                    <a:pt x="145" y="1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20"/>
            <p:cNvSpPr/>
            <p:nvPr/>
          </p:nvSpPr>
          <p:spPr bwMode="auto">
            <a:xfrm>
              <a:off x="5485" y="1752"/>
              <a:ext cx="761" cy="824"/>
            </a:xfrm>
            <a:custGeom>
              <a:avLst/>
              <a:gdLst>
                <a:gd name="T0" fmla="*/ 57 w 200"/>
                <a:gd name="T1" fmla="*/ 2 h 216"/>
                <a:gd name="T2" fmla="*/ 0 w 200"/>
                <a:gd name="T3" fmla="*/ 191 h 216"/>
                <a:gd name="T4" fmla="*/ 0 w 200"/>
                <a:gd name="T5" fmla="*/ 193 h 216"/>
                <a:gd name="T6" fmla="*/ 1 w 200"/>
                <a:gd name="T7" fmla="*/ 195 h 216"/>
                <a:gd name="T8" fmla="*/ 197 w 200"/>
                <a:gd name="T9" fmla="*/ 216 h 216"/>
                <a:gd name="T10" fmla="*/ 200 w 200"/>
                <a:gd name="T11" fmla="*/ 213 h 216"/>
                <a:gd name="T12" fmla="*/ 197 w 200"/>
                <a:gd name="T13" fmla="*/ 211 h 216"/>
                <a:gd name="T14" fmla="*/ 6 w 200"/>
                <a:gd name="T15" fmla="*/ 191 h 216"/>
                <a:gd name="T16" fmla="*/ 62 w 200"/>
                <a:gd name="T17" fmla="*/ 3 h 216"/>
                <a:gd name="T18" fmla="*/ 62 w 200"/>
                <a:gd name="T19" fmla="*/ 2 h 216"/>
                <a:gd name="T20" fmla="*/ 60 w 200"/>
                <a:gd name="T21" fmla="*/ 0 h 216"/>
                <a:gd name="T22" fmla="*/ 57 w 200"/>
                <a:gd name="T23" fmla="*/ 2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216">
                  <a:moveTo>
                    <a:pt x="57" y="2"/>
                  </a:moveTo>
                  <a:cubicBezTo>
                    <a:pt x="46" y="64"/>
                    <a:pt x="20" y="167"/>
                    <a:pt x="0" y="191"/>
                  </a:cubicBezTo>
                  <a:cubicBezTo>
                    <a:pt x="0" y="192"/>
                    <a:pt x="0" y="192"/>
                    <a:pt x="0" y="193"/>
                  </a:cubicBezTo>
                  <a:cubicBezTo>
                    <a:pt x="0" y="194"/>
                    <a:pt x="1" y="194"/>
                    <a:pt x="1" y="195"/>
                  </a:cubicBezTo>
                  <a:cubicBezTo>
                    <a:pt x="74" y="216"/>
                    <a:pt x="163" y="216"/>
                    <a:pt x="197" y="216"/>
                  </a:cubicBezTo>
                  <a:cubicBezTo>
                    <a:pt x="199" y="215"/>
                    <a:pt x="200" y="214"/>
                    <a:pt x="200" y="213"/>
                  </a:cubicBezTo>
                  <a:cubicBezTo>
                    <a:pt x="199" y="212"/>
                    <a:pt x="198" y="211"/>
                    <a:pt x="197" y="211"/>
                  </a:cubicBezTo>
                  <a:cubicBezTo>
                    <a:pt x="163" y="212"/>
                    <a:pt x="77" y="212"/>
                    <a:pt x="6" y="191"/>
                  </a:cubicBezTo>
                  <a:cubicBezTo>
                    <a:pt x="27" y="161"/>
                    <a:pt x="52" y="55"/>
                    <a:pt x="62" y="3"/>
                  </a:cubicBezTo>
                  <a:cubicBezTo>
                    <a:pt x="62" y="2"/>
                    <a:pt x="62" y="2"/>
                    <a:pt x="62" y="2"/>
                  </a:cubicBezTo>
                  <a:cubicBezTo>
                    <a:pt x="62" y="1"/>
                    <a:pt x="61" y="0"/>
                    <a:pt x="60" y="0"/>
                  </a:cubicBezTo>
                  <a:cubicBezTo>
                    <a:pt x="59" y="0"/>
                    <a:pt x="58" y="1"/>
                    <a:pt x="57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1"/>
            <p:cNvSpPr/>
            <p:nvPr/>
          </p:nvSpPr>
          <p:spPr bwMode="auto">
            <a:xfrm>
              <a:off x="5706" y="1752"/>
              <a:ext cx="1118" cy="599"/>
            </a:xfrm>
            <a:custGeom>
              <a:avLst/>
              <a:gdLst>
                <a:gd name="T0" fmla="*/ 0 w 294"/>
                <a:gd name="T1" fmla="*/ 2 h 157"/>
                <a:gd name="T2" fmla="*/ 0 w 294"/>
                <a:gd name="T3" fmla="*/ 2 h 157"/>
                <a:gd name="T4" fmla="*/ 2 w 294"/>
                <a:gd name="T5" fmla="*/ 5 h 157"/>
                <a:gd name="T6" fmla="*/ 289 w 294"/>
                <a:gd name="T7" fmla="*/ 30 h 157"/>
                <a:gd name="T8" fmla="*/ 250 w 294"/>
                <a:gd name="T9" fmla="*/ 154 h 157"/>
                <a:gd name="T10" fmla="*/ 250 w 294"/>
                <a:gd name="T11" fmla="*/ 155 h 157"/>
                <a:gd name="T12" fmla="*/ 251 w 294"/>
                <a:gd name="T13" fmla="*/ 157 h 157"/>
                <a:gd name="T14" fmla="*/ 254 w 294"/>
                <a:gd name="T15" fmla="*/ 156 h 157"/>
                <a:gd name="T16" fmla="*/ 294 w 294"/>
                <a:gd name="T17" fmla="*/ 28 h 157"/>
                <a:gd name="T18" fmla="*/ 293 w 294"/>
                <a:gd name="T19" fmla="*/ 26 h 157"/>
                <a:gd name="T20" fmla="*/ 292 w 294"/>
                <a:gd name="T21" fmla="*/ 25 h 157"/>
                <a:gd name="T22" fmla="*/ 2 w 294"/>
                <a:gd name="T23" fmla="*/ 0 h 157"/>
                <a:gd name="T24" fmla="*/ 0 w 294"/>
                <a:gd name="T25" fmla="*/ 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4" h="157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83" y="15"/>
                    <a:pt x="203" y="26"/>
                    <a:pt x="289" y="30"/>
                  </a:cubicBezTo>
                  <a:cubicBezTo>
                    <a:pt x="283" y="68"/>
                    <a:pt x="264" y="131"/>
                    <a:pt x="250" y="154"/>
                  </a:cubicBezTo>
                  <a:cubicBezTo>
                    <a:pt x="250" y="154"/>
                    <a:pt x="250" y="154"/>
                    <a:pt x="250" y="155"/>
                  </a:cubicBezTo>
                  <a:cubicBezTo>
                    <a:pt x="250" y="156"/>
                    <a:pt x="250" y="156"/>
                    <a:pt x="251" y="157"/>
                  </a:cubicBezTo>
                  <a:cubicBezTo>
                    <a:pt x="252" y="157"/>
                    <a:pt x="253" y="157"/>
                    <a:pt x="254" y="156"/>
                  </a:cubicBezTo>
                  <a:cubicBezTo>
                    <a:pt x="269" y="130"/>
                    <a:pt x="289" y="63"/>
                    <a:pt x="294" y="28"/>
                  </a:cubicBezTo>
                  <a:cubicBezTo>
                    <a:pt x="294" y="27"/>
                    <a:pt x="294" y="27"/>
                    <a:pt x="293" y="26"/>
                  </a:cubicBezTo>
                  <a:cubicBezTo>
                    <a:pt x="293" y="26"/>
                    <a:pt x="293" y="25"/>
                    <a:pt x="292" y="25"/>
                  </a:cubicBezTo>
                  <a:cubicBezTo>
                    <a:pt x="206" y="22"/>
                    <a:pt x="84" y="1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22"/>
            <p:cNvSpPr/>
            <p:nvPr/>
          </p:nvSpPr>
          <p:spPr bwMode="auto">
            <a:xfrm>
              <a:off x="5531" y="1783"/>
              <a:ext cx="700" cy="762"/>
            </a:xfrm>
            <a:custGeom>
              <a:avLst/>
              <a:gdLst>
                <a:gd name="T0" fmla="*/ 54 w 184"/>
                <a:gd name="T1" fmla="*/ 1 h 200"/>
                <a:gd name="T2" fmla="*/ 0 w 184"/>
                <a:gd name="T3" fmla="*/ 179 h 200"/>
                <a:gd name="T4" fmla="*/ 0 w 184"/>
                <a:gd name="T5" fmla="*/ 179 h 200"/>
                <a:gd name="T6" fmla="*/ 1 w 184"/>
                <a:gd name="T7" fmla="*/ 180 h 200"/>
                <a:gd name="T8" fmla="*/ 184 w 184"/>
                <a:gd name="T9" fmla="*/ 199 h 200"/>
                <a:gd name="T10" fmla="*/ 184 w 184"/>
                <a:gd name="T11" fmla="*/ 199 h 200"/>
                <a:gd name="T12" fmla="*/ 184 w 184"/>
                <a:gd name="T13" fmla="*/ 198 h 200"/>
                <a:gd name="T14" fmla="*/ 1 w 184"/>
                <a:gd name="T15" fmla="*/ 179 h 200"/>
                <a:gd name="T16" fmla="*/ 55 w 184"/>
                <a:gd name="T17" fmla="*/ 1 h 200"/>
                <a:gd name="T18" fmla="*/ 55 w 184"/>
                <a:gd name="T19" fmla="*/ 1 h 200"/>
                <a:gd name="T20" fmla="*/ 55 w 184"/>
                <a:gd name="T21" fmla="*/ 0 h 200"/>
                <a:gd name="T22" fmla="*/ 54 w 184"/>
                <a:gd name="T23" fmla="*/ 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4" h="200">
                  <a:moveTo>
                    <a:pt x="54" y="1"/>
                  </a:moveTo>
                  <a:cubicBezTo>
                    <a:pt x="44" y="61"/>
                    <a:pt x="19" y="156"/>
                    <a:pt x="0" y="179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1" y="180"/>
                    <a:pt x="1" y="180"/>
                    <a:pt x="1" y="180"/>
                  </a:cubicBezTo>
                  <a:cubicBezTo>
                    <a:pt x="69" y="200"/>
                    <a:pt x="152" y="200"/>
                    <a:pt x="184" y="199"/>
                  </a:cubicBezTo>
                  <a:cubicBezTo>
                    <a:pt x="184" y="199"/>
                    <a:pt x="184" y="199"/>
                    <a:pt x="184" y="199"/>
                  </a:cubicBezTo>
                  <a:cubicBezTo>
                    <a:pt x="184" y="198"/>
                    <a:pt x="184" y="198"/>
                    <a:pt x="184" y="198"/>
                  </a:cubicBezTo>
                  <a:cubicBezTo>
                    <a:pt x="152" y="199"/>
                    <a:pt x="69" y="199"/>
                    <a:pt x="1" y="179"/>
                  </a:cubicBezTo>
                  <a:cubicBezTo>
                    <a:pt x="21" y="153"/>
                    <a:pt x="46" y="51"/>
                    <a:pt x="55" y="1"/>
                  </a:cubicBezTo>
                  <a:cubicBezTo>
                    <a:pt x="55" y="1"/>
                    <a:pt x="55" y="1"/>
                    <a:pt x="55" y="1"/>
                  </a:cubicBezTo>
                  <a:cubicBezTo>
                    <a:pt x="55" y="0"/>
                    <a:pt x="55" y="0"/>
                    <a:pt x="55" y="0"/>
                  </a:cubicBezTo>
                  <a:lnTo>
                    <a:pt x="54" y="1"/>
                  </a:ln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23"/>
            <p:cNvSpPr/>
            <p:nvPr/>
          </p:nvSpPr>
          <p:spPr bwMode="auto">
            <a:xfrm>
              <a:off x="5740" y="1783"/>
              <a:ext cx="1039" cy="549"/>
            </a:xfrm>
            <a:custGeom>
              <a:avLst/>
              <a:gdLst>
                <a:gd name="T0" fmla="*/ 0 w 273"/>
                <a:gd name="T1" fmla="*/ 1 h 144"/>
                <a:gd name="T2" fmla="*/ 0 w 273"/>
                <a:gd name="T3" fmla="*/ 1 h 144"/>
                <a:gd name="T4" fmla="*/ 0 w 273"/>
                <a:gd name="T5" fmla="*/ 1 h 144"/>
                <a:gd name="T6" fmla="*/ 272 w 273"/>
                <a:gd name="T7" fmla="*/ 25 h 144"/>
                <a:gd name="T8" fmla="*/ 235 w 273"/>
                <a:gd name="T9" fmla="*/ 144 h 144"/>
                <a:gd name="T10" fmla="*/ 234 w 273"/>
                <a:gd name="T11" fmla="*/ 144 h 144"/>
                <a:gd name="T12" fmla="*/ 235 w 273"/>
                <a:gd name="T13" fmla="*/ 144 h 144"/>
                <a:gd name="T14" fmla="*/ 235 w 273"/>
                <a:gd name="T15" fmla="*/ 144 h 144"/>
                <a:gd name="T16" fmla="*/ 273 w 273"/>
                <a:gd name="T17" fmla="*/ 24 h 144"/>
                <a:gd name="T18" fmla="*/ 273 w 273"/>
                <a:gd name="T19" fmla="*/ 24 h 144"/>
                <a:gd name="T20" fmla="*/ 272 w 273"/>
                <a:gd name="T21" fmla="*/ 24 h 144"/>
                <a:gd name="T22" fmla="*/ 0 w 273"/>
                <a:gd name="T23" fmla="*/ 0 h 144"/>
                <a:gd name="T24" fmla="*/ 0 w 273"/>
                <a:gd name="T25" fmla="*/ 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3" h="144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77" y="11"/>
                    <a:pt x="191" y="22"/>
                    <a:pt x="272" y="25"/>
                  </a:cubicBezTo>
                  <a:cubicBezTo>
                    <a:pt x="267" y="57"/>
                    <a:pt x="249" y="120"/>
                    <a:pt x="235" y="144"/>
                  </a:cubicBezTo>
                  <a:cubicBezTo>
                    <a:pt x="234" y="144"/>
                    <a:pt x="234" y="144"/>
                    <a:pt x="234" y="144"/>
                  </a:cubicBezTo>
                  <a:cubicBezTo>
                    <a:pt x="235" y="144"/>
                    <a:pt x="235" y="144"/>
                    <a:pt x="235" y="144"/>
                  </a:cubicBezTo>
                  <a:cubicBezTo>
                    <a:pt x="235" y="144"/>
                    <a:pt x="235" y="144"/>
                    <a:pt x="235" y="144"/>
                  </a:cubicBezTo>
                  <a:cubicBezTo>
                    <a:pt x="249" y="120"/>
                    <a:pt x="268" y="57"/>
                    <a:pt x="273" y="24"/>
                  </a:cubicBezTo>
                  <a:cubicBezTo>
                    <a:pt x="273" y="24"/>
                    <a:pt x="273" y="24"/>
                    <a:pt x="273" y="24"/>
                  </a:cubicBezTo>
                  <a:cubicBezTo>
                    <a:pt x="272" y="24"/>
                    <a:pt x="272" y="24"/>
                    <a:pt x="272" y="24"/>
                  </a:cubicBezTo>
                  <a:cubicBezTo>
                    <a:pt x="191" y="21"/>
                    <a:pt x="77" y="10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24"/>
            <p:cNvSpPr/>
            <p:nvPr/>
          </p:nvSpPr>
          <p:spPr bwMode="auto">
            <a:xfrm>
              <a:off x="5653" y="2019"/>
              <a:ext cx="1099" cy="122"/>
            </a:xfrm>
            <a:custGeom>
              <a:avLst/>
              <a:gdLst>
                <a:gd name="T0" fmla="*/ 0 w 289"/>
                <a:gd name="T1" fmla="*/ 2 h 32"/>
                <a:gd name="T2" fmla="*/ 2 w 289"/>
                <a:gd name="T3" fmla="*/ 5 h 32"/>
                <a:gd name="T4" fmla="*/ 287 w 289"/>
                <a:gd name="T5" fmla="*/ 32 h 32"/>
                <a:gd name="T6" fmla="*/ 289 w 289"/>
                <a:gd name="T7" fmla="*/ 30 h 32"/>
                <a:gd name="T8" fmla="*/ 287 w 289"/>
                <a:gd name="T9" fmla="*/ 27 h 32"/>
                <a:gd name="T10" fmla="*/ 2 w 289"/>
                <a:gd name="T11" fmla="*/ 0 h 32"/>
                <a:gd name="T12" fmla="*/ 0 w 289"/>
                <a:gd name="T13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9" h="32">
                  <a:moveTo>
                    <a:pt x="0" y="2"/>
                  </a:moveTo>
                  <a:cubicBezTo>
                    <a:pt x="0" y="3"/>
                    <a:pt x="0" y="4"/>
                    <a:pt x="2" y="5"/>
                  </a:cubicBezTo>
                  <a:cubicBezTo>
                    <a:pt x="102" y="18"/>
                    <a:pt x="198" y="27"/>
                    <a:pt x="287" y="32"/>
                  </a:cubicBezTo>
                  <a:cubicBezTo>
                    <a:pt x="288" y="32"/>
                    <a:pt x="289" y="31"/>
                    <a:pt x="289" y="30"/>
                  </a:cubicBezTo>
                  <a:cubicBezTo>
                    <a:pt x="289" y="28"/>
                    <a:pt x="288" y="27"/>
                    <a:pt x="287" y="27"/>
                  </a:cubicBezTo>
                  <a:cubicBezTo>
                    <a:pt x="198" y="23"/>
                    <a:pt x="102" y="14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25"/>
            <p:cNvSpPr/>
            <p:nvPr/>
          </p:nvSpPr>
          <p:spPr bwMode="auto">
            <a:xfrm>
              <a:off x="5592" y="2256"/>
              <a:ext cx="776" cy="118"/>
            </a:xfrm>
            <a:custGeom>
              <a:avLst/>
              <a:gdLst>
                <a:gd name="T0" fmla="*/ 0 w 204"/>
                <a:gd name="T1" fmla="*/ 2 h 31"/>
                <a:gd name="T2" fmla="*/ 2 w 204"/>
                <a:gd name="T3" fmla="*/ 5 h 31"/>
                <a:gd name="T4" fmla="*/ 168 w 204"/>
                <a:gd name="T5" fmla="*/ 27 h 31"/>
                <a:gd name="T6" fmla="*/ 201 w 204"/>
                <a:gd name="T7" fmla="*/ 31 h 31"/>
                <a:gd name="T8" fmla="*/ 204 w 204"/>
                <a:gd name="T9" fmla="*/ 29 h 31"/>
                <a:gd name="T10" fmla="*/ 202 w 204"/>
                <a:gd name="T11" fmla="*/ 27 h 31"/>
                <a:gd name="T12" fmla="*/ 169 w 204"/>
                <a:gd name="T13" fmla="*/ 23 h 31"/>
                <a:gd name="T14" fmla="*/ 3 w 204"/>
                <a:gd name="T15" fmla="*/ 0 h 31"/>
                <a:gd name="T16" fmla="*/ 0 w 204"/>
                <a:gd name="T17" fmla="*/ 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" h="31">
                  <a:moveTo>
                    <a:pt x="0" y="2"/>
                  </a:moveTo>
                  <a:cubicBezTo>
                    <a:pt x="0" y="3"/>
                    <a:pt x="1" y="4"/>
                    <a:pt x="2" y="5"/>
                  </a:cubicBezTo>
                  <a:cubicBezTo>
                    <a:pt x="55" y="14"/>
                    <a:pt x="113" y="21"/>
                    <a:pt x="168" y="27"/>
                  </a:cubicBezTo>
                  <a:cubicBezTo>
                    <a:pt x="201" y="31"/>
                    <a:pt x="201" y="31"/>
                    <a:pt x="201" y="31"/>
                  </a:cubicBezTo>
                  <a:cubicBezTo>
                    <a:pt x="203" y="31"/>
                    <a:pt x="204" y="31"/>
                    <a:pt x="204" y="29"/>
                  </a:cubicBezTo>
                  <a:cubicBezTo>
                    <a:pt x="204" y="28"/>
                    <a:pt x="203" y="27"/>
                    <a:pt x="202" y="27"/>
                  </a:cubicBezTo>
                  <a:cubicBezTo>
                    <a:pt x="169" y="23"/>
                    <a:pt x="169" y="23"/>
                    <a:pt x="169" y="23"/>
                  </a:cubicBezTo>
                  <a:cubicBezTo>
                    <a:pt x="113" y="17"/>
                    <a:pt x="56" y="1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26"/>
            <p:cNvSpPr/>
            <p:nvPr/>
          </p:nvSpPr>
          <p:spPr bwMode="auto">
            <a:xfrm>
              <a:off x="5752" y="1783"/>
              <a:ext cx="224" cy="762"/>
            </a:xfrm>
            <a:custGeom>
              <a:avLst/>
              <a:gdLst>
                <a:gd name="T0" fmla="*/ 54 w 59"/>
                <a:gd name="T1" fmla="*/ 2 h 200"/>
                <a:gd name="T2" fmla="*/ 1 w 59"/>
                <a:gd name="T3" fmla="*/ 196 h 200"/>
                <a:gd name="T4" fmla="*/ 1 w 59"/>
                <a:gd name="T5" fmla="*/ 199 h 200"/>
                <a:gd name="T6" fmla="*/ 4 w 59"/>
                <a:gd name="T7" fmla="*/ 199 h 200"/>
                <a:gd name="T8" fmla="*/ 58 w 59"/>
                <a:gd name="T9" fmla="*/ 3 h 200"/>
                <a:gd name="T10" fmla="*/ 57 w 59"/>
                <a:gd name="T11" fmla="*/ 0 h 200"/>
                <a:gd name="T12" fmla="*/ 54 w 59"/>
                <a:gd name="T13" fmla="*/ 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200">
                  <a:moveTo>
                    <a:pt x="54" y="2"/>
                  </a:moveTo>
                  <a:cubicBezTo>
                    <a:pt x="46" y="48"/>
                    <a:pt x="18" y="169"/>
                    <a:pt x="1" y="196"/>
                  </a:cubicBezTo>
                  <a:cubicBezTo>
                    <a:pt x="0" y="197"/>
                    <a:pt x="0" y="199"/>
                    <a:pt x="1" y="199"/>
                  </a:cubicBezTo>
                  <a:cubicBezTo>
                    <a:pt x="2" y="200"/>
                    <a:pt x="4" y="200"/>
                    <a:pt x="4" y="199"/>
                  </a:cubicBezTo>
                  <a:cubicBezTo>
                    <a:pt x="24" y="169"/>
                    <a:pt x="52" y="37"/>
                    <a:pt x="58" y="3"/>
                  </a:cubicBezTo>
                  <a:cubicBezTo>
                    <a:pt x="59" y="1"/>
                    <a:pt x="58" y="0"/>
                    <a:pt x="57" y="0"/>
                  </a:cubicBezTo>
                  <a:cubicBezTo>
                    <a:pt x="56" y="0"/>
                    <a:pt x="54" y="1"/>
                    <a:pt x="54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27"/>
            <p:cNvSpPr/>
            <p:nvPr/>
          </p:nvSpPr>
          <p:spPr bwMode="auto">
            <a:xfrm>
              <a:off x="6014" y="1813"/>
              <a:ext cx="213" cy="759"/>
            </a:xfrm>
            <a:custGeom>
              <a:avLst/>
              <a:gdLst>
                <a:gd name="T0" fmla="*/ 52 w 56"/>
                <a:gd name="T1" fmla="*/ 2 h 199"/>
                <a:gd name="T2" fmla="*/ 0 w 56"/>
                <a:gd name="T3" fmla="*/ 196 h 199"/>
                <a:gd name="T4" fmla="*/ 1 w 56"/>
                <a:gd name="T5" fmla="*/ 199 h 199"/>
                <a:gd name="T6" fmla="*/ 4 w 56"/>
                <a:gd name="T7" fmla="*/ 198 h 199"/>
                <a:gd name="T8" fmla="*/ 56 w 56"/>
                <a:gd name="T9" fmla="*/ 3 h 199"/>
                <a:gd name="T10" fmla="*/ 54 w 56"/>
                <a:gd name="T11" fmla="*/ 0 h 199"/>
                <a:gd name="T12" fmla="*/ 52 w 56"/>
                <a:gd name="T13" fmla="*/ 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199">
                  <a:moveTo>
                    <a:pt x="52" y="2"/>
                  </a:moveTo>
                  <a:cubicBezTo>
                    <a:pt x="42" y="66"/>
                    <a:pt x="15" y="177"/>
                    <a:pt x="0" y="196"/>
                  </a:cubicBezTo>
                  <a:cubicBezTo>
                    <a:pt x="0" y="196"/>
                    <a:pt x="0" y="198"/>
                    <a:pt x="1" y="199"/>
                  </a:cubicBezTo>
                  <a:cubicBezTo>
                    <a:pt x="2" y="199"/>
                    <a:pt x="3" y="199"/>
                    <a:pt x="4" y="198"/>
                  </a:cubicBezTo>
                  <a:cubicBezTo>
                    <a:pt x="19" y="178"/>
                    <a:pt x="47" y="68"/>
                    <a:pt x="56" y="3"/>
                  </a:cubicBezTo>
                  <a:cubicBezTo>
                    <a:pt x="56" y="2"/>
                    <a:pt x="55" y="1"/>
                    <a:pt x="54" y="0"/>
                  </a:cubicBezTo>
                  <a:cubicBezTo>
                    <a:pt x="53" y="0"/>
                    <a:pt x="52" y="1"/>
                    <a:pt x="52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28"/>
            <p:cNvSpPr/>
            <p:nvPr/>
          </p:nvSpPr>
          <p:spPr bwMode="auto">
            <a:xfrm>
              <a:off x="6394" y="1836"/>
              <a:ext cx="115" cy="461"/>
            </a:xfrm>
            <a:custGeom>
              <a:avLst/>
              <a:gdLst>
                <a:gd name="T0" fmla="*/ 25 w 30"/>
                <a:gd name="T1" fmla="*/ 2 h 121"/>
                <a:gd name="T2" fmla="*/ 0 w 30"/>
                <a:gd name="T3" fmla="*/ 118 h 121"/>
                <a:gd name="T4" fmla="*/ 2 w 30"/>
                <a:gd name="T5" fmla="*/ 120 h 121"/>
                <a:gd name="T6" fmla="*/ 4 w 30"/>
                <a:gd name="T7" fmla="*/ 119 h 121"/>
                <a:gd name="T8" fmla="*/ 29 w 30"/>
                <a:gd name="T9" fmla="*/ 2 h 121"/>
                <a:gd name="T10" fmla="*/ 27 w 30"/>
                <a:gd name="T11" fmla="*/ 0 h 121"/>
                <a:gd name="T12" fmla="*/ 25 w 30"/>
                <a:gd name="T13" fmla="*/ 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21">
                  <a:moveTo>
                    <a:pt x="25" y="2"/>
                  </a:moveTo>
                  <a:cubicBezTo>
                    <a:pt x="22" y="44"/>
                    <a:pt x="7" y="97"/>
                    <a:pt x="0" y="118"/>
                  </a:cubicBezTo>
                  <a:cubicBezTo>
                    <a:pt x="0" y="119"/>
                    <a:pt x="0" y="120"/>
                    <a:pt x="2" y="120"/>
                  </a:cubicBezTo>
                  <a:cubicBezTo>
                    <a:pt x="3" y="121"/>
                    <a:pt x="4" y="120"/>
                    <a:pt x="4" y="119"/>
                  </a:cubicBezTo>
                  <a:cubicBezTo>
                    <a:pt x="11" y="98"/>
                    <a:pt x="26" y="45"/>
                    <a:pt x="29" y="2"/>
                  </a:cubicBezTo>
                  <a:cubicBezTo>
                    <a:pt x="30" y="1"/>
                    <a:pt x="29" y="0"/>
                    <a:pt x="27" y="0"/>
                  </a:cubicBezTo>
                  <a:cubicBezTo>
                    <a:pt x="26" y="0"/>
                    <a:pt x="25" y="1"/>
                    <a:pt x="25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229"/>
            <p:cNvSpPr/>
            <p:nvPr/>
          </p:nvSpPr>
          <p:spPr bwMode="auto">
            <a:xfrm>
              <a:off x="5234" y="2694"/>
              <a:ext cx="1746" cy="404"/>
            </a:xfrm>
            <a:custGeom>
              <a:avLst/>
              <a:gdLst>
                <a:gd name="T0" fmla="*/ 14 w 459"/>
                <a:gd name="T1" fmla="*/ 2 h 106"/>
                <a:gd name="T2" fmla="*/ 5 w 459"/>
                <a:gd name="T3" fmla="*/ 36 h 106"/>
                <a:gd name="T4" fmla="*/ 0 w 459"/>
                <a:gd name="T5" fmla="*/ 54 h 106"/>
                <a:gd name="T6" fmla="*/ 0 w 459"/>
                <a:gd name="T7" fmla="*/ 56 h 106"/>
                <a:gd name="T8" fmla="*/ 2 w 459"/>
                <a:gd name="T9" fmla="*/ 56 h 106"/>
                <a:gd name="T10" fmla="*/ 13 w 459"/>
                <a:gd name="T11" fmla="*/ 58 h 106"/>
                <a:gd name="T12" fmla="*/ 457 w 459"/>
                <a:gd name="T13" fmla="*/ 104 h 106"/>
                <a:gd name="T14" fmla="*/ 459 w 459"/>
                <a:gd name="T15" fmla="*/ 102 h 106"/>
                <a:gd name="T16" fmla="*/ 457 w 459"/>
                <a:gd name="T17" fmla="*/ 100 h 106"/>
                <a:gd name="T18" fmla="*/ 14 w 459"/>
                <a:gd name="T19" fmla="*/ 54 h 106"/>
                <a:gd name="T20" fmla="*/ 5 w 459"/>
                <a:gd name="T21" fmla="*/ 52 h 106"/>
                <a:gd name="T22" fmla="*/ 9 w 459"/>
                <a:gd name="T23" fmla="*/ 37 h 106"/>
                <a:gd name="T24" fmla="*/ 18 w 459"/>
                <a:gd name="T25" fmla="*/ 3 h 106"/>
                <a:gd name="T26" fmla="*/ 18 w 459"/>
                <a:gd name="T27" fmla="*/ 3 h 106"/>
                <a:gd name="T28" fmla="*/ 17 w 459"/>
                <a:gd name="T29" fmla="*/ 1 h 106"/>
                <a:gd name="T30" fmla="*/ 14 w 459"/>
                <a:gd name="T31" fmla="*/ 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9" h="106">
                  <a:moveTo>
                    <a:pt x="14" y="2"/>
                  </a:moveTo>
                  <a:cubicBezTo>
                    <a:pt x="5" y="36"/>
                    <a:pt x="5" y="36"/>
                    <a:pt x="5" y="36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0" y="55"/>
                    <a:pt x="0" y="56"/>
                  </a:cubicBezTo>
                  <a:cubicBezTo>
                    <a:pt x="1" y="56"/>
                    <a:pt x="1" y="56"/>
                    <a:pt x="2" y="56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64" y="90"/>
                    <a:pt x="421" y="106"/>
                    <a:pt x="457" y="104"/>
                  </a:cubicBezTo>
                  <a:cubicBezTo>
                    <a:pt x="458" y="104"/>
                    <a:pt x="459" y="103"/>
                    <a:pt x="459" y="102"/>
                  </a:cubicBezTo>
                  <a:cubicBezTo>
                    <a:pt x="459" y="101"/>
                    <a:pt x="458" y="100"/>
                    <a:pt x="457" y="100"/>
                  </a:cubicBezTo>
                  <a:cubicBezTo>
                    <a:pt x="421" y="102"/>
                    <a:pt x="264" y="85"/>
                    <a:pt x="14" y="54"/>
                  </a:cubicBezTo>
                  <a:cubicBezTo>
                    <a:pt x="14" y="54"/>
                    <a:pt x="8" y="53"/>
                    <a:pt x="5" y="52"/>
                  </a:cubicBezTo>
                  <a:cubicBezTo>
                    <a:pt x="6" y="49"/>
                    <a:pt x="9" y="37"/>
                    <a:pt x="9" y="37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2"/>
                    <a:pt x="18" y="1"/>
                    <a:pt x="17" y="1"/>
                  </a:cubicBezTo>
                  <a:cubicBezTo>
                    <a:pt x="16" y="0"/>
                    <a:pt x="14" y="1"/>
                    <a:pt x="14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230"/>
            <p:cNvSpPr/>
            <p:nvPr/>
          </p:nvSpPr>
          <p:spPr bwMode="auto">
            <a:xfrm>
              <a:off x="7186" y="1600"/>
              <a:ext cx="129" cy="23"/>
            </a:xfrm>
            <a:custGeom>
              <a:avLst/>
              <a:gdLst>
                <a:gd name="T0" fmla="*/ 0 w 34"/>
                <a:gd name="T1" fmla="*/ 2 h 6"/>
                <a:gd name="T2" fmla="*/ 2 w 34"/>
                <a:gd name="T3" fmla="*/ 5 h 6"/>
                <a:gd name="T4" fmla="*/ 20 w 34"/>
                <a:gd name="T5" fmla="*/ 5 h 6"/>
                <a:gd name="T6" fmla="*/ 32 w 34"/>
                <a:gd name="T7" fmla="*/ 6 h 6"/>
                <a:gd name="T8" fmla="*/ 34 w 34"/>
                <a:gd name="T9" fmla="*/ 4 h 6"/>
                <a:gd name="T10" fmla="*/ 32 w 34"/>
                <a:gd name="T11" fmla="*/ 2 h 6"/>
                <a:gd name="T12" fmla="*/ 20 w 34"/>
                <a:gd name="T13" fmla="*/ 1 h 6"/>
                <a:gd name="T14" fmla="*/ 2 w 34"/>
                <a:gd name="T15" fmla="*/ 0 h 6"/>
                <a:gd name="T16" fmla="*/ 0 w 34"/>
                <a:gd name="T17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6">
                  <a:moveTo>
                    <a:pt x="0" y="2"/>
                  </a:moveTo>
                  <a:cubicBezTo>
                    <a:pt x="0" y="3"/>
                    <a:pt x="0" y="4"/>
                    <a:pt x="2" y="5"/>
                  </a:cubicBezTo>
                  <a:cubicBezTo>
                    <a:pt x="8" y="5"/>
                    <a:pt x="15" y="5"/>
                    <a:pt x="20" y="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3" y="6"/>
                    <a:pt x="34" y="5"/>
                    <a:pt x="34" y="4"/>
                  </a:cubicBezTo>
                  <a:cubicBezTo>
                    <a:pt x="34" y="3"/>
                    <a:pt x="33" y="2"/>
                    <a:pt x="32" y="2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5" y="1"/>
                    <a:pt x="8" y="1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231"/>
            <p:cNvSpPr/>
            <p:nvPr/>
          </p:nvSpPr>
          <p:spPr bwMode="auto">
            <a:xfrm>
              <a:off x="6965" y="1603"/>
              <a:ext cx="354" cy="1488"/>
            </a:xfrm>
            <a:custGeom>
              <a:avLst/>
              <a:gdLst>
                <a:gd name="T0" fmla="*/ 88 w 93"/>
                <a:gd name="T1" fmla="*/ 2 h 390"/>
                <a:gd name="T2" fmla="*/ 0 w 93"/>
                <a:gd name="T3" fmla="*/ 388 h 390"/>
                <a:gd name="T4" fmla="*/ 2 w 93"/>
                <a:gd name="T5" fmla="*/ 390 h 390"/>
                <a:gd name="T6" fmla="*/ 4 w 93"/>
                <a:gd name="T7" fmla="*/ 389 h 390"/>
                <a:gd name="T8" fmla="*/ 93 w 93"/>
                <a:gd name="T9" fmla="*/ 3 h 390"/>
                <a:gd name="T10" fmla="*/ 91 w 93"/>
                <a:gd name="T11" fmla="*/ 1 h 390"/>
                <a:gd name="T12" fmla="*/ 88 w 93"/>
                <a:gd name="T13" fmla="*/ 2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390">
                  <a:moveTo>
                    <a:pt x="88" y="2"/>
                  </a:moveTo>
                  <a:cubicBezTo>
                    <a:pt x="58" y="134"/>
                    <a:pt x="23" y="282"/>
                    <a:pt x="0" y="388"/>
                  </a:cubicBezTo>
                  <a:cubicBezTo>
                    <a:pt x="0" y="389"/>
                    <a:pt x="0" y="390"/>
                    <a:pt x="2" y="390"/>
                  </a:cubicBezTo>
                  <a:cubicBezTo>
                    <a:pt x="3" y="390"/>
                    <a:pt x="4" y="390"/>
                    <a:pt x="4" y="389"/>
                  </a:cubicBezTo>
                  <a:cubicBezTo>
                    <a:pt x="28" y="283"/>
                    <a:pt x="62" y="135"/>
                    <a:pt x="93" y="3"/>
                  </a:cubicBezTo>
                  <a:cubicBezTo>
                    <a:pt x="93" y="2"/>
                    <a:pt x="92" y="1"/>
                    <a:pt x="91" y="1"/>
                  </a:cubicBezTo>
                  <a:cubicBezTo>
                    <a:pt x="90" y="0"/>
                    <a:pt x="89" y="1"/>
                    <a:pt x="88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232"/>
            <p:cNvSpPr/>
            <p:nvPr/>
          </p:nvSpPr>
          <p:spPr bwMode="auto">
            <a:xfrm>
              <a:off x="7304" y="1603"/>
              <a:ext cx="156" cy="1263"/>
            </a:xfrm>
            <a:custGeom>
              <a:avLst/>
              <a:gdLst>
                <a:gd name="T0" fmla="*/ 2 w 41"/>
                <a:gd name="T1" fmla="*/ 1 h 331"/>
                <a:gd name="T2" fmla="*/ 0 w 41"/>
                <a:gd name="T3" fmla="*/ 3 h 331"/>
                <a:gd name="T4" fmla="*/ 36 w 41"/>
                <a:gd name="T5" fmla="*/ 329 h 331"/>
                <a:gd name="T6" fmla="*/ 39 w 41"/>
                <a:gd name="T7" fmla="*/ 331 h 331"/>
                <a:gd name="T8" fmla="*/ 41 w 41"/>
                <a:gd name="T9" fmla="*/ 328 h 331"/>
                <a:gd name="T10" fmla="*/ 4 w 41"/>
                <a:gd name="T11" fmla="*/ 2 h 331"/>
                <a:gd name="T12" fmla="*/ 2 w 41"/>
                <a:gd name="T13" fmla="*/ 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331">
                  <a:moveTo>
                    <a:pt x="2" y="1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18" y="141"/>
                    <a:pt x="30" y="247"/>
                    <a:pt x="36" y="329"/>
                  </a:cubicBezTo>
                  <a:cubicBezTo>
                    <a:pt x="36" y="330"/>
                    <a:pt x="37" y="331"/>
                    <a:pt x="39" y="331"/>
                  </a:cubicBezTo>
                  <a:cubicBezTo>
                    <a:pt x="40" y="331"/>
                    <a:pt x="41" y="330"/>
                    <a:pt x="41" y="328"/>
                  </a:cubicBezTo>
                  <a:cubicBezTo>
                    <a:pt x="34" y="247"/>
                    <a:pt x="22" y="140"/>
                    <a:pt x="4" y="2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233"/>
            <p:cNvSpPr/>
            <p:nvPr/>
          </p:nvSpPr>
          <p:spPr bwMode="auto">
            <a:xfrm>
              <a:off x="6965" y="2847"/>
              <a:ext cx="487" cy="244"/>
            </a:xfrm>
            <a:custGeom>
              <a:avLst/>
              <a:gdLst>
                <a:gd name="T0" fmla="*/ 125 w 128"/>
                <a:gd name="T1" fmla="*/ 1 h 64"/>
                <a:gd name="T2" fmla="*/ 2 w 128"/>
                <a:gd name="T3" fmla="*/ 60 h 64"/>
                <a:gd name="T4" fmla="*/ 1 w 128"/>
                <a:gd name="T5" fmla="*/ 63 h 64"/>
                <a:gd name="T6" fmla="*/ 4 w 128"/>
                <a:gd name="T7" fmla="*/ 64 h 64"/>
                <a:gd name="T8" fmla="*/ 127 w 128"/>
                <a:gd name="T9" fmla="*/ 4 h 64"/>
                <a:gd name="T10" fmla="*/ 128 w 128"/>
                <a:gd name="T11" fmla="*/ 1 h 64"/>
                <a:gd name="T12" fmla="*/ 125 w 128"/>
                <a:gd name="T13" fmla="*/ 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64">
                  <a:moveTo>
                    <a:pt x="125" y="1"/>
                  </a:moveTo>
                  <a:cubicBezTo>
                    <a:pt x="90" y="21"/>
                    <a:pt x="49" y="44"/>
                    <a:pt x="2" y="60"/>
                  </a:cubicBezTo>
                  <a:cubicBezTo>
                    <a:pt x="1" y="60"/>
                    <a:pt x="0" y="61"/>
                    <a:pt x="1" y="63"/>
                  </a:cubicBezTo>
                  <a:cubicBezTo>
                    <a:pt x="1" y="64"/>
                    <a:pt x="2" y="64"/>
                    <a:pt x="4" y="64"/>
                  </a:cubicBezTo>
                  <a:cubicBezTo>
                    <a:pt x="51" y="48"/>
                    <a:pt x="92" y="25"/>
                    <a:pt x="127" y="4"/>
                  </a:cubicBezTo>
                  <a:cubicBezTo>
                    <a:pt x="128" y="4"/>
                    <a:pt x="128" y="3"/>
                    <a:pt x="128" y="1"/>
                  </a:cubicBezTo>
                  <a:cubicBezTo>
                    <a:pt x="127" y="0"/>
                    <a:pt x="126" y="0"/>
                    <a:pt x="125" y="1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234"/>
            <p:cNvSpPr/>
            <p:nvPr/>
          </p:nvSpPr>
          <p:spPr bwMode="auto">
            <a:xfrm>
              <a:off x="7330" y="1596"/>
              <a:ext cx="149" cy="1281"/>
            </a:xfrm>
            <a:custGeom>
              <a:avLst/>
              <a:gdLst>
                <a:gd name="T0" fmla="*/ 1 w 39"/>
                <a:gd name="T1" fmla="*/ 0 h 336"/>
                <a:gd name="T2" fmla="*/ 0 w 39"/>
                <a:gd name="T3" fmla="*/ 0 h 336"/>
                <a:gd name="T4" fmla="*/ 38 w 39"/>
                <a:gd name="T5" fmla="*/ 335 h 336"/>
                <a:gd name="T6" fmla="*/ 38 w 39"/>
                <a:gd name="T7" fmla="*/ 336 h 336"/>
                <a:gd name="T8" fmla="*/ 39 w 39"/>
                <a:gd name="T9" fmla="*/ 335 h 336"/>
                <a:gd name="T10" fmla="*/ 1 w 39"/>
                <a:gd name="T11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336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9" y="142"/>
                    <a:pt x="31" y="251"/>
                    <a:pt x="38" y="335"/>
                  </a:cubicBezTo>
                  <a:cubicBezTo>
                    <a:pt x="38" y="336"/>
                    <a:pt x="38" y="336"/>
                    <a:pt x="38" y="336"/>
                  </a:cubicBezTo>
                  <a:cubicBezTo>
                    <a:pt x="39" y="335"/>
                    <a:pt x="39" y="335"/>
                    <a:pt x="39" y="335"/>
                  </a:cubicBezTo>
                  <a:cubicBezTo>
                    <a:pt x="32" y="251"/>
                    <a:pt x="20" y="142"/>
                    <a:pt x="1" y="0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235"/>
            <p:cNvSpPr/>
            <p:nvPr/>
          </p:nvSpPr>
          <p:spPr bwMode="auto">
            <a:xfrm>
              <a:off x="5268" y="2873"/>
              <a:ext cx="2203" cy="237"/>
            </a:xfrm>
            <a:custGeom>
              <a:avLst/>
              <a:gdLst>
                <a:gd name="T0" fmla="*/ 576 w 579"/>
                <a:gd name="T1" fmla="*/ 1 h 62"/>
                <a:gd name="T2" fmla="*/ 529 w 579"/>
                <a:gd name="T3" fmla="*/ 28 h 62"/>
                <a:gd name="T4" fmla="*/ 476 w 579"/>
                <a:gd name="T5" fmla="*/ 52 h 62"/>
                <a:gd name="T6" fmla="*/ 461 w 579"/>
                <a:gd name="T7" fmla="*/ 58 h 62"/>
                <a:gd name="T8" fmla="*/ 453 w 579"/>
                <a:gd name="T9" fmla="*/ 60 h 62"/>
                <a:gd name="T10" fmla="*/ 445 w 579"/>
                <a:gd name="T11" fmla="*/ 61 h 62"/>
                <a:gd name="T12" fmla="*/ 431 w 579"/>
                <a:gd name="T13" fmla="*/ 61 h 62"/>
                <a:gd name="T14" fmla="*/ 415 w 579"/>
                <a:gd name="T15" fmla="*/ 60 h 62"/>
                <a:gd name="T16" fmla="*/ 396 w 579"/>
                <a:gd name="T17" fmla="*/ 59 h 62"/>
                <a:gd name="T18" fmla="*/ 373 w 579"/>
                <a:gd name="T19" fmla="*/ 57 h 62"/>
                <a:gd name="T20" fmla="*/ 348 w 579"/>
                <a:gd name="T21" fmla="*/ 55 h 62"/>
                <a:gd name="T22" fmla="*/ 320 w 579"/>
                <a:gd name="T23" fmla="*/ 52 h 62"/>
                <a:gd name="T24" fmla="*/ 291 w 579"/>
                <a:gd name="T25" fmla="*/ 49 h 62"/>
                <a:gd name="T26" fmla="*/ 261 w 579"/>
                <a:gd name="T27" fmla="*/ 46 h 62"/>
                <a:gd name="T28" fmla="*/ 231 w 579"/>
                <a:gd name="T29" fmla="*/ 42 h 62"/>
                <a:gd name="T30" fmla="*/ 201 w 579"/>
                <a:gd name="T31" fmla="*/ 39 h 62"/>
                <a:gd name="T32" fmla="*/ 171 w 579"/>
                <a:gd name="T33" fmla="*/ 36 h 62"/>
                <a:gd name="T34" fmla="*/ 142 w 579"/>
                <a:gd name="T35" fmla="*/ 32 h 62"/>
                <a:gd name="T36" fmla="*/ 87 w 579"/>
                <a:gd name="T37" fmla="*/ 25 h 62"/>
                <a:gd name="T38" fmla="*/ 16 w 579"/>
                <a:gd name="T39" fmla="*/ 17 h 62"/>
                <a:gd name="T40" fmla="*/ 1 w 579"/>
                <a:gd name="T41" fmla="*/ 15 h 62"/>
                <a:gd name="T42" fmla="*/ 26 w 579"/>
                <a:gd name="T43" fmla="*/ 19 h 62"/>
                <a:gd name="T44" fmla="*/ 105 w 579"/>
                <a:gd name="T45" fmla="*/ 28 h 62"/>
                <a:gd name="T46" fmla="*/ 142 w 579"/>
                <a:gd name="T47" fmla="*/ 33 h 62"/>
                <a:gd name="T48" fmla="*/ 171 w 579"/>
                <a:gd name="T49" fmla="*/ 36 h 62"/>
                <a:gd name="T50" fmla="*/ 201 w 579"/>
                <a:gd name="T51" fmla="*/ 40 h 62"/>
                <a:gd name="T52" fmla="*/ 231 w 579"/>
                <a:gd name="T53" fmla="*/ 43 h 62"/>
                <a:gd name="T54" fmla="*/ 261 w 579"/>
                <a:gd name="T55" fmla="*/ 47 h 62"/>
                <a:gd name="T56" fmla="*/ 291 w 579"/>
                <a:gd name="T57" fmla="*/ 50 h 62"/>
                <a:gd name="T58" fmla="*/ 320 w 579"/>
                <a:gd name="T59" fmla="*/ 53 h 62"/>
                <a:gd name="T60" fmla="*/ 348 w 579"/>
                <a:gd name="T61" fmla="*/ 56 h 62"/>
                <a:gd name="T62" fmla="*/ 373 w 579"/>
                <a:gd name="T63" fmla="*/ 58 h 62"/>
                <a:gd name="T64" fmla="*/ 395 w 579"/>
                <a:gd name="T65" fmla="*/ 60 h 62"/>
                <a:gd name="T66" fmla="*/ 415 w 579"/>
                <a:gd name="T67" fmla="*/ 61 h 62"/>
                <a:gd name="T68" fmla="*/ 431 w 579"/>
                <a:gd name="T69" fmla="*/ 62 h 62"/>
                <a:gd name="T70" fmla="*/ 445 w 579"/>
                <a:gd name="T71" fmla="*/ 62 h 62"/>
                <a:gd name="T72" fmla="*/ 453 w 579"/>
                <a:gd name="T73" fmla="*/ 61 h 62"/>
                <a:gd name="T74" fmla="*/ 461 w 579"/>
                <a:gd name="T75" fmla="*/ 59 h 62"/>
                <a:gd name="T76" fmla="*/ 476 w 579"/>
                <a:gd name="T77" fmla="*/ 53 h 62"/>
                <a:gd name="T78" fmla="*/ 529 w 579"/>
                <a:gd name="T79" fmla="*/ 28 h 62"/>
                <a:gd name="T80" fmla="*/ 576 w 579"/>
                <a:gd name="T81" fmla="*/ 2 h 62"/>
                <a:gd name="T82" fmla="*/ 579 w 579"/>
                <a:gd name="T8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79" h="62">
                  <a:moveTo>
                    <a:pt x="578" y="0"/>
                  </a:moveTo>
                  <a:cubicBezTo>
                    <a:pt x="576" y="1"/>
                    <a:pt x="576" y="1"/>
                    <a:pt x="576" y="1"/>
                  </a:cubicBezTo>
                  <a:cubicBezTo>
                    <a:pt x="553" y="14"/>
                    <a:pt x="553" y="14"/>
                    <a:pt x="553" y="14"/>
                  </a:cubicBezTo>
                  <a:cubicBezTo>
                    <a:pt x="529" y="28"/>
                    <a:pt x="529" y="28"/>
                    <a:pt x="529" y="28"/>
                  </a:cubicBezTo>
                  <a:cubicBezTo>
                    <a:pt x="520" y="32"/>
                    <a:pt x="511" y="36"/>
                    <a:pt x="503" y="40"/>
                  </a:cubicBezTo>
                  <a:cubicBezTo>
                    <a:pt x="495" y="44"/>
                    <a:pt x="485" y="48"/>
                    <a:pt x="476" y="52"/>
                  </a:cubicBezTo>
                  <a:cubicBezTo>
                    <a:pt x="467" y="55"/>
                    <a:pt x="467" y="55"/>
                    <a:pt x="467" y="55"/>
                  </a:cubicBezTo>
                  <a:cubicBezTo>
                    <a:pt x="461" y="58"/>
                    <a:pt x="461" y="58"/>
                    <a:pt x="461" y="58"/>
                  </a:cubicBezTo>
                  <a:cubicBezTo>
                    <a:pt x="454" y="60"/>
                    <a:pt x="454" y="60"/>
                    <a:pt x="454" y="60"/>
                  </a:cubicBezTo>
                  <a:cubicBezTo>
                    <a:pt x="453" y="60"/>
                    <a:pt x="453" y="60"/>
                    <a:pt x="453" y="60"/>
                  </a:cubicBezTo>
                  <a:cubicBezTo>
                    <a:pt x="452" y="61"/>
                    <a:pt x="450" y="61"/>
                    <a:pt x="448" y="61"/>
                  </a:cubicBezTo>
                  <a:cubicBezTo>
                    <a:pt x="445" y="61"/>
                    <a:pt x="445" y="61"/>
                    <a:pt x="445" y="61"/>
                  </a:cubicBezTo>
                  <a:cubicBezTo>
                    <a:pt x="438" y="61"/>
                    <a:pt x="438" y="61"/>
                    <a:pt x="438" y="61"/>
                  </a:cubicBezTo>
                  <a:cubicBezTo>
                    <a:pt x="431" y="61"/>
                    <a:pt x="431" y="61"/>
                    <a:pt x="431" y="61"/>
                  </a:cubicBezTo>
                  <a:cubicBezTo>
                    <a:pt x="423" y="61"/>
                    <a:pt x="423" y="61"/>
                    <a:pt x="423" y="61"/>
                  </a:cubicBezTo>
                  <a:cubicBezTo>
                    <a:pt x="415" y="60"/>
                    <a:pt x="415" y="60"/>
                    <a:pt x="415" y="60"/>
                  </a:cubicBezTo>
                  <a:cubicBezTo>
                    <a:pt x="406" y="60"/>
                    <a:pt x="406" y="60"/>
                    <a:pt x="406" y="60"/>
                  </a:cubicBezTo>
                  <a:cubicBezTo>
                    <a:pt x="396" y="59"/>
                    <a:pt x="396" y="59"/>
                    <a:pt x="396" y="59"/>
                  </a:cubicBezTo>
                  <a:cubicBezTo>
                    <a:pt x="385" y="58"/>
                    <a:pt x="385" y="58"/>
                    <a:pt x="385" y="58"/>
                  </a:cubicBezTo>
                  <a:cubicBezTo>
                    <a:pt x="373" y="57"/>
                    <a:pt x="373" y="57"/>
                    <a:pt x="373" y="57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48" y="55"/>
                    <a:pt x="348" y="55"/>
                    <a:pt x="348" y="55"/>
                  </a:cubicBezTo>
                  <a:cubicBezTo>
                    <a:pt x="334" y="54"/>
                    <a:pt x="334" y="54"/>
                    <a:pt x="334" y="54"/>
                  </a:cubicBezTo>
                  <a:cubicBezTo>
                    <a:pt x="320" y="52"/>
                    <a:pt x="320" y="52"/>
                    <a:pt x="320" y="52"/>
                  </a:cubicBezTo>
                  <a:cubicBezTo>
                    <a:pt x="306" y="51"/>
                    <a:pt x="306" y="51"/>
                    <a:pt x="306" y="51"/>
                  </a:cubicBezTo>
                  <a:cubicBezTo>
                    <a:pt x="291" y="49"/>
                    <a:pt x="291" y="49"/>
                    <a:pt x="291" y="49"/>
                  </a:cubicBezTo>
                  <a:cubicBezTo>
                    <a:pt x="276" y="48"/>
                    <a:pt x="276" y="48"/>
                    <a:pt x="276" y="48"/>
                  </a:cubicBezTo>
                  <a:cubicBezTo>
                    <a:pt x="261" y="46"/>
                    <a:pt x="261" y="46"/>
                    <a:pt x="261" y="46"/>
                  </a:cubicBezTo>
                  <a:cubicBezTo>
                    <a:pt x="246" y="44"/>
                    <a:pt x="246" y="44"/>
                    <a:pt x="246" y="44"/>
                  </a:cubicBezTo>
                  <a:cubicBezTo>
                    <a:pt x="231" y="42"/>
                    <a:pt x="231" y="42"/>
                    <a:pt x="231" y="42"/>
                  </a:cubicBezTo>
                  <a:cubicBezTo>
                    <a:pt x="216" y="41"/>
                    <a:pt x="216" y="41"/>
                    <a:pt x="216" y="41"/>
                  </a:cubicBezTo>
                  <a:cubicBezTo>
                    <a:pt x="201" y="39"/>
                    <a:pt x="201" y="39"/>
                    <a:pt x="201" y="39"/>
                  </a:cubicBezTo>
                  <a:cubicBezTo>
                    <a:pt x="186" y="37"/>
                    <a:pt x="186" y="37"/>
                    <a:pt x="186" y="37"/>
                  </a:cubicBezTo>
                  <a:cubicBezTo>
                    <a:pt x="171" y="36"/>
                    <a:pt x="171" y="36"/>
                    <a:pt x="171" y="36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42" y="32"/>
                    <a:pt x="142" y="32"/>
                    <a:pt x="142" y="32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87" y="25"/>
                    <a:pt x="87" y="25"/>
                    <a:pt x="87" y="25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28" y="31"/>
                    <a:pt x="128" y="31"/>
                    <a:pt x="128" y="31"/>
                  </a:cubicBezTo>
                  <a:cubicBezTo>
                    <a:pt x="142" y="33"/>
                    <a:pt x="142" y="33"/>
                    <a:pt x="142" y="33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71" y="36"/>
                    <a:pt x="171" y="36"/>
                    <a:pt x="171" y="36"/>
                  </a:cubicBezTo>
                  <a:cubicBezTo>
                    <a:pt x="186" y="38"/>
                    <a:pt x="186" y="38"/>
                    <a:pt x="186" y="38"/>
                  </a:cubicBezTo>
                  <a:cubicBezTo>
                    <a:pt x="201" y="40"/>
                    <a:pt x="201" y="40"/>
                    <a:pt x="201" y="40"/>
                  </a:cubicBezTo>
                  <a:cubicBezTo>
                    <a:pt x="216" y="42"/>
                    <a:pt x="216" y="42"/>
                    <a:pt x="216" y="42"/>
                  </a:cubicBezTo>
                  <a:cubicBezTo>
                    <a:pt x="231" y="43"/>
                    <a:pt x="231" y="43"/>
                    <a:pt x="231" y="43"/>
                  </a:cubicBezTo>
                  <a:cubicBezTo>
                    <a:pt x="246" y="45"/>
                    <a:pt x="246" y="45"/>
                    <a:pt x="246" y="45"/>
                  </a:cubicBezTo>
                  <a:cubicBezTo>
                    <a:pt x="261" y="47"/>
                    <a:pt x="261" y="47"/>
                    <a:pt x="261" y="47"/>
                  </a:cubicBezTo>
                  <a:cubicBezTo>
                    <a:pt x="276" y="48"/>
                    <a:pt x="276" y="48"/>
                    <a:pt x="276" y="48"/>
                  </a:cubicBezTo>
                  <a:cubicBezTo>
                    <a:pt x="291" y="50"/>
                    <a:pt x="291" y="50"/>
                    <a:pt x="291" y="50"/>
                  </a:cubicBezTo>
                  <a:cubicBezTo>
                    <a:pt x="306" y="52"/>
                    <a:pt x="306" y="52"/>
                    <a:pt x="306" y="52"/>
                  </a:cubicBezTo>
                  <a:cubicBezTo>
                    <a:pt x="320" y="53"/>
                    <a:pt x="320" y="53"/>
                    <a:pt x="320" y="53"/>
                  </a:cubicBezTo>
                  <a:cubicBezTo>
                    <a:pt x="334" y="54"/>
                    <a:pt x="334" y="54"/>
                    <a:pt x="334" y="54"/>
                  </a:cubicBezTo>
                  <a:cubicBezTo>
                    <a:pt x="348" y="56"/>
                    <a:pt x="348" y="56"/>
                    <a:pt x="348" y="56"/>
                  </a:cubicBezTo>
                  <a:cubicBezTo>
                    <a:pt x="361" y="57"/>
                    <a:pt x="361" y="57"/>
                    <a:pt x="361" y="57"/>
                  </a:cubicBezTo>
                  <a:cubicBezTo>
                    <a:pt x="373" y="58"/>
                    <a:pt x="373" y="58"/>
                    <a:pt x="373" y="58"/>
                  </a:cubicBezTo>
                  <a:cubicBezTo>
                    <a:pt x="385" y="59"/>
                    <a:pt x="385" y="59"/>
                    <a:pt x="385" y="59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05" y="61"/>
                    <a:pt x="405" y="61"/>
                    <a:pt x="405" y="61"/>
                  </a:cubicBezTo>
                  <a:cubicBezTo>
                    <a:pt x="415" y="61"/>
                    <a:pt x="415" y="61"/>
                    <a:pt x="415" y="61"/>
                  </a:cubicBezTo>
                  <a:cubicBezTo>
                    <a:pt x="423" y="62"/>
                    <a:pt x="423" y="62"/>
                    <a:pt x="423" y="62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8" y="62"/>
                    <a:pt x="438" y="62"/>
                    <a:pt x="438" y="62"/>
                  </a:cubicBezTo>
                  <a:cubicBezTo>
                    <a:pt x="445" y="62"/>
                    <a:pt x="445" y="62"/>
                    <a:pt x="445" y="62"/>
                  </a:cubicBezTo>
                  <a:cubicBezTo>
                    <a:pt x="448" y="62"/>
                    <a:pt x="448" y="62"/>
                    <a:pt x="448" y="62"/>
                  </a:cubicBezTo>
                  <a:cubicBezTo>
                    <a:pt x="450" y="62"/>
                    <a:pt x="452" y="62"/>
                    <a:pt x="453" y="61"/>
                  </a:cubicBezTo>
                  <a:cubicBezTo>
                    <a:pt x="454" y="61"/>
                    <a:pt x="454" y="61"/>
                    <a:pt x="454" y="61"/>
                  </a:cubicBezTo>
                  <a:cubicBezTo>
                    <a:pt x="461" y="59"/>
                    <a:pt x="461" y="59"/>
                    <a:pt x="461" y="59"/>
                  </a:cubicBezTo>
                  <a:cubicBezTo>
                    <a:pt x="468" y="56"/>
                    <a:pt x="468" y="56"/>
                    <a:pt x="468" y="56"/>
                  </a:cubicBezTo>
                  <a:cubicBezTo>
                    <a:pt x="476" y="53"/>
                    <a:pt x="476" y="53"/>
                    <a:pt x="476" y="53"/>
                  </a:cubicBezTo>
                  <a:cubicBezTo>
                    <a:pt x="485" y="49"/>
                    <a:pt x="495" y="45"/>
                    <a:pt x="503" y="41"/>
                  </a:cubicBezTo>
                  <a:cubicBezTo>
                    <a:pt x="512" y="37"/>
                    <a:pt x="520" y="33"/>
                    <a:pt x="529" y="28"/>
                  </a:cubicBezTo>
                  <a:cubicBezTo>
                    <a:pt x="553" y="15"/>
                    <a:pt x="553" y="15"/>
                    <a:pt x="553" y="15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9" y="1"/>
                    <a:pt x="579" y="1"/>
                    <a:pt x="579" y="1"/>
                  </a:cubicBezTo>
                  <a:cubicBezTo>
                    <a:pt x="579" y="0"/>
                    <a:pt x="579" y="0"/>
                    <a:pt x="579" y="0"/>
                  </a:cubicBezTo>
                  <a:lnTo>
                    <a:pt x="578" y="0"/>
                  </a:ln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236"/>
            <p:cNvSpPr/>
            <p:nvPr/>
          </p:nvSpPr>
          <p:spPr bwMode="auto">
            <a:xfrm>
              <a:off x="7034" y="2789"/>
              <a:ext cx="407" cy="65"/>
            </a:xfrm>
            <a:custGeom>
              <a:avLst/>
              <a:gdLst>
                <a:gd name="T0" fmla="*/ 0 w 107"/>
                <a:gd name="T1" fmla="*/ 2 h 17"/>
                <a:gd name="T2" fmla="*/ 2 w 107"/>
                <a:gd name="T3" fmla="*/ 5 h 17"/>
                <a:gd name="T4" fmla="*/ 104 w 107"/>
                <a:gd name="T5" fmla="*/ 17 h 17"/>
                <a:gd name="T6" fmla="*/ 107 w 107"/>
                <a:gd name="T7" fmla="*/ 15 h 17"/>
                <a:gd name="T8" fmla="*/ 105 w 107"/>
                <a:gd name="T9" fmla="*/ 12 h 17"/>
                <a:gd name="T10" fmla="*/ 2 w 107"/>
                <a:gd name="T11" fmla="*/ 1 h 17"/>
                <a:gd name="T12" fmla="*/ 0 w 107"/>
                <a:gd name="T13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17">
                  <a:moveTo>
                    <a:pt x="0" y="2"/>
                  </a:moveTo>
                  <a:cubicBezTo>
                    <a:pt x="0" y="4"/>
                    <a:pt x="1" y="5"/>
                    <a:pt x="2" y="5"/>
                  </a:cubicBezTo>
                  <a:cubicBezTo>
                    <a:pt x="35" y="10"/>
                    <a:pt x="67" y="13"/>
                    <a:pt x="104" y="17"/>
                  </a:cubicBezTo>
                  <a:cubicBezTo>
                    <a:pt x="106" y="17"/>
                    <a:pt x="107" y="16"/>
                    <a:pt x="107" y="15"/>
                  </a:cubicBezTo>
                  <a:cubicBezTo>
                    <a:pt x="107" y="13"/>
                    <a:pt x="106" y="12"/>
                    <a:pt x="105" y="12"/>
                  </a:cubicBezTo>
                  <a:cubicBezTo>
                    <a:pt x="67" y="9"/>
                    <a:pt x="36" y="6"/>
                    <a:pt x="2" y="1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pic>
          <p:nvPicPr>
            <p:cNvPr id="45" name="Picture 237"/>
            <p:cNvPicPr>
              <a:picLocks noChangeAspect="1" noChangeArrowheads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2" y="1370"/>
              <a:ext cx="217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Freeform 238"/>
            <p:cNvSpPr>
              <a:spLocks noEditPoints="1"/>
            </p:cNvSpPr>
            <p:nvPr/>
          </p:nvSpPr>
          <p:spPr bwMode="auto">
            <a:xfrm>
              <a:off x="5668" y="1367"/>
              <a:ext cx="224" cy="313"/>
            </a:xfrm>
            <a:custGeom>
              <a:avLst/>
              <a:gdLst>
                <a:gd name="T0" fmla="*/ 5 w 59"/>
                <a:gd name="T1" fmla="*/ 29 h 82"/>
                <a:gd name="T2" fmla="*/ 19 w 59"/>
                <a:gd name="T3" fmla="*/ 78 h 82"/>
                <a:gd name="T4" fmla="*/ 19 w 59"/>
                <a:gd name="T5" fmla="*/ 78 h 82"/>
                <a:gd name="T6" fmla="*/ 48 w 59"/>
                <a:gd name="T7" fmla="*/ 60 h 82"/>
                <a:gd name="T8" fmla="*/ 51 w 59"/>
                <a:gd name="T9" fmla="*/ 11 h 82"/>
                <a:gd name="T10" fmla="*/ 33 w 59"/>
                <a:gd name="T11" fmla="*/ 0 h 82"/>
                <a:gd name="T12" fmla="*/ 5 w 59"/>
                <a:gd name="T13" fmla="*/ 29 h 82"/>
                <a:gd name="T14" fmla="*/ 8 w 59"/>
                <a:gd name="T15" fmla="*/ 44 h 82"/>
                <a:gd name="T16" fmla="*/ 9 w 59"/>
                <a:gd name="T17" fmla="*/ 30 h 82"/>
                <a:gd name="T18" fmla="*/ 33 w 59"/>
                <a:gd name="T19" fmla="*/ 5 h 82"/>
                <a:gd name="T20" fmla="*/ 47 w 59"/>
                <a:gd name="T21" fmla="*/ 13 h 82"/>
                <a:gd name="T22" fmla="*/ 44 w 59"/>
                <a:gd name="T23" fmla="*/ 58 h 82"/>
                <a:gd name="T24" fmla="*/ 21 w 59"/>
                <a:gd name="T25" fmla="*/ 74 h 82"/>
                <a:gd name="T26" fmla="*/ 8 w 59"/>
                <a:gd name="T27" fmla="*/ 4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82">
                  <a:moveTo>
                    <a:pt x="5" y="29"/>
                  </a:moveTo>
                  <a:cubicBezTo>
                    <a:pt x="0" y="48"/>
                    <a:pt x="4" y="70"/>
                    <a:pt x="19" y="78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25" y="80"/>
                    <a:pt x="37" y="82"/>
                    <a:pt x="48" y="60"/>
                  </a:cubicBezTo>
                  <a:cubicBezTo>
                    <a:pt x="54" y="49"/>
                    <a:pt x="59" y="25"/>
                    <a:pt x="51" y="11"/>
                  </a:cubicBezTo>
                  <a:cubicBezTo>
                    <a:pt x="47" y="4"/>
                    <a:pt x="41" y="1"/>
                    <a:pt x="33" y="0"/>
                  </a:cubicBezTo>
                  <a:cubicBezTo>
                    <a:pt x="20" y="0"/>
                    <a:pt x="9" y="11"/>
                    <a:pt x="5" y="29"/>
                  </a:cubicBezTo>
                  <a:close/>
                  <a:moveTo>
                    <a:pt x="8" y="44"/>
                  </a:moveTo>
                  <a:cubicBezTo>
                    <a:pt x="8" y="39"/>
                    <a:pt x="8" y="34"/>
                    <a:pt x="9" y="30"/>
                  </a:cubicBezTo>
                  <a:cubicBezTo>
                    <a:pt x="12" y="17"/>
                    <a:pt x="20" y="4"/>
                    <a:pt x="33" y="5"/>
                  </a:cubicBezTo>
                  <a:cubicBezTo>
                    <a:pt x="39" y="5"/>
                    <a:pt x="44" y="8"/>
                    <a:pt x="47" y="13"/>
                  </a:cubicBezTo>
                  <a:cubicBezTo>
                    <a:pt x="53" y="25"/>
                    <a:pt x="51" y="46"/>
                    <a:pt x="44" y="58"/>
                  </a:cubicBezTo>
                  <a:cubicBezTo>
                    <a:pt x="37" y="72"/>
                    <a:pt x="29" y="77"/>
                    <a:pt x="21" y="74"/>
                  </a:cubicBezTo>
                  <a:cubicBezTo>
                    <a:pt x="12" y="69"/>
                    <a:pt x="8" y="57"/>
                    <a:pt x="8" y="44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239"/>
            <p:cNvSpPr/>
            <p:nvPr/>
          </p:nvSpPr>
          <p:spPr bwMode="auto">
            <a:xfrm>
              <a:off x="5714" y="1348"/>
              <a:ext cx="186" cy="122"/>
            </a:xfrm>
            <a:custGeom>
              <a:avLst/>
              <a:gdLst>
                <a:gd name="T0" fmla="*/ 0 w 49"/>
                <a:gd name="T1" fmla="*/ 9 h 32"/>
                <a:gd name="T2" fmla="*/ 0 w 49"/>
                <a:gd name="T3" fmla="*/ 9 h 32"/>
                <a:gd name="T4" fmla="*/ 1 w 49"/>
                <a:gd name="T5" fmla="*/ 9 h 32"/>
                <a:gd name="T6" fmla="*/ 22 w 49"/>
                <a:gd name="T7" fmla="*/ 1 h 32"/>
                <a:gd name="T8" fmla="*/ 48 w 49"/>
                <a:gd name="T9" fmla="*/ 31 h 32"/>
                <a:gd name="T10" fmla="*/ 48 w 49"/>
                <a:gd name="T11" fmla="*/ 32 h 32"/>
                <a:gd name="T12" fmla="*/ 49 w 49"/>
                <a:gd name="T13" fmla="*/ 31 h 32"/>
                <a:gd name="T14" fmla="*/ 22 w 49"/>
                <a:gd name="T15" fmla="*/ 0 h 32"/>
                <a:gd name="T16" fmla="*/ 0 w 49"/>
                <a:gd name="T17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2"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7" y="3"/>
                    <a:pt x="14" y="1"/>
                    <a:pt x="22" y="1"/>
                  </a:cubicBezTo>
                  <a:cubicBezTo>
                    <a:pt x="43" y="2"/>
                    <a:pt x="47" y="21"/>
                    <a:pt x="48" y="31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7" y="12"/>
                    <a:pt x="38" y="1"/>
                    <a:pt x="22" y="0"/>
                  </a:cubicBezTo>
                  <a:cubicBezTo>
                    <a:pt x="14" y="0"/>
                    <a:pt x="7" y="3"/>
                    <a:pt x="0" y="9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240"/>
            <p:cNvSpPr/>
            <p:nvPr/>
          </p:nvSpPr>
          <p:spPr bwMode="auto">
            <a:xfrm>
              <a:off x="6102" y="1378"/>
              <a:ext cx="182" cy="123"/>
            </a:xfrm>
            <a:custGeom>
              <a:avLst/>
              <a:gdLst>
                <a:gd name="T0" fmla="*/ 0 w 48"/>
                <a:gd name="T1" fmla="*/ 9 h 32"/>
                <a:gd name="T2" fmla="*/ 0 w 48"/>
                <a:gd name="T3" fmla="*/ 10 h 32"/>
                <a:gd name="T4" fmla="*/ 1 w 48"/>
                <a:gd name="T5" fmla="*/ 10 h 32"/>
                <a:gd name="T6" fmla="*/ 21 w 48"/>
                <a:gd name="T7" fmla="*/ 1 h 32"/>
                <a:gd name="T8" fmla="*/ 47 w 48"/>
                <a:gd name="T9" fmla="*/ 32 h 32"/>
                <a:gd name="T10" fmla="*/ 48 w 48"/>
                <a:gd name="T11" fmla="*/ 32 h 32"/>
                <a:gd name="T12" fmla="*/ 48 w 48"/>
                <a:gd name="T13" fmla="*/ 32 h 32"/>
                <a:gd name="T14" fmla="*/ 21 w 48"/>
                <a:gd name="T15" fmla="*/ 1 h 32"/>
                <a:gd name="T16" fmla="*/ 0 w 48"/>
                <a:gd name="T17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2">
                  <a:moveTo>
                    <a:pt x="0" y="9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6" y="4"/>
                    <a:pt x="14" y="1"/>
                    <a:pt x="21" y="1"/>
                  </a:cubicBezTo>
                  <a:cubicBezTo>
                    <a:pt x="42" y="3"/>
                    <a:pt x="46" y="21"/>
                    <a:pt x="47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13"/>
                    <a:pt x="37" y="2"/>
                    <a:pt x="21" y="1"/>
                  </a:cubicBezTo>
                  <a:cubicBezTo>
                    <a:pt x="13" y="0"/>
                    <a:pt x="6" y="3"/>
                    <a:pt x="0" y="9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241"/>
            <p:cNvSpPr/>
            <p:nvPr/>
          </p:nvSpPr>
          <p:spPr bwMode="auto">
            <a:xfrm>
              <a:off x="6486" y="1405"/>
              <a:ext cx="186" cy="122"/>
            </a:xfrm>
            <a:custGeom>
              <a:avLst/>
              <a:gdLst>
                <a:gd name="T0" fmla="*/ 0 w 49"/>
                <a:gd name="T1" fmla="*/ 9 h 32"/>
                <a:gd name="T2" fmla="*/ 0 w 49"/>
                <a:gd name="T3" fmla="*/ 10 h 32"/>
                <a:gd name="T4" fmla="*/ 1 w 49"/>
                <a:gd name="T5" fmla="*/ 10 h 32"/>
                <a:gd name="T6" fmla="*/ 22 w 49"/>
                <a:gd name="T7" fmla="*/ 1 h 32"/>
                <a:gd name="T8" fmla="*/ 48 w 49"/>
                <a:gd name="T9" fmla="*/ 32 h 32"/>
                <a:gd name="T10" fmla="*/ 48 w 49"/>
                <a:gd name="T11" fmla="*/ 32 h 32"/>
                <a:gd name="T12" fmla="*/ 49 w 49"/>
                <a:gd name="T13" fmla="*/ 32 h 32"/>
                <a:gd name="T14" fmla="*/ 22 w 49"/>
                <a:gd name="T15" fmla="*/ 1 h 32"/>
                <a:gd name="T16" fmla="*/ 0 w 49"/>
                <a:gd name="T17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2">
                  <a:moveTo>
                    <a:pt x="0" y="9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7" y="4"/>
                    <a:pt x="14" y="1"/>
                    <a:pt x="22" y="1"/>
                  </a:cubicBezTo>
                  <a:cubicBezTo>
                    <a:pt x="43" y="3"/>
                    <a:pt x="47" y="21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47" y="13"/>
                    <a:pt x="38" y="2"/>
                    <a:pt x="22" y="1"/>
                  </a:cubicBezTo>
                  <a:cubicBezTo>
                    <a:pt x="14" y="0"/>
                    <a:pt x="7" y="3"/>
                    <a:pt x="0" y="9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242"/>
            <p:cNvSpPr/>
            <p:nvPr/>
          </p:nvSpPr>
          <p:spPr bwMode="auto">
            <a:xfrm>
              <a:off x="6866" y="1424"/>
              <a:ext cx="187" cy="122"/>
            </a:xfrm>
            <a:custGeom>
              <a:avLst/>
              <a:gdLst>
                <a:gd name="T0" fmla="*/ 0 w 49"/>
                <a:gd name="T1" fmla="*/ 9 h 32"/>
                <a:gd name="T2" fmla="*/ 0 w 49"/>
                <a:gd name="T3" fmla="*/ 9 h 32"/>
                <a:gd name="T4" fmla="*/ 1 w 49"/>
                <a:gd name="T5" fmla="*/ 9 h 32"/>
                <a:gd name="T6" fmla="*/ 22 w 49"/>
                <a:gd name="T7" fmla="*/ 1 h 32"/>
                <a:gd name="T8" fmla="*/ 48 w 49"/>
                <a:gd name="T9" fmla="*/ 31 h 32"/>
                <a:gd name="T10" fmla="*/ 48 w 49"/>
                <a:gd name="T11" fmla="*/ 32 h 32"/>
                <a:gd name="T12" fmla="*/ 49 w 49"/>
                <a:gd name="T13" fmla="*/ 31 h 32"/>
                <a:gd name="T14" fmla="*/ 22 w 49"/>
                <a:gd name="T15" fmla="*/ 0 h 32"/>
                <a:gd name="T16" fmla="*/ 0 w 49"/>
                <a:gd name="T17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2"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7" y="3"/>
                    <a:pt x="14" y="1"/>
                    <a:pt x="22" y="1"/>
                  </a:cubicBezTo>
                  <a:cubicBezTo>
                    <a:pt x="43" y="2"/>
                    <a:pt x="47" y="21"/>
                    <a:pt x="48" y="31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7" y="12"/>
                    <a:pt x="38" y="1"/>
                    <a:pt x="22" y="0"/>
                  </a:cubicBezTo>
                  <a:cubicBezTo>
                    <a:pt x="14" y="0"/>
                    <a:pt x="7" y="3"/>
                    <a:pt x="0" y="9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pic>
          <p:nvPicPr>
            <p:cNvPr id="51" name="Picture 243"/>
            <p:cNvPicPr>
              <a:picLocks noChangeAspect="1" noChangeArrowheads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3" y="1393"/>
              <a:ext cx="217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" name="Freeform 244"/>
            <p:cNvSpPr>
              <a:spLocks noEditPoints="1"/>
            </p:cNvSpPr>
            <p:nvPr/>
          </p:nvSpPr>
          <p:spPr bwMode="auto">
            <a:xfrm>
              <a:off x="6056" y="1401"/>
              <a:ext cx="221" cy="313"/>
            </a:xfrm>
            <a:custGeom>
              <a:avLst/>
              <a:gdLst>
                <a:gd name="T0" fmla="*/ 5 w 58"/>
                <a:gd name="T1" fmla="*/ 29 h 82"/>
                <a:gd name="T2" fmla="*/ 19 w 58"/>
                <a:gd name="T3" fmla="*/ 78 h 82"/>
                <a:gd name="T4" fmla="*/ 48 w 58"/>
                <a:gd name="T5" fmla="*/ 61 h 82"/>
                <a:gd name="T6" fmla="*/ 50 w 58"/>
                <a:gd name="T7" fmla="*/ 11 h 82"/>
                <a:gd name="T8" fmla="*/ 33 w 58"/>
                <a:gd name="T9" fmla="*/ 1 h 82"/>
                <a:gd name="T10" fmla="*/ 5 w 58"/>
                <a:gd name="T11" fmla="*/ 29 h 82"/>
                <a:gd name="T12" fmla="*/ 7 w 58"/>
                <a:gd name="T13" fmla="*/ 45 h 82"/>
                <a:gd name="T14" fmla="*/ 9 w 58"/>
                <a:gd name="T15" fmla="*/ 30 h 82"/>
                <a:gd name="T16" fmla="*/ 33 w 58"/>
                <a:gd name="T17" fmla="*/ 5 h 82"/>
                <a:gd name="T18" fmla="*/ 47 w 58"/>
                <a:gd name="T19" fmla="*/ 13 h 82"/>
                <a:gd name="T20" fmla="*/ 44 w 58"/>
                <a:gd name="T21" fmla="*/ 59 h 82"/>
                <a:gd name="T22" fmla="*/ 21 w 58"/>
                <a:gd name="T23" fmla="*/ 74 h 82"/>
                <a:gd name="T24" fmla="*/ 7 w 58"/>
                <a:gd name="T25" fmla="*/ 4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82">
                  <a:moveTo>
                    <a:pt x="5" y="29"/>
                  </a:moveTo>
                  <a:cubicBezTo>
                    <a:pt x="0" y="48"/>
                    <a:pt x="4" y="71"/>
                    <a:pt x="19" y="78"/>
                  </a:cubicBezTo>
                  <a:cubicBezTo>
                    <a:pt x="25" y="81"/>
                    <a:pt x="37" y="82"/>
                    <a:pt x="48" y="61"/>
                  </a:cubicBezTo>
                  <a:cubicBezTo>
                    <a:pt x="54" y="49"/>
                    <a:pt x="58" y="25"/>
                    <a:pt x="50" y="11"/>
                  </a:cubicBezTo>
                  <a:cubicBezTo>
                    <a:pt x="47" y="5"/>
                    <a:pt x="41" y="1"/>
                    <a:pt x="33" y="1"/>
                  </a:cubicBezTo>
                  <a:cubicBezTo>
                    <a:pt x="20" y="0"/>
                    <a:pt x="9" y="11"/>
                    <a:pt x="5" y="29"/>
                  </a:cubicBezTo>
                  <a:close/>
                  <a:moveTo>
                    <a:pt x="7" y="45"/>
                  </a:moveTo>
                  <a:cubicBezTo>
                    <a:pt x="7" y="40"/>
                    <a:pt x="8" y="35"/>
                    <a:pt x="9" y="30"/>
                  </a:cubicBezTo>
                  <a:cubicBezTo>
                    <a:pt x="12" y="18"/>
                    <a:pt x="20" y="4"/>
                    <a:pt x="33" y="5"/>
                  </a:cubicBezTo>
                  <a:cubicBezTo>
                    <a:pt x="39" y="5"/>
                    <a:pt x="44" y="8"/>
                    <a:pt x="47" y="13"/>
                  </a:cubicBezTo>
                  <a:cubicBezTo>
                    <a:pt x="53" y="25"/>
                    <a:pt x="51" y="47"/>
                    <a:pt x="44" y="59"/>
                  </a:cubicBezTo>
                  <a:cubicBezTo>
                    <a:pt x="37" y="72"/>
                    <a:pt x="29" y="77"/>
                    <a:pt x="21" y="74"/>
                  </a:cubicBezTo>
                  <a:cubicBezTo>
                    <a:pt x="11" y="70"/>
                    <a:pt x="7" y="57"/>
                    <a:pt x="7" y="45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pic>
          <p:nvPicPr>
            <p:cNvPr id="53" name="Picture 245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2" y="1423"/>
              <a:ext cx="217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" name="Freeform 246"/>
            <p:cNvSpPr>
              <a:spLocks noEditPoints="1"/>
            </p:cNvSpPr>
            <p:nvPr/>
          </p:nvSpPr>
          <p:spPr bwMode="auto">
            <a:xfrm>
              <a:off x="6444" y="1432"/>
              <a:ext cx="221" cy="313"/>
            </a:xfrm>
            <a:custGeom>
              <a:avLst/>
              <a:gdLst>
                <a:gd name="T0" fmla="*/ 5 w 58"/>
                <a:gd name="T1" fmla="*/ 29 h 82"/>
                <a:gd name="T2" fmla="*/ 19 w 58"/>
                <a:gd name="T3" fmla="*/ 78 h 82"/>
                <a:gd name="T4" fmla="*/ 48 w 58"/>
                <a:gd name="T5" fmla="*/ 60 h 82"/>
                <a:gd name="T6" fmla="*/ 50 w 58"/>
                <a:gd name="T7" fmla="*/ 11 h 82"/>
                <a:gd name="T8" fmla="*/ 33 w 58"/>
                <a:gd name="T9" fmla="*/ 0 h 82"/>
                <a:gd name="T10" fmla="*/ 5 w 58"/>
                <a:gd name="T11" fmla="*/ 29 h 82"/>
                <a:gd name="T12" fmla="*/ 21 w 58"/>
                <a:gd name="T13" fmla="*/ 74 h 82"/>
                <a:gd name="T14" fmla="*/ 21 w 58"/>
                <a:gd name="T15" fmla="*/ 74 h 82"/>
                <a:gd name="T16" fmla="*/ 9 w 58"/>
                <a:gd name="T17" fmla="*/ 30 h 82"/>
                <a:gd name="T18" fmla="*/ 33 w 58"/>
                <a:gd name="T19" fmla="*/ 5 h 82"/>
                <a:gd name="T20" fmla="*/ 46 w 58"/>
                <a:gd name="T21" fmla="*/ 13 h 82"/>
                <a:gd name="T22" fmla="*/ 44 w 58"/>
                <a:gd name="T23" fmla="*/ 58 h 82"/>
                <a:gd name="T24" fmla="*/ 21 w 58"/>
                <a:gd name="T25" fmla="*/ 7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82">
                  <a:moveTo>
                    <a:pt x="5" y="29"/>
                  </a:moveTo>
                  <a:cubicBezTo>
                    <a:pt x="0" y="48"/>
                    <a:pt x="4" y="71"/>
                    <a:pt x="19" y="78"/>
                  </a:cubicBezTo>
                  <a:cubicBezTo>
                    <a:pt x="25" y="80"/>
                    <a:pt x="36" y="82"/>
                    <a:pt x="48" y="60"/>
                  </a:cubicBezTo>
                  <a:cubicBezTo>
                    <a:pt x="54" y="49"/>
                    <a:pt x="58" y="25"/>
                    <a:pt x="50" y="11"/>
                  </a:cubicBezTo>
                  <a:cubicBezTo>
                    <a:pt x="46" y="4"/>
                    <a:pt x="40" y="1"/>
                    <a:pt x="33" y="0"/>
                  </a:cubicBezTo>
                  <a:cubicBezTo>
                    <a:pt x="20" y="0"/>
                    <a:pt x="9" y="11"/>
                    <a:pt x="5" y="29"/>
                  </a:cubicBezTo>
                  <a:close/>
                  <a:moveTo>
                    <a:pt x="21" y="74"/>
                  </a:moveTo>
                  <a:cubicBezTo>
                    <a:pt x="21" y="74"/>
                    <a:pt x="21" y="74"/>
                    <a:pt x="21" y="74"/>
                  </a:cubicBezTo>
                  <a:cubicBezTo>
                    <a:pt x="8" y="68"/>
                    <a:pt x="5" y="47"/>
                    <a:pt x="9" y="30"/>
                  </a:cubicBezTo>
                  <a:cubicBezTo>
                    <a:pt x="12" y="17"/>
                    <a:pt x="20" y="4"/>
                    <a:pt x="33" y="5"/>
                  </a:cubicBezTo>
                  <a:cubicBezTo>
                    <a:pt x="39" y="5"/>
                    <a:pt x="43" y="8"/>
                    <a:pt x="46" y="13"/>
                  </a:cubicBezTo>
                  <a:cubicBezTo>
                    <a:pt x="53" y="25"/>
                    <a:pt x="50" y="46"/>
                    <a:pt x="44" y="58"/>
                  </a:cubicBezTo>
                  <a:cubicBezTo>
                    <a:pt x="37" y="72"/>
                    <a:pt x="29" y="77"/>
                    <a:pt x="21" y="74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pic>
          <p:nvPicPr>
            <p:cNvPr id="55" name="Picture 247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2" y="1433"/>
              <a:ext cx="216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Freeform 248"/>
            <p:cNvSpPr>
              <a:spLocks noEditPoints="1"/>
            </p:cNvSpPr>
            <p:nvPr/>
          </p:nvSpPr>
          <p:spPr bwMode="auto">
            <a:xfrm>
              <a:off x="6824" y="1443"/>
              <a:ext cx="225" cy="313"/>
            </a:xfrm>
            <a:custGeom>
              <a:avLst/>
              <a:gdLst>
                <a:gd name="T0" fmla="*/ 5 w 59"/>
                <a:gd name="T1" fmla="*/ 29 h 82"/>
                <a:gd name="T2" fmla="*/ 19 w 59"/>
                <a:gd name="T3" fmla="*/ 78 h 82"/>
                <a:gd name="T4" fmla="*/ 48 w 59"/>
                <a:gd name="T5" fmla="*/ 61 h 82"/>
                <a:gd name="T6" fmla="*/ 50 w 59"/>
                <a:gd name="T7" fmla="*/ 11 h 82"/>
                <a:gd name="T8" fmla="*/ 33 w 59"/>
                <a:gd name="T9" fmla="*/ 1 h 82"/>
                <a:gd name="T10" fmla="*/ 5 w 59"/>
                <a:gd name="T11" fmla="*/ 29 h 82"/>
                <a:gd name="T12" fmla="*/ 7 w 59"/>
                <a:gd name="T13" fmla="*/ 45 h 82"/>
                <a:gd name="T14" fmla="*/ 9 w 59"/>
                <a:gd name="T15" fmla="*/ 30 h 82"/>
                <a:gd name="T16" fmla="*/ 33 w 59"/>
                <a:gd name="T17" fmla="*/ 5 h 82"/>
                <a:gd name="T18" fmla="*/ 47 w 59"/>
                <a:gd name="T19" fmla="*/ 13 h 82"/>
                <a:gd name="T20" fmla="*/ 44 w 59"/>
                <a:gd name="T21" fmla="*/ 59 h 82"/>
                <a:gd name="T22" fmla="*/ 21 w 59"/>
                <a:gd name="T23" fmla="*/ 74 h 82"/>
                <a:gd name="T24" fmla="*/ 7 w 59"/>
                <a:gd name="T25" fmla="*/ 4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82">
                  <a:moveTo>
                    <a:pt x="5" y="29"/>
                  </a:moveTo>
                  <a:cubicBezTo>
                    <a:pt x="0" y="48"/>
                    <a:pt x="4" y="71"/>
                    <a:pt x="19" y="78"/>
                  </a:cubicBezTo>
                  <a:cubicBezTo>
                    <a:pt x="25" y="81"/>
                    <a:pt x="37" y="82"/>
                    <a:pt x="48" y="61"/>
                  </a:cubicBezTo>
                  <a:cubicBezTo>
                    <a:pt x="54" y="49"/>
                    <a:pt x="59" y="25"/>
                    <a:pt x="50" y="11"/>
                  </a:cubicBezTo>
                  <a:cubicBezTo>
                    <a:pt x="47" y="5"/>
                    <a:pt x="41" y="1"/>
                    <a:pt x="33" y="1"/>
                  </a:cubicBezTo>
                  <a:cubicBezTo>
                    <a:pt x="20" y="0"/>
                    <a:pt x="9" y="11"/>
                    <a:pt x="5" y="29"/>
                  </a:cubicBezTo>
                  <a:close/>
                  <a:moveTo>
                    <a:pt x="7" y="45"/>
                  </a:moveTo>
                  <a:cubicBezTo>
                    <a:pt x="7" y="40"/>
                    <a:pt x="8" y="35"/>
                    <a:pt x="9" y="30"/>
                  </a:cubicBezTo>
                  <a:cubicBezTo>
                    <a:pt x="12" y="18"/>
                    <a:pt x="20" y="4"/>
                    <a:pt x="33" y="5"/>
                  </a:cubicBezTo>
                  <a:cubicBezTo>
                    <a:pt x="39" y="5"/>
                    <a:pt x="44" y="8"/>
                    <a:pt x="47" y="13"/>
                  </a:cubicBezTo>
                  <a:cubicBezTo>
                    <a:pt x="53" y="25"/>
                    <a:pt x="51" y="46"/>
                    <a:pt x="44" y="59"/>
                  </a:cubicBezTo>
                  <a:cubicBezTo>
                    <a:pt x="37" y="72"/>
                    <a:pt x="29" y="77"/>
                    <a:pt x="21" y="74"/>
                  </a:cubicBezTo>
                  <a:cubicBezTo>
                    <a:pt x="12" y="70"/>
                    <a:pt x="7" y="57"/>
                    <a:pt x="7" y="45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249"/>
            <p:cNvSpPr/>
            <p:nvPr/>
          </p:nvSpPr>
          <p:spPr bwMode="auto">
            <a:xfrm>
              <a:off x="6927" y="1218"/>
              <a:ext cx="72" cy="80"/>
            </a:xfrm>
            <a:custGeom>
              <a:avLst/>
              <a:gdLst>
                <a:gd name="T0" fmla="*/ 17 w 19"/>
                <a:gd name="T1" fmla="*/ 14 h 21"/>
                <a:gd name="T2" fmla="*/ 17 w 19"/>
                <a:gd name="T3" fmla="*/ 12 h 21"/>
                <a:gd name="T4" fmla="*/ 7 w 19"/>
                <a:gd name="T5" fmla="*/ 1 h 21"/>
                <a:gd name="T6" fmla="*/ 0 w 19"/>
                <a:gd name="T7" fmla="*/ 11 h 21"/>
                <a:gd name="T8" fmla="*/ 5 w 19"/>
                <a:gd name="T9" fmla="*/ 18 h 21"/>
                <a:gd name="T10" fmla="*/ 17 w 19"/>
                <a:gd name="T11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1">
                  <a:moveTo>
                    <a:pt x="17" y="14"/>
                  </a:moveTo>
                  <a:cubicBezTo>
                    <a:pt x="17" y="14"/>
                    <a:pt x="17" y="13"/>
                    <a:pt x="17" y="12"/>
                  </a:cubicBezTo>
                  <a:cubicBezTo>
                    <a:pt x="19" y="6"/>
                    <a:pt x="14" y="0"/>
                    <a:pt x="7" y="1"/>
                  </a:cubicBezTo>
                  <a:cubicBezTo>
                    <a:pt x="3" y="2"/>
                    <a:pt x="0" y="6"/>
                    <a:pt x="0" y="11"/>
                  </a:cubicBezTo>
                  <a:cubicBezTo>
                    <a:pt x="0" y="13"/>
                    <a:pt x="2" y="17"/>
                    <a:pt x="5" y="18"/>
                  </a:cubicBezTo>
                  <a:cubicBezTo>
                    <a:pt x="9" y="21"/>
                    <a:pt x="14" y="18"/>
                    <a:pt x="17" y="14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250"/>
            <p:cNvSpPr/>
            <p:nvPr/>
          </p:nvSpPr>
          <p:spPr bwMode="auto">
            <a:xfrm>
              <a:off x="6779" y="1157"/>
              <a:ext cx="285" cy="446"/>
            </a:xfrm>
            <a:custGeom>
              <a:avLst/>
              <a:gdLst>
                <a:gd name="T0" fmla="*/ 55 w 75"/>
                <a:gd name="T1" fmla="*/ 59 h 117"/>
                <a:gd name="T2" fmla="*/ 55 w 75"/>
                <a:gd name="T3" fmla="*/ 48 h 117"/>
                <a:gd name="T4" fmla="*/ 63 w 75"/>
                <a:gd name="T5" fmla="*/ 39 h 117"/>
                <a:gd name="T6" fmla="*/ 71 w 75"/>
                <a:gd name="T7" fmla="*/ 28 h 117"/>
                <a:gd name="T8" fmla="*/ 75 w 75"/>
                <a:gd name="T9" fmla="*/ 13 h 117"/>
                <a:gd name="T10" fmla="*/ 70 w 75"/>
                <a:gd name="T11" fmla="*/ 4 h 117"/>
                <a:gd name="T12" fmla="*/ 69 w 75"/>
                <a:gd name="T13" fmla="*/ 9 h 117"/>
                <a:gd name="T14" fmla="*/ 66 w 75"/>
                <a:gd name="T15" fmla="*/ 24 h 117"/>
                <a:gd name="T16" fmla="*/ 52 w 75"/>
                <a:gd name="T17" fmla="*/ 37 h 117"/>
                <a:gd name="T18" fmla="*/ 49 w 75"/>
                <a:gd name="T19" fmla="*/ 33 h 117"/>
                <a:gd name="T20" fmla="*/ 45 w 75"/>
                <a:gd name="T21" fmla="*/ 38 h 117"/>
                <a:gd name="T22" fmla="*/ 40 w 75"/>
                <a:gd name="T23" fmla="*/ 43 h 117"/>
                <a:gd name="T24" fmla="*/ 35 w 75"/>
                <a:gd name="T25" fmla="*/ 61 h 117"/>
                <a:gd name="T26" fmla="*/ 30 w 75"/>
                <a:gd name="T27" fmla="*/ 70 h 117"/>
                <a:gd name="T28" fmla="*/ 21 w 75"/>
                <a:gd name="T29" fmla="*/ 75 h 117"/>
                <a:gd name="T30" fmla="*/ 11 w 75"/>
                <a:gd name="T31" fmla="*/ 92 h 117"/>
                <a:gd name="T32" fmla="*/ 7 w 75"/>
                <a:gd name="T33" fmla="*/ 100 h 117"/>
                <a:gd name="T34" fmla="*/ 4 w 75"/>
                <a:gd name="T35" fmla="*/ 109 h 117"/>
                <a:gd name="T36" fmla="*/ 23 w 75"/>
                <a:gd name="T37" fmla="*/ 86 h 117"/>
                <a:gd name="T38" fmla="*/ 36 w 75"/>
                <a:gd name="T39" fmla="*/ 78 h 117"/>
                <a:gd name="T40" fmla="*/ 26 w 75"/>
                <a:gd name="T41" fmla="*/ 87 h 117"/>
                <a:gd name="T42" fmla="*/ 19 w 75"/>
                <a:gd name="T43" fmla="*/ 104 h 117"/>
                <a:gd name="T44" fmla="*/ 17 w 75"/>
                <a:gd name="T45" fmla="*/ 114 h 117"/>
                <a:gd name="T46" fmla="*/ 26 w 75"/>
                <a:gd name="T47" fmla="*/ 109 h 117"/>
                <a:gd name="T48" fmla="*/ 36 w 75"/>
                <a:gd name="T49" fmla="*/ 90 h 117"/>
                <a:gd name="T50" fmla="*/ 54 w 75"/>
                <a:gd name="T51" fmla="*/ 77 h 117"/>
                <a:gd name="T52" fmla="*/ 56 w 75"/>
                <a:gd name="T53" fmla="*/ 62 h 117"/>
                <a:gd name="T54" fmla="*/ 55 w 75"/>
                <a:gd name="T55" fmla="*/ 5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5" h="117">
                  <a:moveTo>
                    <a:pt x="55" y="59"/>
                  </a:moveTo>
                  <a:cubicBezTo>
                    <a:pt x="55" y="56"/>
                    <a:pt x="54" y="52"/>
                    <a:pt x="55" y="48"/>
                  </a:cubicBezTo>
                  <a:cubicBezTo>
                    <a:pt x="57" y="44"/>
                    <a:pt x="60" y="42"/>
                    <a:pt x="63" y="39"/>
                  </a:cubicBezTo>
                  <a:cubicBezTo>
                    <a:pt x="67" y="36"/>
                    <a:pt x="68" y="32"/>
                    <a:pt x="71" y="28"/>
                  </a:cubicBezTo>
                  <a:cubicBezTo>
                    <a:pt x="73" y="23"/>
                    <a:pt x="74" y="18"/>
                    <a:pt x="75" y="13"/>
                  </a:cubicBezTo>
                  <a:cubicBezTo>
                    <a:pt x="75" y="10"/>
                    <a:pt x="75" y="0"/>
                    <a:pt x="70" y="4"/>
                  </a:cubicBezTo>
                  <a:cubicBezTo>
                    <a:pt x="68" y="5"/>
                    <a:pt x="69" y="7"/>
                    <a:pt x="69" y="9"/>
                  </a:cubicBezTo>
                  <a:cubicBezTo>
                    <a:pt x="68" y="14"/>
                    <a:pt x="68" y="20"/>
                    <a:pt x="66" y="24"/>
                  </a:cubicBezTo>
                  <a:cubicBezTo>
                    <a:pt x="65" y="28"/>
                    <a:pt x="57" y="41"/>
                    <a:pt x="52" y="37"/>
                  </a:cubicBezTo>
                  <a:cubicBezTo>
                    <a:pt x="50" y="36"/>
                    <a:pt x="50" y="34"/>
                    <a:pt x="49" y="33"/>
                  </a:cubicBezTo>
                  <a:cubicBezTo>
                    <a:pt x="46" y="31"/>
                    <a:pt x="46" y="37"/>
                    <a:pt x="45" y="38"/>
                  </a:cubicBezTo>
                  <a:cubicBezTo>
                    <a:pt x="44" y="40"/>
                    <a:pt x="41" y="41"/>
                    <a:pt x="40" y="43"/>
                  </a:cubicBezTo>
                  <a:cubicBezTo>
                    <a:pt x="37" y="49"/>
                    <a:pt x="36" y="55"/>
                    <a:pt x="35" y="61"/>
                  </a:cubicBezTo>
                  <a:cubicBezTo>
                    <a:pt x="34" y="64"/>
                    <a:pt x="32" y="68"/>
                    <a:pt x="30" y="70"/>
                  </a:cubicBezTo>
                  <a:cubicBezTo>
                    <a:pt x="27" y="73"/>
                    <a:pt x="24" y="73"/>
                    <a:pt x="21" y="75"/>
                  </a:cubicBezTo>
                  <a:cubicBezTo>
                    <a:pt x="15" y="79"/>
                    <a:pt x="13" y="85"/>
                    <a:pt x="11" y="92"/>
                  </a:cubicBezTo>
                  <a:cubicBezTo>
                    <a:pt x="10" y="95"/>
                    <a:pt x="9" y="98"/>
                    <a:pt x="7" y="100"/>
                  </a:cubicBezTo>
                  <a:cubicBezTo>
                    <a:pt x="4" y="103"/>
                    <a:pt x="0" y="106"/>
                    <a:pt x="4" y="109"/>
                  </a:cubicBezTo>
                  <a:cubicBezTo>
                    <a:pt x="15" y="117"/>
                    <a:pt x="19" y="91"/>
                    <a:pt x="23" y="86"/>
                  </a:cubicBezTo>
                  <a:cubicBezTo>
                    <a:pt x="26" y="83"/>
                    <a:pt x="31" y="81"/>
                    <a:pt x="36" y="78"/>
                  </a:cubicBezTo>
                  <a:cubicBezTo>
                    <a:pt x="35" y="79"/>
                    <a:pt x="29" y="83"/>
                    <a:pt x="26" y="87"/>
                  </a:cubicBezTo>
                  <a:cubicBezTo>
                    <a:pt x="22" y="91"/>
                    <a:pt x="22" y="99"/>
                    <a:pt x="19" y="104"/>
                  </a:cubicBezTo>
                  <a:cubicBezTo>
                    <a:pt x="18" y="107"/>
                    <a:pt x="13" y="112"/>
                    <a:pt x="17" y="114"/>
                  </a:cubicBezTo>
                  <a:cubicBezTo>
                    <a:pt x="22" y="117"/>
                    <a:pt x="25" y="113"/>
                    <a:pt x="26" y="109"/>
                  </a:cubicBezTo>
                  <a:cubicBezTo>
                    <a:pt x="28" y="102"/>
                    <a:pt x="30" y="95"/>
                    <a:pt x="36" y="90"/>
                  </a:cubicBezTo>
                  <a:cubicBezTo>
                    <a:pt x="41" y="86"/>
                    <a:pt x="50" y="82"/>
                    <a:pt x="54" y="77"/>
                  </a:cubicBezTo>
                  <a:cubicBezTo>
                    <a:pt x="58" y="72"/>
                    <a:pt x="56" y="68"/>
                    <a:pt x="56" y="62"/>
                  </a:cubicBezTo>
                  <a:cubicBezTo>
                    <a:pt x="55" y="61"/>
                    <a:pt x="55" y="60"/>
                    <a:pt x="55" y="59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251"/>
            <p:cNvSpPr/>
            <p:nvPr/>
          </p:nvSpPr>
          <p:spPr bwMode="auto">
            <a:xfrm>
              <a:off x="5048" y="1539"/>
              <a:ext cx="536" cy="526"/>
            </a:xfrm>
            <a:custGeom>
              <a:avLst/>
              <a:gdLst>
                <a:gd name="T0" fmla="*/ 132 w 141"/>
                <a:gd name="T1" fmla="*/ 135 h 138"/>
                <a:gd name="T2" fmla="*/ 127 w 141"/>
                <a:gd name="T3" fmla="*/ 132 h 138"/>
                <a:gd name="T4" fmla="*/ 107 w 141"/>
                <a:gd name="T5" fmla="*/ 122 h 138"/>
                <a:gd name="T6" fmla="*/ 65 w 141"/>
                <a:gd name="T7" fmla="*/ 95 h 138"/>
                <a:gd name="T8" fmla="*/ 43 w 141"/>
                <a:gd name="T9" fmla="*/ 81 h 138"/>
                <a:gd name="T10" fmla="*/ 25 w 141"/>
                <a:gd name="T11" fmla="*/ 71 h 138"/>
                <a:gd name="T12" fmla="*/ 10 w 141"/>
                <a:gd name="T13" fmla="*/ 62 h 138"/>
                <a:gd name="T14" fmla="*/ 8 w 141"/>
                <a:gd name="T15" fmla="*/ 51 h 138"/>
                <a:gd name="T16" fmla="*/ 5 w 141"/>
                <a:gd name="T17" fmla="*/ 34 h 138"/>
                <a:gd name="T18" fmla="*/ 3 w 141"/>
                <a:gd name="T19" fmla="*/ 13 h 138"/>
                <a:gd name="T20" fmla="*/ 0 w 141"/>
                <a:gd name="T21" fmla="*/ 0 h 138"/>
                <a:gd name="T22" fmla="*/ 13 w 141"/>
                <a:gd name="T23" fmla="*/ 10 h 138"/>
                <a:gd name="T24" fmla="*/ 26 w 141"/>
                <a:gd name="T25" fmla="*/ 21 h 138"/>
                <a:gd name="T26" fmla="*/ 43 w 141"/>
                <a:gd name="T27" fmla="*/ 31 h 138"/>
                <a:gd name="T28" fmla="*/ 60 w 141"/>
                <a:gd name="T29" fmla="*/ 45 h 138"/>
                <a:gd name="T30" fmla="*/ 88 w 141"/>
                <a:gd name="T31" fmla="*/ 68 h 138"/>
                <a:gd name="T32" fmla="*/ 101 w 141"/>
                <a:gd name="T33" fmla="*/ 80 h 138"/>
                <a:gd name="T34" fmla="*/ 116 w 141"/>
                <a:gd name="T35" fmla="*/ 90 h 138"/>
                <a:gd name="T36" fmla="*/ 131 w 141"/>
                <a:gd name="T37" fmla="*/ 101 h 138"/>
                <a:gd name="T38" fmla="*/ 140 w 141"/>
                <a:gd name="T39" fmla="*/ 134 h 138"/>
                <a:gd name="T40" fmla="*/ 132 w 141"/>
                <a:gd name="T41" fmla="*/ 13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1" h="138">
                  <a:moveTo>
                    <a:pt x="132" y="135"/>
                  </a:moveTo>
                  <a:cubicBezTo>
                    <a:pt x="130" y="134"/>
                    <a:pt x="128" y="132"/>
                    <a:pt x="127" y="132"/>
                  </a:cubicBezTo>
                  <a:cubicBezTo>
                    <a:pt x="120" y="128"/>
                    <a:pt x="113" y="126"/>
                    <a:pt x="107" y="122"/>
                  </a:cubicBezTo>
                  <a:cubicBezTo>
                    <a:pt x="92" y="114"/>
                    <a:pt x="79" y="104"/>
                    <a:pt x="65" y="95"/>
                  </a:cubicBezTo>
                  <a:cubicBezTo>
                    <a:pt x="58" y="90"/>
                    <a:pt x="51" y="85"/>
                    <a:pt x="43" y="81"/>
                  </a:cubicBezTo>
                  <a:cubicBezTo>
                    <a:pt x="37" y="77"/>
                    <a:pt x="31" y="75"/>
                    <a:pt x="25" y="71"/>
                  </a:cubicBezTo>
                  <a:cubicBezTo>
                    <a:pt x="20" y="68"/>
                    <a:pt x="13" y="67"/>
                    <a:pt x="10" y="62"/>
                  </a:cubicBezTo>
                  <a:cubicBezTo>
                    <a:pt x="8" y="60"/>
                    <a:pt x="8" y="54"/>
                    <a:pt x="8" y="51"/>
                  </a:cubicBezTo>
                  <a:cubicBezTo>
                    <a:pt x="7" y="45"/>
                    <a:pt x="6" y="40"/>
                    <a:pt x="5" y="34"/>
                  </a:cubicBezTo>
                  <a:cubicBezTo>
                    <a:pt x="4" y="27"/>
                    <a:pt x="4" y="20"/>
                    <a:pt x="3" y="13"/>
                  </a:cubicBezTo>
                  <a:cubicBezTo>
                    <a:pt x="2" y="9"/>
                    <a:pt x="0" y="4"/>
                    <a:pt x="0" y="0"/>
                  </a:cubicBezTo>
                  <a:cubicBezTo>
                    <a:pt x="5" y="2"/>
                    <a:pt x="9" y="7"/>
                    <a:pt x="13" y="10"/>
                  </a:cubicBezTo>
                  <a:cubicBezTo>
                    <a:pt x="18" y="13"/>
                    <a:pt x="22" y="18"/>
                    <a:pt x="26" y="21"/>
                  </a:cubicBezTo>
                  <a:cubicBezTo>
                    <a:pt x="32" y="25"/>
                    <a:pt x="38" y="27"/>
                    <a:pt x="43" y="31"/>
                  </a:cubicBezTo>
                  <a:cubicBezTo>
                    <a:pt x="49" y="36"/>
                    <a:pt x="54" y="41"/>
                    <a:pt x="60" y="45"/>
                  </a:cubicBezTo>
                  <a:cubicBezTo>
                    <a:pt x="70" y="52"/>
                    <a:pt x="79" y="60"/>
                    <a:pt x="88" y="68"/>
                  </a:cubicBezTo>
                  <a:cubicBezTo>
                    <a:pt x="92" y="72"/>
                    <a:pt x="97" y="76"/>
                    <a:pt x="101" y="80"/>
                  </a:cubicBezTo>
                  <a:cubicBezTo>
                    <a:pt x="106" y="84"/>
                    <a:pt x="111" y="87"/>
                    <a:pt x="116" y="90"/>
                  </a:cubicBezTo>
                  <a:cubicBezTo>
                    <a:pt x="121" y="93"/>
                    <a:pt x="127" y="97"/>
                    <a:pt x="131" y="101"/>
                  </a:cubicBezTo>
                  <a:cubicBezTo>
                    <a:pt x="138" y="110"/>
                    <a:pt x="141" y="123"/>
                    <a:pt x="140" y="134"/>
                  </a:cubicBezTo>
                  <a:cubicBezTo>
                    <a:pt x="139" y="138"/>
                    <a:pt x="135" y="137"/>
                    <a:pt x="132" y="135"/>
                  </a:cubicBezTo>
                  <a:close/>
                </a:path>
              </a:pathLst>
            </a:custGeom>
            <a:solidFill>
              <a:srgbClr val="80C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252"/>
            <p:cNvSpPr/>
            <p:nvPr/>
          </p:nvSpPr>
          <p:spPr bwMode="auto">
            <a:xfrm>
              <a:off x="4979" y="1775"/>
              <a:ext cx="605" cy="400"/>
            </a:xfrm>
            <a:custGeom>
              <a:avLst/>
              <a:gdLst>
                <a:gd name="T0" fmla="*/ 149 w 159"/>
                <a:gd name="T1" fmla="*/ 102 h 105"/>
                <a:gd name="T2" fmla="*/ 144 w 159"/>
                <a:gd name="T3" fmla="*/ 105 h 105"/>
                <a:gd name="T4" fmla="*/ 135 w 159"/>
                <a:gd name="T5" fmla="*/ 102 h 105"/>
                <a:gd name="T6" fmla="*/ 125 w 159"/>
                <a:gd name="T7" fmla="*/ 99 h 105"/>
                <a:gd name="T8" fmla="*/ 115 w 159"/>
                <a:gd name="T9" fmla="*/ 95 h 105"/>
                <a:gd name="T10" fmla="*/ 66 w 159"/>
                <a:gd name="T11" fmla="*/ 81 h 105"/>
                <a:gd name="T12" fmla="*/ 40 w 159"/>
                <a:gd name="T13" fmla="*/ 72 h 105"/>
                <a:gd name="T14" fmla="*/ 27 w 159"/>
                <a:gd name="T15" fmla="*/ 68 h 105"/>
                <a:gd name="T16" fmla="*/ 13 w 159"/>
                <a:gd name="T17" fmla="*/ 64 h 105"/>
                <a:gd name="T18" fmla="*/ 0 w 159"/>
                <a:gd name="T19" fmla="*/ 59 h 105"/>
                <a:gd name="T20" fmla="*/ 6 w 159"/>
                <a:gd name="T21" fmla="*/ 47 h 105"/>
                <a:gd name="T22" fmla="*/ 17 w 159"/>
                <a:gd name="T23" fmla="*/ 24 h 105"/>
                <a:gd name="T24" fmla="*/ 22 w 159"/>
                <a:gd name="T25" fmla="*/ 12 h 105"/>
                <a:gd name="T26" fmla="*/ 29 w 159"/>
                <a:gd name="T27" fmla="*/ 0 h 105"/>
                <a:gd name="T28" fmla="*/ 35 w 159"/>
                <a:gd name="T29" fmla="*/ 2 h 105"/>
                <a:gd name="T30" fmla="*/ 47 w 159"/>
                <a:gd name="T31" fmla="*/ 10 h 105"/>
                <a:gd name="T32" fmla="*/ 55 w 159"/>
                <a:gd name="T33" fmla="*/ 16 h 105"/>
                <a:gd name="T34" fmla="*/ 61 w 159"/>
                <a:gd name="T35" fmla="*/ 18 h 105"/>
                <a:gd name="T36" fmla="*/ 80 w 159"/>
                <a:gd name="T37" fmla="*/ 32 h 105"/>
                <a:gd name="T38" fmla="*/ 90 w 159"/>
                <a:gd name="T39" fmla="*/ 36 h 105"/>
                <a:gd name="T40" fmla="*/ 100 w 159"/>
                <a:gd name="T41" fmla="*/ 43 h 105"/>
                <a:gd name="T42" fmla="*/ 121 w 159"/>
                <a:gd name="T43" fmla="*/ 54 h 105"/>
                <a:gd name="T44" fmla="*/ 140 w 159"/>
                <a:gd name="T45" fmla="*/ 67 h 105"/>
                <a:gd name="T46" fmla="*/ 149 w 159"/>
                <a:gd name="T47" fmla="*/ 72 h 105"/>
                <a:gd name="T48" fmla="*/ 159 w 159"/>
                <a:gd name="T49" fmla="*/ 78 h 105"/>
                <a:gd name="T50" fmla="*/ 154 w 159"/>
                <a:gd name="T51" fmla="*/ 90 h 105"/>
                <a:gd name="T52" fmla="*/ 149 w 159"/>
                <a:gd name="T53" fmla="*/ 10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9" h="105">
                  <a:moveTo>
                    <a:pt x="149" y="102"/>
                  </a:moveTo>
                  <a:cubicBezTo>
                    <a:pt x="148" y="104"/>
                    <a:pt x="146" y="105"/>
                    <a:pt x="144" y="105"/>
                  </a:cubicBezTo>
                  <a:cubicBezTo>
                    <a:pt x="141" y="105"/>
                    <a:pt x="137" y="103"/>
                    <a:pt x="135" y="102"/>
                  </a:cubicBezTo>
                  <a:cubicBezTo>
                    <a:pt x="132" y="101"/>
                    <a:pt x="128" y="101"/>
                    <a:pt x="125" y="99"/>
                  </a:cubicBezTo>
                  <a:cubicBezTo>
                    <a:pt x="122" y="96"/>
                    <a:pt x="119" y="96"/>
                    <a:pt x="115" y="95"/>
                  </a:cubicBezTo>
                  <a:cubicBezTo>
                    <a:pt x="98" y="91"/>
                    <a:pt x="82" y="87"/>
                    <a:pt x="66" y="81"/>
                  </a:cubicBezTo>
                  <a:cubicBezTo>
                    <a:pt x="57" y="78"/>
                    <a:pt x="48" y="75"/>
                    <a:pt x="40" y="72"/>
                  </a:cubicBezTo>
                  <a:cubicBezTo>
                    <a:pt x="36" y="70"/>
                    <a:pt x="32" y="68"/>
                    <a:pt x="27" y="68"/>
                  </a:cubicBezTo>
                  <a:cubicBezTo>
                    <a:pt x="22" y="67"/>
                    <a:pt x="17" y="66"/>
                    <a:pt x="13" y="64"/>
                  </a:cubicBezTo>
                  <a:cubicBezTo>
                    <a:pt x="9" y="62"/>
                    <a:pt x="4" y="61"/>
                    <a:pt x="0" y="59"/>
                  </a:cubicBezTo>
                  <a:cubicBezTo>
                    <a:pt x="0" y="56"/>
                    <a:pt x="4" y="50"/>
                    <a:pt x="6" y="47"/>
                  </a:cubicBezTo>
                  <a:cubicBezTo>
                    <a:pt x="10" y="39"/>
                    <a:pt x="13" y="32"/>
                    <a:pt x="17" y="24"/>
                  </a:cubicBezTo>
                  <a:cubicBezTo>
                    <a:pt x="19" y="20"/>
                    <a:pt x="20" y="16"/>
                    <a:pt x="22" y="12"/>
                  </a:cubicBezTo>
                  <a:cubicBezTo>
                    <a:pt x="25" y="8"/>
                    <a:pt x="27" y="3"/>
                    <a:pt x="29" y="0"/>
                  </a:cubicBezTo>
                  <a:cubicBezTo>
                    <a:pt x="31" y="1"/>
                    <a:pt x="33" y="1"/>
                    <a:pt x="35" y="2"/>
                  </a:cubicBezTo>
                  <a:cubicBezTo>
                    <a:pt x="39" y="4"/>
                    <a:pt x="43" y="8"/>
                    <a:pt x="47" y="10"/>
                  </a:cubicBezTo>
                  <a:cubicBezTo>
                    <a:pt x="50" y="12"/>
                    <a:pt x="52" y="15"/>
                    <a:pt x="55" y="16"/>
                  </a:cubicBezTo>
                  <a:cubicBezTo>
                    <a:pt x="57" y="17"/>
                    <a:pt x="59" y="17"/>
                    <a:pt x="61" y="18"/>
                  </a:cubicBezTo>
                  <a:cubicBezTo>
                    <a:pt x="68" y="22"/>
                    <a:pt x="74" y="28"/>
                    <a:pt x="80" y="32"/>
                  </a:cubicBezTo>
                  <a:cubicBezTo>
                    <a:pt x="83" y="34"/>
                    <a:pt x="87" y="35"/>
                    <a:pt x="90" y="36"/>
                  </a:cubicBezTo>
                  <a:cubicBezTo>
                    <a:pt x="93" y="38"/>
                    <a:pt x="97" y="40"/>
                    <a:pt x="100" y="43"/>
                  </a:cubicBezTo>
                  <a:cubicBezTo>
                    <a:pt x="107" y="47"/>
                    <a:pt x="114" y="51"/>
                    <a:pt x="121" y="54"/>
                  </a:cubicBezTo>
                  <a:cubicBezTo>
                    <a:pt x="129" y="57"/>
                    <a:pt x="134" y="62"/>
                    <a:pt x="140" y="67"/>
                  </a:cubicBezTo>
                  <a:cubicBezTo>
                    <a:pt x="143" y="69"/>
                    <a:pt x="147" y="70"/>
                    <a:pt x="149" y="72"/>
                  </a:cubicBezTo>
                  <a:cubicBezTo>
                    <a:pt x="153" y="74"/>
                    <a:pt x="155" y="77"/>
                    <a:pt x="159" y="78"/>
                  </a:cubicBezTo>
                  <a:cubicBezTo>
                    <a:pt x="157" y="82"/>
                    <a:pt x="156" y="86"/>
                    <a:pt x="154" y="90"/>
                  </a:cubicBezTo>
                  <a:cubicBezTo>
                    <a:pt x="153" y="93"/>
                    <a:pt x="152" y="99"/>
                    <a:pt x="149" y="102"/>
                  </a:cubicBezTo>
                  <a:close/>
                </a:path>
              </a:pathLst>
            </a:custGeom>
            <a:solidFill>
              <a:srgbClr val="FF96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253"/>
            <p:cNvSpPr/>
            <p:nvPr/>
          </p:nvSpPr>
          <p:spPr bwMode="auto">
            <a:xfrm>
              <a:off x="4782" y="1996"/>
              <a:ext cx="749" cy="267"/>
            </a:xfrm>
            <a:custGeom>
              <a:avLst/>
              <a:gdLst>
                <a:gd name="T0" fmla="*/ 120 w 197"/>
                <a:gd name="T1" fmla="*/ 61 h 70"/>
                <a:gd name="T2" fmla="*/ 104 w 197"/>
                <a:gd name="T3" fmla="*/ 58 h 70"/>
                <a:gd name="T4" fmla="*/ 60 w 197"/>
                <a:gd name="T5" fmla="*/ 51 h 70"/>
                <a:gd name="T6" fmla="*/ 19 w 197"/>
                <a:gd name="T7" fmla="*/ 43 h 70"/>
                <a:gd name="T8" fmla="*/ 0 w 197"/>
                <a:gd name="T9" fmla="*/ 37 h 70"/>
                <a:gd name="T10" fmla="*/ 19 w 197"/>
                <a:gd name="T11" fmla="*/ 24 h 70"/>
                <a:gd name="T12" fmla="*/ 44 w 197"/>
                <a:gd name="T13" fmla="*/ 6 h 70"/>
                <a:gd name="T14" fmla="*/ 50 w 197"/>
                <a:gd name="T15" fmla="*/ 1 h 70"/>
                <a:gd name="T16" fmla="*/ 61 w 197"/>
                <a:gd name="T17" fmla="*/ 3 h 70"/>
                <a:gd name="T18" fmla="*/ 95 w 197"/>
                <a:gd name="T19" fmla="*/ 14 h 70"/>
                <a:gd name="T20" fmla="*/ 108 w 197"/>
                <a:gd name="T21" fmla="*/ 19 h 70"/>
                <a:gd name="T22" fmla="*/ 116 w 197"/>
                <a:gd name="T23" fmla="*/ 22 h 70"/>
                <a:gd name="T24" fmla="*/ 145 w 197"/>
                <a:gd name="T25" fmla="*/ 30 h 70"/>
                <a:gd name="T26" fmla="*/ 166 w 197"/>
                <a:gd name="T27" fmla="*/ 38 h 70"/>
                <a:gd name="T28" fmla="*/ 177 w 197"/>
                <a:gd name="T29" fmla="*/ 41 h 70"/>
                <a:gd name="T30" fmla="*/ 186 w 197"/>
                <a:gd name="T31" fmla="*/ 44 h 70"/>
                <a:gd name="T32" fmla="*/ 197 w 197"/>
                <a:gd name="T33" fmla="*/ 47 h 70"/>
                <a:gd name="T34" fmla="*/ 187 w 197"/>
                <a:gd name="T35" fmla="*/ 56 h 70"/>
                <a:gd name="T36" fmla="*/ 175 w 197"/>
                <a:gd name="T37" fmla="*/ 67 h 70"/>
                <a:gd name="T38" fmla="*/ 161 w 197"/>
                <a:gd name="T39" fmla="*/ 68 h 70"/>
                <a:gd name="T40" fmla="*/ 139 w 197"/>
                <a:gd name="T41" fmla="*/ 64 h 70"/>
                <a:gd name="T42" fmla="*/ 125 w 197"/>
                <a:gd name="T43" fmla="*/ 62 h 70"/>
                <a:gd name="T44" fmla="*/ 120 w 197"/>
                <a:gd name="T45" fmla="*/ 6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7" h="70">
                  <a:moveTo>
                    <a:pt x="120" y="61"/>
                  </a:moveTo>
                  <a:cubicBezTo>
                    <a:pt x="115" y="60"/>
                    <a:pt x="110" y="58"/>
                    <a:pt x="104" y="58"/>
                  </a:cubicBezTo>
                  <a:cubicBezTo>
                    <a:pt x="89" y="56"/>
                    <a:pt x="74" y="55"/>
                    <a:pt x="60" y="51"/>
                  </a:cubicBezTo>
                  <a:cubicBezTo>
                    <a:pt x="46" y="48"/>
                    <a:pt x="32" y="47"/>
                    <a:pt x="19" y="43"/>
                  </a:cubicBezTo>
                  <a:cubicBezTo>
                    <a:pt x="12" y="41"/>
                    <a:pt x="6" y="41"/>
                    <a:pt x="0" y="37"/>
                  </a:cubicBezTo>
                  <a:cubicBezTo>
                    <a:pt x="4" y="29"/>
                    <a:pt x="13" y="29"/>
                    <a:pt x="19" y="24"/>
                  </a:cubicBezTo>
                  <a:cubicBezTo>
                    <a:pt x="27" y="17"/>
                    <a:pt x="36" y="12"/>
                    <a:pt x="44" y="6"/>
                  </a:cubicBezTo>
                  <a:cubicBezTo>
                    <a:pt x="46" y="5"/>
                    <a:pt x="49" y="2"/>
                    <a:pt x="50" y="1"/>
                  </a:cubicBezTo>
                  <a:cubicBezTo>
                    <a:pt x="53" y="0"/>
                    <a:pt x="59" y="3"/>
                    <a:pt x="61" y="3"/>
                  </a:cubicBezTo>
                  <a:cubicBezTo>
                    <a:pt x="72" y="6"/>
                    <a:pt x="84" y="9"/>
                    <a:pt x="95" y="14"/>
                  </a:cubicBezTo>
                  <a:cubicBezTo>
                    <a:pt x="99" y="15"/>
                    <a:pt x="104" y="17"/>
                    <a:pt x="108" y="19"/>
                  </a:cubicBezTo>
                  <a:cubicBezTo>
                    <a:pt x="111" y="21"/>
                    <a:pt x="113" y="21"/>
                    <a:pt x="116" y="22"/>
                  </a:cubicBezTo>
                  <a:cubicBezTo>
                    <a:pt x="125" y="25"/>
                    <a:pt x="135" y="27"/>
                    <a:pt x="145" y="30"/>
                  </a:cubicBezTo>
                  <a:cubicBezTo>
                    <a:pt x="152" y="33"/>
                    <a:pt x="159" y="35"/>
                    <a:pt x="166" y="38"/>
                  </a:cubicBezTo>
                  <a:cubicBezTo>
                    <a:pt x="169" y="40"/>
                    <a:pt x="173" y="40"/>
                    <a:pt x="177" y="41"/>
                  </a:cubicBezTo>
                  <a:cubicBezTo>
                    <a:pt x="180" y="42"/>
                    <a:pt x="183" y="44"/>
                    <a:pt x="186" y="44"/>
                  </a:cubicBezTo>
                  <a:cubicBezTo>
                    <a:pt x="187" y="44"/>
                    <a:pt x="197" y="47"/>
                    <a:pt x="197" y="47"/>
                  </a:cubicBezTo>
                  <a:cubicBezTo>
                    <a:pt x="194" y="51"/>
                    <a:pt x="191" y="53"/>
                    <a:pt x="187" y="56"/>
                  </a:cubicBezTo>
                  <a:cubicBezTo>
                    <a:pt x="183" y="60"/>
                    <a:pt x="179" y="64"/>
                    <a:pt x="175" y="67"/>
                  </a:cubicBezTo>
                  <a:cubicBezTo>
                    <a:pt x="171" y="70"/>
                    <a:pt x="166" y="68"/>
                    <a:pt x="161" y="68"/>
                  </a:cubicBezTo>
                  <a:cubicBezTo>
                    <a:pt x="154" y="67"/>
                    <a:pt x="147" y="65"/>
                    <a:pt x="139" y="64"/>
                  </a:cubicBezTo>
                  <a:cubicBezTo>
                    <a:pt x="134" y="63"/>
                    <a:pt x="130" y="62"/>
                    <a:pt x="125" y="62"/>
                  </a:cubicBezTo>
                  <a:cubicBezTo>
                    <a:pt x="123" y="62"/>
                    <a:pt x="122" y="62"/>
                    <a:pt x="120" y="61"/>
                  </a:cubicBezTo>
                  <a:close/>
                </a:path>
              </a:pathLst>
            </a:custGeom>
            <a:solidFill>
              <a:srgbClr val="63BB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254"/>
            <p:cNvSpPr/>
            <p:nvPr/>
          </p:nvSpPr>
          <p:spPr bwMode="auto">
            <a:xfrm>
              <a:off x="4664" y="1531"/>
              <a:ext cx="426" cy="610"/>
            </a:xfrm>
            <a:custGeom>
              <a:avLst/>
              <a:gdLst>
                <a:gd name="T0" fmla="*/ 107 w 112"/>
                <a:gd name="T1" fmla="*/ 72 h 160"/>
                <a:gd name="T2" fmla="*/ 111 w 112"/>
                <a:gd name="T3" fmla="*/ 65 h 160"/>
                <a:gd name="T4" fmla="*/ 110 w 112"/>
                <a:gd name="T5" fmla="*/ 57 h 160"/>
                <a:gd name="T6" fmla="*/ 109 w 112"/>
                <a:gd name="T7" fmla="*/ 49 h 160"/>
                <a:gd name="T8" fmla="*/ 104 w 112"/>
                <a:gd name="T9" fmla="*/ 19 h 160"/>
                <a:gd name="T10" fmla="*/ 100 w 112"/>
                <a:gd name="T11" fmla="*/ 1 h 160"/>
                <a:gd name="T12" fmla="*/ 84 w 112"/>
                <a:gd name="T13" fmla="*/ 4 h 160"/>
                <a:gd name="T14" fmla="*/ 59 w 112"/>
                <a:gd name="T15" fmla="*/ 11 h 160"/>
                <a:gd name="T16" fmla="*/ 44 w 112"/>
                <a:gd name="T17" fmla="*/ 20 h 160"/>
                <a:gd name="T18" fmla="*/ 36 w 112"/>
                <a:gd name="T19" fmla="*/ 30 h 160"/>
                <a:gd name="T20" fmla="*/ 22 w 112"/>
                <a:gd name="T21" fmla="*/ 48 h 160"/>
                <a:gd name="T22" fmla="*/ 6 w 112"/>
                <a:gd name="T23" fmla="*/ 71 h 160"/>
                <a:gd name="T24" fmla="*/ 2 w 112"/>
                <a:gd name="T25" fmla="*/ 100 h 160"/>
                <a:gd name="T26" fmla="*/ 1 w 112"/>
                <a:gd name="T27" fmla="*/ 114 h 160"/>
                <a:gd name="T28" fmla="*/ 4 w 112"/>
                <a:gd name="T29" fmla="*/ 125 h 160"/>
                <a:gd name="T30" fmla="*/ 20 w 112"/>
                <a:gd name="T31" fmla="*/ 149 h 160"/>
                <a:gd name="T32" fmla="*/ 31 w 112"/>
                <a:gd name="T33" fmla="*/ 157 h 160"/>
                <a:gd name="T34" fmla="*/ 45 w 112"/>
                <a:gd name="T35" fmla="*/ 149 h 160"/>
                <a:gd name="T36" fmla="*/ 64 w 112"/>
                <a:gd name="T37" fmla="*/ 135 h 160"/>
                <a:gd name="T38" fmla="*/ 77 w 112"/>
                <a:gd name="T39" fmla="*/ 126 h 160"/>
                <a:gd name="T40" fmla="*/ 85 w 112"/>
                <a:gd name="T41" fmla="*/ 114 h 160"/>
                <a:gd name="T42" fmla="*/ 95 w 112"/>
                <a:gd name="T43" fmla="*/ 95 h 160"/>
                <a:gd name="T44" fmla="*/ 106 w 112"/>
                <a:gd name="T45" fmla="*/ 75 h 160"/>
                <a:gd name="T46" fmla="*/ 107 w 112"/>
                <a:gd name="T47" fmla="*/ 7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2" h="160">
                  <a:moveTo>
                    <a:pt x="107" y="72"/>
                  </a:moveTo>
                  <a:cubicBezTo>
                    <a:pt x="109" y="70"/>
                    <a:pt x="110" y="67"/>
                    <a:pt x="111" y="65"/>
                  </a:cubicBezTo>
                  <a:cubicBezTo>
                    <a:pt x="112" y="63"/>
                    <a:pt x="110" y="60"/>
                    <a:pt x="110" y="57"/>
                  </a:cubicBezTo>
                  <a:cubicBezTo>
                    <a:pt x="110" y="55"/>
                    <a:pt x="109" y="52"/>
                    <a:pt x="109" y="49"/>
                  </a:cubicBezTo>
                  <a:cubicBezTo>
                    <a:pt x="108" y="39"/>
                    <a:pt x="105" y="29"/>
                    <a:pt x="104" y="19"/>
                  </a:cubicBezTo>
                  <a:cubicBezTo>
                    <a:pt x="103" y="15"/>
                    <a:pt x="104" y="2"/>
                    <a:pt x="100" y="1"/>
                  </a:cubicBezTo>
                  <a:cubicBezTo>
                    <a:pt x="97" y="0"/>
                    <a:pt x="88" y="3"/>
                    <a:pt x="84" y="4"/>
                  </a:cubicBezTo>
                  <a:cubicBezTo>
                    <a:pt x="76" y="6"/>
                    <a:pt x="68" y="9"/>
                    <a:pt x="59" y="11"/>
                  </a:cubicBezTo>
                  <a:cubicBezTo>
                    <a:pt x="52" y="14"/>
                    <a:pt x="48" y="14"/>
                    <a:pt x="44" y="20"/>
                  </a:cubicBezTo>
                  <a:cubicBezTo>
                    <a:pt x="42" y="23"/>
                    <a:pt x="39" y="26"/>
                    <a:pt x="36" y="30"/>
                  </a:cubicBezTo>
                  <a:cubicBezTo>
                    <a:pt x="32" y="36"/>
                    <a:pt x="27" y="42"/>
                    <a:pt x="22" y="48"/>
                  </a:cubicBezTo>
                  <a:cubicBezTo>
                    <a:pt x="16" y="55"/>
                    <a:pt x="9" y="62"/>
                    <a:pt x="6" y="71"/>
                  </a:cubicBezTo>
                  <a:cubicBezTo>
                    <a:pt x="4" y="81"/>
                    <a:pt x="3" y="91"/>
                    <a:pt x="2" y="100"/>
                  </a:cubicBezTo>
                  <a:cubicBezTo>
                    <a:pt x="2" y="105"/>
                    <a:pt x="1" y="109"/>
                    <a:pt x="1" y="114"/>
                  </a:cubicBezTo>
                  <a:cubicBezTo>
                    <a:pt x="0" y="119"/>
                    <a:pt x="1" y="121"/>
                    <a:pt x="4" y="125"/>
                  </a:cubicBezTo>
                  <a:cubicBezTo>
                    <a:pt x="10" y="133"/>
                    <a:pt x="15" y="141"/>
                    <a:pt x="20" y="149"/>
                  </a:cubicBezTo>
                  <a:cubicBezTo>
                    <a:pt x="23" y="154"/>
                    <a:pt x="25" y="160"/>
                    <a:pt x="31" y="157"/>
                  </a:cubicBezTo>
                  <a:cubicBezTo>
                    <a:pt x="36" y="156"/>
                    <a:pt x="40" y="152"/>
                    <a:pt x="45" y="149"/>
                  </a:cubicBezTo>
                  <a:cubicBezTo>
                    <a:pt x="51" y="145"/>
                    <a:pt x="58" y="140"/>
                    <a:pt x="64" y="135"/>
                  </a:cubicBezTo>
                  <a:cubicBezTo>
                    <a:pt x="69" y="132"/>
                    <a:pt x="73" y="130"/>
                    <a:pt x="77" y="126"/>
                  </a:cubicBezTo>
                  <a:cubicBezTo>
                    <a:pt x="81" y="122"/>
                    <a:pt x="82" y="119"/>
                    <a:pt x="85" y="114"/>
                  </a:cubicBezTo>
                  <a:cubicBezTo>
                    <a:pt x="88" y="108"/>
                    <a:pt x="92" y="101"/>
                    <a:pt x="95" y="95"/>
                  </a:cubicBezTo>
                  <a:cubicBezTo>
                    <a:pt x="99" y="88"/>
                    <a:pt x="102" y="82"/>
                    <a:pt x="106" y="75"/>
                  </a:cubicBezTo>
                  <a:cubicBezTo>
                    <a:pt x="106" y="74"/>
                    <a:pt x="107" y="73"/>
                    <a:pt x="107" y="72"/>
                  </a:cubicBezTo>
                  <a:close/>
                </a:path>
              </a:pathLst>
            </a:custGeom>
            <a:solidFill>
              <a:srgbClr val="E1C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255"/>
            <p:cNvSpPr/>
            <p:nvPr/>
          </p:nvSpPr>
          <p:spPr bwMode="auto">
            <a:xfrm>
              <a:off x="5466" y="1970"/>
              <a:ext cx="270" cy="282"/>
            </a:xfrm>
            <a:custGeom>
              <a:avLst/>
              <a:gdLst>
                <a:gd name="T0" fmla="*/ 27 w 71"/>
                <a:gd name="T1" fmla="*/ 37 h 74"/>
                <a:gd name="T2" fmla="*/ 28 w 71"/>
                <a:gd name="T3" fmla="*/ 36 h 74"/>
                <a:gd name="T4" fmla="*/ 29 w 71"/>
                <a:gd name="T5" fmla="*/ 0 h 74"/>
                <a:gd name="T6" fmla="*/ 34 w 71"/>
                <a:gd name="T7" fmla="*/ 6 h 74"/>
                <a:gd name="T8" fmla="*/ 40 w 71"/>
                <a:gd name="T9" fmla="*/ 12 h 74"/>
                <a:gd name="T10" fmla="*/ 47 w 71"/>
                <a:gd name="T11" fmla="*/ 23 h 74"/>
                <a:gd name="T12" fmla="*/ 54 w 71"/>
                <a:gd name="T13" fmla="*/ 35 h 74"/>
                <a:gd name="T14" fmla="*/ 63 w 71"/>
                <a:gd name="T15" fmla="*/ 60 h 74"/>
                <a:gd name="T16" fmla="*/ 46 w 71"/>
                <a:gd name="T17" fmla="*/ 64 h 74"/>
                <a:gd name="T18" fmla="*/ 0 w 71"/>
                <a:gd name="T19" fmla="*/ 74 h 74"/>
                <a:gd name="T20" fmla="*/ 10 w 71"/>
                <a:gd name="T21" fmla="*/ 65 h 74"/>
                <a:gd name="T22" fmla="*/ 27 w 71"/>
                <a:gd name="T23" fmla="*/ 3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74">
                  <a:moveTo>
                    <a:pt x="27" y="37"/>
                  </a:moveTo>
                  <a:cubicBezTo>
                    <a:pt x="28" y="36"/>
                    <a:pt x="28" y="36"/>
                    <a:pt x="28" y="36"/>
                  </a:cubicBezTo>
                  <a:cubicBezTo>
                    <a:pt x="28" y="33"/>
                    <a:pt x="31" y="1"/>
                    <a:pt x="29" y="0"/>
                  </a:cubicBezTo>
                  <a:cubicBezTo>
                    <a:pt x="32" y="1"/>
                    <a:pt x="33" y="4"/>
                    <a:pt x="34" y="6"/>
                  </a:cubicBezTo>
                  <a:cubicBezTo>
                    <a:pt x="36" y="8"/>
                    <a:pt x="38" y="10"/>
                    <a:pt x="40" y="12"/>
                  </a:cubicBezTo>
                  <a:cubicBezTo>
                    <a:pt x="42" y="15"/>
                    <a:pt x="44" y="19"/>
                    <a:pt x="47" y="23"/>
                  </a:cubicBezTo>
                  <a:cubicBezTo>
                    <a:pt x="49" y="27"/>
                    <a:pt x="51" y="31"/>
                    <a:pt x="54" y="35"/>
                  </a:cubicBezTo>
                  <a:cubicBezTo>
                    <a:pt x="57" y="39"/>
                    <a:pt x="71" y="55"/>
                    <a:pt x="63" y="60"/>
                  </a:cubicBezTo>
                  <a:cubicBezTo>
                    <a:pt x="59" y="63"/>
                    <a:pt x="51" y="63"/>
                    <a:pt x="46" y="64"/>
                  </a:cubicBezTo>
                  <a:cubicBezTo>
                    <a:pt x="30" y="67"/>
                    <a:pt x="15" y="73"/>
                    <a:pt x="0" y="74"/>
                  </a:cubicBezTo>
                  <a:cubicBezTo>
                    <a:pt x="3" y="70"/>
                    <a:pt x="7" y="68"/>
                    <a:pt x="10" y="65"/>
                  </a:cubicBezTo>
                  <a:cubicBezTo>
                    <a:pt x="17" y="58"/>
                    <a:pt x="25" y="46"/>
                    <a:pt x="27" y="37"/>
                  </a:cubicBezTo>
                  <a:close/>
                </a:path>
              </a:pathLst>
            </a:custGeom>
            <a:solidFill>
              <a:srgbClr val="E1C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256"/>
            <p:cNvSpPr/>
            <p:nvPr/>
          </p:nvSpPr>
          <p:spPr bwMode="auto">
            <a:xfrm>
              <a:off x="5630" y="2114"/>
              <a:ext cx="95" cy="100"/>
            </a:xfrm>
            <a:custGeom>
              <a:avLst/>
              <a:gdLst>
                <a:gd name="T0" fmla="*/ 23 w 25"/>
                <a:gd name="T1" fmla="*/ 20 h 26"/>
                <a:gd name="T2" fmla="*/ 11 w 25"/>
                <a:gd name="T3" fmla="*/ 0 h 26"/>
                <a:gd name="T4" fmla="*/ 0 w 25"/>
                <a:gd name="T5" fmla="*/ 26 h 26"/>
                <a:gd name="T6" fmla="*/ 23 w 25"/>
                <a:gd name="T7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6">
                  <a:moveTo>
                    <a:pt x="23" y="20"/>
                  </a:moveTo>
                  <a:cubicBezTo>
                    <a:pt x="25" y="17"/>
                    <a:pt x="16" y="1"/>
                    <a:pt x="11" y="0"/>
                  </a:cubicBezTo>
                  <a:cubicBezTo>
                    <a:pt x="15" y="12"/>
                    <a:pt x="11" y="19"/>
                    <a:pt x="0" y="26"/>
                  </a:cubicBezTo>
                  <a:cubicBezTo>
                    <a:pt x="6" y="26"/>
                    <a:pt x="19" y="25"/>
                    <a:pt x="23" y="20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257"/>
            <p:cNvSpPr/>
            <p:nvPr/>
          </p:nvSpPr>
          <p:spPr bwMode="auto">
            <a:xfrm>
              <a:off x="5048" y="1501"/>
              <a:ext cx="506" cy="404"/>
            </a:xfrm>
            <a:custGeom>
              <a:avLst/>
              <a:gdLst>
                <a:gd name="T0" fmla="*/ 0 w 133"/>
                <a:gd name="T1" fmla="*/ 0 h 106"/>
                <a:gd name="T2" fmla="*/ 0 w 133"/>
                <a:gd name="T3" fmla="*/ 0 h 106"/>
                <a:gd name="T4" fmla="*/ 46 w 133"/>
                <a:gd name="T5" fmla="*/ 36 h 106"/>
                <a:gd name="T6" fmla="*/ 133 w 133"/>
                <a:gd name="T7" fmla="*/ 106 h 106"/>
                <a:gd name="T8" fmla="*/ 133 w 133"/>
                <a:gd name="T9" fmla="*/ 106 h 106"/>
                <a:gd name="T10" fmla="*/ 133 w 133"/>
                <a:gd name="T11" fmla="*/ 106 h 106"/>
                <a:gd name="T12" fmla="*/ 46 w 133"/>
                <a:gd name="T13" fmla="*/ 36 h 106"/>
                <a:gd name="T14" fmla="*/ 1 w 133"/>
                <a:gd name="T15" fmla="*/ 0 h 106"/>
                <a:gd name="T16" fmla="*/ 0 w 133"/>
                <a:gd name="T1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106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6" y="36"/>
                    <a:pt x="46" y="36"/>
                    <a:pt x="46" y="36"/>
                  </a:cubicBezTo>
                  <a:cubicBezTo>
                    <a:pt x="77" y="61"/>
                    <a:pt x="109" y="87"/>
                    <a:pt x="133" y="106"/>
                  </a:cubicBezTo>
                  <a:cubicBezTo>
                    <a:pt x="133" y="106"/>
                    <a:pt x="133" y="106"/>
                    <a:pt x="133" y="106"/>
                  </a:cubicBezTo>
                  <a:cubicBezTo>
                    <a:pt x="133" y="106"/>
                    <a:pt x="133" y="106"/>
                    <a:pt x="133" y="106"/>
                  </a:cubicBezTo>
                  <a:cubicBezTo>
                    <a:pt x="110" y="86"/>
                    <a:pt x="77" y="60"/>
                    <a:pt x="46" y="36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258"/>
            <p:cNvSpPr/>
            <p:nvPr/>
          </p:nvSpPr>
          <p:spPr bwMode="auto">
            <a:xfrm>
              <a:off x="4740" y="2164"/>
              <a:ext cx="753" cy="133"/>
            </a:xfrm>
            <a:custGeom>
              <a:avLst/>
              <a:gdLst>
                <a:gd name="T0" fmla="*/ 0 w 198"/>
                <a:gd name="T1" fmla="*/ 1 h 35"/>
                <a:gd name="T2" fmla="*/ 1 w 198"/>
                <a:gd name="T3" fmla="*/ 1 h 35"/>
                <a:gd name="T4" fmla="*/ 197 w 198"/>
                <a:gd name="T5" fmla="*/ 35 h 35"/>
                <a:gd name="T6" fmla="*/ 198 w 198"/>
                <a:gd name="T7" fmla="*/ 35 h 35"/>
                <a:gd name="T8" fmla="*/ 198 w 198"/>
                <a:gd name="T9" fmla="*/ 34 h 35"/>
                <a:gd name="T10" fmla="*/ 1 w 198"/>
                <a:gd name="T11" fmla="*/ 0 h 35"/>
                <a:gd name="T12" fmla="*/ 0 w 198"/>
                <a:gd name="T13" fmla="*/ 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" h="35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54" y="11"/>
                    <a:pt x="132" y="25"/>
                    <a:pt x="197" y="35"/>
                  </a:cubicBezTo>
                  <a:cubicBezTo>
                    <a:pt x="198" y="35"/>
                    <a:pt x="198" y="35"/>
                    <a:pt x="198" y="35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132" y="25"/>
                    <a:pt x="54" y="10"/>
                    <a:pt x="1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259"/>
            <p:cNvSpPr/>
            <p:nvPr/>
          </p:nvSpPr>
          <p:spPr bwMode="auto">
            <a:xfrm>
              <a:off x="4827" y="1497"/>
              <a:ext cx="221" cy="61"/>
            </a:xfrm>
            <a:custGeom>
              <a:avLst/>
              <a:gdLst>
                <a:gd name="T0" fmla="*/ 58 w 58"/>
                <a:gd name="T1" fmla="*/ 0 h 16"/>
                <a:gd name="T2" fmla="*/ 0 w 58"/>
                <a:gd name="T3" fmla="*/ 15 h 16"/>
                <a:gd name="T4" fmla="*/ 0 w 58"/>
                <a:gd name="T5" fmla="*/ 16 h 16"/>
                <a:gd name="T6" fmla="*/ 0 w 58"/>
                <a:gd name="T7" fmla="*/ 16 h 16"/>
                <a:gd name="T8" fmla="*/ 58 w 58"/>
                <a:gd name="T9" fmla="*/ 1 h 16"/>
                <a:gd name="T10" fmla="*/ 58 w 58"/>
                <a:gd name="T11" fmla="*/ 1 h 16"/>
                <a:gd name="T12" fmla="*/ 58 w 58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16">
                  <a:moveTo>
                    <a:pt x="58" y="0"/>
                  </a:moveTo>
                  <a:cubicBezTo>
                    <a:pt x="48" y="2"/>
                    <a:pt x="10" y="12"/>
                    <a:pt x="0" y="1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1" y="13"/>
                    <a:pt x="48" y="3"/>
                    <a:pt x="58" y="1"/>
                  </a:cubicBezTo>
                  <a:cubicBezTo>
                    <a:pt x="58" y="1"/>
                    <a:pt x="58" y="1"/>
                    <a:pt x="58" y="1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260"/>
            <p:cNvSpPr/>
            <p:nvPr/>
          </p:nvSpPr>
          <p:spPr bwMode="auto">
            <a:xfrm>
              <a:off x="4664" y="1558"/>
              <a:ext cx="163" cy="209"/>
            </a:xfrm>
            <a:custGeom>
              <a:avLst/>
              <a:gdLst>
                <a:gd name="T0" fmla="*/ 42 w 43"/>
                <a:gd name="T1" fmla="*/ 0 h 55"/>
                <a:gd name="T2" fmla="*/ 16 w 43"/>
                <a:gd name="T3" fmla="*/ 35 h 55"/>
                <a:gd name="T4" fmla="*/ 0 w 43"/>
                <a:gd name="T5" fmla="*/ 55 h 55"/>
                <a:gd name="T6" fmla="*/ 0 w 43"/>
                <a:gd name="T7" fmla="*/ 55 h 55"/>
                <a:gd name="T8" fmla="*/ 1 w 43"/>
                <a:gd name="T9" fmla="*/ 55 h 55"/>
                <a:gd name="T10" fmla="*/ 16 w 43"/>
                <a:gd name="T11" fmla="*/ 35 h 55"/>
                <a:gd name="T12" fmla="*/ 43 w 43"/>
                <a:gd name="T13" fmla="*/ 0 h 55"/>
                <a:gd name="T14" fmla="*/ 43 w 43"/>
                <a:gd name="T15" fmla="*/ 0 h 55"/>
                <a:gd name="T16" fmla="*/ 42 w 43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55">
                  <a:moveTo>
                    <a:pt x="42" y="0"/>
                  </a:moveTo>
                  <a:cubicBezTo>
                    <a:pt x="36" y="7"/>
                    <a:pt x="26" y="21"/>
                    <a:pt x="16" y="3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26" y="22"/>
                    <a:pt x="37" y="8"/>
                    <a:pt x="43" y="0"/>
                  </a:cubicBezTo>
                  <a:cubicBezTo>
                    <a:pt x="43" y="0"/>
                    <a:pt x="43" y="0"/>
                    <a:pt x="43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261"/>
            <p:cNvSpPr/>
            <p:nvPr/>
          </p:nvSpPr>
          <p:spPr bwMode="auto">
            <a:xfrm>
              <a:off x="4622" y="1767"/>
              <a:ext cx="45" cy="229"/>
            </a:xfrm>
            <a:custGeom>
              <a:avLst/>
              <a:gdLst>
                <a:gd name="T0" fmla="*/ 11 w 12"/>
                <a:gd name="T1" fmla="*/ 1 h 60"/>
                <a:gd name="T2" fmla="*/ 0 w 12"/>
                <a:gd name="T3" fmla="*/ 59 h 60"/>
                <a:gd name="T4" fmla="*/ 1 w 12"/>
                <a:gd name="T5" fmla="*/ 60 h 60"/>
                <a:gd name="T6" fmla="*/ 1 w 12"/>
                <a:gd name="T7" fmla="*/ 60 h 60"/>
                <a:gd name="T8" fmla="*/ 12 w 12"/>
                <a:gd name="T9" fmla="*/ 1 h 60"/>
                <a:gd name="T10" fmla="*/ 11 w 12"/>
                <a:gd name="T11" fmla="*/ 0 h 60"/>
                <a:gd name="T12" fmla="*/ 11 w 12"/>
                <a:gd name="T13" fmla="*/ 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60">
                  <a:moveTo>
                    <a:pt x="11" y="1"/>
                  </a:moveTo>
                  <a:cubicBezTo>
                    <a:pt x="6" y="25"/>
                    <a:pt x="2" y="45"/>
                    <a:pt x="0" y="59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3" y="45"/>
                    <a:pt x="7" y="26"/>
                    <a:pt x="12" y="1"/>
                  </a:cubicBezTo>
                  <a:cubicBezTo>
                    <a:pt x="11" y="0"/>
                    <a:pt x="11" y="0"/>
                    <a:pt x="11" y="0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262"/>
            <p:cNvSpPr/>
            <p:nvPr/>
          </p:nvSpPr>
          <p:spPr bwMode="auto">
            <a:xfrm>
              <a:off x="4626" y="1996"/>
              <a:ext cx="118" cy="172"/>
            </a:xfrm>
            <a:custGeom>
              <a:avLst/>
              <a:gdLst>
                <a:gd name="T0" fmla="*/ 0 w 31"/>
                <a:gd name="T1" fmla="*/ 0 h 45"/>
                <a:gd name="T2" fmla="*/ 0 w 31"/>
                <a:gd name="T3" fmla="*/ 1 h 45"/>
                <a:gd name="T4" fmla="*/ 20 w 31"/>
                <a:gd name="T5" fmla="*/ 31 h 45"/>
                <a:gd name="T6" fmla="*/ 30 w 31"/>
                <a:gd name="T7" fmla="*/ 45 h 45"/>
                <a:gd name="T8" fmla="*/ 31 w 31"/>
                <a:gd name="T9" fmla="*/ 45 h 45"/>
                <a:gd name="T10" fmla="*/ 31 w 31"/>
                <a:gd name="T11" fmla="*/ 45 h 45"/>
                <a:gd name="T12" fmla="*/ 21 w 31"/>
                <a:gd name="T13" fmla="*/ 30 h 45"/>
                <a:gd name="T14" fmla="*/ 1 w 31"/>
                <a:gd name="T15" fmla="*/ 0 h 45"/>
                <a:gd name="T16" fmla="*/ 0 w 31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45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7" y="12"/>
                    <a:pt x="13" y="22"/>
                    <a:pt x="20" y="31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1" y="45"/>
                    <a:pt x="31" y="45"/>
                    <a:pt x="31" y="45"/>
                  </a:cubicBezTo>
                  <a:cubicBezTo>
                    <a:pt x="31" y="45"/>
                    <a:pt x="31" y="45"/>
                    <a:pt x="31" y="45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14" y="21"/>
                    <a:pt x="7" y="12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263"/>
            <p:cNvSpPr/>
            <p:nvPr/>
          </p:nvSpPr>
          <p:spPr bwMode="auto">
            <a:xfrm>
              <a:off x="4755" y="1642"/>
              <a:ext cx="247" cy="301"/>
            </a:xfrm>
            <a:custGeom>
              <a:avLst/>
              <a:gdLst>
                <a:gd name="T0" fmla="*/ 28 w 65"/>
                <a:gd name="T1" fmla="*/ 74 h 79"/>
                <a:gd name="T2" fmla="*/ 40 w 65"/>
                <a:gd name="T3" fmla="*/ 67 h 79"/>
                <a:gd name="T4" fmla="*/ 20 w 65"/>
                <a:gd name="T5" fmla="*/ 28 h 79"/>
                <a:gd name="T6" fmla="*/ 28 w 65"/>
                <a:gd name="T7" fmla="*/ 7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79">
                  <a:moveTo>
                    <a:pt x="28" y="74"/>
                  </a:moveTo>
                  <a:cubicBezTo>
                    <a:pt x="32" y="73"/>
                    <a:pt x="36" y="71"/>
                    <a:pt x="40" y="67"/>
                  </a:cubicBezTo>
                  <a:cubicBezTo>
                    <a:pt x="65" y="43"/>
                    <a:pt x="46" y="0"/>
                    <a:pt x="20" y="28"/>
                  </a:cubicBezTo>
                  <a:cubicBezTo>
                    <a:pt x="0" y="50"/>
                    <a:pt x="10" y="79"/>
                    <a:pt x="28" y="74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264"/>
            <p:cNvSpPr/>
            <p:nvPr/>
          </p:nvSpPr>
          <p:spPr bwMode="auto">
            <a:xfrm>
              <a:off x="4804" y="2053"/>
              <a:ext cx="160" cy="107"/>
            </a:xfrm>
            <a:custGeom>
              <a:avLst/>
              <a:gdLst>
                <a:gd name="T0" fmla="*/ 37 w 42"/>
                <a:gd name="T1" fmla="*/ 10 h 28"/>
                <a:gd name="T2" fmla="*/ 16 w 42"/>
                <a:gd name="T3" fmla="*/ 9 h 28"/>
                <a:gd name="T4" fmla="*/ 37 w 42"/>
                <a:gd name="T5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8">
                  <a:moveTo>
                    <a:pt x="37" y="10"/>
                  </a:moveTo>
                  <a:cubicBezTo>
                    <a:pt x="33" y="0"/>
                    <a:pt x="21" y="5"/>
                    <a:pt x="16" y="9"/>
                  </a:cubicBezTo>
                  <a:cubicBezTo>
                    <a:pt x="0" y="25"/>
                    <a:pt x="42" y="28"/>
                    <a:pt x="37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265"/>
            <p:cNvSpPr/>
            <p:nvPr/>
          </p:nvSpPr>
          <p:spPr bwMode="auto">
            <a:xfrm>
              <a:off x="5071" y="1577"/>
              <a:ext cx="110" cy="160"/>
            </a:xfrm>
            <a:custGeom>
              <a:avLst/>
              <a:gdLst>
                <a:gd name="T0" fmla="*/ 20 w 29"/>
                <a:gd name="T1" fmla="*/ 34 h 42"/>
                <a:gd name="T2" fmla="*/ 18 w 29"/>
                <a:gd name="T3" fmla="*/ 13 h 42"/>
                <a:gd name="T4" fmla="*/ 20 w 29"/>
                <a:gd name="T5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42">
                  <a:moveTo>
                    <a:pt x="20" y="34"/>
                  </a:moveTo>
                  <a:cubicBezTo>
                    <a:pt x="29" y="29"/>
                    <a:pt x="24" y="18"/>
                    <a:pt x="18" y="13"/>
                  </a:cubicBezTo>
                  <a:cubicBezTo>
                    <a:pt x="0" y="0"/>
                    <a:pt x="4" y="42"/>
                    <a:pt x="20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266"/>
            <p:cNvSpPr/>
            <p:nvPr/>
          </p:nvSpPr>
          <p:spPr bwMode="auto">
            <a:xfrm>
              <a:off x="5002" y="1806"/>
              <a:ext cx="160" cy="103"/>
            </a:xfrm>
            <a:custGeom>
              <a:avLst/>
              <a:gdLst>
                <a:gd name="T0" fmla="*/ 37 w 42"/>
                <a:gd name="T1" fmla="*/ 10 h 27"/>
                <a:gd name="T2" fmla="*/ 16 w 42"/>
                <a:gd name="T3" fmla="*/ 9 h 27"/>
                <a:gd name="T4" fmla="*/ 37 w 42"/>
                <a:gd name="T5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37" y="10"/>
                  </a:moveTo>
                  <a:cubicBezTo>
                    <a:pt x="33" y="0"/>
                    <a:pt x="21" y="4"/>
                    <a:pt x="16" y="9"/>
                  </a:cubicBezTo>
                  <a:cubicBezTo>
                    <a:pt x="0" y="25"/>
                    <a:pt x="42" y="27"/>
                    <a:pt x="37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267"/>
            <p:cNvSpPr/>
            <p:nvPr/>
          </p:nvSpPr>
          <p:spPr bwMode="auto">
            <a:xfrm>
              <a:off x="5006" y="2031"/>
              <a:ext cx="68" cy="80"/>
            </a:xfrm>
            <a:custGeom>
              <a:avLst/>
              <a:gdLst>
                <a:gd name="T0" fmla="*/ 10 w 18"/>
                <a:gd name="T1" fmla="*/ 16 h 21"/>
                <a:gd name="T2" fmla="*/ 0 w 18"/>
                <a:gd name="T3" fmla="*/ 11 h 21"/>
                <a:gd name="T4" fmla="*/ 10 w 18"/>
                <a:gd name="T5" fmla="*/ 1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1">
                  <a:moveTo>
                    <a:pt x="10" y="16"/>
                  </a:moveTo>
                  <a:cubicBezTo>
                    <a:pt x="18" y="8"/>
                    <a:pt x="1" y="0"/>
                    <a:pt x="0" y="11"/>
                  </a:cubicBezTo>
                  <a:cubicBezTo>
                    <a:pt x="0" y="17"/>
                    <a:pt x="6" y="21"/>
                    <a:pt x="10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268"/>
            <p:cNvSpPr/>
            <p:nvPr/>
          </p:nvSpPr>
          <p:spPr bwMode="auto">
            <a:xfrm>
              <a:off x="5055" y="1924"/>
              <a:ext cx="69" cy="80"/>
            </a:xfrm>
            <a:custGeom>
              <a:avLst/>
              <a:gdLst>
                <a:gd name="T0" fmla="*/ 10 w 18"/>
                <a:gd name="T1" fmla="*/ 16 h 21"/>
                <a:gd name="T2" fmla="*/ 0 w 18"/>
                <a:gd name="T3" fmla="*/ 11 h 21"/>
                <a:gd name="T4" fmla="*/ 10 w 18"/>
                <a:gd name="T5" fmla="*/ 1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1">
                  <a:moveTo>
                    <a:pt x="10" y="16"/>
                  </a:moveTo>
                  <a:cubicBezTo>
                    <a:pt x="18" y="7"/>
                    <a:pt x="1" y="0"/>
                    <a:pt x="0" y="11"/>
                  </a:cubicBezTo>
                  <a:cubicBezTo>
                    <a:pt x="0" y="17"/>
                    <a:pt x="6" y="21"/>
                    <a:pt x="10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269"/>
            <p:cNvSpPr/>
            <p:nvPr/>
          </p:nvSpPr>
          <p:spPr bwMode="auto">
            <a:xfrm>
              <a:off x="5147" y="1729"/>
              <a:ext cx="68" cy="80"/>
            </a:xfrm>
            <a:custGeom>
              <a:avLst/>
              <a:gdLst>
                <a:gd name="T0" fmla="*/ 11 w 18"/>
                <a:gd name="T1" fmla="*/ 16 h 21"/>
                <a:gd name="T2" fmla="*/ 1 w 18"/>
                <a:gd name="T3" fmla="*/ 11 h 21"/>
                <a:gd name="T4" fmla="*/ 11 w 18"/>
                <a:gd name="T5" fmla="*/ 1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1">
                  <a:moveTo>
                    <a:pt x="11" y="16"/>
                  </a:moveTo>
                  <a:cubicBezTo>
                    <a:pt x="18" y="7"/>
                    <a:pt x="1" y="0"/>
                    <a:pt x="1" y="11"/>
                  </a:cubicBezTo>
                  <a:cubicBezTo>
                    <a:pt x="0" y="17"/>
                    <a:pt x="7" y="21"/>
                    <a:pt x="11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270"/>
            <p:cNvSpPr/>
            <p:nvPr/>
          </p:nvSpPr>
          <p:spPr bwMode="auto">
            <a:xfrm>
              <a:off x="5052" y="2137"/>
              <a:ext cx="38" cy="42"/>
            </a:xfrm>
            <a:custGeom>
              <a:avLst/>
              <a:gdLst>
                <a:gd name="T0" fmla="*/ 6 w 10"/>
                <a:gd name="T1" fmla="*/ 9 h 11"/>
                <a:gd name="T2" fmla="*/ 1 w 10"/>
                <a:gd name="T3" fmla="*/ 6 h 11"/>
                <a:gd name="T4" fmla="*/ 6 w 10"/>
                <a:gd name="T5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1">
                  <a:moveTo>
                    <a:pt x="6" y="9"/>
                  </a:moveTo>
                  <a:cubicBezTo>
                    <a:pt x="10" y="4"/>
                    <a:pt x="1" y="0"/>
                    <a:pt x="1" y="6"/>
                  </a:cubicBezTo>
                  <a:cubicBezTo>
                    <a:pt x="0" y="9"/>
                    <a:pt x="4" y="11"/>
                    <a:pt x="6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271"/>
            <p:cNvSpPr/>
            <p:nvPr/>
          </p:nvSpPr>
          <p:spPr bwMode="auto">
            <a:xfrm>
              <a:off x="5173" y="1901"/>
              <a:ext cx="38" cy="42"/>
            </a:xfrm>
            <a:custGeom>
              <a:avLst/>
              <a:gdLst>
                <a:gd name="T0" fmla="*/ 6 w 10"/>
                <a:gd name="T1" fmla="*/ 9 h 11"/>
                <a:gd name="T2" fmla="*/ 1 w 10"/>
                <a:gd name="T3" fmla="*/ 6 h 11"/>
                <a:gd name="T4" fmla="*/ 6 w 10"/>
                <a:gd name="T5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1">
                  <a:moveTo>
                    <a:pt x="6" y="9"/>
                  </a:moveTo>
                  <a:cubicBezTo>
                    <a:pt x="10" y="4"/>
                    <a:pt x="1" y="0"/>
                    <a:pt x="1" y="6"/>
                  </a:cubicBezTo>
                  <a:cubicBezTo>
                    <a:pt x="0" y="9"/>
                    <a:pt x="4" y="11"/>
                    <a:pt x="6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272"/>
            <p:cNvSpPr/>
            <p:nvPr/>
          </p:nvSpPr>
          <p:spPr bwMode="auto">
            <a:xfrm>
              <a:off x="5238" y="1725"/>
              <a:ext cx="38" cy="42"/>
            </a:xfrm>
            <a:custGeom>
              <a:avLst/>
              <a:gdLst>
                <a:gd name="T0" fmla="*/ 6 w 10"/>
                <a:gd name="T1" fmla="*/ 8 h 11"/>
                <a:gd name="T2" fmla="*/ 1 w 10"/>
                <a:gd name="T3" fmla="*/ 5 h 11"/>
                <a:gd name="T4" fmla="*/ 6 w 10"/>
                <a:gd name="T5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1">
                  <a:moveTo>
                    <a:pt x="6" y="8"/>
                  </a:moveTo>
                  <a:cubicBezTo>
                    <a:pt x="10" y="3"/>
                    <a:pt x="1" y="0"/>
                    <a:pt x="1" y="5"/>
                  </a:cubicBezTo>
                  <a:cubicBezTo>
                    <a:pt x="0" y="9"/>
                    <a:pt x="4" y="11"/>
                    <a:pt x="6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273"/>
            <p:cNvSpPr/>
            <p:nvPr/>
          </p:nvSpPr>
          <p:spPr bwMode="auto">
            <a:xfrm>
              <a:off x="5158" y="2114"/>
              <a:ext cx="27" cy="31"/>
            </a:xfrm>
            <a:custGeom>
              <a:avLst/>
              <a:gdLst>
                <a:gd name="T0" fmla="*/ 4 w 7"/>
                <a:gd name="T1" fmla="*/ 6 h 8"/>
                <a:gd name="T2" fmla="*/ 1 w 7"/>
                <a:gd name="T3" fmla="*/ 4 h 8"/>
                <a:gd name="T4" fmla="*/ 4 w 7"/>
                <a:gd name="T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8">
                  <a:moveTo>
                    <a:pt x="4" y="6"/>
                  </a:moveTo>
                  <a:cubicBezTo>
                    <a:pt x="7" y="3"/>
                    <a:pt x="1" y="0"/>
                    <a:pt x="1" y="4"/>
                  </a:cubicBezTo>
                  <a:cubicBezTo>
                    <a:pt x="0" y="6"/>
                    <a:pt x="3" y="8"/>
                    <a:pt x="4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274"/>
            <p:cNvSpPr/>
            <p:nvPr/>
          </p:nvSpPr>
          <p:spPr bwMode="auto">
            <a:xfrm>
              <a:off x="5177" y="2000"/>
              <a:ext cx="27" cy="31"/>
            </a:xfrm>
            <a:custGeom>
              <a:avLst/>
              <a:gdLst>
                <a:gd name="T0" fmla="*/ 4 w 7"/>
                <a:gd name="T1" fmla="*/ 6 h 8"/>
                <a:gd name="T2" fmla="*/ 1 w 7"/>
                <a:gd name="T3" fmla="*/ 4 h 8"/>
                <a:gd name="T4" fmla="*/ 4 w 7"/>
                <a:gd name="T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8">
                  <a:moveTo>
                    <a:pt x="4" y="6"/>
                  </a:moveTo>
                  <a:cubicBezTo>
                    <a:pt x="7" y="3"/>
                    <a:pt x="1" y="0"/>
                    <a:pt x="1" y="4"/>
                  </a:cubicBezTo>
                  <a:cubicBezTo>
                    <a:pt x="0" y="6"/>
                    <a:pt x="3" y="8"/>
                    <a:pt x="4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275"/>
            <p:cNvSpPr/>
            <p:nvPr/>
          </p:nvSpPr>
          <p:spPr bwMode="auto">
            <a:xfrm>
              <a:off x="5261" y="1806"/>
              <a:ext cx="26" cy="26"/>
            </a:xfrm>
            <a:custGeom>
              <a:avLst/>
              <a:gdLst>
                <a:gd name="T0" fmla="*/ 4 w 7"/>
                <a:gd name="T1" fmla="*/ 6 h 7"/>
                <a:gd name="T2" fmla="*/ 0 w 7"/>
                <a:gd name="T3" fmla="*/ 4 h 7"/>
                <a:gd name="T4" fmla="*/ 4 w 7"/>
                <a:gd name="T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7">
                  <a:moveTo>
                    <a:pt x="4" y="6"/>
                  </a:moveTo>
                  <a:cubicBezTo>
                    <a:pt x="7" y="2"/>
                    <a:pt x="0" y="0"/>
                    <a:pt x="0" y="4"/>
                  </a:cubicBezTo>
                  <a:cubicBezTo>
                    <a:pt x="0" y="6"/>
                    <a:pt x="2" y="7"/>
                    <a:pt x="4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276"/>
            <p:cNvSpPr/>
            <p:nvPr/>
          </p:nvSpPr>
          <p:spPr bwMode="auto">
            <a:xfrm>
              <a:off x="5295" y="1973"/>
              <a:ext cx="19" cy="23"/>
            </a:xfrm>
            <a:custGeom>
              <a:avLst/>
              <a:gdLst>
                <a:gd name="T0" fmla="*/ 3 w 5"/>
                <a:gd name="T1" fmla="*/ 4 h 6"/>
                <a:gd name="T2" fmla="*/ 0 w 5"/>
                <a:gd name="T3" fmla="*/ 3 h 6"/>
                <a:gd name="T4" fmla="*/ 3 w 5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3" y="4"/>
                  </a:moveTo>
                  <a:cubicBezTo>
                    <a:pt x="5" y="2"/>
                    <a:pt x="0" y="0"/>
                    <a:pt x="0" y="3"/>
                  </a:cubicBezTo>
                  <a:cubicBezTo>
                    <a:pt x="0" y="5"/>
                    <a:pt x="2" y="6"/>
                    <a:pt x="3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277"/>
            <p:cNvSpPr/>
            <p:nvPr/>
          </p:nvSpPr>
          <p:spPr bwMode="auto">
            <a:xfrm>
              <a:off x="5356" y="1832"/>
              <a:ext cx="19" cy="23"/>
            </a:xfrm>
            <a:custGeom>
              <a:avLst/>
              <a:gdLst>
                <a:gd name="T0" fmla="*/ 3 w 5"/>
                <a:gd name="T1" fmla="*/ 5 h 6"/>
                <a:gd name="T2" fmla="*/ 0 w 5"/>
                <a:gd name="T3" fmla="*/ 4 h 6"/>
                <a:gd name="T4" fmla="*/ 3 w 5"/>
                <a:gd name="T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3" y="5"/>
                  </a:moveTo>
                  <a:cubicBezTo>
                    <a:pt x="5" y="2"/>
                    <a:pt x="0" y="0"/>
                    <a:pt x="0" y="4"/>
                  </a:cubicBezTo>
                  <a:cubicBezTo>
                    <a:pt x="0" y="5"/>
                    <a:pt x="2" y="6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278"/>
            <p:cNvSpPr/>
            <p:nvPr/>
          </p:nvSpPr>
          <p:spPr bwMode="auto">
            <a:xfrm>
              <a:off x="5040" y="1527"/>
              <a:ext cx="540" cy="431"/>
            </a:xfrm>
            <a:custGeom>
              <a:avLst/>
              <a:gdLst>
                <a:gd name="T0" fmla="*/ 1 w 142"/>
                <a:gd name="T1" fmla="*/ 1 h 113"/>
                <a:gd name="T2" fmla="*/ 1 w 142"/>
                <a:gd name="T3" fmla="*/ 4 h 113"/>
                <a:gd name="T4" fmla="*/ 53 w 142"/>
                <a:gd name="T5" fmla="*/ 45 h 113"/>
                <a:gd name="T6" fmla="*/ 138 w 142"/>
                <a:gd name="T7" fmla="*/ 113 h 113"/>
                <a:gd name="T8" fmla="*/ 141 w 142"/>
                <a:gd name="T9" fmla="*/ 112 h 113"/>
                <a:gd name="T10" fmla="*/ 141 w 142"/>
                <a:gd name="T11" fmla="*/ 109 h 113"/>
                <a:gd name="T12" fmla="*/ 56 w 142"/>
                <a:gd name="T13" fmla="*/ 41 h 113"/>
                <a:gd name="T14" fmla="*/ 4 w 142"/>
                <a:gd name="T15" fmla="*/ 0 h 113"/>
                <a:gd name="T16" fmla="*/ 1 w 142"/>
                <a:gd name="T17" fmla="*/ 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13">
                  <a:moveTo>
                    <a:pt x="1" y="1"/>
                  </a:moveTo>
                  <a:cubicBezTo>
                    <a:pt x="0" y="2"/>
                    <a:pt x="0" y="3"/>
                    <a:pt x="1" y="4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84" y="69"/>
                    <a:pt x="118" y="96"/>
                    <a:pt x="138" y="113"/>
                  </a:cubicBezTo>
                  <a:cubicBezTo>
                    <a:pt x="139" y="113"/>
                    <a:pt x="141" y="113"/>
                    <a:pt x="141" y="112"/>
                  </a:cubicBezTo>
                  <a:cubicBezTo>
                    <a:pt x="142" y="111"/>
                    <a:pt x="142" y="110"/>
                    <a:pt x="141" y="109"/>
                  </a:cubicBezTo>
                  <a:cubicBezTo>
                    <a:pt x="121" y="92"/>
                    <a:pt x="86" y="65"/>
                    <a:pt x="56" y="4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279"/>
            <p:cNvSpPr/>
            <p:nvPr/>
          </p:nvSpPr>
          <p:spPr bwMode="auto">
            <a:xfrm>
              <a:off x="5082" y="1767"/>
              <a:ext cx="502" cy="309"/>
            </a:xfrm>
            <a:custGeom>
              <a:avLst/>
              <a:gdLst>
                <a:gd name="T0" fmla="*/ 0 w 132"/>
                <a:gd name="T1" fmla="*/ 1 h 81"/>
                <a:gd name="T2" fmla="*/ 1 w 132"/>
                <a:gd name="T3" fmla="*/ 4 h 81"/>
                <a:gd name="T4" fmla="*/ 66 w 132"/>
                <a:gd name="T5" fmla="*/ 43 h 81"/>
                <a:gd name="T6" fmla="*/ 128 w 132"/>
                <a:gd name="T7" fmla="*/ 80 h 81"/>
                <a:gd name="T8" fmla="*/ 131 w 132"/>
                <a:gd name="T9" fmla="*/ 79 h 81"/>
                <a:gd name="T10" fmla="*/ 130 w 132"/>
                <a:gd name="T11" fmla="*/ 76 h 81"/>
                <a:gd name="T12" fmla="*/ 69 w 132"/>
                <a:gd name="T13" fmla="*/ 40 h 81"/>
                <a:gd name="T14" fmla="*/ 3 w 132"/>
                <a:gd name="T15" fmla="*/ 1 h 81"/>
                <a:gd name="T16" fmla="*/ 0 w 132"/>
                <a:gd name="T17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81">
                  <a:moveTo>
                    <a:pt x="0" y="1"/>
                  </a:moveTo>
                  <a:cubicBezTo>
                    <a:pt x="0" y="3"/>
                    <a:pt x="0" y="4"/>
                    <a:pt x="1" y="4"/>
                  </a:cubicBezTo>
                  <a:cubicBezTo>
                    <a:pt x="23" y="17"/>
                    <a:pt x="45" y="30"/>
                    <a:pt x="66" y="43"/>
                  </a:cubicBezTo>
                  <a:cubicBezTo>
                    <a:pt x="87" y="56"/>
                    <a:pt x="107" y="69"/>
                    <a:pt x="128" y="80"/>
                  </a:cubicBezTo>
                  <a:cubicBezTo>
                    <a:pt x="129" y="81"/>
                    <a:pt x="130" y="80"/>
                    <a:pt x="131" y="79"/>
                  </a:cubicBezTo>
                  <a:cubicBezTo>
                    <a:pt x="132" y="78"/>
                    <a:pt x="131" y="77"/>
                    <a:pt x="130" y="76"/>
                  </a:cubicBezTo>
                  <a:cubicBezTo>
                    <a:pt x="110" y="65"/>
                    <a:pt x="89" y="52"/>
                    <a:pt x="69" y="40"/>
                  </a:cubicBezTo>
                  <a:cubicBezTo>
                    <a:pt x="47" y="27"/>
                    <a:pt x="26" y="13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280"/>
            <p:cNvSpPr/>
            <p:nvPr/>
          </p:nvSpPr>
          <p:spPr bwMode="auto">
            <a:xfrm>
              <a:off x="4968" y="1989"/>
              <a:ext cx="571" cy="194"/>
            </a:xfrm>
            <a:custGeom>
              <a:avLst/>
              <a:gdLst>
                <a:gd name="T0" fmla="*/ 1 w 150"/>
                <a:gd name="T1" fmla="*/ 2 h 51"/>
                <a:gd name="T2" fmla="*/ 2 w 150"/>
                <a:gd name="T3" fmla="*/ 5 h 51"/>
                <a:gd name="T4" fmla="*/ 122 w 150"/>
                <a:gd name="T5" fmla="*/ 43 h 51"/>
                <a:gd name="T6" fmla="*/ 147 w 150"/>
                <a:gd name="T7" fmla="*/ 51 h 51"/>
                <a:gd name="T8" fmla="*/ 150 w 150"/>
                <a:gd name="T9" fmla="*/ 49 h 51"/>
                <a:gd name="T10" fmla="*/ 148 w 150"/>
                <a:gd name="T11" fmla="*/ 47 h 51"/>
                <a:gd name="T12" fmla="*/ 123 w 150"/>
                <a:gd name="T13" fmla="*/ 39 h 51"/>
                <a:gd name="T14" fmla="*/ 4 w 150"/>
                <a:gd name="T15" fmla="*/ 1 h 51"/>
                <a:gd name="T16" fmla="*/ 1 w 150"/>
                <a:gd name="T17" fmla="*/ 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0" h="51">
                  <a:moveTo>
                    <a:pt x="1" y="2"/>
                  </a:moveTo>
                  <a:cubicBezTo>
                    <a:pt x="0" y="3"/>
                    <a:pt x="1" y="4"/>
                    <a:pt x="2" y="5"/>
                  </a:cubicBezTo>
                  <a:cubicBezTo>
                    <a:pt x="30" y="15"/>
                    <a:pt x="85" y="32"/>
                    <a:pt x="122" y="43"/>
                  </a:cubicBezTo>
                  <a:cubicBezTo>
                    <a:pt x="147" y="51"/>
                    <a:pt x="147" y="51"/>
                    <a:pt x="147" y="51"/>
                  </a:cubicBezTo>
                  <a:cubicBezTo>
                    <a:pt x="148" y="51"/>
                    <a:pt x="149" y="50"/>
                    <a:pt x="150" y="49"/>
                  </a:cubicBezTo>
                  <a:cubicBezTo>
                    <a:pt x="150" y="48"/>
                    <a:pt x="150" y="47"/>
                    <a:pt x="148" y="47"/>
                  </a:cubicBezTo>
                  <a:cubicBezTo>
                    <a:pt x="123" y="39"/>
                    <a:pt x="123" y="39"/>
                    <a:pt x="123" y="39"/>
                  </a:cubicBezTo>
                  <a:cubicBezTo>
                    <a:pt x="86" y="27"/>
                    <a:pt x="31" y="10"/>
                    <a:pt x="4" y="1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281"/>
            <p:cNvSpPr/>
            <p:nvPr/>
          </p:nvSpPr>
          <p:spPr bwMode="auto">
            <a:xfrm>
              <a:off x="4759" y="2134"/>
              <a:ext cx="677" cy="137"/>
            </a:xfrm>
            <a:custGeom>
              <a:avLst/>
              <a:gdLst>
                <a:gd name="T0" fmla="*/ 0 w 178"/>
                <a:gd name="T1" fmla="*/ 2 h 36"/>
                <a:gd name="T2" fmla="*/ 2 w 178"/>
                <a:gd name="T3" fmla="*/ 4 h 36"/>
                <a:gd name="T4" fmla="*/ 42 w 178"/>
                <a:gd name="T5" fmla="*/ 12 h 36"/>
                <a:gd name="T6" fmla="*/ 176 w 178"/>
                <a:gd name="T7" fmla="*/ 36 h 36"/>
                <a:gd name="T8" fmla="*/ 178 w 178"/>
                <a:gd name="T9" fmla="*/ 34 h 36"/>
                <a:gd name="T10" fmla="*/ 176 w 178"/>
                <a:gd name="T11" fmla="*/ 31 h 36"/>
                <a:gd name="T12" fmla="*/ 43 w 178"/>
                <a:gd name="T13" fmla="*/ 8 h 36"/>
                <a:gd name="T14" fmla="*/ 3 w 178"/>
                <a:gd name="T15" fmla="*/ 0 h 36"/>
                <a:gd name="T16" fmla="*/ 0 w 178"/>
                <a:gd name="T17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36">
                  <a:moveTo>
                    <a:pt x="0" y="2"/>
                  </a:moveTo>
                  <a:cubicBezTo>
                    <a:pt x="0" y="3"/>
                    <a:pt x="1" y="4"/>
                    <a:pt x="2" y="4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87" y="20"/>
                    <a:pt x="133" y="29"/>
                    <a:pt x="176" y="36"/>
                  </a:cubicBezTo>
                  <a:cubicBezTo>
                    <a:pt x="177" y="36"/>
                    <a:pt x="178" y="35"/>
                    <a:pt x="178" y="34"/>
                  </a:cubicBezTo>
                  <a:cubicBezTo>
                    <a:pt x="178" y="33"/>
                    <a:pt x="177" y="32"/>
                    <a:pt x="176" y="31"/>
                  </a:cubicBezTo>
                  <a:cubicBezTo>
                    <a:pt x="134" y="25"/>
                    <a:pt x="88" y="16"/>
                    <a:pt x="43" y="8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282"/>
            <p:cNvSpPr/>
            <p:nvPr/>
          </p:nvSpPr>
          <p:spPr bwMode="auto">
            <a:xfrm>
              <a:off x="5421" y="2187"/>
              <a:ext cx="312" cy="84"/>
            </a:xfrm>
            <a:custGeom>
              <a:avLst/>
              <a:gdLst>
                <a:gd name="T0" fmla="*/ 79 w 82"/>
                <a:gd name="T1" fmla="*/ 0 h 22"/>
                <a:gd name="T2" fmla="*/ 22 w 82"/>
                <a:gd name="T3" fmla="*/ 13 h 22"/>
                <a:gd name="T4" fmla="*/ 1 w 82"/>
                <a:gd name="T5" fmla="*/ 17 h 22"/>
                <a:gd name="T6" fmla="*/ 0 w 82"/>
                <a:gd name="T7" fmla="*/ 20 h 22"/>
                <a:gd name="T8" fmla="*/ 2 w 82"/>
                <a:gd name="T9" fmla="*/ 22 h 22"/>
                <a:gd name="T10" fmla="*/ 23 w 82"/>
                <a:gd name="T11" fmla="*/ 18 h 22"/>
                <a:gd name="T12" fmla="*/ 81 w 82"/>
                <a:gd name="T13" fmla="*/ 4 h 22"/>
                <a:gd name="T14" fmla="*/ 82 w 82"/>
                <a:gd name="T15" fmla="*/ 1 h 22"/>
                <a:gd name="T16" fmla="*/ 79 w 82"/>
                <a:gd name="T1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22">
                  <a:moveTo>
                    <a:pt x="79" y="0"/>
                  </a:moveTo>
                  <a:cubicBezTo>
                    <a:pt x="57" y="7"/>
                    <a:pt x="41" y="10"/>
                    <a:pt x="22" y="13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0" y="18"/>
                    <a:pt x="0" y="19"/>
                    <a:pt x="0" y="20"/>
                  </a:cubicBezTo>
                  <a:cubicBezTo>
                    <a:pt x="0" y="21"/>
                    <a:pt x="1" y="22"/>
                    <a:pt x="2" y="22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42" y="14"/>
                    <a:pt x="58" y="11"/>
                    <a:pt x="81" y="4"/>
                  </a:cubicBezTo>
                  <a:cubicBezTo>
                    <a:pt x="82" y="4"/>
                    <a:pt x="82" y="3"/>
                    <a:pt x="82" y="1"/>
                  </a:cubicBezTo>
                  <a:cubicBezTo>
                    <a:pt x="82" y="0"/>
                    <a:pt x="80" y="0"/>
                    <a:pt x="79" y="0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283"/>
            <p:cNvSpPr/>
            <p:nvPr/>
          </p:nvSpPr>
          <p:spPr bwMode="auto">
            <a:xfrm>
              <a:off x="5561" y="1939"/>
              <a:ext cx="175" cy="263"/>
            </a:xfrm>
            <a:custGeom>
              <a:avLst/>
              <a:gdLst>
                <a:gd name="T0" fmla="*/ 2 w 46"/>
                <a:gd name="T1" fmla="*/ 1 h 69"/>
                <a:gd name="T2" fmla="*/ 1 w 46"/>
                <a:gd name="T3" fmla="*/ 4 h 69"/>
                <a:gd name="T4" fmla="*/ 28 w 46"/>
                <a:gd name="T5" fmla="*/ 47 h 69"/>
                <a:gd name="T6" fmla="*/ 42 w 46"/>
                <a:gd name="T7" fmla="*/ 68 h 69"/>
                <a:gd name="T8" fmla="*/ 45 w 46"/>
                <a:gd name="T9" fmla="*/ 69 h 69"/>
                <a:gd name="T10" fmla="*/ 45 w 46"/>
                <a:gd name="T11" fmla="*/ 66 h 69"/>
                <a:gd name="T12" fmla="*/ 32 w 46"/>
                <a:gd name="T13" fmla="*/ 45 h 69"/>
                <a:gd name="T14" fmla="*/ 5 w 46"/>
                <a:gd name="T15" fmla="*/ 2 h 69"/>
                <a:gd name="T16" fmla="*/ 2 w 46"/>
                <a:gd name="T17" fmla="*/ 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69">
                  <a:moveTo>
                    <a:pt x="2" y="1"/>
                  </a:moveTo>
                  <a:cubicBezTo>
                    <a:pt x="1" y="1"/>
                    <a:pt x="0" y="3"/>
                    <a:pt x="1" y="4"/>
                  </a:cubicBezTo>
                  <a:cubicBezTo>
                    <a:pt x="10" y="19"/>
                    <a:pt x="20" y="34"/>
                    <a:pt x="28" y="47"/>
                  </a:cubicBezTo>
                  <a:cubicBezTo>
                    <a:pt x="42" y="68"/>
                    <a:pt x="42" y="68"/>
                    <a:pt x="42" y="68"/>
                  </a:cubicBezTo>
                  <a:cubicBezTo>
                    <a:pt x="42" y="69"/>
                    <a:pt x="44" y="69"/>
                    <a:pt x="45" y="69"/>
                  </a:cubicBezTo>
                  <a:cubicBezTo>
                    <a:pt x="46" y="68"/>
                    <a:pt x="46" y="67"/>
                    <a:pt x="45" y="66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23" y="32"/>
                    <a:pt x="13" y="17"/>
                    <a:pt x="5" y="2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284"/>
            <p:cNvSpPr/>
            <p:nvPr/>
          </p:nvSpPr>
          <p:spPr bwMode="auto">
            <a:xfrm>
              <a:off x="4763" y="1992"/>
              <a:ext cx="220" cy="161"/>
            </a:xfrm>
            <a:custGeom>
              <a:avLst/>
              <a:gdLst>
                <a:gd name="T0" fmla="*/ 55 w 58"/>
                <a:gd name="T1" fmla="*/ 0 h 42"/>
                <a:gd name="T2" fmla="*/ 2 w 58"/>
                <a:gd name="T3" fmla="*/ 37 h 42"/>
                <a:gd name="T4" fmla="*/ 1 w 58"/>
                <a:gd name="T5" fmla="*/ 40 h 42"/>
                <a:gd name="T6" fmla="*/ 4 w 58"/>
                <a:gd name="T7" fmla="*/ 41 h 42"/>
                <a:gd name="T8" fmla="*/ 57 w 58"/>
                <a:gd name="T9" fmla="*/ 4 h 42"/>
                <a:gd name="T10" fmla="*/ 58 w 58"/>
                <a:gd name="T11" fmla="*/ 1 h 42"/>
                <a:gd name="T12" fmla="*/ 55 w 58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42">
                  <a:moveTo>
                    <a:pt x="55" y="0"/>
                  </a:moveTo>
                  <a:cubicBezTo>
                    <a:pt x="38" y="14"/>
                    <a:pt x="22" y="24"/>
                    <a:pt x="2" y="37"/>
                  </a:cubicBezTo>
                  <a:cubicBezTo>
                    <a:pt x="1" y="38"/>
                    <a:pt x="0" y="39"/>
                    <a:pt x="1" y="40"/>
                  </a:cubicBezTo>
                  <a:cubicBezTo>
                    <a:pt x="2" y="41"/>
                    <a:pt x="3" y="42"/>
                    <a:pt x="4" y="41"/>
                  </a:cubicBezTo>
                  <a:cubicBezTo>
                    <a:pt x="24" y="28"/>
                    <a:pt x="41" y="17"/>
                    <a:pt x="57" y="4"/>
                  </a:cubicBezTo>
                  <a:cubicBezTo>
                    <a:pt x="58" y="3"/>
                    <a:pt x="58" y="2"/>
                    <a:pt x="58" y="1"/>
                  </a:cubicBezTo>
                  <a:cubicBezTo>
                    <a:pt x="57" y="0"/>
                    <a:pt x="56" y="0"/>
                    <a:pt x="55" y="0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285"/>
            <p:cNvSpPr/>
            <p:nvPr/>
          </p:nvSpPr>
          <p:spPr bwMode="auto">
            <a:xfrm>
              <a:off x="4964" y="1767"/>
              <a:ext cx="129" cy="244"/>
            </a:xfrm>
            <a:custGeom>
              <a:avLst/>
              <a:gdLst>
                <a:gd name="T0" fmla="*/ 30 w 34"/>
                <a:gd name="T1" fmla="*/ 2 h 64"/>
                <a:gd name="T2" fmla="*/ 14 w 34"/>
                <a:gd name="T3" fmla="*/ 34 h 64"/>
                <a:gd name="T4" fmla="*/ 1 w 34"/>
                <a:gd name="T5" fmla="*/ 60 h 64"/>
                <a:gd name="T6" fmla="*/ 2 w 34"/>
                <a:gd name="T7" fmla="*/ 63 h 64"/>
                <a:gd name="T8" fmla="*/ 5 w 34"/>
                <a:gd name="T9" fmla="*/ 62 h 64"/>
                <a:gd name="T10" fmla="*/ 18 w 34"/>
                <a:gd name="T11" fmla="*/ 36 h 64"/>
                <a:gd name="T12" fmla="*/ 34 w 34"/>
                <a:gd name="T13" fmla="*/ 3 h 64"/>
                <a:gd name="T14" fmla="*/ 33 w 34"/>
                <a:gd name="T15" fmla="*/ 0 h 64"/>
                <a:gd name="T16" fmla="*/ 30 w 34"/>
                <a:gd name="T17" fmla="*/ 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64">
                  <a:moveTo>
                    <a:pt x="30" y="2"/>
                  </a:moveTo>
                  <a:cubicBezTo>
                    <a:pt x="26" y="12"/>
                    <a:pt x="20" y="23"/>
                    <a:pt x="14" y="34"/>
                  </a:cubicBezTo>
                  <a:cubicBezTo>
                    <a:pt x="9" y="43"/>
                    <a:pt x="5" y="52"/>
                    <a:pt x="1" y="60"/>
                  </a:cubicBezTo>
                  <a:cubicBezTo>
                    <a:pt x="0" y="61"/>
                    <a:pt x="1" y="63"/>
                    <a:pt x="2" y="63"/>
                  </a:cubicBezTo>
                  <a:cubicBezTo>
                    <a:pt x="3" y="64"/>
                    <a:pt x="4" y="63"/>
                    <a:pt x="5" y="62"/>
                  </a:cubicBezTo>
                  <a:cubicBezTo>
                    <a:pt x="9" y="54"/>
                    <a:pt x="13" y="45"/>
                    <a:pt x="18" y="36"/>
                  </a:cubicBezTo>
                  <a:cubicBezTo>
                    <a:pt x="24" y="25"/>
                    <a:pt x="29" y="13"/>
                    <a:pt x="34" y="3"/>
                  </a:cubicBezTo>
                  <a:cubicBezTo>
                    <a:pt x="34" y="2"/>
                    <a:pt x="34" y="1"/>
                    <a:pt x="33" y="0"/>
                  </a:cubicBezTo>
                  <a:cubicBezTo>
                    <a:pt x="32" y="0"/>
                    <a:pt x="30" y="0"/>
                    <a:pt x="30" y="2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286"/>
            <p:cNvSpPr/>
            <p:nvPr/>
          </p:nvSpPr>
          <p:spPr bwMode="auto">
            <a:xfrm>
              <a:off x="5040" y="1531"/>
              <a:ext cx="53" cy="256"/>
            </a:xfrm>
            <a:custGeom>
              <a:avLst/>
              <a:gdLst>
                <a:gd name="T0" fmla="*/ 1 w 14"/>
                <a:gd name="T1" fmla="*/ 0 h 67"/>
                <a:gd name="T2" fmla="*/ 0 w 14"/>
                <a:gd name="T3" fmla="*/ 3 h 67"/>
                <a:gd name="T4" fmla="*/ 9 w 14"/>
                <a:gd name="T5" fmla="*/ 65 h 67"/>
                <a:gd name="T6" fmla="*/ 12 w 14"/>
                <a:gd name="T7" fmla="*/ 67 h 67"/>
                <a:gd name="T8" fmla="*/ 14 w 14"/>
                <a:gd name="T9" fmla="*/ 65 h 67"/>
                <a:gd name="T10" fmla="*/ 4 w 14"/>
                <a:gd name="T11" fmla="*/ 1 h 67"/>
                <a:gd name="T12" fmla="*/ 1 w 14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67">
                  <a:moveTo>
                    <a:pt x="1" y="0"/>
                  </a:moveTo>
                  <a:cubicBezTo>
                    <a:pt x="0" y="0"/>
                    <a:pt x="0" y="1"/>
                    <a:pt x="0" y="3"/>
                  </a:cubicBezTo>
                  <a:cubicBezTo>
                    <a:pt x="4" y="19"/>
                    <a:pt x="9" y="49"/>
                    <a:pt x="9" y="65"/>
                  </a:cubicBezTo>
                  <a:cubicBezTo>
                    <a:pt x="9" y="66"/>
                    <a:pt x="10" y="67"/>
                    <a:pt x="12" y="67"/>
                  </a:cubicBezTo>
                  <a:cubicBezTo>
                    <a:pt x="13" y="67"/>
                    <a:pt x="14" y="66"/>
                    <a:pt x="14" y="65"/>
                  </a:cubicBezTo>
                  <a:cubicBezTo>
                    <a:pt x="14" y="48"/>
                    <a:pt x="9" y="18"/>
                    <a:pt x="4" y="1"/>
                  </a:cubicBezTo>
                  <a:cubicBezTo>
                    <a:pt x="4" y="0"/>
                    <a:pt x="3" y="0"/>
                    <a:pt x="1" y="0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287"/>
            <p:cNvSpPr/>
            <p:nvPr/>
          </p:nvSpPr>
          <p:spPr bwMode="auto">
            <a:xfrm>
              <a:off x="4835" y="1523"/>
              <a:ext cx="220" cy="73"/>
            </a:xfrm>
            <a:custGeom>
              <a:avLst/>
              <a:gdLst>
                <a:gd name="T0" fmla="*/ 55 w 58"/>
                <a:gd name="T1" fmla="*/ 1 h 19"/>
                <a:gd name="T2" fmla="*/ 2 w 58"/>
                <a:gd name="T3" fmla="*/ 14 h 19"/>
                <a:gd name="T4" fmla="*/ 1 w 58"/>
                <a:gd name="T5" fmla="*/ 17 h 19"/>
                <a:gd name="T6" fmla="*/ 4 w 58"/>
                <a:gd name="T7" fmla="*/ 18 h 19"/>
                <a:gd name="T8" fmla="*/ 56 w 58"/>
                <a:gd name="T9" fmla="*/ 5 h 19"/>
                <a:gd name="T10" fmla="*/ 57 w 58"/>
                <a:gd name="T11" fmla="*/ 2 h 19"/>
                <a:gd name="T12" fmla="*/ 55 w 58"/>
                <a:gd name="T13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19">
                  <a:moveTo>
                    <a:pt x="55" y="1"/>
                  </a:moveTo>
                  <a:cubicBezTo>
                    <a:pt x="46" y="2"/>
                    <a:pt x="12" y="11"/>
                    <a:pt x="2" y="14"/>
                  </a:cubicBezTo>
                  <a:cubicBezTo>
                    <a:pt x="1" y="15"/>
                    <a:pt x="0" y="16"/>
                    <a:pt x="1" y="17"/>
                  </a:cubicBezTo>
                  <a:cubicBezTo>
                    <a:pt x="1" y="18"/>
                    <a:pt x="2" y="19"/>
                    <a:pt x="4" y="18"/>
                  </a:cubicBezTo>
                  <a:cubicBezTo>
                    <a:pt x="13" y="15"/>
                    <a:pt x="47" y="6"/>
                    <a:pt x="56" y="5"/>
                  </a:cubicBezTo>
                  <a:cubicBezTo>
                    <a:pt x="57" y="5"/>
                    <a:pt x="58" y="3"/>
                    <a:pt x="57" y="2"/>
                  </a:cubicBezTo>
                  <a:cubicBezTo>
                    <a:pt x="57" y="1"/>
                    <a:pt x="56" y="0"/>
                    <a:pt x="55" y="1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288"/>
            <p:cNvSpPr/>
            <p:nvPr/>
          </p:nvSpPr>
          <p:spPr bwMode="auto">
            <a:xfrm>
              <a:off x="4690" y="1577"/>
              <a:ext cx="164" cy="210"/>
            </a:xfrm>
            <a:custGeom>
              <a:avLst/>
              <a:gdLst>
                <a:gd name="T0" fmla="*/ 39 w 43"/>
                <a:gd name="T1" fmla="*/ 1 h 55"/>
                <a:gd name="T2" fmla="*/ 14 w 43"/>
                <a:gd name="T3" fmla="*/ 33 h 55"/>
                <a:gd name="T4" fmla="*/ 1 w 43"/>
                <a:gd name="T5" fmla="*/ 51 h 55"/>
                <a:gd name="T6" fmla="*/ 1 w 43"/>
                <a:gd name="T7" fmla="*/ 54 h 55"/>
                <a:gd name="T8" fmla="*/ 4 w 43"/>
                <a:gd name="T9" fmla="*/ 54 h 55"/>
                <a:gd name="T10" fmla="*/ 18 w 43"/>
                <a:gd name="T11" fmla="*/ 36 h 55"/>
                <a:gd name="T12" fmla="*/ 42 w 43"/>
                <a:gd name="T13" fmla="*/ 4 h 55"/>
                <a:gd name="T14" fmla="*/ 42 w 43"/>
                <a:gd name="T15" fmla="*/ 1 h 55"/>
                <a:gd name="T16" fmla="*/ 39 w 43"/>
                <a:gd name="T17" fmla="*/ 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55">
                  <a:moveTo>
                    <a:pt x="39" y="1"/>
                  </a:moveTo>
                  <a:cubicBezTo>
                    <a:pt x="33" y="8"/>
                    <a:pt x="24" y="21"/>
                    <a:pt x="14" y="33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0" y="52"/>
                    <a:pt x="0" y="53"/>
                    <a:pt x="1" y="54"/>
                  </a:cubicBezTo>
                  <a:cubicBezTo>
                    <a:pt x="2" y="55"/>
                    <a:pt x="3" y="55"/>
                    <a:pt x="4" y="54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27" y="23"/>
                    <a:pt x="36" y="11"/>
                    <a:pt x="42" y="4"/>
                  </a:cubicBezTo>
                  <a:cubicBezTo>
                    <a:pt x="43" y="3"/>
                    <a:pt x="43" y="2"/>
                    <a:pt x="42" y="1"/>
                  </a:cubicBezTo>
                  <a:cubicBezTo>
                    <a:pt x="41" y="0"/>
                    <a:pt x="40" y="0"/>
                    <a:pt x="39" y="1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289"/>
            <p:cNvSpPr/>
            <p:nvPr/>
          </p:nvSpPr>
          <p:spPr bwMode="auto">
            <a:xfrm>
              <a:off x="4652" y="1771"/>
              <a:ext cx="53" cy="221"/>
            </a:xfrm>
            <a:custGeom>
              <a:avLst/>
              <a:gdLst>
                <a:gd name="T0" fmla="*/ 10 w 14"/>
                <a:gd name="T1" fmla="*/ 2 h 58"/>
                <a:gd name="T2" fmla="*/ 0 w 14"/>
                <a:gd name="T3" fmla="*/ 55 h 58"/>
                <a:gd name="T4" fmla="*/ 2 w 14"/>
                <a:gd name="T5" fmla="*/ 58 h 58"/>
                <a:gd name="T6" fmla="*/ 4 w 14"/>
                <a:gd name="T7" fmla="*/ 56 h 58"/>
                <a:gd name="T8" fmla="*/ 14 w 14"/>
                <a:gd name="T9" fmla="*/ 3 h 58"/>
                <a:gd name="T10" fmla="*/ 12 w 14"/>
                <a:gd name="T11" fmla="*/ 0 h 58"/>
                <a:gd name="T12" fmla="*/ 10 w 14"/>
                <a:gd name="T13" fmla="*/ 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58">
                  <a:moveTo>
                    <a:pt x="10" y="2"/>
                  </a:moveTo>
                  <a:cubicBezTo>
                    <a:pt x="5" y="25"/>
                    <a:pt x="2" y="42"/>
                    <a:pt x="0" y="55"/>
                  </a:cubicBezTo>
                  <a:cubicBezTo>
                    <a:pt x="0" y="57"/>
                    <a:pt x="1" y="58"/>
                    <a:pt x="2" y="58"/>
                  </a:cubicBezTo>
                  <a:cubicBezTo>
                    <a:pt x="3" y="58"/>
                    <a:pt x="4" y="57"/>
                    <a:pt x="4" y="56"/>
                  </a:cubicBezTo>
                  <a:cubicBezTo>
                    <a:pt x="6" y="43"/>
                    <a:pt x="9" y="25"/>
                    <a:pt x="14" y="3"/>
                  </a:cubicBezTo>
                  <a:cubicBezTo>
                    <a:pt x="14" y="2"/>
                    <a:pt x="13" y="1"/>
                    <a:pt x="12" y="0"/>
                  </a:cubicBezTo>
                  <a:cubicBezTo>
                    <a:pt x="11" y="0"/>
                    <a:pt x="10" y="1"/>
                    <a:pt x="10" y="2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290"/>
            <p:cNvSpPr/>
            <p:nvPr/>
          </p:nvSpPr>
          <p:spPr bwMode="auto">
            <a:xfrm>
              <a:off x="4652" y="1977"/>
              <a:ext cx="126" cy="176"/>
            </a:xfrm>
            <a:custGeom>
              <a:avLst/>
              <a:gdLst>
                <a:gd name="T0" fmla="*/ 2 w 33"/>
                <a:gd name="T1" fmla="*/ 1 h 46"/>
                <a:gd name="T2" fmla="*/ 1 w 33"/>
                <a:gd name="T3" fmla="*/ 4 h 46"/>
                <a:gd name="T4" fmla="*/ 19 w 33"/>
                <a:gd name="T5" fmla="*/ 31 h 46"/>
                <a:gd name="T6" fmla="*/ 28 w 33"/>
                <a:gd name="T7" fmla="*/ 45 h 46"/>
                <a:gd name="T8" fmla="*/ 32 w 33"/>
                <a:gd name="T9" fmla="*/ 45 h 46"/>
                <a:gd name="T10" fmla="*/ 32 w 33"/>
                <a:gd name="T11" fmla="*/ 42 h 46"/>
                <a:gd name="T12" fmla="*/ 23 w 33"/>
                <a:gd name="T13" fmla="*/ 29 h 46"/>
                <a:gd name="T14" fmla="*/ 5 w 33"/>
                <a:gd name="T15" fmla="*/ 2 h 46"/>
                <a:gd name="T16" fmla="*/ 2 w 33"/>
                <a:gd name="T17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46">
                  <a:moveTo>
                    <a:pt x="2" y="1"/>
                  </a:moveTo>
                  <a:cubicBezTo>
                    <a:pt x="1" y="1"/>
                    <a:pt x="0" y="3"/>
                    <a:pt x="1" y="4"/>
                  </a:cubicBezTo>
                  <a:cubicBezTo>
                    <a:pt x="7" y="14"/>
                    <a:pt x="13" y="23"/>
                    <a:pt x="19" y="31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29" y="46"/>
                    <a:pt x="31" y="46"/>
                    <a:pt x="32" y="45"/>
                  </a:cubicBezTo>
                  <a:cubicBezTo>
                    <a:pt x="32" y="45"/>
                    <a:pt x="33" y="43"/>
                    <a:pt x="32" y="42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17" y="21"/>
                    <a:pt x="11" y="12"/>
                    <a:pt x="5" y="2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291"/>
            <p:cNvSpPr/>
            <p:nvPr/>
          </p:nvSpPr>
          <p:spPr bwMode="auto">
            <a:xfrm>
              <a:off x="5424" y="1931"/>
              <a:ext cx="206" cy="340"/>
            </a:xfrm>
            <a:custGeom>
              <a:avLst/>
              <a:gdLst>
                <a:gd name="T0" fmla="*/ 35 w 54"/>
                <a:gd name="T1" fmla="*/ 1 h 89"/>
                <a:gd name="T2" fmla="*/ 34 w 54"/>
                <a:gd name="T3" fmla="*/ 3 h 89"/>
                <a:gd name="T4" fmla="*/ 2 w 54"/>
                <a:gd name="T5" fmla="*/ 84 h 89"/>
                <a:gd name="T6" fmla="*/ 1 w 54"/>
                <a:gd name="T7" fmla="*/ 87 h 89"/>
                <a:gd name="T8" fmla="*/ 4 w 54"/>
                <a:gd name="T9" fmla="*/ 88 h 89"/>
                <a:gd name="T10" fmla="*/ 37 w 54"/>
                <a:gd name="T11" fmla="*/ 2 h 89"/>
                <a:gd name="T12" fmla="*/ 35 w 54"/>
                <a:gd name="T13" fmla="*/ 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89">
                  <a:moveTo>
                    <a:pt x="35" y="1"/>
                  </a:moveTo>
                  <a:cubicBezTo>
                    <a:pt x="33" y="1"/>
                    <a:pt x="33" y="2"/>
                    <a:pt x="34" y="3"/>
                  </a:cubicBezTo>
                  <a:cubicBezTo>
                    <a:pt x="49" y="36"/>
                    <a:pt x="29" y="70"/>
                    <a:pt x="2" y="84"/>
                  </a:cubicBezTo>
                  <a:cubicBezTo>
                    <a:pt x="1" y="85"/>
                    <a:pt x="0" y="86"/>
                    <a:pt x="1" y="87"/>
                  </a:cubicBezTo>
                  <a:cubicBezTo>
                    <a:pt x="1" y="88"/>
                    <a:pt x="3" y="89"/>
                    <a:pt x="4" y="88"/>
                  </a:cubicBezTo>
                  <a:cubicBezTo>
                    <a:pt x="33" y="73"/>
                    <a:pt x="54" y="37"/>
                    <a:pt x="37" y="2"/>
                  </a:cubicBezTo>
                  <a:cubicBezTo>
                    <a:pt x="37" y="1"/>
                    <a:pt x="36" y="0"/>
                    <a:pt x="35" y="1"/>
                  </a:cubicBezTo>
                  <a:close/>
                </a:path>
              </a:pathLst>
            </a:custGeom>
            <a:solidFill>
              <a:srgbClr val="5B2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292"/>
            <p:cNvSpPr/>
            <p:nvPr/>
          </p:nvSpPr>
          <p:spPr bwMode="auto">
            <a:xfrm>
              <a:off x="5333" y="1470"/>
              <a:ext cx="65" cy="95"/>
            </a:xfrm>
            <a:custGeom>
              <a:avLst/>
              <a:gdLst>
                <a:gd name="T0" fmla="*/ 16 w 17"/>
                <a:gd name="T1" fmla="*/ 12 h 25"/>
                <a:gd name="T2" fmla="*/ 4 w 17"/>
                <a:gd name="T3" fmla="*/ 18 h 25"/>
                <a:gd name="T4" fmla="*/ 13 w 17"/>
                <a:gd name="T5" fmla="*/ 5 h 25"/>
                <a:gd name="T6" fmla="*/ 16 w 17"/>
                <a:gd name="T7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25">
                  <a:moveTo>
                    <a:pt x="16" y="12"/>
                  </a:moveTo>
                  <a:cubicBezTo>
                    <a:pt x="17" y="20"/>
                    <a:pt x="10" y="25"/>
                    <a:pt x="4" y="18"/>
                  </a:cubicBezTo>
                  <a:cubicBezTo>
                    <a:pt x="0" y="12"/>
                    <a:pt x="5" y="0"/>
                    <a:pt x="13" y="5"/>
                  </a:cubicBezTo>
                  <a:cubicBezTo>
                    <a:pt x="15" y="6"/>
                    <a:pt x="16" y="10"/>
                    <a:pt x="16" y="12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293"/>
            <p:cNvSpPr/>
            <p:nvPr/>
          </p:nvSpPr>
          <p:spPr bwMode="auto">
            <a:xfrm>
              <a:off x="5238" y="1523"/>
              <a:ext cx="160" cy="366"/>
            </a:xfrm>
            <a:custGeom>
              <a:avLst/>
              <a:gdLst>
                <a:gd name="T0" fmla="*/ 20 w 42"/>
                <a:gd name="T1" fmla="*/ 14 h 96"/>
                <a:gd name="T2" fmla="*/ 27 w 42"/>
                <a:gd name="T3" fmla="*/ 7 h 96"/>
                <a:gd name="T4" fmla="*/ 30 w 42"/>
                <a:gd name="T5" fmla="*/ 2 h 96"/>
                <a:gd name="T6" fmla="*/ 34 w 42"/>
                <a:gd name="T7" fmla="*/ 2 h 96"/>
                <a:gd name="T8" fmla="*/ 32 w 42"/>
                <a:gd name="T9" fmla="*/ 7 h 96"/>
                <a:gd name="T10" fmla="*/ 32 w 42"/>
                <a:gd name="T11" fmla="*/ 12 h 96"/>
                <a:gd name="T12" fmla="*/ 33 w 42"/>
                <a:gd name="T13" fmla="*/ 24 h 96"/>
                <a:gd name="T14" fmla="*/ 34 w 42"/>
                <a:gd name="T15" fmla="*/ 34 h 96"/>
                <a:gd name="T16" fmla="*/ 34 w 42"/>
                <a:gd name="T17" fmla="*/ 43 h 96"/>
                <a:gd name="T18" fmla="*/ 34 w 42"/>
                <a:gd name="T19" fmla="*/ 53 h 96"/>
                <a:gd name="T20" fmla="*/ 31 w 42"/>
                <a:gd name="T21" fmla="*/ 57 h 96"/>
                <a:gd name="T22" fmla="*/ 29 w 42"/>
                <a:gd name="T23" fmla="*/ 47 h 96"/>
                <a:gd name="T24" fmla="*/ 28 w 42"/>
                <a:gd name="T25" fmla="*/ 32 h 96"/>
                <a:gd name="T26" fmla="*/ 29 w 42"/>
                <a:gd name="T27" fmla="*/ 24 h 96"/>
                <a:gd name="T28" fmla="*/ 23 w 42"/>
                <a:gd name="T29" fmla="*/ 31 h 96"/>
                <a:gd name="T30" fmla="*/ 19 w 42"/>
                <a:gd name="T31" fmla="*/ 42 h 96"/>
                <a:gd name="T32" fmla="*/ 27 w 42"/>
                <a:gd name="T33" fmla="*/ 51 h 96"/>
                <a:gd name="T34" fmla="*/ 36 w 42"/>
                <a:gd name="T35" fmla="*/ 60 h 96"/>
                <a:gd name="T36" fmla="*/ 36 w 42"/>
                <a:gd name="T37" fmla="*/ 73 h 96"/>
                <a:gd name="T38" fmla="*/ 23 w 42"/>
                <a:gd name="T39" fmla="*/ 81 h 96"/>
                <a:gd name="T40" fmla="*/ 15 w 42"/>
                <a:gd name="T41" fmla="*/ 88 h 96"/>
                <a:gd name="T42" fmla="*/ 10 w 42"/>
                <a:gd name="T43" fmla="*/ 92 h 96"/>
                <a:gd name="T44" fmla="*/ 7 w 42"/>
                <a:gd name="T45" fmla="*/ 84 h 96"/>
                <a:gd name="T46" fmla="*/ 16 w 42"/>
                <a:gd name="T47" fmla="*/ 78 h 96"/>
                <a:gd name="T48" fmla="*/ 24 w 42"/>
                <a:gd name="T49" fmla="*/ 73 h 96"/>
                <a:gd name="T50" fmla="*/ 31 w 42"/>
                <a:gd name="T51" fmla="*/ 67 h 96"/>
                <a:gd name="T52" fmla="*/ 21 w 42"/>
                <a:gd name="T53" fmla="*/ 59 h 96"/>
                <a:gd name="T54" fmla="*/ 6 w 42"/>
                <a:gd name="T55" fmla="*/ 48 h 96"/>
                <a:gd name="T56" fmla="*/ 8 w 42"/>
                <a:gd name="T57" fmla="*/ 35 h 96"/>
                <a:gd name="T58" fmla="*/ 20 w 42"/>
                <a:gd name="T59" fmla="*/ 1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2" h="96">
                  <a:moveTo>
                    <a:pt x="20" y="14"/>
                  </a:moveTo>
                  <a:cubicBezTo>
                    <a:pt x="22" y="11"/>
                    <a:pt x="25" y="9"/>
                    <a:pt x="27" y="7"/>
                  </a:cubicBezTo>
                  <a:cubicBezTo>
                    <a:pt x="28" y="6"/>
                    <a:pt x="29" y="4"/>
                    <a:pt x="30" y="2"/>
                  </a:cubicBezTo>
                  <a:cubicBezTo>
                    <a:pt x="31" y="1"/>
                    <a:pt x="33" y="0"/>
                    <a:pt x="34" y="2"/>
                  </a:cubicBezTo>
                  <a:cubicBezTo>
                    <a:pt x="35" y="4"/>
                    <a:pt x="33" y="6"/>
                    <a:pt x="32" y="7"/>
                  </a:cubicBezTo>
                  <a:cubicBezTo>
                    <a:pt x="30" y="9"/>
                    <a:pt x="31" y="10"/>
                    <a:pt x="32" y="12"/>
                  </a:cubicBezTo>
                  <a:cubicBezTo>
                    <a:pt x="34" y="16"/>
                    <a:pt x="33" y="20"/>
                    <a:pt x="33" y="24"/>
                  </a:cubicBezTo>
                  <a:cubicBezTo>
                    <a:pt x="33" y="27"/>
                    <a:pt x="34" y="31"/>
                    <a:pt x="34" y="34"/>
                  </a:cubicBezTo>
                  <a:cubicBezTo>
                    <a:pt x="33" y="37"/>
                    <a:pt x="34" y="40"/>
                    <a:pt x="34" y="43"/>
                  </a:cubicBezTo>
                  <a:cubicBezTo>
                    <a:pt x="34" y="47"/>
                    <a:pt x="34" y="50"/>
                    <a:pt x="34" y="53"/>
                  </a:cubicBezTo>
                  <a:cubicBezTo>
                    <a:pt x="34" y="55"/>
                    <a:pt x="35" y="61"/>
                    <a:pt x="31" y="57"/>
                  </a:cubicBezTo>
                  <a:cubicBezTo>
                    <a:pt x="29" y="54"/>
                    <a:pt x="29" y="50"/>
                    <a:pt x="29" y="47"/>
                  </a:cubicBezTo>
                  <a:cubicBezTo>
                    <a:pt x="29" y="42"/>
                    <a:pt x="28" y="37"/>
                    <a:pt x="28" y="32"/>
                  </a:cubicBezTo>
                  <a:cubicBezTo>
                    <a:pt x="28" y="29"/>
                    <a:pt x="29" y="26"/>
                    <a:pt x="29" y="24"/>
                  </a:cubicBezTo>
                  <a:cubicBezTo>
                    <a:pt x="28" y="27"/>
                    <a:pt x="25" y="29"/>
                    <a:pt x="23" y="31"/>
                  </a:cubicBezTo>
                  <a:cubicBezTo>
                    <a:pt x="21" y="34"/>
                    <a:pt x="18" y="38"/>
                    <a:pt x="19" y="42"/>
                  </a:cubicBezTo>
                  <a:cubicBezTo>
                    <a:pt x="21" y="46"/>
                    <a:pt x="24" y="48"/>
                    <a:pt x="27" y="51"/>
                  </a:cubicBezTo>
                  <a:cubicBezTo>
                    <a:pt x="30" y="54"/>
                    <a:pt x="33" y="57"/>
                    <a:pt x="36" y="60"/>
                  </a:cubicBezTo>
                  <a:cubicBezTo>
                    <a:pt x="40" y="65"/>
                    <a:pt x="42" y="68"/>
                    <a:pt x="36" y="73"/>
                  </a:cubicBezTo>
                  <a:cubicBezTo>
                    <a:pt x="32" y="76"/>
                    <a:pt x="27" y="78"/>
                    <a:pt x="23" y="81"/>
                  </a:cubicBezTo>
                  <a:cubicBezTo>
                    <a:pt x="20" y="83"/>
                    <a:pt x="17" y="85"/>
                    <a:pt x="15" y="88"/>
                  </a:cubicBezTo>
                  <a:cubicBezTo>
                    <a:pt x="14" y="90"/>
                    <a:pt x="14" y="96"/>
                    <a:pt x="10" y="92"/>
                  </a:cubicBezTo>
                  <a:cubicBezTo>
                    <a:pt x="8" y="90"/>
                    <a:pt x="6" y="86"/>
                    <a:pt x="7" y="84"/>
                  </a:cubicBezTo>
                  <a:cubicBezTo>
                    <a:pt x="8" y="81"/>
                    <a:pt x="13" y="80"/>
                    <a:pt x="16" y="78"/>
                  </a:cubicBezTo>
                  <a:cubicBezTo>
                    <a:pt x="17" y="77"/>
                    <a:pt x="21" y="74"/>
                    <a:pt x="24" y="73"/>
                  </a:cubicBezTo>
                  <a:cubicBezTo>
                    <a:pt x="27" y="71"/>
                    <a:pt x="28" y="69"/>
                    <a:pt x="31" y="67"/>
                  </a:cubicBezTo>
                  <a:cubicBezTo>
                    <a:pt x="32" y="66"/>
                    <a:pt x="22" y="59"/>
                    <a:pt x="21" y="59"/>
                  </a:cubicBezTo>
                  <a:cubicBezTo>
                    <a:pt x="16" y="56"/>
                    <a:pt x="12" y="51"/>
                    <a:pt x="6" y="48"/>
                  </a:cubicBezTo>
                  <a:cubicBezTo>
                    <a:pt x="0" y="45"/>
                    <a:pt x="6" y="38"/>
                    <a:pt x="8" y="35"/>
                  </a:cubicBezTo>
                  <a:cubicBezTo>
                    <a:pt x="13" y="28"/>
                    <a:pt x="16" y="20"/>
                    <a:pt x="20" y="14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294"/>
            <p:cNvSpPr/>
            <p:nvPr/>
          </p:nvSpPr>
          <p:spPr bwMode="auto">
            <a:xfrm>
              <a:off x="4097" y="1272"/>
              <a:ext cx="844" cy="949"/>
            </a:xfrm>
            <a:custGeom>
              <a:avLst/>
              <a:gdLst>
                <a:gd name="T0" fmla="*/ 9 w 222"/>
                <a:gd name="T1" fmla="*/ 68 h 249"/>
                <a:gd name="T2" fmla="*/ 9 w 222"/>
                <a:gd name="T3" fmla="*/ 116 h 249"/>
                <a:gd name="T4" fmla="*/ 45 w 222"/>
                <a:gd name="T5" fmla="*/ 134 h 249"/>
                <a:gd name="T6" fmla="*/ 34 w 222"/>
                <a:gd name="T7" fmla="*/ 188 h 249"/>
                <a:gd name="T8" fmla="*/ 77 w 222"/>
                <a:gd name="T9" fmla="*/ 178 h 249"/>
                <a:gd name="T10" fmla="*/ 165 w 222"/>
                <a:gd name="T11" fmla="*/ 172 h 249"/>
                <a:gd name="T12" fmla="*/ 214 w 222"/>
                <a:gd name="T13" fmla="*/ 153 h 249"/>
                <a:gd name="T14" fmla="*/ 197 w 222"/>
                <a:gd name="T15" fmla="*/ 126 h 249"/>
                <a:gd name="T16" fmla="*/ 198 w 222"/>
                <a:gd name="T17" fmla="*/ 97 h 249"/>
                <a:gd name="T18" fmla="*/ 210 w 222"/>
                <a:gd name="T19" fmla="*/ 51 h 249"/>
                <a:gd name="T20" fmla="*/ 169 w 222"/>
                <a:gd name="T21" fmla="*/ 43 h 249"/>
                <a:gd name="T22" fmla="*/ 145 w 222"/>
                <a:gd name="T23" fmla="*/ 1 h 249"/>
                <a:gd name="T24" fmla="*/ 115 w 222"/>
                <a:gd name="T25" fmla="*/ 34 h 249"/>
                <a:gd name="T26" fmla="*/ 98 w 222"/>
                <a:gd name="T27" fmla="*/ 27 h 249"/>
                <a:gd name="T28" fmla="*/ 92 w 222"/>
                <a:gd name="T29" fmla="*/ 46 h 249"/>
                <a:gd name="T30" fmla="*/ 58 w 222"/>
                <a:gd name="T31" fmla="*/ 33 h 249"/>
                <a:gd name="T32" fmla="*/ 21 w 222"/>
                <a:gd name="T33" fmla="*/ 49 h 249"/>
                <a:gd name="T34" fmla="*/ 9 w 222"/>
                <a:gd name="T35" fmla="*/ 6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2" h="249">
                  <a:moveTo>
                    <a:pt x="9" y="68"/>
                  </a:moveTo>
                  <a:cubicBezTo>
                    <a:pt x="3" y="83"/>
                    <a:pt x="0" y="101"/>
                    <a:pt x="9" y="116"/>
                  </a:cubicBezTo>
                  <a:cubicBezTo>
                    <a:pt x="18" y="131"/>
                    <a:pt x="28" y="133"/>
                    <a:pt x="45" y="134"/>
                  </a:cubicBezTo>
                  <a:cubicBezTo>
                    <a:pt x="30" y="148"/>
                    <a:pt x="12" y="171"/>
                    <a:pt x="34" y="188"/>
                  </a:cubicBezTo>
                  <a:cubicBezTo>
                    <a:pt x="49" y="199"/>
                    <a:pt x="69" y="195"/>
                    <a:pt x="77" y="178"/>
                  </a:cubicBezTo>
                  <a:cubicBezTo>
                    <a:pt x="67" y="249"/>
                    <a:pt x="184" y="237"/>
                    <a:pt x="165" y="172"/>
                  </a:cubicBezTo>
                  <a:cubicBezTo>
                    <a:pt x="172" y="199"/>
                    <a:pt x="215" y="176"/>
                    <a:pt x="214" y="153"/>
                  </a:cubicBezTo>
                  <a:cubicBezTo>
                    <a:pt x="214" y="142"/>
                    <a:pt x="207" y="131"/>
                    <a:pt x="197" y="126"/>
                  </a:cubicBezTo>
                  <a:cubicBezTo>
                    <a:pt x="212" y="122"/>
                    <a:pt x="211" y="103"/>
                    <a:pt x="198" y="97"/>
                  </a:cubicBezTo>
                  <a:cubicBezTo>
                    <a:pt x="222" y="99"/>
                    <a:pt x="221" y="63"/>
                    <a:pt x="210" y="51"/>
                  </a:cubicBezTo>
                  <a:cubicBezTo>
                    <a:pt x="198" y="37"/>
                    <a:pt x="185" y="40"/>
                    <a:pt x="169" y="43"/>
                  </a:cubicBezTo>
                  <a:cubicBezTo>
                    <a:pt x="192" y="30"/>
                    <a:pt x="161" y="2"/>
                    <a:pt x="145" y="1"/>
                  </a:cubicBezTo>
                  <a:cubicBezTo>
                    <a:pt x="126" y="0"/>
                    <a:pt x="116" y="17"/>
                    <a:pt x="115" y="34"/>
                  </a:cubicBezTo>
                  <a:cubicBezTo>
                    <a:pt x="116" y="26"/>
                    <a:pt x="103" y="25"/>
                    <a:pt x="98" y="27"/>
                  </a:cubicBezTo>
                  <a:cubicBezTo>
                    <a:pt x="88" y="30"/>
                    <a:pt x="89" y="37"/>
                    <a:pt x="92" y="46"/>
                  </a:cubicBezTo>
                  <a:cubicBezTo>
                    <a:pt x="89" y="35"/>
                    <a:pt x="67" y="33"/>
                    <a:pt x="58" y="33"/>
                  </a:cubicBezTo>
                  <a:cubicBezTo>
                    <a:pt x="45" y="34"/>
                    <a:pt x="30" y="39"/>
                    <a:pt x="21" y="49"/>
                  </a:cubicBezTo>
                  <a:cubicBezTo>
                    <a:pt x="17" y="54"/>
                    <a:pt x="13" y="60"/>
                    <a:pt x="9" y="68"/>
                  </a:cubicBezTo>
                  <a:close/>
                </a:path>
              </a:pathLst>
            </a:custGeom>
            <a:solidFill>
              <a:srgbClr val="E9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295"/>
            <p:cNvSpPr/>
            <p:nvPr/>
          </p:nvSpPr>
          <p:spPr bwMode="auto">
            <a:xfrm>
              <a:off x="4432" y="1676"/>
              <a:ext cx="456" cy="423"/>
            </a:xfrm>
            <a:custGeom>
              <a:avLst/>
              <a:gdLst>
                <a:gd name="T0" fmla="*/ 34 w 120"/>
                <a:gd name="T1" fmla="*/ 5 h 111"/>
                <a:gd name="T2" fmla="*/ 5 w 120"/>
                <a:gd name="T3" fmla="*/ 45 h 111"/>
                <a:gd name="T4" fmla="*/ 8 w 120"/>
                <a:gd name="T5" fmla="*/ 88 h 111"/>
                <a:gd name="T6" fmla="*/ 42 w 120"/>
                <a:gd name="T7" fmla="*/ 109 h 111"/>
                <a:gd name="T8" fmla="*/ 46 w 120"/>
                <a:gd name="T9" fmla="*/ 110 h 111"/>
                <a:gd name="T10" fmla="*/ 57 w 120"/>
                <a:gd name="T11" fmla="*/ 110 h 111"/>
                <a:gd name="T12" fmla="*/ 63 w 120"/>
                <a:gd name="T13" fmla="*/ 107 h 111"/>
                <a:gd name="T14" fmla="*/ 69 w 120"/>
                <a:gd name="T15" fmla="*/ 105 h 111"/>
                <a:gd name="T16" fmla="*/ 71 w 120"/>
                <a:gd name="T17" fmla="*/ 102 h 111"/>
                <a:gd name="T18" fmla="*/ 69 w 120"/>
                <a:gd name="T19" fmla="*/ 100 h 111"/>
                <a:gd name="T20" fmla="*/ 60 w 120"/>
                <a:gd name="T21" fmla="*/ 104 h 111"/>
                <a:gd name="T22" fmla="*/ 56 w 120"/>
                <a:gd name="T23" fmla="*/ 106 h 111"/>
                <a:gd name="T24" fmla="*/ 47 w 120"/>
                <a:gd name="T25" fmla="*/ 106 h 111"/>
                <a:gd name="T26" fmla="*/ 42 w 120"/>
                <a:gd name="T27" fmla="*/ 105 h 111"/>
                <a:gd name="T28" fmla="*/ 12 w 120"/>
                <a:gd name="T29" fmla="*/ 86 h 111"/>
                <a:gd name="T30" fmla="*/ 9 w 120"/>
                <a:gd name="T31" fmla="*/ 46 h 111"/>
                <a:gd name="T32" fmla="*/ 36 w 120"/>
                <a:gd name="T33" fmla="*/ 9 h 111"/>
                <a:gd name="T34" fmla="*/ 68 w 120"/>
                <a:gd name="T35" fmla="*/ 9 h 111"/>
                <a:gd name="T36" fmla="*/ 110 w 120"/>
                <a:gd name="T37" fmla="*/ 68 h 111"/>
                <a:gd name="T38" fmla="*/ 111 w 120"/>
                <a:gd name="T39" fmla="*/ 71 h 111"/>
                <a:gd name="T40" fmla="*/ 114 w 120"/>
                <a:gd name="T41" fmla="*/ 69 h 111"/>
                <a:gd name="T42" fmla="*/ 69 w 120"/>
                <a:gd name="T43" fmla="*/ 5 h 111"/>
                <a:gd name="T44" fmla="*/ 34 w 120"/>
                <a:gd name="T45" fmla="*/ 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0" h="111">
                  <a:moveTo>
                    <a:pt x="34" y="5"/>
                  </a:moveTo>
                  <a:cubicBezTo>
                    <a:pt x="21" y="11"/>
                    <a:pt x="10" y="25"/>
                    <a:pt x="5" y="45"/>
                  </a:cubicBezTo>
                  <a:cubicBezTo>
                    <a:pt x="0" y="62"/>
                    <a:pt x="1" y="77"/>
                    <a:pt x="8" y="88"/>
                  </a:cubicBezTo>
                  <a:cubicBezTo>
                    <a:pt x="15" y="99"/>
                    <a:pt x="26" y="106"/>
                    <a:pt x="42" y="109"/>
                  </a:cubicBezTo>
                  <a:cubicBezTo>
                    <a:pt x="46" y="110"/>
                    <a:pt x="46" y="110"/>
                    <a:pt x="46" y="110"/>
                  </a:cubicBezTo>
                  <a:cubicBezTo>
                    <a:pt x="49" y="111"/>
                    <a:pt x="52" y="111"/>
                    <a:pt x="57" y="110"/>
                  </a:cubicBezTo>
                  <a:cubicBezTo>
                    <a:pt x="59" y="110"/>
                    <a:pt x="61" y="108"/>
                    <a:pt x="63" y="107"/>
                  </a:cubicBezTo>
                  <a:cubicBezTo>
                    <a:pt x="65" y="106"/>
                    <a:pt x="66" y="105"/>
                    <a:pt x="69" y="105"/>
                  </a:cubicBezTo>
                  <a:cubicBezTo>
                    <a:pt x="70" y="105"/>
                    <a:pt x="71" y="104"/>
                    <a:pt x="71" y="102"/>
                  </a:cubicBezTo>
                  <a:cubicBezTo>
                    <a:pt x="71" y="101"/>
                    <a:pt x="70" y="100"/>
                    <a:pt x="69" y="100"/>
                  </a:cubicBezTo>
                  <a:cubicBezTo>
                    <a:pt x="65" y="100"/>
                    <a:pt x="63" y="102"/>
                    <a:pt x="60" y="104"/>
                  </a:cubicBezTo>
                  <a:cubicBezTo>
                    <a:pt x="59" y="105"/>
                    <a:pt x="57" y="106"/>
                    <a:pt x="56" y="106"/>
                  </a:cubicBezTo>
                  <a:cubicBezTo>
                    <a:pt x="52" y="107"/>
                    <a:pt x="50" y="106"/>
                    <a:pt x="47" y="106"/>
                  </a:cubicBezTo>
                  <a:cubicBezTo>
                    <a:pt x="42" y="105"/>
                    <a:pt x="42" y="105"/>
                    <a:pt x="42" y="105"/>
                  </a:cubicBezTo>
                  <a:cubicBezTo>
                    <a:pt x="28" y="102"/>
                    <a:pt x="18" y="96"/>
                    <a:pt x="12" y="86"/>
                  </a:cubicBezTo>
                  <a:cubicBezTo>
                    <a:pt x="5" y="76"/>
                    <a:pt x="4" y="62"/>
                    <a:pt x="9" y="46"/>
                  </a:cubicBezTo>
                  <a:cubicBezTo>
                    <a:pt x="14" y="28"/>
                    <a:pt x="24" y="15"/>
                    <a:pt x="36" y="9"/>
                  </a:cubicBezTo>
                  <a:cubicBezTo>
                    <a:pt x="45" y="4"/>
                    <a:pt x="56" y="4"/>
                    <a:pt x="68" y="9"/>
                  </a:cubicBezTo>
                  <a:cubicBezTo>
                    <a:pt x="88" y="17"/>
                    <a:pt x="116" y="40"/>
                    <a:pt x="110" y="68"/>
                  </a:cubicBezTo>
                  <a:cubicBezTo>
                    <a:pt x="110" y="69"/>
                    <a:pt x="110" y="70"/>
                    <a:pt x="111" y="71"/>
                  </a:cubicBezTo>
                  <a:cubicBezTo>
                    <a:pt x="113" y="71"/>
                    <a:pt x="114" y="70"/>
                    <a:pt x="114" y="69"/>
                  </a:cubicBezTo>
                  <a:cubicBezTo>
                    <a:pt x="120" y="42"/>
                    <a:pt x="96" y="16"/>
                    <a:pt x="69" y="5"/>
                  </a:cubicBezTo>
                  <a:cubicBezTo>
                    <a:pt x="56" y="0"/>
                    <a:pt x="45" y="0"/>
                    <a:pt x="3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296"/>
            <p:cNvSpPr/>
            <p:nvPr/>
          </p:nvSpPr>
          <p:spPr bwMode="auto">
            <a:xfrm>
              <a:off x="4511" y="1783"/>
              <a:ext cx="293" cy="251"/>
            </a:xfrm>
            <a:custGeom>
              <a:avLst/>
              <a:gdLst>
                <a:gd name="T0" fmla="*/ 33 w 77"/>
                <a:gd name="T1" fmla="*/ 0 h 66"/>
                <a:gd name="T2" fmla="*/ 4 w 77"/>
                <a:gd name="T3" fmla="*/ 25 h 66"/>
                <a:gd name="T4" fmla="*/ 10 w 77"/>
                <a:gd name="T5" fmla="*/ 55 h 66"/>
                <a:gd name="T6" fmla="*/ 35 w 77"/>
                <a:gd name="T7" fmla="*/ 64 h 66"/>
                <a:gd name="T8" fmla="*/ 47 w 77"/>
                <a:gd name="T9" fmla="*/ 57 h 66"/>
                <a:gd name="T10" fmla="*/ 54 w 77"/>
                <a:gd name="T11" fmla="*/ 27 h 66"/>
                <a:gd name="T12" fmla="*/ 45 w 77"/>
                <a:gd name="T13" fmla="*/ 18 h 66"/>
                <a:gd name="T14" fmla="*/ 25 w 77"/>
                <a:gd name="T15" fmla="*/ 25 h 66"/>
                <a:gd name="T16" fmla="*/ 25 w 77"/>
                <a:gd name="T17" fmla="*/ 38 h 66"/>
                <a:gd name="T18" fmla="*/ 35 w 77"/>
                <a:gd name="T19" fmla="*/ 42 h 66"/>
                <a:gd name="T20" fmla="*/ 40 w 77"/>
                <a:gd name="T21" fmla="*/ 37 h 66"/>
                <a:gd name="T22" fmla="*/ 38 w 77"/>
                <a:gd name="T23" fmla="*/ 30 h 66"/>
                <a:gd name="T24" fmla="*/ 35 w 77"/>
                <a:gd name="T25" fmla="*/ 31 h 66"/>
                <a:gd name="T26" fmla="*/ 35 w 77"/>
                <a:gd name="T27" fmla="*/ 34 h 66"/>
                <a:gd name="T28" fmla="*/ 36 w 77"/>
                <a:gd name="T29" fmla="*/ 36 h 66"/>
                <a:gd name="T30" fmla="*/ 34 w 77"/>
                <a:gd name="T31" fmla="*/ 38 h 66"/>
                <a:gd name="T32" fmla="*/ 29 w 77"/>
                <a:gd name="T33" fmla="*/ 36 h 66"/>
                <a:gd name="T34" fmla="*/ 29 w 77"/>
                <a:gd name="T35" fmla="*/ 28 h 66"/>
                <a:gd name="T36" fmla="*/ 43 w 77"/>
                <a:gd name="T37" fmla="*/ 22 h 66"/>
                <a:gd name="T38" fmla="*/ 50 w 77"/>
                <a:gd name="T39" fmla="*/ 29 h 66"/>
                <a:gd name="T40" fmla="*/ 43 w 77"/>
                <a:gd name="T41" fmla="*/ 54 h 66"/>
                <a:gd name="T42" fmla="*/ 34 w 77"/>
                <a:gd name="T43" fmla="*/ 60 h 66"/>
                <a:gd name="T44" fmla="*/ 13 w 77"/>
                <a:gd name="T45" fmla="*/ 51 h 66"/>
                <a:gd name="T46" fmla="*/ 8 w 77"/>
                <a:gd name="T47" fmla="*/ 26 h 66"/>
                <a:gd name="T48" fmla="*/ 33 w 77"/>
                <a:gd name="T49" fmla="*/ 5 h 66"/>
                <a:gd name="T50" fmla="*/ 63 w 77"/>
                <a:gd name="T51" fmla="*/ 19 h 66"/>
                <a:gd name="T52" fmla="*/ 63 w 77"/>
                <a:gd name="T53" fmla="*/ 47 h 66"/>
                <a:gd name="T54" fmla="*/ 62 w 77"/>
                <a:gd name="T55" fmla="*/ 50 h 66"/>
                <a:gd name="T56" fmla="*/ 65 w 77"/>
                <a:gd name="T57" fmla="*/ 51 h 66"/>
                <a:gd name="T58" fmla="*/ 66 w 77"/>
                <a:gd name="T59" fmla="*/ 17 h 66"/>
                <a:gd name="T60" fmla="*/ 33 w 77"/>
                <a:gd name="T6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7" h="66">
                  <a:moveTo>
                    <a:pt x="33" y="0"/>
                  </a:moveTo>
                  <a:cubicBezTo>
                    <a:pt x="19" y="1"/>
                    <a:pt x="8" y="13"/>
                    <a:pt x="4" y="25"/>
                  </a:cubicBezTo>
                  <a:cubicBezTo>
                    <a:pt x="0" y="37"/>
                    <a:pt x="2" y="48"/>
                    <a:pt x="10" y="55"/>
                  </a:cubicBezTo>
                  <a:cubicBezTo>
                    <a:pt x="15" y="59"/>
                    <a:pt x="25" y="66"/>
                    <a:pt x="35" y="64"/>
                  </a:cubicBezTo>
                  <a:cubicBezTo>
                    <a:pt x="40" y="64"/>
                    <a:pt x="44" y="61"/>
                    <a:pt x="47" y="57"/>
                  </a:cubicBezTo>
                  <a:cubicBezTo>
                    <a:pt x="51" y="50"/>
                    <a:pt x="57" y="37"/>
                    <a:pt x="54" y="27"/>
                  </a:cubicBezTo>
                  <a:cubicBezTo>
                    <a:pt x="52" y="23"/>
                    <a:pt x="49" y="20"/>
                    <a:pt x="45" y="18"/>
                  </a:cubicBezTo>
                  <a:cubicBezTo>
                    <a:pt x="38" y="15"/>
                    <a:pt x="29" y="20"/>
                    <a:pt x="25" y="25"/>
                  </a:cubicBezTo>
                  <a:cubicBezTo>
                    <a:pt x="22" y="29"/>
                    <a:pt x="22" y="34"/>
                    <a:pt x="25" y="38"/>
                  </a:cubicBezTo>
                  <a:cubicBezTo>
                    <a:pt x="28" y="41"/>
                    <a:pt x="31" y="43"/>
                    <a:pt x="35" y="42"/>
                  </a:cubicBezTo>
                  <a:cubicBezTo>
                    <a:pt x="38" y="41"/>
                    <a:pt x="40" y="39"/>
                    <a:pt x="40" y="37"/>
                  </a:cubicBezTo>
                  <a:cubicBezTo>
                    <a:pt x="41" y="36"/>
                    <a:pt x="41" y="33"/>
                    <a:pt x="38" y="30"/>
                  </a:cubicBezTo>
                  <a:cubicBezTo>
                    <a:pt x="37" y="30"/>
                    <a:pt x="35" y="30"/>
                    <a:pt x="35" y="31"/>
                  </a:cubicBezTo>
                  <a:cubicBezTo>
                    <a:pt x="34" y="32"/>
                    <a:pt x="34" y="33"/>
                    <a:pt x="35" y="34"/>
                  </a:cubicBezTo>
                  <a:cubicBezTo>
                    <a:pt x="36" y="35"/>
                    <a:pt x="36" y="35"/>
                    <a:pt x="36" y="36"/>
                  </a:cubicBezTo>
                  <a:cubicBezTo>
                    <a:pt x="36" y="37"/>
                    <a:pt x="35" y="37"/>
                    <a:pt x="34" y="38"/>
                  </a:cubicBezTo>
                  <a:cubicBezTo>
                    <a:pt x="33" y="38"/>
                    <a:pt x="31" y="38"/>
                    <a:pt x="29" y="36"/>
                  </a:cubicBezTo>
                  <a:cubicBezTo>
                    <a:pt x="27" y="33"/>
                    <a:pt x="27" y="30"/>
                    <a:pt x="29" y="28"/>
                  </a:cubicBezTo>
                  <a:cubicBezTo>
                    <a:pt x="32" y="23"/>
                    <a:pt x="39" y="20"/>
                    <a:pt x="43" y="22"/>
                  </a:cubicBezTo>
                  <a:cubicBezTo>
                    <a:pt x="47" y="23"/>
                    <a:pt x="49" y="26"/>
                    <a:pt x="50" y="29"/>
                  </a:cubicBezTo>
                  <a:cubicBezTo>
                    <a:pt x="52" y="36"/>
                    <a:pt x="47" y="48"/>
                    <a:pt x="43" y="54"/>
                  </a:cubicBezTo>
                  <a:cubicBezTo>
                    <a:pt x="41" y="58"/>
                    <a:pt x="38" y="60"/>
                    <a:pt x="34" y="60"/>
                  </a:cubicBezTo>
                  <a:cubicBezTo>
                    <a:pt x="26" y="61"/>
                    <a:pt x="18" y="55"/>
                    <a:pt x="13" y="51"/>
                  </a:cubicBezTo>
                  <a:cubicBezTo>
                    <a:pt x="3" y="43"/>
                    <a:pt x="6" y="31"/>
                    <a:pt x="8" y="26"/>
                  </a:cubicBezTo>
                  <a:cubicBezTo>
                    <a:pt x="11" y="16"/>
                    <a:pt x="21" y="5"/>
                    <a:pt x="33" y="5"/>
                  </a:cubicBezTo>
                  <a:cubicBezTo>
                    <a:pt x="44" y="5"/>
                    <a:pt x="57" y="9"/>
                    <a:pt x="63" y="19"/>
                  </a:cubicBezTo>
                  <a:cubicBezTo>
                    <a:pt x="67" y="26"/>
                    <a:pt x="71" y="42"/>
                    <a:pt x="63" y="47"/>
                  </a:cubicBezTo>
                  <a:cubicBezTo>
                    <a:pt x="62" y="48"/>
                    <a:pt x="62" y="49"/>
                    <a:pt x="62" y="50"/>
                  </a:cubicBezTo>
                  <a:cubicBezTo>
                    <a:pt x="63" y="51"/>
                    <a:pt x="64" y="51"/>
                    <a:pt x="65" y="51"/>
                  </a:cubicBezTo>
                  <a:cubicBezTo>
                    <a:pt x="77" y="44"/>
                    <a:pt x="71" y="25"/>
                    <a:pt x="66" y="17"/>
                  </a:cubicBezTo>
                  <a:cubicBezTo>
                    <a:pt x="59" y="4"/>
                    <a:pt x="44" y="0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297"/>
            <p:cNvSpPr/>
            <p:nvPr/>
          </p:nvSpPr>
          <p:spPr bwMode="auto">
            <a:xfrm>
              <a:off x="4260" y="1844"/>
              <a:ext cx="172" cy="99"/>
            </a:xfrm>
            <a:custGeom>
              <a:avLst/>
              <a:gdLst>
                <a:gd name="T0" fmla="*/ 33 w 45"/>
                <a:gd name="T1" fmla="*/ 18 h 26"/>
                <a:gd name="T2" fmla="*/ 14 w 45"/>
                <a:gd name="T3" fmla="*/ 20 h 26"/>
                <a:gd name="T4" fmla="*/ 33 w 45"/>
                <a:gd name="T5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33" y="18"/>
                  </a:moveTo>
                  <a:cubicBezTo>
                    <a:pt x="45" y="0"/>
                    <a:pt x="0" y="1"/>
                    <a:pt x="14" y="20"/>
                  </a:cubicBezTo>
                  <a:cubicBezTo>
                    <a:pt x="19" y="26"/>
                    <a:pt x="28" y="24"/>
                    <a:pt x="33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298"/>
            <p:cNvSpPr/>
            <p:nvPr/>
          </p:nvSpPr>
          <p:spPr bwMode="auto">
            <a:xfrm>
              <a:off x="4481" y="1504"/>
              <a:ext cx="167" cy="103"/>
            </a:xfrm>
            <a:custGeom>
              <a:avLst/>
              <a:gdLst>
                <a:gd name="T0" fmla="*/ 32 w 44"/>
                <a:gd name="T1" fmla="*/ 18 h 27"/>
                <a:gd name="T2" fmla="*/ 14 w 44"/>
                <a:gd name="T3" fmla="*/ 20 h 27"/>
                <a:gd name="T4" fmla="*/ 32 w 44"/>
                <a:gd name="T5" fmla="*/ 1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7">
                  <a:moveTo>
                    <a:pt x="32" y="18"/>
                  </a:moveTo>
                  <a:cubicBezTo>
                    <a:pt x="44" y="0"/>
                    <a:pt x="0" y="1"/>
                    <a:pt x="14" y="20"/>
                  </a:cubicBezTo>
                  <a:cubicBezTo>
                    <a:pt x="19" y="27"/>
                    <a:pt x="28" y="25"/>
                    <a:pt x="32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299"/>
            <p:cNvSpPr/>
            <p:nvPr/>
          </p:nvSpPr>
          <p:spPr bwMode="auto">
            <a:xfrm>
              <a:off x="4751" y="1634"/>
              <a:ext cx="171" cy="103"/>
            </a:xfrm>
            <a:custGeom>
              <a:avLst/>
              <a:gdLst>
                <a:gd name="T0" fmla="*/ 32 w 45"/>
                <a:gd name="T1" fmla="*/ 18 h 27"/>
                <a:gd name="T2" fmla="*/ 14 w 45"/>
                <a:gd name="T3" fmla="*/ 20 h 27"/>
                <a:gd name="T4" fmla="*/ 32 w 45"/>
                <a:gd name="T5" fmla="*/ 1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7">
                  <a:moveTo>
                    <a:pt x="32" y="18"/>
                  </a:moveTo>
                  <a:cubicBezTo>
                    <a:pt x="45" y="0"/>
                    <a:pt x="0" y="1"/>
                    <a:pt x="14" y="20"/>
                  </a:cubicBezTo>
                  <a:cubicBezTo>
                    <a:pt x="19" y="27"/>
                    <a:pt x="28" y="25"/>
                    <a:pt x="32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300"/>
            <p:cNvSpPr/>
            <p:nvPr/>
          </p:nvSpPr>
          <p:spPr bwMode="auto">
            <a:xfrm>
              <a:off x="4702" y="1493"/>
              <a:ext cx="114" cy="65"/>
            </a:xfrm>
            <a:custGeom>
              <a:avLst/>
              <a:gdLst>
                <a:gd name="T0" fmla="*/ 21 w 30"/>
                <a:gd name="T1" fmla="*/ 12 h 17"/>
                <a:gd name="T2" fmla="*/ 9 w 30"/>
                <a:gd name="T3" fmla="*/ 13 h 17"/>
                <a:gd name="T4" fmla="*/ 21 w 30"/>
                <a:gd name="T5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17">
                  <a:moveTo>
                    <a:pt x="21" y="12"/>
                  </a:moveTo>
                  <a:cubicBezTo>
                    <a:pt x="30" y="0"/>
                    <a:pt x="0" y="1"/>
                    <a:pt x="9" y="13"/>
                  </a:cubicBezTo>
                  <a:cubicBezTo>
                    <a:pt x="13" y="17"/>
                    <a:pt x="19" y="16"/>
                    <a:pt x="21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301"/>
            <p:cNvSpPr/>
            <p:nvPr/>
          </p:nvSpPr>
          <p:spPr bwMode="auto">
            <a:xfrm>
              <a:off x="4295" y="1649"/>
              <a:ext cx="114" cy="69"/>
            </a:xfrm>
            <a:custGeom>
              <a:avLst/>
              <a:gdLst>
                <a:gd name="T0" fmla="*/ 22 w 30"/>
                <a:gd name="T1" fmla="*/ 12 h 18"/>
                <a:gd name="T2" fmla="*/ 10 w 30"/>
                <a:gd name="T3" fmla="*/ 13 h 18"/>
                <a:gd name="T4" fmla="*/ 22 w 30"/>
                <a:gd name="T5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18">
                  <a:moveTo>
                    <a:pt x="22" y="12"/>
                  </a:moveTo>
                  <a:cubicBezTo>
                    <a:pt x="30" y="0"/>
                    <a:pt x="0" y="1"/>
                    <a:pt x="10" y="13"/>
                  </a:cubicBezTo>
                  <a:cubicBezTo>
                    <a:pt x="13" y="18"/>
                    <a:pt x="19" y="16"/>
                    <a:pt x="22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302"/>
            <p:cNvSpPr/>
            <p:nvPr/>
          </p:nvSpPr>
          <p:spPr bwMode="auto">
            <a:xfrm>
              <a:off x="4336" y="1520"/>
              <a:ext cx="54" cy="30"/>
            </a:xfrm>
            <a:custGeom>
              <a:avLst/>
              <a:gdLst>
                <a:gd name="T0" fmla="*/ 10 w 14"/>
                <a:gd name="T1" fmla="*/ 6 h 8"/>
                <a:gd name="T2" fmla="*/ 4 w 14"/>
                <a:gd name="T3" fmla="*/ 6 h 8"/>
                <a:gd name="T4" fmla="*/ 10 w 14"/>
                <a:gd name="T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8">
                  <a:moveTo>
                    <a:pt x="10" y="6"/>
                  </a:moveTo>
                  <a:cubicBezTo>
                    <a:pt x="14" y="0"/>
                    <a:pt x="0" y="0"/>
                    <a:pt x="4" y="6"/>
                  </a:cubicBezTo>
                  <a:cubicBezTo>
                    <a:pt x="6" y="8"/>
                    <a:pt x="8" y="8"/>
                    <a:pt x="10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303"/>
            <p:cNvSpPr/>
            <p:nvPr/>
          </p:nvSpPr>
          <p:spPr bwMode="auto">
            <a:xfrm>
              <a:off x="4599" y="1363"/>
              <a:ext cx="53" cy="31"/>
            </a:xfrm>
            <a:custGeom>
              <a:avLst/>
              <a:gdLst>
                <a:gd name="T0" fmla="*/ 10 w 14"/>
                <a:gd name="T1" fmla="*/ 6 h 8"/>
                <a:gd name="T2" fmla="*/ 4 w 14"/>
                <a:gd name="T3" fmla="*/ 6 h 8"/>
                <a:gd name="T4" fmla="*/ 10 w 14"/>
                <a:gd name="T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8">
                  <a:moveTo>
                    <a:pt x="10" y="6"/>
                  </a:moveTo>
                  <a:cubicBezTo>
                    <a:pt x="14" y="0"/>
                    <a:pt x="0" y="1"/>
                    <a:pt x="4" y="6"/>
                  </a:cubicBezTo>
                  <a:cubicBezTo>
                    <a:pt x="6" y="8"/>
                    <a:pt x="9" y="8"/>
                    <a:pt x="10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304"/>
            <p:cNvSpPr/>
            <p:nvPr/>
          </p:nvSpPr>
          <p:spPr bwMode="auto">
            <a:xfrm>
              <a:off x="4146" y="1703"/>
              <a:ext cx="54" cy="30"/>
            </a:xfrm>
            <a:custGeom>
              <a:avLst/>
              <a:gdLst>
                <a:gd name="T0" fmla="*/ 10 w 14"/>
                <a:gd name="T1" fmla="*/ 6 h 8"/>
                <a:gd name="T2" fmla="*/ 5 w 14"/>
                <a:gd name="T3" fmla="*/ 6 h 8"/>
                <a:gd name="T4" fmla="*/ 10 w 14"/>
                <a:gd name="T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8">
                  <a:moveTo>
                    <a:pt x="10" y="6"/>
                  </a:moveTo>
                  <a:cubicBezTo>
                    <a:pt x="14" y="0"/>
                    <a:pt x="0" y="0"/>
                    <a:pt x="5" y="6"/>
                  </a:cubicBezTo>
                  <a:cubicBezTo>
                    <a:pt x="6" y="8"/>
                    <a:pt x="9" y="8"/>
                    <a:pt x="10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305"/>
            <p:cNvSpPr>
              <a:spLocks noEditPoints="1"/>
            </p:cNvSpPr>
            <p:nvPr/>
          </p:nvSpPr>
          <p:spPr bwMode="auto">
            <a:xfrm>
              <a:off x="4101" y="1264"/>
              <a:ext cx="829" cy="892"/>
            </a:xfrm>
            <a:custGeom>
              <a:avLst/>
              <a:gdLst>
                <a:gd name="T0" fmla="*/ 113 w 218"/>
                <a:gd name="T1" fmla="*/ 29 h 234"/>
                <a:gd name="T2" fmla="*/ 96 w 218"/>
                <a:gd name="T3" fmla="*/ 27 h 234"/>
                <a:gd name="T4" fmla="*/ 87 w 218"/>
                <a:gd name="T5" fmla="*/ 38 h 234"/>
                <a:gd name="T6" fmla="*/ 57 w 218"/>
                <a:gd name="T7" fmla="*/ 33 h 234"/>
                <a:gd name="T8" fmla="*/ 6 w 218"/>
                <a:gd name="T9" fmla="*/ 69 h 234"/>
                <a:gd name="T10" fmla="*/ 6 w 218"/>
                <a:gd name="T11" fmla="*/ 119 h 234"/>
                <a:gd name="T12" fmla="*/ 21 w 218"/>
                <a:gd name="T13" fmla="*/ 172 h 234"/>
                <a:gd name="T14" fmla="*/ 32 w 218"/>
                <a:gd name="T15" fmla="*/ 192 h 234"/>
                <a:gd name="T16" fmla="*/ 73 w 218"/>
                <a:gd name="T17" fmla="*/ 188 h 234"/>
                <a:gd name="T18" fmla="*/ 153 w 218"/>
                <a:gd name="T19" fmla="*/ 219 h 234"/>
                <a:gd name="T20" fmla="*/ 168 w 218"/>
                <a:gd name="T21" fmla="*/ 185 h 234"/>
                <a:gd name="T22" fmla="*/ 216 w 218"/>
                <a:gd name="T23" fmla="*/ 156 h 234"/>
                <a:gd name="T24" fmla="*/ 200 w 218"/>
                <a:gd name="T25" fmla="*/ 128 h 234"/>
                <a:gd name="T26" fmla="*/ 209 w 218"/>
                <a:gd name="T27" fmla="*/ 114 h 234"/>
                <a:gd name="T28" fmla="*/ 215 w 218"/>
                <a:gd name="T29" fmla="*/ 92 h 234"/>
                <a:gd name="T30" fmla="*/ 211 w 218"/>
                <a:gd name="T31" fmla="*/ 52 h 234"/>
                <a:gd name="T32" fmla="*/ 178 w 218"/>
                <a:gd name="T33" fmla="*/ 33 h 234"/>
                <a:gd name="T34" fmla="*/ 144 w 218"/>
                <a:gd name="T35" fmla="*/ 1 h 234"/>
                <a:gd name="T36" fmla="*/ 116 w 218"/>
                <a:gd name="T37" fmla="*/ 36 h 234"/>
                <a:gd name="T38" fmla="*/ 144 w 218"/>
                <a:gd name="T39" fmla="*/ 5 h 234"/>
                <a:gd name="T40" fmla="*/ 167 w 218"/>
                <a:gd name="T41" fmla="*/ 43 h 234"/>
                <a:gd name="T42" fmla="*/ 168 w 218"/>
                <a:gd name="T43" fmla="*/ 47 h 234"/>
                <a:gd name="T44" fmla="*/ 211 w 218"/>
                <a:gd name="T45" fmla="*/ 90 h 234"/>
                <a:gd name="T46" fmla="*/ 195 w 218"/>
                <a:gd name="T47" fmla="*/ 99 h 234"/>
                <a:gd name="T48" fmla="*/ 205 w 218"/>
                <a:gd name="T49" fmla="*/ 115 h 234"/>
                <a:gd name="T50" fmla="*/ 194 w 218"/>
                <a:gd name="T51" fmla="*/ 127 h 234"/>
                <a:gd name="T52" fmla="*/ 211 w 218"/>
                <a:gd name="T53" fmla="*/ 155 h 234"/>
                <a:gd name="T54" fmla="*/ 166 w 218"/>
                <a:gd name="T55" fmla="*/ 174 h 234"/>
                <a:gd name="T56" fmla="*/ 166 w 218"/>
                <a:gd name="T57" fmla="*/ 174 h 234"/>
                <a:gd name="T58" fmla="*/ 162 w 218"/>
                <a:gd name="T59" fmla="*/ 174 h 234"/>
                <a:gd name="T60" fmla="*/ 162 w 218"/>
                <a:gd name="T61" fmla="*/ 175 h 234"/>
                <a:gd name="T62" fmla="*/ 151 w 218"/>
                <a:gd name="T63" fmla="*/ 215 h 234"/>
                <a:gd name="T64" fmla="*/ 78 w 218"/>
                <a:gd name="T65" fmla="*/ 180 h 234"/>
                <a:gd name="T66" fmla="*/ 74 w 218"/>
                <a:gd name="T67" fmla="*/ 179 h 234"/>
                <a:gd name="T68" fmla="*/ 34 w 218"/>
                <a:gd name="T69" fmla="*/ 188 h 234"/>
                <a:gd name="T70" fmla="*/ 46 w 218"/>
                <a:gd name="T71" fmla="*/ 137 h 234"/>
                <a:gd name="T72" fmla="*/ 44 w 218"/>
                <a:gd name="T73" fmla="*/ 134 h 234"/>
                <a:gd name="T74" fmla="*/ 10 w 218"/>
                <a:gd name="T75" fmla="*/ 71 h 234"/>
                <a:gd name="T76" fmla="*/ 57 w 218"/>
                <a:gd name="T77" fmla="*/ 37 h 234"/>
                <a:gd name="T78" fmla="*/ 92 w 218"/>
                <a:gd name="T79" fmla="*/ 50 h 234"/>
                <a:gd name="T80" fmla="*/ 93 w 218"/>
                <a:gd name="T81" fmla="*/ 48 h 234"/>
                <a:gd name="T82" fmla="*/ 93 w 218"/>
                <a:gd name="T83" fmla="*/ 48 h 234"/>
                <a:gd name="T84" fmla="*/ 97 w 218"/>
                <a:gd name="T85" fmla="*/ 31 h 234"/>
                <a:gd name="T86" fmla="*/ 112 w 218"/>
                <a:gd name="T87" fmla="*/ 36 h 234"/>
                <a:gd name="T88" fmla="*/ 114 w 218"/>
                <a:gd name="T89" fmla="*/ 39 h 234"/>
                <a:gd name="T90" fmla="*/ 116 w 218"/>
                <a:gd name="T91" fmla="*/ 36 h 234"/>
                <a:gd name="T92" fmla="*/ 6 w 218"/>
                <a:gd name="T93" fmla="*/ 6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8" h="234">
                  <a:moveTo>
                    <a:pt x="124" y="8"/>
                  </a:moveTo>
                  <a:cubicBezTo>
                    <a:pt x="118" y="13"/>
                    <a:pt x="114" y="20"/>
                    <a:pt x="113" y="29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08" y="25"/>
                    <a:pt x="100" y="25"/>
                    <a:pt x="96" y="27"/>
                  </a:cubicBezTo>
                  <a:cubicBezTo>
                    <a:pt x="92" y="28"/>
                    <a:pt x="89" y="30"/>
                    <a:pt x="88" y="33"/>
                  </a:cubicBezTo>
                  <a:cubicBezTo>
                    <a:pt x="87" y="34"/>
                    <a:pt x="87" y="36"/>
                    <a:pt x="87" y="38"/>
                  </a:cubicBezTo>
                  <a:cubicBezTo>
                    <a:pt x="87" y="39"/>
                    <a:pt x="87" y="39"/>
                    <a:pt x="87" y="40"/>
                  </a:cubicBezTo>
                  <a:cubicBezTo>
                    <a:pt x="79" y="34"/>
                    <a:pt x="64" y="33"/>
                    <a:pt x="57" y="33"/>
                  </a:cubicBezTo>
                  <a:cubicBezTo>
                    <a:pt x="41" y="34"/>
                    <a:pt x="27" y="40"/>
                    <a:pt x="18" y="50"/>
                  </a:cubicBezTo>
                  <a:cubicBezTo>
                    <a:pt x="14" y="55"/>
                    <a:pt x="10" y="61"/>
                    <a:pt x="6" y="69"/>
                  </a:cubicBezTo>
                  <a:cubicBezTo>
                    <a:pt x="2" y="78"/>
                    <a:pt x="0" y="87"/>
                    <a:pt x="0" y="96"/>
                  </a:cubicBezTo>
                  <a:cubicBezTo>
                    <a:pt x="0" y="104"/>
                    <a:pt x="2" y="112"/>
                    <a:pt x="6" y="119"/>
                  </a:cubicBezTo>
                  <a:cubicBezTo>
                    <a:pt x="14" y="133"/>
                    <a:pt x="24" y="137"/>
                    <a:pt x="39" y="138"/>
                  </a:cubicBezTo>
                  <a:cubicBezTo>
                    <a:pt x="27" y="151"/>
                    <a:pt x="21" y="162"/>
                    <a:pt x="21" y="172"/>
                  </a:cubicBezTo>
                  <a:cubicBezTo>
                    <a:pt x="21" y="172"/>
                    <a:pt x="21" y="172"/>
                    <a:pt x="21" y="173"/>
                  </a:cubicBezTo>
                  <a:cubicBezTo>
                    <a:pt x="21" y="180"/>
                    <a:pt x="25" y="186"/>
                    <a:pt x="32" y="192"/>
                  </a:cubicBezTo>
                  <a:cubicBezTo>
                    <a:pt x="40" y="198"/>
                    <a:pt x="49" y="200"/>
                    <a:pt x="59" y="198"/>
                  </a:cubicBezTo>
                  <a:cubicBezTo>
                    <a:pt x="64" y="196"/>
                    <a:pt x="69" y="193"/>
                    <a:pt x="73" y="188"/>
                  </a:cubicBezTo>
                  <a:cubicBezTo>
                    <a:pt x="73" y="204"/>
                    <a:pt x="80" y="216"/>
                    <a:pt x="92" y="224"/>
                  </a:cubicBezTo>
                  <a:cubicBezTo>
                    <a:pt x="110" y="234"/>
                    <a:pt x="137" y="232"/>
                    <a:pt x="153" y="219"/>
                  </a:cubicBezTo>
                  <a:cubicBezTo>
                    <a:pt x="163" y="211"/>
                    <a:pt x="168" y="200"/>
                    <a:pt x="168" y="188"/>
                  </a:cubicBezTo>
                  <a:cubicBezTo>
                    <a:pt x="168" y="187"/>
                    <a:pt x="168" y="186"/>
                    <a:pt x="168" y="185"/>
                  </a:cubicBezTo>
                  <a:cubicBezTo>
                    <a:pt x="172" y="188"/>
                    <a:pt x="176" y="189"/>
                    <a:pt x="182" y="188"/>
                  </a:cubicBezTo>
                  <a:cubicBezTo>
                    <a:pt x="198" y="186"/>
                    <a:pt x="216" y="171"/>
                    <a:pt x="216" y="156"/>
                  </a:cubicBezTo>
                  <a:cubicBezTo>
                    <a:pt x="216" y="155"/>
                    <a:pt x="216" y="155"/>
                    <a:pt x="216" y="155"/>
                  </a:cubicBezTo>
                  <a:cubicBezTo>
                    <a:pt x="215" y="145"/>
                    <a:pt x="209" y="135"/>
                    <a:pt x="200" y="128"/>
                  </a:cubicBezTo>
                  <a:cubicBezTo>
                    <a:pt x="205" y="126"/>
                    <a:pt x="209" y="121"/>
                    <a:pt x="209" y="115"/>
                  </a:cubicBezTo>
                  <a:cubicBezTo>
                    <a:pt x="209" y="115"/>
                    <a:pt x="209" y="114"/>
                    <a:pt x="209" y="114"/>
                  </a:cubicBezTo>
                  <a:cubicBezTo>
                    <a:pt x="209" y="109"/>
                    <a:pt x="207" y="104"/>
                    <a:pt x="204" y="101"/>
                  </a:cubicBezTo>
                  <a:cubicBezTo>
                    <a:pt x="209" y="100"/>
                    <a:pt x="213" y="97"/>
                    <a:pt x="215" y="92"/>
                  </a:cubicBezTo>
                  <a:cubicBezTo>
                    <a:pt x="217" y="87"/>
                    <a:pt x="218" y="82"/>
                    <a:pt x="218" y="76"/>
                  </a:cubicBezTo>
                  <a:cubicBezTo>
                    <a:pt x="218" y="67"/>
                    <a:pt x="215" y="57"/>
                    <a:pt x="211" y="52"/>
                  </a:cubicBezTo>
                  <a:cubicBezTo>
                    <a:pt x="200" y="39"/>
                    <a:pt x="188" y="39"/>
                    <a:pt x="175" y="41"/>
                  </a:cubicBezTo>
                  <a:cubicBezTo>
                    <a:pt x="177" y="39"/>
                    <a:pt x="178" y="36"/>
                    <a:pt x="178" y="33"/>
                  </a:cubicBezTo>
                  <a:cubicBezTo>
                    <a:pt x="178" y="32"/>
                    <a:pt x="178" y="30"/>
                    <a:pt x="178" y="29"/>
                  </a:cubicBezTo>
                  <a:cubicBezTo>
                    <a:pt x="175" y="15"/>
                    <a:pt x="156" y="1"/>
                    <a:pt x="144" y="1"/>
                  </a:cubicBezTo>
                  <a:cubicBezTo>
                    <a:pt x="136" y="0"/>
                    <a:pt x="129" y="3"/>
                    <a:pt x="124" y="8"/>
                  </a:cubicBezTo>
                  <a:close/>
                  <a:moveTo>
                    <a:pt x="116" y="36"/>
                  </a:moveTo>
                  <a:cubicBezTo>
                    <a:pt x="117" y="26"/>
                    <a:pt x="120" y="17"/>
                    <a:pt x="126" y="11"/>
                  </a:cubicBezTo>
                  <a:cubicBezTo>
                    <a:pt x="131" y="7"/>
                    <a:pt x="137" y="5"/>
                    <a:pt x="144" y="5"/>
                  </a:cubicBezTo>
                  <a:cubicBezTo>
                    <a:pt x="154" y="6"/>
                    <a:pt x="171" y="19"/>
                    <a:pt x="174" y="30"/>
                  </a:cubicBezTo>
                  <a:cubicBezTo>
                    <a:pt x="175" y="35"/>
                    <a:pt x="173" y="40"/>
                    <a:pt x="167" y="43"/>
                  </a:cubicBezTo>
                  <a:cubicBezTo>
                    <a:pt x="166" y="43"/>
                    <a:pt x="165" y="44"/>
                    <a:pt x="166" y="45"/>
                  </a:cubicBezTo>
                  <a:cubicBezTo>
                    <a:pt x="166" y="46"/>
                    <a:pt x="167" y="47"/>
                    <a:pt x="168" y="47"/>
                  </a:cubicBezTo>
                  <a:cubicBezTo>
                    <a:pt x="184" y="44"/>
                    <a:pt x="196" y="42"/>
                    <a:pt x="207" y="54"/>
                  </a:cubicBezTo>
                  <a:cubicBezTo>
                    <a:pt x="214" y="62"/>
                    <a:pt x="217" y="79"/>
                    <a:pt x="211" y="90"/>
                  </a:cubicBezTo>
                  <a:cubicBezTo>
                    <a:pt x="209" y="95"/>
                    <a:pt x="204" y="98"/>
                    <a:pt x="197" y="97"/>
                  </a:cubicBezTo>
                  <a:cubicBezTo>
                    <a:pt x="196" y="97"/>
                    <a:pt x="195" y="98"/>
                    <a:pt x="195" y="99"/>
                  </a:cubicBezTo>
                  <a:cubicBezTo>
                    <a:pt x="195" y="100"/>
                    <a:pt x="195" y="101"/>
                    <a:pt x="196" y="101"/>
                  </a:cubicBezTo>
                  <a:cubicBezTo>
                    <a:pt x="203" y="104"/>
                    <a:pt x="205" y="110"/>
                    <a:pt x="205" y="115"/>
                  </a:cubicBezTo>
                  <a:cubicBezTo>
                    <a:pt x="205" y="120"/>
                    <a:pt x="201" y="124"/>
                    <a:pt x="196" y="126"/>
                  </a:cubicBezTo>
                  <a:cubicBezTo>
                    <a:pt x="195" y="126"/>
                    <a:pt x="194" y="127"/>
                    <a:pt x="194" y="127"/>
                  </a:cubicBezTo>
                  <a:cubicBezTo>
                    <a:pt x="194" y="128"/>
                    <a:pt x="194" y="129"/>
                    <a:pt x="195" y="130"/>
                  </a:cubicBezTo>
                  <a:cubicBezTo>
                    <a:pt x="204" y="135"/>
                    <a:pt x="211" y="145"/>
                    <a:pt x="211" y="155"/>
                  </a:cubicBezTo>
                  <a:cubicBezTo>
                    <a:pt x="212" y="168"/>
                    <a:pt x="195" y="182"/>
                    <a:pt x="182" y="184"/>
                  </a:cubicBezTo>
                  <a:cubicBezTo>
                    <a:pt x="176" y="185"/>
                    <a:pt x="168" y="184"/>
                    <a:pt x="166" y="174"/>
                  </a:cubicBezTo>
                  <a:cubicBezTo>
                    <a:pt x="166" y="174"/>
                    <a:pt x="166" y="174"/>
                    <a:pt x="166" y="174"/>
                  </a:cubicBezTo>
                  <a:cubicBezTo>
                    <a:pt x="166" y="174"/>
                    <a:pt x="166" y="174"/>
                    <a:pt x="166" y="174"/>
                  </a:cubicBezTo>
                  <a:cubicBezTo>
                    <a:pt x="166" y="173"/>
                    <a:pt x="164" y="172"/>
                    <a:pt x="163" y="172"/>
                  </a:cubicBezTo>
                  <a:cubicBezTo>
                    <a:pt x="162" y="173"/>
                    <a:pt x="162" y="173"/>
                    <a:pt x="162" y="174"/>
                  </a:cubicBezTo>
                  <a:cubicBezTo>
                    <a:pt x="162" y="175"/>
                    <a:pt x="162" y="175"/>
                    <a:pt x="162" y="175"/>
                  </a:cubicBezTo>
                  <a:cubicBezTo>
                    <a:pt x="162" y="175"/>
                    <a:pt x="162" y="175"/>
                    <a:pt x="162" y="175"/>
                  </a:cubicBezTo>
                  <a:cubicBezTo>
                    <a:pt x="162" y="175"/>
                    <a:pt x="162" y="175"/>
                    <a:pt x="162" y="175"/>
                  </a:cubicBezTo>
                  <a:cubicBezTo>
                    <a:pt x="167" y="191"/>
                    <a:pt x="163" y="206"/>
                    <a:pt x="151" y="215"/>
                  </a:cubicBezTo>
                  <a:cubicBezTo>
                    <a:pt x="135" y="227"/>
                    <a:pt x="111" y="229"/>
                    <a:pt x="95" y="220"/>
                  </a:cubicBezTo>
                  <a:cubicBezTo>
                    <a:pt x="81" y="212"/>
                    <a:pt x="75" y="198"/>
                    <a:pt x="78" y="180"/>
                  </a:cubicBezTo>
                  <a:cubicBezTo>
                    <a:pt x="78" y="179"/>
                    <a:pt x="77" y="178"/>
                    <a:pt x="76" y="178"/>
                  </a:cubicBezTo>
                  <a:cubicBezTo>
                    <a:pt x="75" y="178"/>
                    <a:pt x="74" y="178"/>
                    <a:pt x="74" y="179"/>
                  </a:cubicBezTo>
                  <a:cubicBezTo>
                    <a:pt x="71" y="186"/>
                    <a:pt x="65" y="191"/>
                    <a:pt x="57" y="193"/>
                  </a:cubicBezTo>
                  <a:cubicBezTo>
                    <a:pt x="50" y="195"/>
                    <a:pt x="41" y="194"/>
                    <a:pt x="34" y="188"/>
                  </a:cubicBezTo>
                  <a:cubicBezTo>
                    <a:pt x="28" y="184"/>
                    <a:pt x="25" y="178"/>
                    <a:pt x="25" y="173"/>
                  </a:cubicBezTo>
                  <a:cubicBezTo>
                    <a:pt x="24" y="163"/>
                    <a:pt x="31" y="151"/>
                    <a:pt x="46" y="137"/>
                  </a:cubicBezTo>
                  <a:cubicBezTo>
                    <a:pt x="46" y="137"/>
                    <a:pt x="46" y="136"/>
                    <a:pt x="46" y="135"/>
                  </a:cubicBezTo>
                  <a:cubicBezTo>
                    <a:pt x="46" y="134"/>
                    <a:pt x="45" y="134"/>
                    <a:pt x="44" y="134"/>
                  </a:cubicBezTo>
                  <a:cubicBezTo>
                    <a:pt x="27" y="133"/>
                    <a:pt x="18" y="131"/>
                    <a:pt x="10" y="117"/>
                  </a:cubicBezTo>
                  <a:cubicBezTo>
                    <a:pt x="3" y="104"/>
                    <a:pt x="3" y="87"/>
                    <a:pt x="10" y="71"/>
                  </a:cubicBezTo>
                  <a:cubicBezTo>
                    <a:pt x="14" y="64"/>
                    <a:pt x="18" y="57"/>
                    <a:pt x="22" y="53"/>
                  </a:cubicBezTo>
                  <a:cubicBezTo>
                    <a:pt x="30" y="44"/>
                    <a:pt x="43" y="38"/>
                    <a:pt x="57" y="37"/>
                  </a:cubicBezTo>
                  <a:cubicBezTo>
                    <a:pt x="67" y="37"/>
                    <a:pt x="86" y="40"/>
                    <a:pt x="89" y="49"/>
                  </a:cubicBezTo>
                  <a:cubicBezTo>
                    <a:pt x="90" y="50"/>
                    <a:pt x="91" y="51"/>
                    <a:pt x="92" y="50"/>
                  </a:cubicBezTo>
                  <a:cubicBezTo>
                    <a:pt x="93" y="50"/>
                    <a:pt x="93" y="49"/>
                    <a:pt x="93" y="48"/>
                  </a:cubicBezTo>
                  <a:cubicBezTo>
                    <a:pt x="93" y="48"/>
                    <a:pt x="93" y="48"/>
                    <a:pt x="93" y="48"/>
                  </a:cubicBezTo>
                  <a:cubicBezTo>
                    <a:pt x="93" y="48"/>
                    <a:pt x="93" y="48"/>
                    <a:pt x="93" y="48"/>
                  </a:cubicBezTo>
                  <a:cubicBezTo>
                    <a:pt x="93" y="48"/>
                    <a:pt x="93" y="48"/>
                    <a:pt x="93" y="48"/>
                  </a:cubicBezTo>
                  <a:cubicBezTo>
                    <a:pt x="92" y="43"/>
                    <a:pt x="90" y="38"/>
                    <a:pt x="92" y="35"/>
                  </a:cubicBezTo>
                  <a:cubicBezTo>
                    <a:pt x="93" y="33"/>
                    <a:pt x="95" y="32"/>
                    <a:pt x="97" y="31"/>
                  </a:cubicBezTo>
                  <a:cubicBezTo>
                    <a:pt x="100" y="30"/>
                    <a:pt x="107" y="30"/>
                    <a:pt x="110" y="32"/>
                  </a:cubicBezTo>
                  <a:cubicBezTo>
                    <a:pt x="111" y="33"/>
                    <a:pt x="112" y="35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8"/>
                    <a:pt x="113" y="39"/>
                    <a:pt x="114" y="39"/>
                  </a:cubicBezTo>
                  <a:cubicBezTo>
                    <a:pt x="115" y="39"/>
                    <a:pt x="116" y="38"/>
                    <a:pt x="116" y="36"/>
                  </a:cubicBezTo>
                  <a:close/>
                  <a:moveTo>
                    <a:pt x="116" y="36"/>
                  </a:moveTo>
                  <a:cubicBezTo>
                    <a:pt x="116" y="36"/>
                    <a:pt x="116" y="36"/>
                    <a:pt x="116" y="36"/>
                  </a:cubicBezTo>
                  <a:close/>
                  <a:moveTo>
                    <a:pt x="6" y="69"/>
                  </a:moveTo>
                  <a:cubicBezTo>
                    <a:pt x="6" y="69"/>
                    <a:pt x="6" y="69"/>
                    <a:pt x="6" y="69"/>
                  </a:cubicBezTo>
                </a:path>
              </a:pathLst>
            </a:custGeom>
            <a:solidFill>
              <a:srgbClr val="64A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306"/>
            <p:cNvSpPr/>
            <p:nvPr/>
          </p:nvSpPr>
          <p:spPr bwMode="auto">
            <a:xfrm>
              <a:off x="5211" y="1085"/>
              <a:ext cx="206" cy="160"/>
            </a:xfrm>
            <a:custGeom>
              <a:avLst/>
              <a:gdLst>
                <a:gd name="T0" fmla="*/ 2 w 54"/>
                <a:gd name="T1" fmla="*/ 2 h 42"/>
                <a:gd name="T2" fmla="*/ 3 w 54"/>
                <a:gd name="T3" fmla="*/ 10 h 42"/>
                <a:gd name="T4" fmla="*/ 20 w 54"/>
                <a:gd name="T5" fmla="*/ 23 h 42"/>
                <a:gd name="T6" fmla="*/ 45 w 54"/>
                <a:gd name="T7" fmla="*/ 41 h 42"/>
                <a:gd name="T8" fmla="*/ 53 w 54"/>
                <a:gd name="T9" fmla="*/ 40 h 42"/>
                <a:gd name="T10" fmla="*/ 51 w 54"/>
                <a:gd name="T11" fmla="*/ 32 h 42"/>
                <a:gd name="T12" fmla="*/ 27 w 54"/>
                <a:gd name="T13" fmla="*/ 14 h 42"/>
                <a:gd name="T14" fmla="*/ 9 w 54"/>
                <a:gd name="T15" fmla="*/ 1 h 42"/>
                <a:gd name="T16" fmla="*/ 2 w 54"/>
                <a:gd name="T17" fmla="*/ 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42">
                  <a:moveTo>
                    <a:pt x="2" y="2"/>
                  </a:moveTo>
                  <a:cubicBezTo>
                    <a:pt x="0" y="5"/>
                    <a:pt x="1" y="8"/>
                    <a:pt x="3" y="10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8" y="28"/>
                    <a:pt x="36" y="34"/>
                    <a:pt x="45" y="41"/>
                  </a:cubicBezTo>
                  <a:cubicBezTo>
                    <a:pt x="48" y="42"/>
                    <a:pt x="51" y="42"/>
                    <a:pt x="53" y="40"/>
                  </a:cubicBezTo>
                  <a:cubicBezTo>
                    <a:pt x="54" y="37"/>
                    <a:pt x="54" y="34"/>
                    <a:pt x="51" y="32"/>
                  </a:cubicBezTo>
                  <a:cubicBezTo>
                    <a:pt x="42" y="26"/>
                    <a:pt x="34" y="20"/>
                    <a:pt x="27" y="14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7" y="0"/>
                    <a:pt x="4" y="0"/>
                    <a:pt x="2" y="2"/>
                  </a:cubicBez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307"/>
            <p:cNvSpPr/>
            <p:nvPr/>
          </p:nvSpPr>
          <p:spPr bwMode="auto">
            <a:xfrm>
              <a:off x="5455" y="784"/>
              <a:ext cx="152" cy="343"/>
            </a:xfrm>
            <a:custGeom>
              <a:avLst/>
              <a:gdLst>
                <a:gd name="T0" fmla="*/ 4 w 40"/>
                <a:gd name="T1" fmla="*/ 1 h 90"/>
                <a:gd name="T2" fmla="*/ 1 w 40"/>
                <a:gd name="T3" fmla="*/ 8 h 90"/>
                <a:gd name="T4" fmla="*/ 6 w 40"/>
                <a:gd name="T5" fmla="*/ 23 h 90"/>
                <a:gd name="T6" fmla="*/ 29 w 40"/>
                <a:gd name="T7" fmla="*/ 86 h 90"/>
                <a:gd name="T8" fmla="*/ 36 w 40"/>
                <a:gd name="T9" fmla="*/ 89 h 90"/>
                <a:gd name="T10" fmla="*/ 39 w 40"/>
                <a:gd name="T11" fmla="*/ 82 h 90"/>
                <a:gd name="T12" fmla="*/ 16 w 40"/>
                <a:gd name="T13" fmla="*/ 19 h 90"/>
                <a:gd name="T14" fmla="*/ 11 w 40"/>
                <a:gd name="T15" fmla="*/ 4 h 90"/>
                <a:gd name="T16" fmla="*/ 4 w 40"/>
                <a:gd name="T17" fmla="*/ 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0">
                  <a:moveTo>
                    <a:pt x="4" y="1"/>
                  </a:moveTo>
                  <a:cubicBezTo>
                    <a:pt x="2" y="2"/>
                    <a:pt x="0" y="5"/>
                    <a:pt x="1" y="8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11" y="39"/>
                    <a:pt x="19" y="65"/>
                    <a:pt x="29" y="86"/>
                  </a:cubicBezTo>
                  <a:cubicBezTo>
                    <a:pt x="31" y="89"/>
                    <a:pt x="34" y="90"/>
                    <a:pt x="36" y="89"/>
                  </a:cubicBezTo>
                  <a:cubicBezTo>
                    <a:pt x="39" y="88"/>
                    <a:pt x="40" y="85"/>
                    <a:pt x="39" y="82"/>
                  </a:cubicBezTo>
                  <a:cubicBezTo>
                    <a:pt x="29" y="61"/>
                    <a:pt x="21" y="36"/>
                    <a:pt x="16" y="19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0" y="2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308"/>
            <p:cNvSpPr/>
            <p:nvPr/>
          </p:nvSpPr>
          <p:spPr bwMode="auto">
            <a:xfrm>
              <a:off x="5782" y="864"/>
              <a:ext cx="80" cy="221"/>
            </a:xfrm>
            <a:custGeom>
              <a:avLst/>
              <a:gdLst>
                <a:gd name="T0" fmla="*/ 11 w 21"/>
                <a:gd name="T1" fmla="*/ 4 h 58"/>
                <a:gd name="T2" fmla="*/ 7 w 21"/>
                <a:gd name="T3" fmla="*/ 24 h 58"/>
                <a:gd name="T4" fmla="*/ 1 w 21"/>
                <a:gd name="T5" fmla="*/ 51 h 58"/>
                <a:gd name="T6" fmla="*/ 5 w 21"/>
                <a:gd name="T7" fmla="*/ 57 h 58"/>
                <a:gd name="T8" fmla="*/ 11 w 21"/>
                <a:gd name="T9" fmla="*/ 54 h 58"/>
                <a:gd name="T10" fmla="*/ 17 w 21"/>
                <a:gd name="T11" fmla="*/ 26 h 58"/>
                <a:gd name="T12" fmla="*/ 21 w 21"/>
                <a:gd name="T13" fmla="*/ 7 h 58"/>
                <a:gd name="T14" fmla="*/ 17 w 21"/>
                <a:gd name="T15" fmla="*/ 0 h 58"/>
                <a:gd name="T16" fmla="*/ 11 w 21"/>
                <a:gd name="T17" fmla="*/ 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58">
                  <a:moveTo>
                    <a:pt x="11" y="4"/>
                  </a:moveTo>
                  <a:cubicBezTo>
                    <a:pt x="9" y="9"/>
                    <a:pt x="8" y="16"/>
                    <a:pt x="7" y="24"/>
                  </a:cubicBezTo>
                  <a:cubicBezTo>
                    <a:pt x="5" y="33"/>
                    <a:pt x="4" y="42"/>
                    <a:pt x="1" y="51"/>
                  </a:cubicBezTo>
                  <a:cubicBezTo>
                    <a:pt x="0" y="54"/>
                    <a:pt x="2" y="57"/>
                    <a:pt x="5" y="57"/>
                  </a:cubicBezTo>
                  <a:cubicBezTo>
                    <a:pt x="8" y="58"/>
                    <a:pt x="10" y="57"/>
                    <a:pt x="11" y="54"/>
                  </a:cubicBezTo>
                  <a:cubicBezTo>
                    <a:pt x="14" y="45"/>
                    <a:pt x="15" y="34"/>
                    <a:pt x="17" y="26"/>
                  </a:cubicBezTo>
                  <a:cubicBezTo>
                    <a:pt x="18" y="18"/>
                    <a:pt x="19" y="11"/>
                    <a:pt x="21" y="7"/>
                  </a:cubicBezTo>
                  <a:cubicBezTo>
                    <a:pt x="21" y="4"/>
                    <a:pt x="20" y="1"/>
                    <a:pt x="17" y="0"/>
                  </a:cubicBezTo>
                  <a:cubicBezTo>
                    <a:pt x="14" y="0"/>
                    <a:pt x="11" y="1"/>
                    <a:pt x="11" y="4"/>
                  </a:cubicBez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309"/>
            <p:cNvSpPr/>
            <p:nvPr/>
          </p:nvSpPr>
          <p:spPr bwMode="auto">
            <a:xfrm>
              <a:off x="4405" y="2515"/>
              <a:ext cx="240" cy="477"/>
            </a:xfrm>
            <a:custGeom>
              <a:avLst/>
              <a:gdLst>
                <a:gd name="T0" fmla="*/ 57 w 63"/>
                <a:gd name="T1" fmla="*/ 9 h 125"/>
                <a:gd name="T2" fmla="*/ 55 w 63"/>
                <a:gd name="T3" fmla="*/ 2 h 125"/>
                <a:gd name="T4" fmla="*/ 50 w 63"/>
                <a:gd name="T5" fmla="*/ 4 h 125"/>
                <a:gd name="T6" fmla="*/ 51 w 63"/>
                <a:gd name="T7" fmla="*/ 11 h 125"/>
                <a:gd name="T8" fmla="*/ 41 w 63"/>
                <a:gd name="T9" fmla="*/ 37 h 125"/>
                <a:gd name="T10" fmla="*/ 38 w 63"/>
                <a:gd name="T11" fmla="*/ 33 h 125"/>
                <a:gd name="T12" fmla="*/ 34 w 63"/>
                <a:gd name="T13" fmla="*/ 38 h 125"/>
                <a:gd name="T14" fmla="*/ 15 w 63"/>
                <a:gd name="T15" fmla="*/ 28 h 125"/>
                <a:gd name="T16" fmla="*/ 8 w 63"/>
                <a:gd name="T17" fmla="*/ 13 h 125"/>
                <a:gd name="T18" fmla="*/ 11 w 63"/>
                <a:gd name="T19" fmla="*/ 34 h 125"/>
                <a:gd name="T20" fmla="*/ 23 w 63"/>
                <a:gd name="T21" fmla="*/ 44 h 125"/>
                <a:gd name="T22" fmla="*/ 30 w 63"/>
                <a:gd name="T23" fmla="*/ 58 h 125"/>
                <a:gd name="T24" fmla="*/ 32 w 63"/>
                <a:gd name="T25" fmla="*/ 95 h 125"/>
                <a:gd name="T26" fmla="*/ 32 w 63"/>
                <a:gd name="T27" fmla="*/ 111 h 125"/>
                <a:gd name="T28" fmla="*/ 29 w 63"/>
                <a:gd name="T29" fmla="*/ 119 h 125"/>
                <a:gd name="T30" fmla="*/ 40 w 63"/>
                <a:gd name="T31" fmla="*/ 120 h 125"/>
                <a:gd name="T32" fmla="*/ 41 w 63"/>
                <a:gd name="T33" fmla="*/ 110 h 125"/>
                <a:gd name="T34" fmla="*/ 41 w 63"/>
                <a:gd name="T35" fmla="*/ 77 h 125"/>
                <a:gd name="T36" fmla="*/ 44 w 63"/>
                <a:gd name="T37" fmla="*/ 71 h 125"/>
                <a:gd name="T38" fmla="*/ 45 w 63"/>
                <a:gd name="T39" fmla="*/ 79 h 125"/>
                <a:gd name="T40" fmla="*/ 48 w 63"/>
                <a:gd name="T41" fmla="*/ 109 h 125"/>
                <a:gd name="T42" fmla="*/ 50 w 63"/>
                <a:gd name="T43" fmla="*/ 118 h 125"/>
                <a:gd name="T44" fmla="*/ 62 w 63"/>
                <a:gd name="T45" fmla="*/ 118 h 125"/>
                <a:gd name="T46" fmla="*/ 57 w 63"/>
                <a:gd name="T47" fmla="*/ 108 h 125"/>
                <a:gd name="T48" fmla="*/ 53 w 63"/>
                <a:gd name="T49" fmla="*/ 65 h 125"/>
                <a:gd name="T50" fmla="*/ 52 w 63"/>
                <a:gd name="T51" fmla="*/ 42 h 125"/>
                <a:gd name="T52" fmla="*/ 57 w 63"/>
                <a:gd name="T53" fmla="*/ 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3" h="125">
                  <a:moveTo>
                    <a:pt x="57" y="9"/>
                  </a:moveTo>
                  <a:cubicBezTo>
                    <a:pt x="57" y="7"/>
                    <a:pt x="56" y="3"/>
                    <a:pt x="55" y="2"/>
                  </a:cubicBezTo>
                  <a:cubicBezTo>
                    <a:pt x="53" y="0"/>
                    <a:pt x="51" y="1"/>
                    <a:pt x="50" y="4"/>
                  </a:cubicBezTo>
                  <a:cubicBezTo>
                    <a:pt x="49" y="6"/>
                    <a:pt x="51" y="9"/>
                    <a:pt x="51" y="11"/>
                  </a:cubicBezTo>
                  <a:cubicBezTo>
                    <a:pt x="52" y="19"/>
                    <a:pt x="52" y="36"/>
                    <a:pt x="41" y="37"/>
                  </a:cubicBezTo>
                  <a:cubicBezTo>
                    <a:pt x="38" y="38"/>
                    <a:pt x="39" y="35"/>
                    <a:pt x="38" y="33"/>
                  </a:cubicBezTo>
                  <a:cubicBezTo>
                    <a:pt x="30" y="22"/>
                    <a:pt x="35" y="37"/>
                    <a:pt x="34" y="38"/>
                  </a:cubicBezTo>
                  <a:cubicBezTo>
                    <a:pt x="28" y="46"/>
                    <a:pt x="18" y="32"/>
                    <a:pt x="15" y="28"/>
                  </a:cubicBezTo>
                  <a:cubicBezTo>
                    <a:pt x="11" y="21"/>
                    <a:pt x="13" y="12"/>
                    <a:pt x="8" y="13"/>
                  </a:cubicBezTo>
                  <a:cubicBezTo>
                    <a:pt x="0" y="14"/>
                    <a:pt x="8" y="30"/>
                    <a:pt x="11" y="34"/>
                  </a:cubicBezTo>
                  <a:cubicBezTo>
                    <a:pt x="14" y="37"/>
                    <a:pt x="19" y="42"/>
                    <a:pt x="23" y="44"/>
                  </a:cubicBezTo>
                  <a:cubicBezTo>
                    <a:pt x="28" y="48"/>
                    <a:pt x="29" y="52"/>
                    <a:pt x="30" y="58"/>
                  </a:cubicBezTo>
                  <a:cubicBezTo>
                    <a:pt x="31" y="67"/>
                    <a:pt x="31" y="86"/>
                    <a:pt x="32" y="95"/>
                  </a:cubicBezTo>
                  <a:cubicBezTo>
                    <a:pt x="32" y="98"/>
                    <a:pt x="32" y="108"/>
                    <a:pt x="32" y="111"/>
                  </a:cubicBezTo>
                  <a:cubicBezTo>
                    <a:pt x="31" y="114"/>
                    <a:pt x="29" y="116"/>
                    <a:pt x="29" y="119"/>
                  </a:cubicBezTo>
                  <a:cubicBezTo>
                    <a:pt x="29" y="125"/>
                    <a:pt x="38" y="123"/>
                    <a:pt x="40" y="120"/>
                  </a:cubicBezTo>
                  <a:cubicBezTo>
                    <a:pt x="43" y="118"/>
                    <a:pt x="41" y="113"/>
                    <a:pt x="41" y="110"/>
                  </a:cubicBezTo>
                  <a:cubicBezTo>
                    <a:pt x="41" y="105"/>
                    <a:pt x="41" y="82"/>
                    <a:pt x="41" y="77"/>
                  </a:cubicBezTo>
                  <a:cubicBezTo>
                    <a:pt x="41" y="75"/>
                    <a:pt x="41" y="66"/>
                    <a:pt x="44" y="71"/>
                  </a:cubicBezTo>
                  <a:cubicBezTo>
                    <a:pt x="45" y="73"/>
                    <a:pt x="45" y="77"/>
                    <a:pt x="45" y="79"/>
                  </a:cubicBezTo>
                  <a:cubicBezTo>
                    <a:pt x="46" y="83"/>
                    <a:pt x="47" y="105"/>
                    <a:pt x="48" y="109"/>
                  </a:cubicBezTo>
                  <a:cubicBezTo>
                    <a:pt x="48" y="112"/>
                    <a:pt x="48" y="115"/>
                    <a:pt x="50" y="118"/>
                  </a:cubicBezTo>
                  <a:cubicBezTo>
                    <a:pt x="52" y="122"/>
                    <a:pt x="60" y="122"/>
                    <a:pt x="62" y="118"/>
                  </a:cubicBezTo>
                  <a:cubicBezTo>
                    <a:pt x="63" y="115"/>
                    <a:pt x="58" y="111"/>
                    <a:pt x="57" y="108"/>
                  </a:cubicBezTo>
                  <a:cubicBezTo>
                    <a:pt x="56" y="100"/>
                    <a:pt x="54" y="73"/>
                    <a:pt x="53" y="65"/>
                  </a:cubicBezTo>
                  <a:cubicBezTo>
                    <a:pt x="52" y="58"/>
                    <a:pt x="49" y="49"/>
                    <a:pt x="52" y="42"/>
                  </a:cubicBezTo>
                  <a:cubicBezTo>
                    <a:pt x="57" y="31"/>
                    <a:pt x="60" y="21"/>
                    <a:pt x="57" y="9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310"/>
            <p:cNvSpPr/>
            <p:nvPr/>
          </p:nvSpPr>
          <p:spPr bwMode="auto">
            <a:xfrm>
              <a:off x="4485" y="2545"/>
              <a:ext cx="103" cy="126"/>
            </a:xfrm>
            <a:custGeom>
              <a:avLst/>
              <a:gdLst>
                <a:gd name="T0" fmla="*/ 20 w 27"/>
                <a:gd name="T1" fmla="*/ 23 h 33"/>
                <a:gd name="T2" fmla="*/ 7 w 27"/>
                <a:gd name="T3" fmla="*/ 10 h 33"/>
                <a:gd name="T4" fmla="*/ 20 w 27"/>
                <a:gd name="T5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33">
                  <a:moveTo>
                    <a:pt x="20" y="23"/>
                  </a:moveTo>
                  <a:cubicBezTo>
                    <a:pt x="27" y="15"/>
                    <a:pt x="16" y="0"/>
                    <a:pt x="7" y="10"/>
                  </a:cubicBezTo>
                  <a:cubicBezTo>
                    <a:pt x="0" y="18"/>
                    <a:pt x="12" y="33"/>
                    <a:pt x="20" y="23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311"/>
            <p:cNvSpPr/>
            <p:nvPr/>
          </p:nvSpPr>
          <p:spPr bwMode="auto">
            <a:xfrm>
              <a:off x="4629" y="2542"/>
              <a:ext cx="194" cy="430"/>
            </a:xfrm>
            <a:custGeom>
              <a:avLst/>
              <a:gdLst>
                <a:gd name="T0" fmla="*/ 46 w 51"/>
                <a:gd name="T1" fmla="*/ 8 h 113"/>
                <a:gd name="T2" fmla="*/ 44 w 51"/>
                <a:gd name="T3" fmla="*/ 2 h 113"/>
                <a:gd name="T4" fmla="*/ 40 w 51"/>
                <a:gd name="T5" fmla="*/ 3 h 113"/>
                <a:gd name="T6" fmla="*/ 41 w 51"/>
                <a:gd name="T7" fmla="*/ 10 h 113"/>
                <a:gd name="T8" fmla="*/ 33 w 51"/>
                <a:gd name="T9" fmla="*/ 34 h 113"/>
                <a:gd name="T10" fmla="*/ 30 w 51"/>
                <a:gd name="T11" fmla="*/ 30 h 113"/>
                <a:gd name="T12" fmla="*/ 28 w 51"/>
                <a:gd name="T13" fmla="*/ 35 h 113"/>
                <a:gd name="T14" fmla="*/ 12 w 51"/>
                <a:gd name="T15" fmla="*/ 26 h 113"/>
                <a:gd name="T16" fmla="*/ 6 w 51"/>
                <a:gd name="T17" fmla="*/ 12 h 113"/>
                <a:gd name="T18" fmla="*/ 9 w 51"/>
                <a:gd name="T19" fmla="*/ 31 h 113"/>
                <a:gd name="T20" fmla="*/ 18 w 51"/>
                <a:gd name="T21" fmla="*/ 41 h 113"/>
                <a:gd name="T22" fmla="*/ 24 w 51"/>
                <a:gd name="T23" fmla="*/ 53 h 113"/>
                <a:gd name="T24" fmla="*/ 25 w 51"/>
                <a:gd name="T25" fmla="*/ 87 h 113"/>
                <a:gd name="T26" fmla="*/ 26 w 51"/>
                <a:gd name="T27" fmla="*/ 100 h 113"/>
                <a:gd name="T28" fmla="*/ 23 w 51"/>
                <a:gd name="T29" fmla="*/ 107 h 113"/>
                <a:gd name="T30" fmla="*/ 33 w 51"/>
                <a:gd name="T31" fmla="*/ 108 h 113"/>
                <a:gd name="T32" fmla="*/ 33 w 51"/>
                <a:gd name="T33" fmla="*/ 99 h 113"/>
                <a:gd name="T34" fmla="*/ 33 w 51"/>
                <a:gd name="T35" fmla="*/ 70 h 113"/>
                <a:gd name="T36" fmla="*/ 35 w 51"/>
                <a:gd name="T37" fmla="*/ 64 h 113"/>
                <a:gd name="T38" fmla="*/ 37 w 51"/>
                <a:gd name="T39" fmla="*/ 72 h 113"/>
                <a:gd name="T40" fmla="*/ 38 w 51"/>
                <a:gd name="T41" fmla="*/ 98 h 113"/>
                <a:gd name="T42" fmla="*/ 40 w 51"/>
                <a:gd name="T43" fmla="*/ 106 h 113"/>
                <a:gd name="T44" fmla="*/ 50 w 51"/>
                <a:gd name="T45" fmla="*/ 106 h 113"/>
                <a:gd name="T46" fmla="*/ 46 w 51"/>
                <a:gd name="T47" fmla="*/ 97 h 113"/>
                <a:gd name="T48" fmla="*/ 43 w 51"/>
                <a:gd name="T49" fmla="*/ 59 h 113"/>
                <a:gd name="T50" fmla="*/ 42 w 51"/>
                <a:gd name="T51" fmla="*/ 38 h 113"/>
                <a:gd name="T52" fmla="*/ 46 w 51"/>
                <a:gd name="T53" fmla="*/ 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" h="113">
                  <a:moveTo>
                    <a:pt x="46" y="8"/>
                  </a:moveTo>
                  <a:cubicBezTo>
                    <a:pt x="46" y="7"/>
                    <a:pt x="45" y="3"/>
                    <a:pt x="44" y="2"/>
                  </a:cubicBezTo>
                  <a:cubicBezTo>
                    <a:pt x="43" y="0"/>
                    <a:pt x="41" y="1"/>
                    <a:pt x="40" y="3"/>
                  </a:cubicBezTo>
                  <a:cubicBezTo>
                    <a:pt x="40" y="5"/>
                    <a:pt x="41" y="8"/>
                    <a:pt x="41" y="10"/>
                  </a:cubicBezTo>
                  <a:cubicBezTo>
                    <a:pt x="42" y="17"/>
                    <a:pt x="42" y="33"/>
                    <a:pt x="33" y="34"/>
                  </a:cubicBezTo>
                  <a:cubicBezTo>
                    <a:pt x="31" y="35"/>
                    <a:pt x="31" y="32"/>
                    <a:pt x="30" y="30"/>
                  </a:cubicBezTo>
                  <a:cubicBezTo>
                    <a:pt x="24" y="20"/>
                    <a:pt x="28" y="34"/>
                    <a:pt x="28" y="35"/>
                  </a:cubicBezTo>
                  <a:cubicBezTo>
                    <a:pt x="22" y="42"/>
                    <a:pt x="14" y="29"/>
                    <a:pt x="12" y="26"/>
                  </a:cubicBezTo>
                  <a:cubicBezTo>
                    <a:pt x="9" y="19"/>
                    <a:pt x="10" y="11"/>
                    <a:pt x="6" y="12"/>
                  </a:cubicBezTo>
                  <a:cubicBezTo>
                    <a:pt x="0" y="12"/>
                    <a:pt x="7" y="27"/>
                    <a:pt x="9" y="31"/>
                  </a:cubicBezTo>
                  <a:cubicBezTo>
                    <a:pt x="11" y="34"/>
                    <a:pt x="16" y="39"/>
                    <a:pt x="18" y="41"/>
                  </a:cubicBezTo>
                  <a:cubicBezTo>
                    <a:pt x="23" y="44"/>
                    <a:pt x="24" y="47"/>
                    <a:pt x="24" y="53"/>
                  </a:cubicBezTo>
                  <a:cubicBezTo>
                    <a:pt x="25" y="61"/>
                    <a:pt x="25" y="79"/>
                    <a:pt x="25" y="87"/>
                  </a:cubicBezTo>
                  <a:cubicBezTo>
                    <a:pt x="25" y="90"/>
                    <a:pt x="26" y="97"/>
                    <a:pt x="26" y="100"/>
                  </a:cubicBezTo>
                  <a:cubicBezTo>
                    <a:pt x="25" y="102"/>
                    <a:pt x="24" y="105"/>
                    <a:pt x="23" y="107"/>
                  </a:cubicBezTo>
                  <a:cubicBezTo>
                    <a:pt x="23" y="113"/>
                    <a:pt x="30" y="111"/>
                    <a:pt x="33" y="108"/>
                  </a:cubicBezTo>
                  <a:cubicBezTo>
                    <a:pt x="35" y="106"/>
                    <a:pt x="33" y="102"/>
                    <a:pt x="33" y="99"/>
                  </a:cubicBezTo>
                  <a:cubicBezTo>
                    <a:pt x="33" y="95"/>
                    <a:pt x="33" y="75"/>
                    <a:pt x="33" y="70"/>
                  </a:cubicBezTo>
                  <a:cubicBezTo>
                    <a:pt x="33" y="69"/>
                    <a:pt x="33" y="61"/>
                    <a:pt x="35" y="64"/>
                  </a:cubicBezTo>
                  <a:cubicBezTo>
                    <a:pt x="36" y="66"/>
                    <a:pt x="36" y="70"/>
                    <a:pt x="37" y="72"/>
                  </a:cubicBezTo>
                  <a:cubicBezTo>
                    <a:pt x="37" y="76"/>
                    <a:pt x="38" y="94"/>
                    <a:pt x="38" y="98"/>
                  </a:cubicBezTo>
                  <a:cubicBezTo>
                    <a:pt x="39" y="101"/>
                    <a:pt x="39" y="104"/>
                    <a:pt x="40" y="106"/>
                  </a:cubicBezTo>
                  <a:cubicBezTo>
                    <a:pt x="42" y="110"/>
                    <a:pt x="48" y="110"/>
                    <a:pt x="50" y="106"/>
                  </a:cubicBezTo>
                  <a:cubicBezTo>
                    <a:pt x="51" y="104"/>
                    <a:pt x="47" y="100"/>
                    <a:pt x="46" y="97"/>
                  </a:cubicBezTo>
                  <a:cubicBezTo>
                    <a:pt x="45" y="90"/>
                    <a:pt x="44" y="67"/>
                    <a:pt x="43" y="59"/>
                  </a:cubicBezTo>
                  <a:cubicBezTo>
                    <a:pt x="42" y="53"/>
                    <a:pt x="40" y="45"/>
                    <a:pt x="42" y="38"/>
                  </a:cubicBezTo>
                  <a:cubicBezTo>
                    <a:pt x="46" y="28"/>
                    <a:pt x="48" y="19"/>
                    <a:pt x="46" y="8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312"/>
            <p:cNvSpPr/>
            <p:nvPr/>
          </p:nvSpPr>
          <p:spPr bwMode="auto">
            <a:xfrm>
              <a:off x="4694" y="2568"/>
              <a:ext cx="80" cy="118"/>
            </a:xfrm>
            <a:custGeom>
              <a:avLst/>
              <a:gdLst>
                <a:gd name="T0" fmla="*/ 16 w 21"/>
                <a:gd name="T1" fmla="*/ 21 h 31"/>
                <a:gd name="T2" fmla="*/ 6 w 21"/>
                <a:gd name="T3" fmla="*/ 9 h 31"/>
                <a:gd name="T4" fmla="*/ 16 w 21"/>
                <a:gd name="T5" fmla="*/ 2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1">
                  <a:moveTo>
                    <a:pt x="16" y="21"/>
                  </a:moveTo>
                  <a:cubicBezTo>
                    <a:pt x="21" y="14"/>
                    <a:pt x="12" y="0"/>
                    <a:pt x="6" y="9"/>
                  </a:cubicBezTo>
                  <a:cubicBezTo>
                    <a:pt x="0" y="17"/>
                    <a:pt x="9" y="31"/>
                    <a:pt x="16" y="21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313"/>
            <p:cNvSpPr/>
            <p:nvPr/>
          </p:nvSpPr>
          <p:spPr bwMode="auto">
            <a:xfrm>
              <a:off x="4694" y="2595"/>
              <a:ext cx="50" cy="72"/>
            </a:xfrm>
            <a:custGeom>
              <a:avLst/>
              <a:gdLst>
                <a:gd name="T0" fmla="*/ 9 w 13"/>
                <a:gd name="T1" fmla="*/ 1 h 19"/>
                <a:gd name="T2" fmla="*/ 0 w 13"/>
                <a:gd name="T3" fmla="*/ 14 h 19"/>
                <a:gd name="T4" fmla="*/ 13 w 13"/>
                <a:gd name="T5" fmla="*/ 1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9">
                  <a:moveTo>
                    <a:pt x="9" y="1"/>
                  </a:moveTo>
                  <a:cubicBezTo>
                    <a:pt x="2" y="0"/>
                    <a:pt x="1" y="9"/>
                    <a:pt x="0" y="14"/>
                  </a:cubicBezTo>
                  <a:cubicBezTo>
                    <a:pt x="5" y="17"/>
                    <a:pt x="9" y="19"/>
                    <a:pt x="13" y="12"/>
                  </a:cubicBezTo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314"/>
            <p:cNvSpPr/>
            <p:nvPr/>
          </p:nvSpPr>
          <p:spPr bwMode="auto">
            <a:xfrm>
              <a:off x="4705" y="2736"/>
              <a:ext cx="115" cy="118"/>
            </a:xfrm>
            <a:custGeom>
              <a:avLst/>
              <a:gdLst>
                <a:gd name="T0" fmla="*/ 30 w 30"/>
                <a:gd name="T1" fmla="*/ 23 h 31"/>
                <a:gd name="T2" fmla="*/ 14 w 30"/>
                <a:gd name="T3" fmla="*/ 2 h 31"/>
                <a:gd name="T4" fmla="*/ 0 w 30"/>
                <a:gd name="T5" fmla="*/ 30 h 31"/>
                <a:gd name="T6" fmla="*/ 30 w 30"/>
                <a:gd name="T7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31">
                  <a:moveTo>
                    <a:pt x="30" y="23"/>
                  </a:moveTo>
                  <a:cubicBezTo>
                    <a:pt x="27" y="16"/>
                    <a:pt x="23" y="0"/>
                    <a:pt x="14" y="2"/>
                  </a:cubicBezTo>
                  <a:cubicBezTo>
                    <a:pt x="3" y="4"/>
                    <a:pt x="2" y="20"/>
                    <a:pt x="0" y="30"/>
                  </a:cubicBezTo>
                  <a:cubicBezTo>
                    <a:pt x="6" y="31"/>
                    <a:pt x="21" y="31"/>
                    <a:pt x="30" y="23"/>
                  </a:cubicBezTo>
                  <a:close/>
                </a:path>
              </a:pathLst>
            </a:custGeom>
            <a:solidFill>
              <a:srgbClr val="002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323" name="图片 322"/>
          <p:cNvPicPr>
            <a:picLocks noChangeAspect="1"/>
          </p:cNvPicPr>
          <p:nvPr userDrawn="1"/>
        </p:nvPicPr>
        <p:blipFill>
          <a:blip r:embed="rId36"/>
          <a:stretch>
            <a:fillRect/>
          </a:stretch>
        </p:blipFill>
        <p:spPr>
          <a:xfrm>
            <a:off x="752969" y="327434"/>
            <a:ext cx="10367645" cy="1181124"/>
          </a:xfrm>
          <a:prstGeom prst="rect">
            <a:avLst/>
          </a:prstGeom>
        </p:spPr>
      </p:pic>
      <p:pic>
        <p:nvPicPr>
          <p:cNvPr id="324" name="图片 323"/>
          <p:cNvPicPr>
            <a:picLocks noChangeAspect="1"/>
          </p:cNvPicPr>
          <p:nvPr userDrawn="1"/>
        </p:nvPicPr>
        <p:blipFill>
          <a:blip r:embed="rId37"/>
          <a:stretch>
            <a:fillRect/>
          </a:stretch>
        </p:blipFill>
        <p:spPr>
          <a:xfrm>
            <a:off x="2616629" y="1302258"/>
            <a:ext cx="694080" cy="98218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82052" y="2225638"/>
            <a:ext cx="7134731" cy="1920526"/>
          </a:xfrm>
          <a:noFill/>
        </p:spPr>
        <p:txBody>
          <a:bodyPr wrap="square" rtlCol="0">
            <a:spAutoFit/>
          </a:bodyPr>
          <a:lstStyle>
            <a:lvl1pPr algn="l">
              <a:defRPr lang="zh-CN" altLang="en-US" sz="6600" b="1" dirty="0">
                <a:latin typeface="方正静蕾简体" panose="02000000000000000000" pitchFamily="2" charset="-122"/>
                <a:ea typeface="方正静蕾简体" panose="02000000000000000000" pitchFamily="2" charset="-122"/>
                <a:cs typeface="+mn-cs"/>
              </a:defRPr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400800" y="6292765"/>
            <a:ext cx="5312664" cy="353558"/>
          </a:xfrm>
        </p:spPr>
        <p:txBody>
          <a:bodyPr>
            <a:noAutofit/>
          </a:bodyPr>
          <a:lstStyle>
            <a:lvl1pPr marL="0" indent="0" algn="r">
              <a:buNone/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复旦大学出版社</a:t>
            </a:r>
            <a:r>
              <a:rPr lang="en-US" altLang="zh-CN" dirty="0"/>
              <a:t>《</a:t>
            </a:r>
            <a:r>
              <a:rPr lang="zh-CN" altLang="en-US" dirty="0"/>
              <a:t>特殊儿童早期训练与指导</a:t>
            </a:r>
            <a:r>
              <a:rPr lang="en-US" altLang="zh-CN" dirty="0"/>
              <a:t>》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6" presetClass="emph" presetSubtype="0" repeatCount="3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图片 8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8161" y="4285397"/>
            <a:ext cx="11818861" cy="2388358"/>
          </a:xfrm>
          <a:prstGeom prst="rect">
            <a:avLst/>
          </a:pr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21101" y="1473958"/>
            <a:ext cx="8272979" cy="2635291"/>
          </a:xfrm>
          <a:prstGeom prst="rect">
            <a:avLst/>
          </a:prstGeom>
        </p:spPr>
      </p:pic>
      <p:pic>
        <p:nvPicPr>
          <p:cNvPr id="83" name="图片 8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5881" y="395786"/>
            <a:ext cx="9935813" cy="1302800"/>
          </a:xfrm>
          <a:prstGeom prst="rect">
            <a:avLst/>
          </a:prstGeom>
        </p:spPr>
      </p:pic>
      <p:pic>
        <p:nvPicPr>
          <p:cNvPr id="84" name="图片 8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9360" y="3466616"/>
            <a:ext cx="908254" cy="1285265"/>
          </a:xfrm>
          <a:prstGeom prst="rect">
            <a:avLst/>
          </a:prstGeom>
        </p:spPr>
      </p:pic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400800" y="6292765"/>
            <a:ext cx="5312664" cy="353558"/>
          </a:xfrm>
        </p:spPr>
        <p:txBody>
          <a:bodyPr>
            <a:noAutofit/>
          </a:bodyPr>
          <a:lstStyle>
            <a:lvl1pPr marL="0" indent="0" algn="r">
              <a:buNone/>
              <a:defRPr sz="16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复旦大学出版社</a:t>
            </a:r>
            <a:r>
              <a:rPr lang="en-US" altLang="zh-CN" dirty="0"/>
              <a:t>《</a:t>
            </a:r>
            <a:r>
              <a:rPr lang="zh-CN" altLang="en-US" dirty="0"/>
              <a:t>特殊儿童早期训练与指导</a:t>
            </a:r>
            <a:r>
              <a:rPr lang="en-US" altLang="zh-CN" dirty="0"/>
              <a:t>》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8161" y="4285397"/>
            <a:ext cx="11818861" cy="238835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59836" y="1486658"/>
            <a:ext cx="8272979" cy="263529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5881" y="395786"/>
            <a:ext cx="9935813" cy="1302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06321" y="2872861"/>
            <a:ext cx="7195481" cy="341990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25771" y="2178287"/>
            <a:ext cx="7258641" cy="1325563"/>
          </a:xfrm>
        </p:spPr>
        <p:txBody>
          <a:bodyPr>
            <a:normAutofit/>
          </a:bodyPr>
          <a:lstStyle>
            <a:lvl1pPr algn="ctr">
              <a:defRPr lang="zh-CN" altLang="en-US" sz="6600" b="1" kern="1200" dirty="0">
                <a:solidFill>
                  <a:schemeClr val="tx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31"/>
          <p:cNvSpPr/>
          <p:nvPr userDrawn="1"/>
        </p:nvSpPr>
        <p:spPr>
          <a:xfrm flipH="1" flipV="1">
            <a:off x="320039" y="1309378"/>
            <a:ext cx="11555729" cy="526287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-1" fmla="*/ 328247 w 656494"/>
              <a:gd name="connsiteY0-2" fmla="*/ 0 h 633046"/>
              <a:gd name="connsiteX1-3" fmla="*/ 656494 w 656494"/>
              <a:gd name="connsiteY1-4" fmla="*/ 316523 h 633046"/>
              <a:gd name="connsiteX2-5" fmla="*/ 328247 w 656494"/>
              <a:gd name="connsiteY2-6" fmla="*/ 633046 h 633046"/>
              <a:gd name="connsiteX3-7" fmla="*/ 0 w 656494"/>
              <a:gd name="connsiteY3-8" fmla="*/ 316523 h 633046"/>
              <a:gd name="connsiteX4-9" fmla="*/ 419687 w 656494"/>
              <a:gd name="connsiteY4-10" fmla="*/ 91440 h 633046"/>
              <a:gd name="connsiteX0-11" fmla="*/ 402964 w 731211"/>
              <a:gd name="connsiteY0-12" fmla="*/ 0 h 633046"/>
              <a:gd name="connsiteX1-13" fmla="*/ 731211 w 731211"/>
              <a:gd name="connsiteY1-14" fmla="*/ 316523 h 633046"/>
              <a:gd name="connsiteX2-15" fmla="*/ 402964 w 731211"/>
              <a:gd name="connsiteY2-16" fmla="*/ 633046 h 633046"/>
              <a:gd name="connsiteX3-17" fmla="*/ 74717 w 731211"/>
              <a:gd name="connsiteY3-18" fmla="*/ 316523 h 633046"/>
              <a:gd name="connsiteX4-19" fmla="*/ 161895 w 731211"/>
              <a:gd name="connsiteY4-20" fmla="*/ 152400 h 633046"/>
              <a:gd name="connsiteX0-21" fmla="*/ 353700 w 681947"/>
              <a:gd name="connsiteY0-22" fmla="*/ 0 h 633046"/>
              <a:gd name="connsiteX1-23" fmla="*/ 681947 w 681947"/>
              <a:gd name="connsiteY1-24" fmla="*/ 316523 h 633046"/>
              <a:gd name="connsiteX2-25" fmla="*/ 353700 w 681947"/>
              <a:gd name="connsiteY2-26" fmla="*/ 633046 h 633046"/>
              <a:gd name="connsiteX3-27" fmla="*/ 25453 w 681947"/>
              <a:gd name="connsiteY3-28" fmla="*/ 316523 h 633046"/>
              <a:gd name="connsiteX4-29" fmla="*/ 112631 w 681947"/>
              <a:gd name="connsiteY4-30" fmla="*/ 152400 h 633046"/>
              <a:gd name="connsiteX0-31" fmla="*/ 341249 w 669496"/>
              <a:gd name="connsiteY0-32" fmla="*/ 0 h 633046"/>
              <a:gd name="connsiteX1-33" fmla="*/ 669496 w 669496"/>
              <a:gd name="connsiteY1-34" fmla="*/ 316523 h 633046"/>
              <a:gd name="connsiteX2-35" fmla="*/ 341249 w 669496"/>
              <a:gd name="connsiteY2-36" fmla="*/ 633046 h 633046"/>
              <a:gd name="connsiteX3-37" fmla="*/ 13002 w 669496"/>
              <a:gd name="connsiteY3-38" fmla="*/ 316523 h 633046"/>
              <a:gd name="connsiteX4-39" fmla="*/ 100180 w 669496"/>
              <a:gd name="connsiteY4-40" fmla="*/ 152400 h 633046"/>
              <a:gd name="connsiteX0-41" fmla="*/ 347951 w 676198"/>
              <a:gd name="connsiteY0-42" fmla="*/ 0 h 633046"/>
              <a:gd name="connsiteX1-43" fmla="*/ 676198 w 676198"/>
              <a:gd name="connsiteY1-44" fmla="*/ 316523 h 633046"/>
              <a:gd name="connsiteX2-45" fmla="*/ 347951 w 676198"/>
              <a:gd name="connsiteY2-46" fmla="*/ 633046 h 633046"/>
              <a:gd name="connsiteX3-47" fmla="*/ 19704 w 676198"/>
              <a:gd name="connsiteY3-48" fmla="*/ 316523 h 633046"/>
              <a:gd name="connsiteX4-49" fmla="*/ 79173 w 676198"/>
              <a:gd name="connsiteY4-50" fmla="*/ 113607 h 633046"/>
              <a:gd name="connsiteX0-51" fmla="*/ 333371 w 661618"/>
              <a:gd name="connsiteY0-52" fmla="*/ 0 h 633046"/>
              <a:gd name="connsiteX1-53" fmla="*/ 661618 w 661618"/>
              <a:gd name="connsiteY1-54" fmla="*/ 316523 h 633046"/>
              <a:gd name="connsiteX2-55" fmla="*/ 333371 w 661618"/>
              <a:gd name="connsiteY2-56" fmla="*/ 633046 h 633046"/>
              <a:gd name="connsiteX3-57" fmla="*/ 5124 w 661618"/>
              <a:gd name="connsiteY3-58" fmla="*/ 316523 h 633046"/>
              <a:gd name="connsiteX4-59" fmla="*/ 64593 w 661618"/>
              <a:gd name="connsiteY4-60" fmla="*/ 113607 h 633046"/>
              <a:gd name="connsiteX0-61" fmla="*/ 178200 w 661618"/>
              <a:gd name="connsiteY0-62" fmla="*/ 0 h 583170"/>
              <a:gd name="connsiteX1-63" fmla="*/ 661618 w 661618"/>
              <a:gd name="connsiteY1-64" fmla="*/ 266647 h 583170"/>
              <a:gd name="connsiteX2-65" fmla="*/ 333371 w 661618"/>
              <a:gd name="connsiteY2-66" fmla="*/ 583170 h 583170"/>
              <a:gd name="connsiteX3-67" fmla="*/ 5124 w 661618"/>
              <a:gd name="connsiteY3-68" fmla="*/ 266647 h 583170"/>
              <a:gd name="connsiteX4-69" fmla="*/ 64593 w 661618"/>
              <a:gd name="connsiteY4-70" fmla="*/ 63731 h 583170"/>
              <a:gd name="connsiteX0-71" fmla="*/ 178200 w 662133"/>
              <a:gd name="connsiteY0-72" fmla="*/ 66578 h 649748"/>
              <a:gd name="connsiteX1-73" fmla="*/ 412660 w 662133"/>
              <a:gd name="connsiteY1-74" fmla="*/ 10947 h 649748"/>
              <a:gd name="connsiteX2-75" fmla="*/ 661618 w 662133"/>
              <a:gd name="connsiteY2-76" fmla="*/ 333225 h 649748"/>
              <a:gd name="connsiteX3-77" fmla="*/ 333371 w 662133"/>
              <a:gd name="connsiteY3-78" fmla="*/ 649748 h 649748"/>
              <a:gd name="connsiteX4-79" fmla="*/ 5124 w 662133"/>
              <a:gd name="connsiteY4-80" fmla="*/ 333225 h 649748"/>
              <a:gd name="connsiteX5" fmla="*/ 64593 w 662133"/>
              <a:gd name="connsiteY5" fmla="*/ 130309 h 649748"/>
              <a:gd name="connsiteX0-81" fmla="*/ 178200 w 662148"/>
              <a:gd name="connsiteY0-82" fmla="*/ 66578 h 649748"/>
              <a:gd name="connsiteX1-83" fmla="*/ 412660 w 662148"/>
              <a:gd name="connsiteY1-84" fmla="*/ 10947 h 649748"/>
              <a:gd name="connsiteX2-85" fmla="*/ 661618 w 662148"/>
              <a:gd name="connsiteY2-86" fmla="*/ 333225 h 649748"/>
              <a:gd name="connsiteX3-87" fmla="*/ 333371 w 662148"/>
              <a:gd name="connsiteY3-88" fmla="*/ 649748 h 649748"/>
              <a:gd name="connsiteX4-89" fmla="*/ 5124 w 662148"/>
              <a:gd name="connsiteY4-90" fmla="*/ 333225 h 649748"/>
              <a:gd name="connsiteX5-91" fmla="*/ 64593 w 662148"/>
              <a:gd name="connsiteY5-92" fmla="*/ 130309 h 649748"/>
              <a:gd name="connsiteX0-93" fmla="*/ 178200 w 662148"/>
              <a:gd name="connsiteY0-94" fmla="*/ 61032 h 644202"/>
              <a:gd name="connsiteX1-95" fmla="*/ 412660 w 662148"/>
              <a:gd name="connsiteY1-96" fmla="*/ 5401 h 644202"/>
              <a:gd name="connsiteX2-97" fmla="*/ 661618 w 662148"/>
              <a:gd name="connsiteY2-98" fmla="*/ 327679 h 644202"/>
              <a:gd name="connsiteX3-99" fmla="*/ 333371 w 662148"/>
              <a:gd name="connsiteY3-100" fmla="*/ 644202 h 644202"/>
              <a:gd name="connsiteX4-101" fmla="*/ 5124 w 662148"/>
              <a:gd name="connsiteY4-102" fmla="*/ 327679 h 644202"/>
              <a:gd name="connsiteX5-103" fmla="*/ 64593 w 662148"/>
              <a:gd name="connsiteY5-104" fmla="*/ 124763 h 644202"/>
              <a:gd name="connsiteX0-105" fmla="*/ 178200 w 662148"/>
              <a:gd name="connsiteY0-106" fmla="*/ 75865 h 659035"/>
              <a:gd name="connsiteX1-107" fmla="*/ 168819 w 662148"/>
              <a:gd name="connsiteY1-108" fmla="*/ 31317 h 659035"/>
              <a:gd name="connsiteX2-109" fmla="*/ 412660 w 662148"/>
              <a:gd name="connsiteY2-110" fmla="*/ 20234 h 659035"/>
              <a:gd name="connsiteX3-111" fmla="*/ 661618 w 662148"/>
              <a:gd name="connsiteY3-112" fmla="*/ 342512 h 659035"/>
              <a:gd name="connsiteX4-113" fmla="*/ 333371 w 662148"/>
              <a:gd name="connsiteY4-114" fmla="*/ 659035 h 659035"/>
              <a:gd name="connsiteX5-115" fmla="*/ 5124 w 662148"/>
              <a:gd name="connsiteY5-116" fmla="*/ 342512 h 659035"/>
              <a:gd name="connsiteX6" fmla="*/ 64593 w 662148"/>
              <a:gd name="connsiteY6" fmla="*/ 139596 h 659035"/>
              <a:gd name="connsiteX0-117" fmla="*/ 178200 w 662148"/>
              <a:gd name="connsiteY0-118" fmla="*/ 68901 h 652071"/>
              <a:gd name="connsiteX1-119" fmla="*/ 130026 w 662148"/>
              <a:gd name="connsiteY1-120" fmla="*/ 68688 h 652071"/>
              <a:gd name="connsiteX2-121" fmla="*/ 412660 w 662148"/>
              <a:gd name="connsiteY2-122" fmla="*/ 13270 h 652071"/>
              <a:gd name="connsiteX3-123" fmla="*/ 661618 w 662148"/>
              <a:gd name="connsiteY3-124" fmla="*/ 335548 h 652071"/>
              <a:gd name="connsiteX4-125" fmla="*/ 333371 w 662148"/>
              <a:gd name="connsiteY4-126" fmla="*/ 652071 h 652071"/>
              <a:gd name="connsiteX5-127" fmla="*/ 5124 w 662148"/>
              <a:gd name="connsiteY5-128" fmla="*/ 335548 h 652071"/>
              <a:gd name="connsiteX6-129" fmla="*/ 64593 w 662148"/>
              <a:gd name="connsiteY6-130" fmla="*/ 132632 h 652071"/>
              <a:gd name="connsiteX0-131" fmla="*/ 178200 w 662220"/>
              <a:gd name="connsiteY0-132" fmla="*/ 68901 h 652071"/>
              <a:gd name="connsiteX1-133" fmla="*/ 130026 w 662220"/>
              <a:gd name="connsiteY1-134" fmla="*/ 68688 h 652071"/>
              <a:gd name="connsiteX2-135" fmla="*/ 412660 w 662220"/>
              <a:gd name="connsiteY2-136" fmla="*/ 13270 h 652071"/>
              <a:gd name="connsiteX3-137" fmla="*/ 661618 w 662220"/>
              <a:gd name="connsiteY3-138" fmla="*/ 335548 h 652071"/>
              <a:gd name="connsiteX4-139" fmla="*/ 333371 w 662220"/>
              <a:gd name="connsiteY4-140" fmla="*/ 652071 h 652071"/>
              <a:gd name="connsiteX5-141" fmla="*/ 5124 w 662220"/>
              <a:gd name="connsiteY5-142" fmla="*/ 335548 h 652071"/>
              <a:gd name="connsiteX6-143" fmla="*/ 64593 w 662220"/>
              <a:gd name="connsiteY6-144" fmla="*/ 132632 h 652071"/>
              <a:gd name="connsiteX0-145" fmla="*/ 178200 w 662220"/>
              <a:gd name="connsiteY0-146" fmla="*/ 58449 h 641619"/>
              <a:gd name="connsiteX1-147" fmla="*/ 130026 w 662220"/>
              <a:gd name="connsiteY1-148" fmla="*/ 58236 h 641619"/>
              <a:gd name="connsiteX2-149" fmla="*/ 412660 w 662220"/>
              <a:gd name="connsiteY2-150" fmla="*/ 2818 h 641619"/>
              <a:gd name="connsiteX3-151" fmla="*/ 661618 w 662220"/>
              <a:gd name="connsiteY3-152" fmla="*/ 325096 h 641619"/>
              <a:gd name="connsiteX4-153" fmla="*/ 333371 w 662220"/>
              <a:gd name="connsiteY4-154" fmla="*/ 641619 h 641619"/>
              <a:gd name="connsiteX5-155" fmla="*/ 5124 w 662220"/>
              <a:gd name="connsiteY5-156" fmla="*/ 325096 h 641619"/>
              <a:gd name="connsiteX6-157" fmla="*/ 64593 w 662220"/>
              <a:gd name="connsiteY6-158" fmla="*/ 122180 h 641619"/>
              <a:gd name="connsiteX0-159" fmla="*/ 178200 w 662220"/>
              <a:gd name="connsiteY0-160" fmla="*/ 58449 h 641619"/>
              <a:gd name="connsiteX1-161" fmla="*/ 130026 w 662220"/>
              <a:gd name="connsiteY1-162" fmla="*/ 58236 h 641619"/>
              <a:gd name="connsiteX2-163" fmla="*/ 412660 w 662220"/>
              <a:gd name="connsiteY2-164" fmla="*/ 2818 h 641619"/>
              <a:gd name="connsiteX3-165" fmla="*/ 661618 w 662220"/>
              <a:gd name="connsiteY3-166" fmla="*/ 325096 h 641619"/>
              <a:gd name="connsiteX4-167" fmla="*/ 333371 w 662220"/>
              <a:gd name="connsiteY4-168" fmla="*/ 641619 h 641619"/>
              <a:gd name="connsiteX5-169" fmla="*/ 5124 w 662220"/>
              <a:gd name="connsiteY5-170" fmla="*/ 325096 h 641619"/>
              <a:gd name="connsiteX6-171" fmla="*/ 64593 w 662220"/>
              <a:gd name="connsiteY6-172" fmla="*/ 122180 h 641619"/>
              <a:gd name="connsiteX0-173" fmla="*/ 178200 w 662220"/>
              <a:gd name="connsiteY0-174" fmla="*/ 58449 h 641619"/>
              <a:gd name="connsiteX1-175" fmla="*/ 130026 w 662220"/>
              <a:gd name="connsiteY1-176" fmla="*/ 58236 h 641619"/>
              <a:gd name="connsiteX2-177" fmla="*/ 412660 w 662220"/>
              <a:gd name="connsiteY2-178" fmla="*/ 2818 h 641619"/>
              <a:gd name="connsiteX3-179" fmla="*/ 661618 w 662220"/>
              <a:gd name="connsiteY3-180" fmla="*/ 325096 h 641619"/>
              <a:gd name="connsiteX4-181" fmla="*/ 333371 w 662220"/>
              <a:gd name="connsiteY4-182" fmla="*/ 641619 h 641619"/>
              <a:gd name="connsiteX5-183" fmla="*/ 5124 w 662220"/>
              <a:gd name="connsiteY5-184" fmla="*/ 325096 h 641619"/>
              <a:gd name="connsiteX6-185" fmla="*/ 64593 w 662220"/>
              <a:gd name="connsiteY6-186" fmla="*/ 122180 h 641619"/>
              <a:gd name="connsiteX0-187" fmla="*/ 178200 w 662220"/>
              <a:gd name="connsiteY0-188" fmla="*/ 58449 h 641619"/>
              <a:gd name="connsiteX1-189" fmla="*/ 130026 w 662220"/>
              <a:gd name="connsiteY1-190" fmla="*/ 58236 h 641619"/>
              <a:gd name="connsiteX2-191" fmla="*/ 412660 w 662220"/>
              <a:gd name="connsiteY2-192" fmla="*/ 2818 h 641619"/>
              <a:gd name="connsiteX3-193" fmla="*/ 661618 w 662220"/>
              <a:gd name="connsiteY3-194" fmla="*/ 325096 h 641619"/>
              <a:gd name="connsiteX4-195" fmla="*/ 333371 w 662220"/>
              <a:gd name="connsiteY4-196" fmla="*/ 641619 h 641619"/>
              <a:gd name="connsiteX5-197" fmla="*/ 5124 w 662220"/>
              <a:gd name="connsiteY5-198" fmla="*/ 325096 h 641619"/>
              <a:gd name="connsiteX6-199" fmla="*/ 64593 w 662220"/>
              <a:gd name="connsiteY6-200" fmla="*/ 122180 h 641619"/>
              <a:gd name="connsiteX0-201" fmla="*/ 178200 w 662220"/>
              <a:gd name="connsiteY0-202" fmla="*/ 58449 h 641619"/>
              <a:gd name="connsiteX1-203" fmla="*/ 130026 w 662220"/>
              <a:gd name="connsiteY1-204" fmla="*/ 58236 h 641619"/>
              <a:gd name="connsiteX2-205" fmla="*/ 412660 w 662220"/>
              <a:gd name="connsiteY2-206" fmla="*/ 2818 h 641619"/>
              <a:gd name="connsiteX3-207" fmla="*/ 661618 w 662220"/>
              <a:gd name="connsiteY3-208" fmla="*/ 325096 h 641619"/>
              <a:gd name="connsiteX4-209" fmla="*/ 333371 w 662220"/>
              <a:gd name="connsiteY4-210" fmla="*/ 641619 h 641619"/>
              <a:gd name="connsiteX5-211" fmla="*/ 5124 w 662220"/>
              <a:gd name="connsiteY5-212" fmla="*/ 325096 h 641619"/>
              <a:gd name="connsiteX6-213" fmla="*/ 64593 w 662220"/>
              <a:gd name="connsiteY6-214" fmla="*/ 122180 h 641619"/>
              <a:gd name="connsiteX0-215" fmla="*/ 176252 w 660272"/>
              <a:gd name="connsiteY0-216" fmla="*/ 58449 h 641619"/>
              <a:gd name="connsiteX1-217" fmla="*/ 128078 w 660272"/>
              <a:gd name="connsiteY1-218" fmla="*/ 58236 h 641619"/>
              <a:gd name="connsiteX2-219" fmla="*/ 410712 w 660272"/>
              <a:gd name="connsiteY2-220" fmla="*/ 2818 h 641619"/>
              <a:gd name="connsiteX3-221" fmla="*/ 659670 w 660272"/>
              <a:gd name="connsiteY3-222" fmla="*/ 325096 h 641619"/>
              <a:gd name="connsiteX4-223" fmla="*/ 331423 w 660272"/>
              <a:gd name="connsiteY4-224" fmla="*/ 641619 h 641619"/>
              <a:gd name="connsiteX5-225" fmla="*/ 3176 w 660272"/>
              <a:gd name="connsiteY5-226" fmla="*/ 325096 h 641619"/>
              <a:gd name="connsiteX6-227" fmla="*/ 62645 w 660272"/>
              <a:gd name="connsiteY6-228" fmla="*/ 122180 h 641619"/>
              <a:gd name="connsiteX0-229" fmla="*/ 253837 w 660272"/>
              <a:gd name="connsiteY0-230" fmla="*/ 30740 h 641619"/>
              <a:gd name="connsiteX1-231" fmla="*/ 128078 w 660272"/>
              <a:gd name="connsiteY1-232" fmla="*/ 58236 h 641619"/>
              <a:gd name="connsiteX2-233" fmla="*/ 410712 w 660272"/>
              <a:gd name="connsiteY2-234" fmla="*/ 2818 h 641619"/>
              <a:gd name="connsiteX3-235" fmla="*/ 659670 w 660272"/>
              <a:gd name="connsiteY3-236" fmla="*/ 325096 h 641619"/>
              <a:gd name="connsiteX4-237" fmla="*/ 331423 w 660272"/>
              <a:gd name="connsiteY4-238" fmla="*/ 641619 h 641619"/>
              <a:gd name="connsiteX5-239" fmla="*/ 3176 w 660272"/>
              <a:gd name="connsiteY5-240" fmla="*/ 325096 h 641619"/>
              <a:gd name="connsiteX6-241" fmla="*/ 62645 w 660272"/>
              <a:gd name="connsiteY6-242" fmla="*/ 122180 h 641619"/>
              <a:gd name="connsiteX0-243" fmla="*/ 253837 w 660191"/>
              <a:gd name="connsiteY0-244" fmla="*/ 41069 h 651948"/>
              <a:gd name="connsiteX1-245" fmla="*/ 161329 w 660191"/>
              <a:gd name="connsiteY1-246" fmla="*/ 63023 h 651948"/>
              <a:gd name="connsiteX2-247" fmla="*/ 410712 w 660191"/>
              <a:gd name="connsiteY2-248" fmla="*/ 13147 h 651948"/>
              <a:gd name="connsiteX3-249" fmla="*/ 659670 w 660191"/>
              <a:gd name="connsiteY3-250" fmla="*/ 335425 h 651948"/>
              <a:gd name="connsiteX4-251" fmla="*/ 331423 w 660191"/>
              <a:gd name="connsiteY4-252" fmla="*/ 651948 h 651948"/>
              <a:gd name="connsiteX5-253" fmla="*/ 3176 w 660191"/>
              <a:gd name="connsiteY5-254" fmla="*/ 335425 h 651948"/>
              <a:gd name="connsiteX6-255" fmla="*/ 62645 w 660191"/>
              <a:gd name="connsiteY6-256" fmla="*/ 132509 h 651948"/>
              <a:gd name="connsiteX0-257" fmla="*/ 253837 w 660897"/>
              <a:gd name="connsiteY0-258" fmla="*/ 45475 h 656354"/>
              <a:gd name="connsiteX1-259" fmla="*/ 161329 w 660897"/>
              <a:gd name="connsiteY1-260" fmla="*/ 67429 h 656354"/>
              <a:gd name="connsiteX2-261" fmla="*/ 410712 w 660897"/>
              <a:gd name="connsiteY2-262" fmla="*/ 17553 h 656354"/>
              <a:gd name="connsiteX3-263" fmla="*/ 659670 w 660897"/>
              <a:gd name="connsiteY3-264" fmla="*/ 339831 h 656354"/>
              <a:gd name="connsiteX4-265" fmla="*/ 331423 w 660897"/>
              <a:gd name="connsiteY4-266" fmla="*/ 656354 h 656354"/>
              <a:gd name="connsiteX5-267" fmla="*/ 3176 w 660897"/>
              <a:gd name="connsiteY5-268" fmla="*/ 339831 h 656354"/>
              <a:gd name="connsiteX6-269" fmla="*/ 62645 w 660897"/>
              <a:gd name="connsiteY6-270" fmla="*/ 136915 h 656354"/>
              <a:gd name="connsiteX0-271" fmla="*/ 253837 w 660406"/>
              <a:gd name="connsiteY0-272" fmla="*/ 41070 h 651949"/>
              <a:gd name="connsiteX1-273" fmla="*/ 161329 w 660406"/>
              <a:gd name="connsiteY1-274" fmla="*/ 63024 h 651949"/>
              <a:gd name="connsiteX2-275" fmla="*/ 410712 w 660406"/>
              <a:gd name="connsiteY2-276" fmla="*/ 13148 h 651949"/>
              <a:gd name="connsiteX3-277" fmla="*/ 659670 w 660406"/>
              <a:gd name="connsiteY3-278" fmla="*/ 335426 h 651949"/>
              <a:gd name="connsiteX4-279" fmla="*/ 331423 w 660406"/>
              <a:gd name="connsiteY4-280" fmla="*/ 651949 h 651949"/>
              <a:gd name="connsiteX5-281" fmla="*/ 3176 w 660406"/>
              <a:gd name="connsiteY5-282" fmla="*/ 335426 h 651949"/>
              <a:gd name="connsiteX6-283" fmla="*/ 62645 w 660406"/>
              <a:gd name="connsiteY6-284" fmla="*/ 132510 h 651949"/>
              <a:gd name="connsiteX0-285" fmla="*/ 161329 w 660406"/>
              <a:gd name="connsiteY0-286" fmla="*/ 63024 h 651949"/>
              <a:gd name="connsiteX1-287" fmla="*/ 410712 w 660406"/>
              <a:gd name="connsiteY1-288" fmla="*/ 13148 h 651949"/>
              <a:gd name="connsiteX2-289" fmla="*/ 659670 w 660406"/>
              <a:gd name="connsiteY2-290" fmla="*/ 335426 h 651949"/>
              <a:gd name="connsiteX3-291" fmla="*/ 331423 w 660406"/>
              <a:gd name="connsiteY3-292" fmla="*/ 651949 h 651949"/>
              <a:gd name="connsiteX4-293" fmla="*/ 3176 w 660406"/>
              <a:gd name="connsiteY4-294" fmla="*/ 335426 h 651949"/>
              <a:gd name="connsiteX5-295" fmla="*/ 62645 w 660406"/>
              <a:gd name="connsiteY5-296" fmla="*/ 132510 h 651949"/>
              <a:gd name="connsiteX0-297" fmla="*/ 128078 w 660207"/>
              <a:gd name="connsiteY0-298" fmla="*/ 63024 h 651949"/>
              <a:gd name="connsiteX1-299" fmla="*/ 410712 w 660207"/>
              <a:gd name="connsiteY1-300" fmla="*/ 13148 h 651949"/>
              <a:gd name="connsiteX2-301" fmla="*/ 659670 w 660207"/>
              <a:gd name="connsiteY2-302" fmla="*/ 335426 h 651949"/>
              <a:gd name="connsiteX3-303" fmla="*/ 331423 w 660207"/>
              <a:gd name="connsiteY3-304" fmla="*/ 651949 h 651949"/>
              <a:gd name="connsiteX4-305" fmla="*/ 3176 w 660207"/>
              <a:gd name="connsiteY4-306" fmla="*/ 335426 h 651949"/>
              <a:gd name="connsiteX5-307" fmla="*/ 62645 w 660207"/>
              <a:gd name="connsiteY5-308" fmla="*/ 132510 h 651949"/>
              <a:gd name="connsiteX0-309" fmla="*/ 128078 w 660438"/>
              <a:gd name="connsiteY0-310" fmla="*/ 60888 h 649813"/>
              <a:gd name="connsiteX1-311" fmla="*/ 410712 w 660438"/>
              <a:gd name="connsiteY1-312" fmla="*/ 11012 h 649813"/>
              <a:gd name="connsiteX2-313" fmla="*/ 659670 w 660438"/>
              <a:gd name="connsiteY2-314" fmla="*/ 333290 h 649813"/>
              <a:gd name="connsiteX3-315" fmla="*/ 331423 w 660438"/>
              <a:gd name="connsiteY3-316" fmla="*/ 649813 h 649813"/>
              <a:gd name="connsiteX4-317" fmla="*/ 3176 w 660438"/>
              <a:gd name="connsiteY4-318" fmla="*/ 333290 h 649813"/>
              <a:gd name="connsiteX5-319" fmla="*/ 62645 w 660438"/>
              <a:gd name="connsiteY5-320" fmla="*/ 130374 h 649813"/>
              <a:gd name="connsiteX0-321" fmla="*/ 128078 w 660438"/>
              <a:gd name="connsiteY0-322" fmla="*/ 64927 h 653852"/>
              <a:gd name="connsiteX1-323" fmla="*/ 410712 w 660438"/>
              <a:gd name="connsiteY1-324" fmla="*/ 15051 h 653852"/>
              <a:gd name="connsiteX2-325" fmla="*/ 659670 w 660438"/>
              <a:gd name="connsiteY2-326" fmla="*/ 337329 h 653852"/>
              <a:gd name="connsiteX3-327" fmla="*/ 331423 w 660438"/>
              <a:gd name="connsiteY3-328" fmla="*/ 653852 h 653852"/>
              <a:gd name="connsiteX4-329" fmla="*/ 3176 w 660438"/>
              <a:gd name="connsiteY4-330" fmla="*/ 337329 h 653852"/>
              <a:gd name="connsiteX5-331" fmla="*/ 62645 w 660438"/>
              <a:gd name="connsiteY5-332" fmla="*/ 134413 h 653852"/>
              <a:gd name="connsiteX0-333" fmla="*/ 128078 w 687378"/>
              <a:gd name="connsiteY0-334" fmla="*/ 58090 h 647015"/>
              <a:gd name="connsiteX1-335" fmla="*/ 571432 w 687378"/>
              <a:gd name="connsiteY1-336" fmla="*/ 16673 h 647015"/>
              <a:gd name="connsiteX2-337" fmla="*/ 659670 w 687378"/>
              <a:gd name="connsiteY2-338" fmla="*/ 330492 h 647015"/>
              <a:gd name="connsiteX3-339" fmla="*/ 331423 w 687378"/>
              <a:gd name="connsiteY3-340" fmla="*/ 647015 h 647015"/>
              <a:gd name="connsiteX4-341" fmla="*/ 3176 w 687378"/>
              <a:gd name="connsiteY4-342" fmla="*/ 330492 h 647015"/>
              <a:gd name="connsiteX5-343" fmla="*/ 62645 w 687378"/>
              <a:gd name="connsiteY5-344" fmla="*/ 127576 h 647015"/>
              <a:gd name="connsiteX0-345" fmla="*/ 128078 w 677145"/>
              <a:gd name="connsiteY0-346" fmla="*/ 58090 h 663933"/>
              <a:gd name="connsiteX1-347" fmla="*/ 571432 w 677145"/>
              <a:gd name="connsiteY1-348" fmla="*/ 16673 h 663933"/>
              <a:gd name="connsiteX2-349" fmla="*/ 659670 w 677145"/>
              <a:gd name="connsiteY2-350" fmla="*/ 330492 h 663933"/>
              <a:gd name="connsiteX3-351" fmla="*/ 559815 w 677145"/>
              <a:gd name="connsiteY3-352" fmla="*/ 663933 h 663933"/>
              <a:gd name="connsiteX4-353" fmla="*/ 3176 w 677145"/>
              <a:gd name="connsiteY4-354" fmla="*/ 330492 h 663933"/>
              <a:gd name="connsiteX5-355" fmla="*/ 62645 w 677145"/>
              <a:gd name="connsiteY5-356" fmla="*/ 127576 h 663933"/>
              <a:gd name="connsiteX0-357" fmla="*/ 101940 w 644966"/>
              <a:gd name="connsiteY0-358" fmla="*/ 58090 h 685888"/>
              <a:gd name="connsiteX1-359" fmla="*/ 545294 w 644966"/>
              <a:gd name="connsiteY1-360" fmla="*/ 16673 h 685888"/>
              <a:gd name="connsiteX2-361" fmla="*/ 633532 w 644966"/>
              <a:gd name="connsiteY2-362" fmla="*/ 330492 h 685888"/>
              <a:gd name="connsiteX3-363" fmla="*/ 533677 w 644966"/>
              <a:gd name="connsiteY3-364" fmla="*/ 663933 h 685888"/>
              <a:gd name="connsiteX4-365" fmla="*/ 10874 w 644966"/>
              <a:gd name="connsiteY4-366" fmla="*/ 575801 h 685888"/>
              <a:gd name="connsiteX5-367" fmla="*/ 36507 w 644966"/>
              <a:gd name="connsiteY5-368" fmla="*/ 127576 h 685888"/>
              <a:gd name="connsiteX0-369" fmla="*/ 101940 w 642626"/>
              <a:gd name="connsiteY0-370" fmla="*/ 58090 h 654766"/>
              <a:gd name="connsiteX1-371" fmla="*/ 545294 w 642626"/>
              <a:gd name="connsiteY1-372" fmla="*/ 16673 h 654766"/>
              <a:gd name="connsiteX2-373" fmla="*/ 633532 w 642626"/>
              <a:gd name="connsiteY2-374" fmla="*/ 330492 h 654766"/>
              <a:gd name="connsiteX3-375" fmla="*/ 567513 w 642626"/>
              <a:gd name="connsiteY3-376" fmla="*/ 613179 h 654766"/>
              <a:gd name="connsiteX4-377" fmla="*/ 10874 w 642626"/>
              <a:gd name="connsiteY4-378" fmla="*/ 575801 h 654766"/>
              <a:gd name="connsiteX5-379" fmla="*/ 36507 w 642626"/>
              <a:gd name="connsiteY5-380" fmla="*/ 127576 h 654766"/>
              <a:gd name="connsiteX0-381" fmla="*/ 101940 w 642626"/>
              <a:gd name="connsiteY0-382" fmla="*/ 30477 h 627153"/>
              <a:gd name="connsiteX1-383" fmla="*/ 545294 w 642626"/>
              <a:gd name="connsiteY1-384" fmla="*/ 31354 h 627153"/>
              <a:gd name="connsiteX2-385" fmla="*/ 633532 w 642626"/>
              <a:gd name="connsiteY2-386" fmla="*/ 302879 h 627153"/>
              <a:gd name="connsiteX3-387" fmla="*/ 567513 w 642626"/>
              <a:gd name="connsiteY3-388" fmla="*/ 585566 h 627153"/>
              <a:gd name="connsiteX4-389" fmla="*/ 10874 w 642626"/>
              <a:gd name="connsiteY4-390" fmla="*/ 548188 h 627153"/>
              <a:gd name="connsiteX5-391" fmla="*/ 36507 w 642626"/>
              <a:gd name="connsiteY5-392" fmla="*/ 99963 h 627153"/>
              <a:gd name="connsiteX0-393" fmla="*/ 101940 w 641803"/>
              <a:gd name="connsiteY0-394" fmla="*/ 32533 h 629209"/>
              <a:gd name="connsiteX1-395" fmla="*/ 545294 w 641803"/>
              <a:gd name="connsiteY1-396" fmla="*/ 33410 h 629209"/>
              <a:gd name="connsiteX2-397" fmla="*/ 633532 w 641803"/>
              <a:gd name="connsiteY2-398" fmla="*/ 304935 h 629209"/>
              <a:gd name="connsiteX3-399" fmla="*/ 567513 w 641803"/>
              <a:gd name="connsiteY3-400" fmla="*/ 587622 h 629209"/>
              <a:gd name="connsiteX4-401" fmla="*/ 10874 w 641803"/>
              <a:gd name="connsiteY4-402" fmla="*/ 550244 h 629209"/>
              <a:gd name="connsiteX5-403" fmla="*/ 36507 w 641803"/>
              <a:gd name="connsiteY5-404" fmla="*/ 102019 h 629209"/>
              <a:gd name="connsiteX0-405" fmla="*/ 93785 w 633648"/>
              <a:gd name="connsiteY0-406" fmla="*/ 32533 h 629209"/>
              <a:gd name="connsiteX1-407" fmla="*/ 537139 w 633648"/>
              <a:gd name="connsiteY1-408" fmla="*/ 33410 h 629209"/>
              <a:gd name="connsiteX2-409" fmla="*/ 625377 w 633648"/>
              <a:gd name="connsiteY2-410" fmla="*/ 304935 h 629209"/>
              <a:gd name="connsiteX3-411" fmla="*/ 559358 w 633648"/>
              <a:gd name="connsiteY3-412" fmla="*/ 587622 h 629209"/>
              <a:gd name="connsiteX4-413" fmla="*/ 2719 w 633648"/>
              <a:gd name="connsiteY4-414" fmla="*/ 550244 h 629209"/>
              <a:gd name="connsiteX5-415" fmla="*/ 28352 w 633648"/>
              <a:gd name="connsiteY5-416" fmla="*/ 102019 h 629209"/>
              <a:gd name="connsiteX0-417" fmla="*/ 103603 w 643466"/>
              <a:gd name="connsiteY0-418" fmla="*/ 32533 h 629209"/>
              <a:gd name="connsiteX1-419" fmla="*/ 546957 w 643466"/>
              <a:gd name="connsiteY1-420" fmla="*/ 33410 h 629209"/>
              <a:gd name="connsiteX2-421" fmla="*/ 635195 w 643466"/>
              <a:gd name="connsiteY2-422" fmla="*/ 304935 h 629209"/>
              <a:gd name="connsiteX3-423" fmla="*/ 569176 w 643466"/>
              <a:gd name="connsiteY3-424" fmla="*/ 587622 h 629209"/>
              <a:gd name="connsiteX4-425" fmla="*/ 12537 w 643466"/>
              <a:gd name="connsiteY4-426" fmla="*/ 550244 h 629209"/>
              <a:gd name="connsiteX5-427" fmla="*/ 4334 w 643466"/>
              <a:gd name="connsiteY5-428" fmla="*/ 102019 h 629209"/>
              <a:gd name="connsiteX0-429" fmla="*/ 103603 w 643466"/>
              <a:gd name="connsiteY0-430" fmla="*/ 32533 h 613248"/>
              <a:gd name="connsiteX1-431" fmla="*/ 546957 w 643466"/>
              <a:gd name="connsiteY1-432" fmla="*/ 33410 h 613248"/>
              <a:gd name="connsiteX2-433" fmla="*/ 635195 w 643466"/>
              <a:gd name="connsiteY2-434" fmla="*/ 304935 h 613248"/>
              <a:gd name="connsiteX3-435" fmla="*/ 569176 w 643466"/>
              <a:gd name="connsiteY3-436" fmla="*/ 587622 h 613248"/>
              <a:gd name="connsiteX4-437" fmla="*/ 12537 w 643466"/>
              <a:gd name="connsiteY4-438" fmla="*/ 518643 h 613248"/>
              <a:gd name="connsiteX5-439" fmla="*/ 4334 w 643466"/>
              <a:gd name="connsiteY5-440" fmla="*/ 102019 h 613248"/>
              <a:gd name="connsiteX0-441" fmla="*/ 103603 w 622280"/>
              <a:gd name="connsiteY0-442" fmla="*/ 51723 h 632438"/>
              <a:gd name="connsiteX1-443" fmla="*/ 546957 w 622280"/>
              <a:gd name="connsiteY1-444" fmla="*/ 52600 h 632438"/>
              <a:gd name="connsiteX2-445" fmla="*/ 569176 w 622280"/>
              <a:gd name="connsiteY2-446" fmla="*/ 606812 h 632438"/>
              <a:gd name="connsiteX3-447" fmla="*/ 12537 w 622280"/>
              <a:gd name="connsiteY3-448" fmla="*/ 537833 h 632438"/>
              <a:gd name="connsiteX4-449" fmla="*/ 4334 w 622280"/>
              <a:gd name="connsiteY4-450" fmla="*/ 121209 h 632438"/>
              <a:gd name="connsiteX0-451" fmla="*/ 103603 w 640916"/>
              <a:gd name="connsiteY0-452" fmla="*/ 51277 h 628066"/>
              <a:gd name="connsiteX1-453" fmla="*/ 546957 w 640916"/>
              <a:gd name="connsiteY1-454" fmla="*/ 52154 h 628066"/>
              <a:gd name="connsiteX2-455" fmla="*/ 595444 w 640916"/>
              <a:gd name="connsiteY2-456" fmla="*/ 600046 h 628066"/>
              <a:gd name="connsiteX3-457" fmla="*/ 12537 w 640916"/>
              <a:gd name="connsiteY3-458" fmla="*/ 537387 h 628066"/>
              <a:gd name="connsiteX4-459" fmla="*/ 4334 w 640916"/>
              <a:gd name="connsiteY4-460" fmla="*/ 120763 h 628066"/>
              <a:gd name="connsiteX0-461" fmla="*/ 103603 w 629940"/>
              <a:gd name="connsiteY0-462" fmla="*/ 26437 h 603226"/>
              <a:gd name="connsiteX1-463" fmla="*/ 546957 w 629940"/>
              <a:gd name="connsiteY1-464" fmla="*/ 27314 h 603226"/>
              <a:gd name="connsiteX2-465" fmla="*/ 595444 w 629940"/>
              <a:gd name="connsiteY2-466" fmla="*/ 575206 h 603226"/>
              <a:gd name="connsiteX3-467" fmla="*/ 12537 w 629940"/>
              <a:gd name="connsiteY3-468" fmla="*/ 512547 h 603226"/>
              <a:gd name="connsiteX4-469" fmla="*/ 4334 w 629940"/>
              <a:gd name="connsiteY4-470" fmla="*/ 95923 h 603226"/>
              <a:gd name="connsiteX0-471" fmla="*/ 103603 w 651443"/>
              <a:gd name="connsiteY0-472" fmla="*/ 20041 h 614843"/>
              <a:gd name="connsiteX1-473" fmla="*/ 608249 w 651443"/>
              <a:gd name="connsiteY1-474" fmla="*/ 39879 h 614843"/>
              <a:gd name="connsiteX2-475" fmla="*/ 595444 w 651443"/>
              <a:gd name="connsiteY2-476" fmla="*/ 568810 h 614843"/>
              <a:gd name="connsiteX3-477" fmla="*/ 12537 w 651443"/>
              <a:gd name="connsiteY3-478" fmla="*/ 506151 h 614843"/>
              <a:gd name="connsiteX4-479" fmla="*/ 4334 w 651443"/>
              <a:gd name="connsiteY4-480" fmla="*/ 89527 h 614843"/>
              <a:gd name="connsiteX0-481" fmla="*/ 103603 w 640788"/>
              <a:gd name="connsiteY0-482" fmla="*/ 20041 h 614843"/>
              <a:gd name="connsiteX1-483" fmla="*/ 581981 w 640788"/>
              <a:gd name="connsiteY1-484" fmla="*/ 39879 h 614843"/>
              <a:gd name="connsiteX2-485" fmla="*/ 595444 w 640788"/>
              <a:gd name="connsiteY2-486" fmla="*/ 568810 h 614843"/>
              <a:gd name="connsiteX3-487" fmla="*/ 12537 w 640788"/>
              <a:gd name="connsiteY3-488" fmla="*/ 506151 h 614843"/>
              <a:gd name="connsiteX4-489" fmla="*/ 4334 w 640788"/>
              <a:gd name="connsiteY4-490" fmla="*/ 89527 h 614843"/>
              <a:gd name="connsiteX0-491" fmla="*/ 103603 w 673655"/>
              <a:gd name="connsiteY0-492" fmla="*/ 38763 h 618146"/>
              <a:gd name="connsiteX1-493" fmla="*/ 581981 w 673655"/>
              <a:gd name="connsiteY1-494" fmla="*/ 58601 h 618146"/>
              <a:gd name="connsiteX2-495" fmla="*/ 621713 w 673655"/>
              <a:gd name="connsiteY2-496" fmla="*/ 562250 h 618146"/>
              <a:gd name="connsiteX3-497" fmla="*/ 12537 w 673655"/>
              <a:gd name="connsiteY3-498" fmla="*/ 524873 h 618146"/>
              <a:gd name="connsiteX4-499" fmla="*/ 4334 w 673655"/>
              <a:gd name="connsiteY4-500" fmla="*/ 108249 h 618146"/>
              <a:gd name="connsiteX0-501" fmla="*/ 103603 w 654750"/>
              <a:gd name="connsiteY0-502" fmla="*/ 38763 h 605787"/>
              <a:gd name="connsiteX1-503" fmla="*/ 581981 w 654750"/>
              <a:gd name="connsiteY1-504" fmla="*/ 58601 h 605787"/>
              <a:gd name="connsiteX2-505" fmla="*/ 621713 w 654750"/>
              <a:gd name="connsiteY2-506" fmla="*/ 562250 h 605787"/>
              <a:gd name="connsiteX3-507" fmla="*/ 12537 w 654750"/>
              <a:gd name="connsiteY3-508" fmla="*/ 524873 h 605787"/>
              <a:gd name="connsiteX4-509" fmla="*/ 4334 w 654750"/>
              <a:gd name="connsiteY4-510" fmla="*/ 108249 h 605787"/>
              <a:gd name="connsiteX0-511" fmla="*/ 103603 w 643734"/>
              <a:gd name="connsiteY0-512" fmla="*/ 31800 h 598824"/>
              <a:gd name="connsiteX1-513" fmla="*/ 581981 w 643734"/>
              <a:gd name="connsiteY1-514" fmla="*/ 51638 h 598824"/>
              <a:gd name="connsiteX2-515" fmla="*/ 621713 w 643734"/>
              <a:gd name="connsiteY2-516" fmla="*/ 555287 h 598824"/>
              <a:gd name="connsiteX3-517" fmla="*/ 12537 w 643734"/>
              <a:gd name="connsiteY3-518" fmla="*/ 517910 h 598824"/>
              <a:gd name="connsiteX4-519" fmla="*/ 4334 w 643734"/>
              <a:gd name="connsiteY4-520" fmla="*/ 101286 h 598824"/>
              <a:gd name="connsiteX0-521" fmla="*/ 103603 w 643734"/>
              <a:gd name="connsiteY0-522" fmla="*/ 24551 h 591575"/>
              <a:gd name="connsiteX1-523" fmla="*/ 581981 w 643734"/>
              <a:gd name="connsiteY1-524" fmla="*/ 44389 h 591575"/>
              <a:gd name="connsiteX2-525" fmla="*/ 621713 w 643734"/>
              <a:gd name="connsiteY2-526" fmla="*/ 548038 h 591575"/>
              <a:gd name="connsiteX3-527" fmla="*/ 12537 w 643734"/>
              <a:gd name="connsiteY3-528" fmla="*/ 510661 h 591575"/>
              <a:gd name="connsiteX4-529" fmla="*/ 4334 w 643734"/>
              <a:gd name="connsiteY4-530" fmla="*/ 94037 h 591575"/>
              <a:gd name="connsiteX0-531" fmla="*/ 103603 w 643734"/>
              <a:gd name="connsiteY0-532" fmla="*/ 20135 h 587159"/>
              <a:gd name="connsiteX1-533" fmla="*/ 581981 w 643734"/>
              <a:gd name="connsiteY1-534" fmla="*/ 39973 h 587159"/>
              <a:gd name="connsiteX2-535" fmla="*/ 621713 w 643734"/>
              <a:gd name="connsiteY2-536" fmla="*/ 543622 h 587159"/>
              <a:gd name="connsiteX3-537" fmla="*/ 12537 w 643734"/>
              <a:gd name="connsiteY3-538" fmla="*/ 506245 h 587159"/>
              <a:gd name="connsiteX4-539" fmla="*/ 4334 w 643734"/>
              <a:gd name="connsiteY4-540" fmla="*/ 89621 h 587159"/>
              <a:gd name="connsiteX0-541" fmla="*/ 51067 w 657504"/>
              <a:gd name="connsiteY0-542" fmla="*/ 31623 h 592327"/>
              <a:gd name="connsiteX1-543" fmla="*/ 581981 w 657504"/>
              <a:gd name="connsiteY1-544" fmla="*/ 45141 h 592327"/>
              <a:gd name="connsiteX2-545" fmla="*/ 621713 w 657504"/>
              <a:gd name="connsiteY2-546" fmla="*/ 548790 h 592327"/>
              <a:gd name="connsiteX3-547" fmla="*/ 12537 w 657504"/>
              <a:gd name="connsiteY3-548" fmla="*/ 511413 h 592327"/>
              <a:gd name="connsiteX4-549" fmla="*/ 4334 w 657504"/>
              <a:gd name="connsiteY4-550" fmla="*/ 94789 h 592327"/>
              <a:gd name="connsiteX0-551" fmla="*/ 51067 w 676118"/>
              <a:gd name="connsiteY0-552" fmla="*/ 31623 h 604686"/>
              <a:gd name="connsiteX1-553" fmla="*/ 581981 w 676118"/>
              <a:gd name="connsiteY1-554" fmla="*/ 45141 h 604686"/>
              <a:gd name="connsiteX2-555" fmla="*/ 621713 w 676118"/>
              <a:gd name="connsiteY2-556" fmla="*/ 548790 h 604686"/>
              <a:gd name="connsiteX3-557" fmla="*/ 12537 w 676118"/>
              <a:gd name="connsiteY3-558" fmla="*/ 511413 h 604686"/>
              <a:gd name="connsiteX4-559" fmla="*/ 4334 w 676118"/>
              <a:gd name="connsiteY4-560" fmla="*/ 94789 h 604686"/>
              <a:gd name="connsiteX0-561" fmla="*/ 51067 w 659741"/>
              <a:gd name="connsiteY0-562" fmla="*/ 18182 h 591245"/>
              <a:gd name="connsiteX1-563" fmla="*/ 581981 w 659741"/>
              <a:gd name="connsiteY1-564" fmla="*/ 31700 h 591245"/>
              <a:gd name="connsiteX2-565" fmla="*/ 621713 w 659741"/>
              <a:gd name="connsiteY2-566" fmla="*/ 535349 h 591245"/>
              <a:gd name="connsiteX3-567" fmla="*/ 12537 w 659741"/>
              <a:gd name="connsiteY3-568" fmla="*/ 497972 h 591245"/>
              <a:gd name="connsiteX4-569" fmla="*/ 4334 w 659741"/>
              <a:gd name="connsiteY4-570" fmla="*/ 81348 h 591245"/>
              <a:gd name="connsiteX0-571" fmla="*/ 51067 w 671131"/>
              <a:gd name="connsiteY0-572" fmla="*/ 18182 h 591245"/>
              <a:gd name="connsiteX1-573" fmla="*/ 617005 w 671131"/>
              <a:gd name="connsiteY1-574" fmla="*/ 31700 h 591245"/>
              <a:gd name="connsiteX2-575" fmla="*/ 621713 w 671131"/>
              <a:gd name="connsiteY2-576" fmla="*/ 535349 h 591245"/>
              <a:gd name="connsiteX3-577" fmla="*/ 12537 w 671131"/>
              <a:gd name="connsiteY3-578" fmla="*/ 497972 h 591245"/>
              <a:gd name="connsiteX4-579" fmla="*/ 4334 w 671131"/>
              <a:gd name="connsiteY4-580" fmla="*/ 81348 h 591245"/>
              <a:gd name="connsiteX0-581" fmla="*/ 51067 w 648099"/>
              <a:gd name="connsiteY0-582" fmla="*/ 18182 h 578886"/>
              <a:gd name="connsiteX1-583" fmla="*/ 617005 w 648099"/>
              <a:gd name="connsiteY1-584" fmla="*/ 31700 h 578886"/>
              <a:gd name="connsiteX2-585" fmla="*/ 621713 w 648099"/>
              <a:gd name="connsiteY2-586" fmla="*/ 535349 h 578886"/>
              <a:gd name="connsiteX3-587" fmla="*/ 12537 w 648099"/>
              <a:gd name="connsiteY3-588" fmla="*/ 497972 h 578886"/>
              <a:gd name="connsiteX4-589" fmla="*/ 4334 w 648099"/>
              <a:gd name="connsiteY4-590" fmla="*/ 81348 h 578886"/>
              <a:gd name="connsiteX0-591" fmla="*/ 51067 w 648099"/>
              <a:gd name="connsiteY0-592" fmla="*/ 18182 h 565791"/>
              <a:gd name="connsiteX1-593" fmla="*/ 617005 w 648099"/>
              <a:gd name="connsiteY1-594" fmla="*/ 31700 h 565791"/>
              <a:gd name="connsiteX2-595" fmla="*/ 621713 w 648099"/>
              <a:gd name="connsiteY2-596" fmla="*/ 535349 h 565791"/>
              <a:gd name="connsiteX3-597" fmla="*/ 12537 w 648099"/>
              <a:gd name="connsiteY3-598" fmla="*/ 497972 h 565791"/>
              <a:gd name="connsiteX4-599" fmla="*/ 4334 w 648099"/>
              <a:gd name="connsiteY4-600" fmla="*/ 81348 h 565791"/>
            </a:gdLst>
            <a:ahLst/>
            <a:cxnLst>
              <a:cxn ang="0">
                <a:pos x="connsiteX0-591" y="connsiteY0-592"/>
              </a:cxn>
              <a:cxn ang="0">
                <a:pos x="connsiteX1-593" y="connsiteY1-594"/>
              </a:cxn>
              <a:cxn ang="0">
                <a:pos x="connsiteX2-595" y="connsiteY2-596"/>
              </a:cxn>
              <a:cxn ang="0">
                <a:pos x="connsiteX3-597" y="connsiteY3-598"/>
              </a:cxn>
              <a:cxn ang="0">
                <a:pos x="connsiteX4-599" y="connsiteY4-600"/>
              </a:cxn>
            </a:cxnLst>
            <a:rect l="l" t="t" r="r" b="b"/>
            <a:pathLst>
              <a:path w="648099" h="565791">
                <a:moveTo>
                  <a:pt x="51067" y="18182"/>
                </a:moveTo>
                <a:cubicBezTo>
                  <a:pt x="281003" y="7261"/>
                  <a:pt x="591945" y="-22893"/>
                  <a:pt x="617005" y="31700"/>
                </a:cubicBezTo>
                <a:cubicBezTo>
                  <a:pt x="642065" y="86293"/>
                  <a:pt x="669922" y="489239"/>
                  <a:pt x="621713" y="535349"/>
                </a:cubicBezTo>
                <a:cubicBezTo>
                  <a:pt x="573504" y="581459"/>
                  <a:pt x="32838" y="579874"/>
                  <a:pt x="12537" y="497972"/>
                </a:cubicBezTo>
                <a:cubicBezTo>
                  <a:pt x="992" y="378148"/>
                  <a:pt x="-4426" y="189998"/>
                  <a:pt x="4334" y="81348"/>
                </a:cubicBezTo>
              </a:path>
            </a:pathLst>
          </a:custGeom>
          <a:solidFill>
            <a:schemeClr val="bg1"/>
          </a:solidFill>
          <a:ln w="25400" cap="rnd">
            <a:solidFill>
              <a:srgbClr val="6FCEC8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46" y="204604"/>
            <a:ext cx="11261908" cy="128300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20450" y="385906"/>
            <a:ext cx="7543590" cy="854892"/>
          </a:xfrm>
        </p:spPr>
        <p:txBody>
          <a:bodyPr>
            <a:normAutofit/>
          </a:bodyPr>
          <a:lstStyle>
            <a:lvl1pPr>
              <a:defRPr lang="zh-CN" altLang="en-US" sz="4000" b="1" kern="1200" dirty="0">
                <a:solidFill>
                  <a:schemeClr val="tx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7136" y="1653598"/>
            <a:ext cx="10777728" cy="4508055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lnSpc>
                <a:spcPct val="120000"/>
              </a:lnSpc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lnSpc>
                <a:spcPct val="120000"/>
              </a:lnSpc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lnSpc>
                <a:spcPct val="120000"/>
              </a:lnSpc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lnSpc>
                <a:spcPct val="120000"/>
              </a:lnSpc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48184">
            <a:off x="10921607" y="5593916"/>
            <a:ext cx="715386" cy="10123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5D05-0E94-4CCC-AFB0-C7131F99C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BE12-D378-489A-B1AD-87507CA1427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6000" dirty="0"/>
              <a:t>第五节 早期家庭和</a:t>
            </a:r>
            <a:br>
              <a:rPr lang="en-US" altLang="zh-CN" sz="6000" dirty="0"/>
            </a:br>
            <a:r>
              <a:rPr lang="zh-CN" altLang="en-US" sz="6000" dirty="0"/>
              <a:t>社区训练与指导</a:t>
            </a:r>
            <a:endParaRPr lang="zh-CN" altLang="en-US" sz="6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一、开展家庭康复训练的重要性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家庭对每个人而言都是非常重要的</a:t>
            </a:r>
            <a:r>
              <a:rPr lang="en-US" altLang="zh-CN" dirty="0"/>
              <a:t>,</a:t>
            </a:r>
            <a:r>
              <a:rPr lang="zh-CN" altLang="en-US" dirty="0"/>
              <a:t>同样</a:t>
            </a:r>
            <a:r>
              <a:rPr lang="en-US" altLang="zh-CN" dirty="0"/>
              <a:t>,</a:t>
            </a:r>
            <a:r>
              <a:rPr lang="zh-CN" altLang="en-US" dirty="0"/>
              <a:t>它对听力障碍儿童听力语言康复训练的成败起到至关重要的作用。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听障儿童在听力语言康复训练中心接受训练的时间是有限的</a:t>
            </a:r>
            <a:r>
              <a:rPr lang="en-US" altLang="zh-CN" dirty="0"/>
              <a:t>,</a:t>
            </a:r>
            <a:r>
              <a:rPr lang="zh-CN" altLang="en-US" dirty="0"/>
              <a:t>其语言发展关键期中的绝大部分时间是在家中度过的</a:t>
            </a:r>
            <a:r>
              <a:rPr lang="en-US" altLang="zh-CN" dirty="0"/>
              <a:t>,</a:t>
            </a:r>
            <a:r>
              <a:rPr lang="zh-CN" altLang="en-US" dirty="0"/>
              <a:t>如不进行家庭康复训练</a:t>
            </a:r>
            <a:r>
              <a:rPr lang="en-US" altLang="zh-CN" dirty="0"/>
              <a:t>,</a:t>
            </a:r>
            <a:r>
              <a:rPr lang="zh-CN" altLang="en-US" dirty="0"/>
              <a:t>听障儿童在家中的这些时间就被白白地浪费了。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听障儿童从成为社会上独立的人开始</a:t>
            </a:r>
            <a:r>
              <a:rPr lang="en-US" altLang="zh-CN" dirty="0"/>
              <a:t>,</a:t>
            </a:r>
            <a:r>
              <a:rPr lang="zh-CN" altLang="en-US" dirty="0"/>
              <a:t>最先接触的就是家长。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要改变家长对听障儿童康复训练一些错误的观点和看法。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二、开展家庭康复训练的方法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要教会家长做舌操、呼吸训练和声气结合的训练。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家长要利用一切可以利用的场景进行语言康复训练。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0</TotalTime>
  <Words>272</Words>
  <Application>WPS 演示</Application>
  <PresentationFormat>宽屏</PresentationFormat>
  <Paragraphs>14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方正静蕾简体</vt:lpstr>
      <vt:lpstr>黑体</vt:lpstr>
      <vt:lpstr>微软雅黑</vt:lpstr>
      <vt:lpstr>Arial Unicode MS</vt:lpstr>
      <vt:lpstr>Calibri Light</vt:lpstr>
      <vt:lpstr>Calibri</vt:lpstr>
      <vt:lpstr>等线</vt:lpstr>
      <vt:lpstr>1</vt:lpstr>
      <vt:lpstr>第五节 早期家庭和 社区训练与指导</vt:lpstr>
      <vt:lpstr>一、开展家庭康复训练的重要性</vt:lpstr>
      <vt:lpstr>二、开展家庭康复训练的方法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忽高忽低</dc:title>
  <dc:creator>Jack</dc:creator>
  <cp:lastModifiedBy>Administrator</cp:lastModifiedBy>
  <cp:revision>40</cp:revision>
  <dcterms:created xsi:type="dcterms:W3CDTF">2018-01-19T09:49:00Z</dcterms:created>
  <dcterms:modified xsi:type="dcterms:W3CDTF">2020-02-06T14:58:14Z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