
<file path=[Content_Types].xml><?xml version="1.0" encoding="utf-8"?>
<Types xmlns="http://schemas.openxmlformats.org/package/2006/content-types">
  <Default Extension="jpeg" ContentType="image/jpeg"/>
  <Default Extension="png" ContentType="image/png"/>
  <Default Extension="avi" ContentType="video/avi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3" r:id="rId3"/>
    <p:sldId id="445" r:id="rId4"/>
    <p:sldId id="291" r:id="rId5"/>
    <p:sldId id="258" r:id="rId6"/>
    <p:sldId id="259" r:id="rId7"/>
    <p:sldId id="411" r:id="rId8"/>
    <p:sldId id="312" r:id="rId9"/>
    <p:sldId id="346" r:id="rId10"/>
    <p:sldId id="261" r:id="rId11"/>
    <p:sldId id="277" r:id="rId12"/>
    <p:sldId id="292" r:id="rId13"/>
    <p:sldId id="446" r:id="rId14"/>
    <p:sldId id="307" r:id="rId15"/>
    <p:sldId id="263" r:id="rId16"/>
    <p:sldId id="382" r:id="rId17"/>
    <p:sldId id="412" r:id="rId19"/>
    <p:sldId id="413" r:id="rId20"/>
    <p:sldId id="414" r:id="rId21"/>
    <p:sldId id="311" r:id="rId22"/>
    <p:sldId id="313" r:id="rId23"/>
    <p:sldId id="448" r:id="rId24"/>
    <p:sldId id="449" r:id="rId25"/>
    <p:sldId id="447" r:id="rId26"/>
    <p:sldId id="264" r:id="rId27"/>
    <p:sldId id="279" r:id="rId28"/>
    <p:sldId id="353" r:id="rId29"/>
    <p:sldId id="350" r:id="rId30"/>
    <p:sldId id="354" r:id="rId31"/>
    <p:sldId id="265" r:id="rId32"/>
    <p:sldId id="281" r:id="rId33"/>
    <p:sldId id="444" r:id="rId3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8370" name="幻灯片图像占位符 698369"/>
          <p:cNvSpPr>
            <a:spLocks noTextEdit="1"/>
          </p:cNvSpPr>
          <p:nvPr>
            <p:ph type="sldImg"/>
          </p:nvPr>
        </p:nvSpPr>
        <p:spPr>
          <a:xfrm>
            <a:off x="1030288" y="715963"/>
            <a:ext cx="4773612" cy="3579812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8371" name="文本占位符 698370"/>
          <p:cNvSpPr/>
          <p:nvPr>
            <p:ph type="body" idx="1"/>
          </p:nvPr>
        </p:nvSpPr>
        <p:spPr>
          <a:xfrm>
            <a:off x="911225" y="4533900"/>
            <a:ext cx="5010150" cy="4295775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/>
            <a:endParaRPr dirty="0"/>
          </a:p>
        </p:txBody>
      </p:sp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 eaLnBrk="0" hangingPunct="0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microsoft.com/office/2007/relationships/media" Target="../media/media1.avi"/><Relationship Id="rId2" Type="http://schemas.openxmlformats.org/officeDocument/2006/relationships/video" Target="../media/media1.avi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页背景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99046" y="-383937"/>
            <a:ext cx="13315950" cy="7677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4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创业资源</a:t>
              </a:r>
              <a:endParaRPr lang="en-US" altLang="zh-CN" sz="4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963665" y="5634355"/>
            <a:ext cx="4910835" cy="941705"/>
            <a:chOff x="4212476" y="2876110"/>
            <a:chExt cx="5226375" cy="1105781"/>
          </a:xfrm>
        </p:grpSpPr>
        <p:sp>
          <p:nvSpPr>
            <p:cNvPr id="9" name="任意多边形 8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212476" y="3075058"/>
              <a:ext cx="5226375" cy="68524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吴郁芬 </a:t>
              </a:r>
              <a:r>
                <a:rPr lang="en-US" altLang="zh-CN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18706331011</a:t>
              </a:r>
              <a:endParaRPr lang="en-US" altLang="zh-CN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=4273039653,3002250024&amp;fm=214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4030" y="424180"/>
            <a:ext cx="8663940" cy="601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Cher2K0t_14012692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7160" y="10160"/>
            <a:ext cx="6837680" cy="6837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913207" y="2668697"/>
            <a:ext cx="4449848" cy="941486"/>
            <a:chOff x="4212476" y="2876110"/>
            <a:chExt cx="5226375" cy="1105781"/>
          </a:xfrm>
        </p:grpSpPr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纸杯</a:t>
              </a:r>
              <a:r>
                <a:rPr lang="en-US" altLang="zh-CN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diy</a:t>
              </a:r>
              <a:endParaRPr lang="en-US" altLang="zh-CN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0655YNggy6U0qbERuW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3230" y="139065"/>
            <a:ext cx="8764905" cy="6579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87903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创业案例分享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/>
          <a:p>
            <a:pPr lvl="0">
              <a:buClrTx/>
            </a:pPr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3" name="图片 2" descr="图片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3625" y="412115"/>
            <a:ext cx="7524750" cy="630936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3837091021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8060" y="623570"/>
            <a:ext cx="7675880" cy="5611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845631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0365" y="589915"/>
            <a:ext cx="6351270" cy="5678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8dcafa42cd687d5e275691120f42a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6105" y="944880"/>
            <a:ext cx="8479790" cy="4968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4140" y="1618615"/>
            <a:ext cx="4363085" cy="3620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1875" y="1090930"/>
            <a:ext cx="7588250" cy="4676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3640" y="997585"/>
            <a:ext cx="7285355" cy="4862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 (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9410" y="748665"/>
            <a:ext cx="8933180" cy="5360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1395" y="1136015"/>
            <a:ext cx="10189210" cy="4972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710110041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0790" y="697230"/>
            <a:ext cx="9710420" cy="5463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思考与讨论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4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创业资源</a:t>
              </a:r>
              <a:endParaRPr lang="zh-CN" sz="4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2620" y="337820"/>
            <a:ext cx="8366760" cy="618172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9080" y="338455"/>
            <a:ext cx="9133205" cy="6181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1407300928386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6700" y="139700"/>
            <a:ext cx="6578600" cy="657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353663" y="2502393"/>
            <a:ext cx="9484673" cy="1853214"/>
            <a:chOff x="1403229" y="2503503"/>
            <a:chExt cx="9484673" cy="1853214"/>
          </a:xfrm>
        </p:grpSpPr>
        <p:grpSp>
          <p:nvGrpSpPr>
            <p:cNvPr id="23" name="组合 22"/>
            <p:cNvGrpSpPr/>
            <p:nvPr/>
          </p:nvGrpSpPr>
          <p:grpSpPr>
            <a:xfrm>
              <a:off x="1403229" y="2968472"/>
              <a:ext cx="923277" cy="923277"/>
              <a:chOff x="2433962" y="2967362"/>
              <a:chExt cx="923277" cy="9232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433962" y="2967362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27665" y="3044280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T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578640" y="2750968"/>
              <a:ext cx="1358284" cy="1358284"/>
              <a:chOff x="2578640" y="2750968"/>
              <a:chExt cx="1358284" cy="135828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78640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760633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H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189058" y="2503503"/>
              <a:ext cx="1853214" cy="1853214"/>
              <a:chOff x="4189058" y="2503503"/>
              <a:chExt cx="1853214" cy="185321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89058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618516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A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294406" y="2503503"/>
              <a:ext cx="1853214" cy="1853214"/>
              <a:chOff x="6294406" y="2503503"/>
              <a:chExt cx="1853214" cy="185321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294406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723863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N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399756" y="2750968"/>
              <a:ext cx="1358284" cy="1358284"/>
              <a:chOff x="8399756" y="2750968"/>
              <a:chExt cx="1358284" cy="135828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399756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581749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K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9964625" y="3044279"/>
              <a:ext cx="923277" cy="923277"/>
              <a:chOff x="9964625" y="3044279"/>
              <a:chExt cx="923277" cy="92327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964625" y="3044279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0258328" y="3121197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S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截图201710041018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335" y="748030"/>
            <a:ext cx="9117330" cy="5363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8025" y="942975"/>
            <a:ext cx="8235950" cy="497268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71011004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6825" y="2281555"/>
            <a:ext cx="9658350" cy="229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3306159" y="1663997"/>
            <a:ext cx="796206" cy="686384"/>
            <a:chOff x="3306159" y="1663997"/>
            <a:chExt cx="796206" cy="686384"/>
          </a:xfrm>
        </p:grpSpPr>
        <p:sp>
          <p:nvSpPr>
            <p:cNvPr id="6" name="六边形 5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15791" y="1745579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4211997" y="1663997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211997" y="1776357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引导案例</a:t>
            </a:r>
            <a:endParaRPr lang="zh-CN" altLang="en-US" dirty="0"/>
          </a:p>
        </p:txBody>
      </p:sp>
      <p:grpSp>
        <p:nvGrpSpPr>
          <p:cNvPr id="44" name="组合 43"/>
          <p:cNvGrpSpPr/>
          <p:nvPr/>
        </p:nvGrpSpPr>
        <p:grpSpPr>
          <a:xfrm>
            <a:off x="3782730" y="2611871"/>
            <a:ext cx="796206" cy="686384"/>
            <a:chOff x="3782730" y="2611871"/>
            <a:chExt cx="796206" cy="686384"/>
          </a:xfrm>
        </p:grpSpPr>
        <p:sp>
          <p:nvSpPr>
            <p:cNvPr id="23" name="六边形 22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92362" y="2693453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4688568" y="2611871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688568" y="2724231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创业活动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259301" y="3559745"/>
            <a:ext cx="796206" cy="686384"/>
            <a:chOff x="4259301" y="3559745"/>
            <a:chExt cx="796206" cy="686384"/>
          </a:xfrm>
        </p:grpSpPr>
        <p:sp>
          <p:nvSpPr>
            <p:cNvPr id="30" name="六边形 29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68933" y="3641327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>
            <a:off x="5165139" y="3559745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165139" y="3672105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创业案例分享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35872" y="4507619"/>
            <a:ext cx="796206" cy="686384"/>
            <a:chOff x="4735872" y="4507619"/>
            <a:chExt cx="796206" cy="686384"/>
          </a:xfrm>
        </p:grpSpPr>
        <p:sp>
          <p:nvSpPr>
            <p:cNvPr id="37" name="六边形 36"/>
            <p:cNvSpPr/>
            <p:nvPr/>
          </p:nvSpPr>
          <p:spPr>
            <a:xfrm>
              <a:off x="4735872" y="4507619"/>
              <a:ext cx="796206" cy="686384"/>
            </a:xfrm>
            <a:prstGeom prst="hexagon">
              <a:avLst/>
            </a:prstGeom>
            <a:solidFill>
              <a:srgbClr val="117EB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845504" y="4589201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5641710" y="4507619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641710" y="4619979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思考与讨论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20387" y="2136339"/>
            <a:ext cx="1101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5400" dirty="0"/>
              <a:t>目</a:t>
            </a:r>
            <a:endParaRPr lang="en-US" altLang="zh-CN" sz="5400" dirty="0"/>
          </a:p>
          <a:p>
            <a:endParaRPr lang="en-US" altLang="zh-CN" sz="5400" dirty="0"/>
          </a:p>
          <a:p>
            <a:r>
              <a:rPr lang="zh-CN" altLang="en-US" sz="5400" dirty="0"/>
              <a:t>录</a:t>
            </a:r>
            <a:endParaRPr lang="zh-CN" altLang="en-US" sz="5400" dirty="0"/>
          </a:p>
        </p:txBody>
      </p:sp>
      <p:grpSp>
        <p:nvGrpSpPr>
          <p:cNvPr id="3" name="组合 2"/>
          <p:cNvGrpSpPr/>
          <p:nvPr/>
        </p:nvGrpSpPr>
        <p:grpSpPr>
          <a:xfrm>
            <a:off x="675018" y="394714"/>
            <a:ext cx="1592413" cy="1617333"/>
            <a:chOff x="675018" y="483494"/>
            <a:chExt cx="1592413" cy="1617333"/>
          </a:xfrm>
        </p:grpSpPr>
        <p:sp>
          <p:nvSpPr>
            <p:cNvPr id="33" name="六边形 32"/>
            <p:cNvSpPr/>
            <p:nvPr/>
          </p:nvSpPr>
          <p:spPr>
            <a:xfrm>
              <a:off x="1073122" y="1414443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六边形 33"/>
            <p:cNvSpPr/>
            <p:nvPr/>
          </p:nvSpPr>
          <p:spPr>
            <a:xfrm>
              <a:off x="1073122" y="483494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六边形 38"/>
            <p:cNvSpPr/>
            <p:nvPr/>
          </p:nvSpPr>
          <p:spPr>
            <a:xfrm>
              <a:off x="1471225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六边形 39"/>
            <p:cNvSpPr/>
            <p:nvPr/>
          </p:nvSpPr>
          <p:spPr>
            <a:xfrm>
              <a:off x="675018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引导案例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40707114558_412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0155" y="431800"/>
            <a:ext cx="4631690" cy="599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screen2048x20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1235" y="8890"/>
            <a:ext cx="5129530" cy="6840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7290" y="262890"/>
            <a:ext cx="9837420" cy="633222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创业活动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WPS 演示</Application>
  <PresentationFormat>宽屏</PresentationFormat>
  <Paragraphs>58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53</cp:revision>
  <dcterms:created xsi:type="dcterms:W3CDTF">2017-08-26T16:45:00Z</dcterms:created>
  <dcterms:modified xsi:type="dcterms:W3CDTF">2017-10-13T02:24:53Z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2052-10.1.0.6750</vt:lpwstr>
  </property>
</Properties>
</file>