
<file path=[Content_Types].xml><?xml version="1.0" encoding="utf-8"?>
<Types xmlns="http://schemas.openxmlformats.org/package/2006/content-types">
  <Default Extension="jpeg" ContentType="image/jpeg"/>
  <Default Extension="png" ContentType="image/png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3" r:id="rId3"/>
    <p:sldId id="444" r:id="rId4"/>
    <p:sldId id="453" r:id="rId5"/>
    <p:sldId id="258" r:id="rId6"/>
    <p:sldId id="259" r:id="rId7"/>
    <p:sldId id="348" r:id="rId8"/>
    <p:sldId id="445" r:id="rId10"/>
    <p:sldId id="454" r:id="rId11"/>
    <p:sldId id="475" r:id="rId12"/>
    <p:sldId id="261" r:id="rId13"/>
    <p:sldId id="446" r:id="rId14"/>
    <p:sldId id="277" r:id="rId15"/>
    <p:sldId id="455" r:id="rId16"/>
    <p:sldId id="263" r:id="rId17"/>
    <p:sldId id="382" r:id="rId18"/>
    <p:sldId id="412" r:id="rId19"/>
    <p:sldId id="476" r:id="rId20"/>
    <p:sldId id="264" r:id="rId21"/>
    <p:sldId id="449" r:id="rId22"/>
    <p:sldId id="456" r:id="rId23"/>
    <p:sldId id="447" r:id="rId24"/>
    <p:sldId id="448" r:id="rId25"/>
    <p:sldId id="451" r:id="rId26"/>
    <p:sldId id="493" r:id="rId27"/>
    <p:sldId id="494" r:id="rId28"/>
    <p:sldId id="495" r:id="rId29"/>
    <p:sldId id="265" r:id="rId30"/>
    <p:sldId id="281" r:id="rId31"/>
    <p:sldId id="452" r:id="rId3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8370" name="幻灯片图像占位符 698369"/>
          <p:cNvSpPr>
            <a:spLocks noTextEdit="1"/>
          </p:cNvSpPr>
          <p:nvPr>
            <p:ph type="sldImg"/>
          </p:nvPr>
        </p:nvSpPr>
        <p:spPr>
          <a:xfrm>
            <a:off x="1030288" y="715963"/>
            <a:ext cx="4773612" cy="3579812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8371" name="文本占位符 698370"/>
          <p:cNvSpPr/>
          <p:nvPr>
            <p:ph type="body" idx="1"/>
          </p:nvPr>
        </p:nvSpPr>
        <p:spPr>
          <a:xfrm>
            <a:off x="911225" y="4533900"/>
            <a:ext cx="5010150" cy="4295775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endParaRPr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 eaLnBrk="0" hangingPunct="0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8370" name="幻灯片图像占位符 698369"/>
          <p:cNvSpPr>
            <a:spLocks noTextEdit="1"/>
          </p:cNvSpPr>
          <p:nvPr>
            <p:ph type="sldImg"/>
          </p:nvPr>
        </p:nvSpPr>
        <p:spPr>
          <a:xfrm>
            <a:off x="1030288" y="715963"/>
            <a:ext cx="4773612" cy="3579812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8371" name="文本占位符 698370"/>
          <p:cNvSpPr/>
          <p:nvPr>
            <p:ph type="body" idx="1"/>
          </p:nvPr>
        </p:nvSpPr>
        <p:spPr>
          <a:xfrm>
            <a:off x="911225" y="4533900"/>
            <a:ext cx="5010150" cy="4295775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endParaRPr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 eaLnBrk="0" hangingPunct="0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8370" name="幻灯片图像占位符 698369"/>
          <p:cNvSpPr>
            <a:spLocks noTextEdit="1"/>
          </p:cNvSpPr>
          <p:nvPr>
            <p:ph type="sldImg"/>
          </p:nvPr>
        </p:nvSpPr>
        <p:spPr>
          <a:xfrm>
            <a:off x="1030288" y="715963"/>
            <a:ext cx="4773612" cy="3579812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8371" name="文本占位符 698370"/>
          <p:cNvSpPr/>
          <p:nvPr>
            <p:ph type="body" idx="1"/>
          </p:nvPr>
        </p:nvSpPr>
        <p:spPr>
          <a:xfrm>
            <a:off x="911225" y="4533900"/>
            <a:ext cx="5010150" cy="4295775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endParaRPr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 eaLnBrk="0" hangingPunct="0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avi"/><Relationship Id="rId2" Type="http://schemas.openxmlformats.org/officeDocument/2006/relationships/video" Target="../media/media1.avi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创业机会</a:t>
              </a:r>
              <a:endParaRPr lang="en-US" alt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63665" y="5634355"/>
            <a:ext cx="4910835" cy="941705"/>
            <a:chOff x="4212476" y="2876110"/>
            <a:chExt cx="5226375" cy="1105781"/>
          </a:xfrm>
        </p:grpSpPr>
        <p:sp>
          <p:nvSpPr>
            <p:cNvPr id="9" name="任意多边形 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12476" y="3075058"/>
              <a:ext cx="5226375" cy="68524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吴郁芬 </a:t>
              </a:r>
              <a:r>
                <a:rPr lang="en-US" altLang="zh-CN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18706331011</a:t>
              </a:r>
              <a:endParaRPr lang="en-US" altLang="zh-CN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创业活动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在大学卖尿不湿？</a:t>
              </a:r>
              <a:endParaRPr 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1378959895,2661861998&amp;fm=27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9375" y="1093470"/>
            <a:ext cx="9493250" cy="4671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5AMZqfzy6LHEeLNp07a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3230" y="189865"/>
            <a:ext cx="8764905" cy="6478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创业案例分享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5325" y="454660"/>
            <a:ext cx="8261350" cy="59480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9242304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190" y="727710"/>
            <a:ext cx="10167620" cy="540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>
            <p:custDataLst>
              <p:tags r:id="rId1"/>
            </p:custDataLst>
          </p:nvPr>
        </p:nvSpPr>
        <p:spPr>
          <a:xfrm flipH="1">
            <a:off x="4972432" y="3984171"/>
            <a:ext cx="2247136" cy="1103062"/>
          </a:xfrm>
          <a:custGeom>
            <a:avLst/>
            <a:gdLst>
              <a:gd name="connsiteX0" fmla="*/ 0 w 1713361"/>
              <a:gd name="connsiteY0" fmla="*/ 0 h 841045"/>
              <a:gd name="connsiteX1" fmla="*/ 1713361 w 1713361"/>
              <a:gd name="connsiteY1" fmla="*/ 0 h 841045"/>
              <a:gd name="connsiteX2" fmla="*/ 856681 w 1713361"/>
              <a:gd name="connsiteY2" fmla="*/ 841045 h 841045"/>
              <a:gd name="connsiteX3" fmla="*/ 0 w 1713361"/>
              <a:gd name="connsiteY3" fmla="*/ 0 h 841045"/>
              <a:gd name="connsiteX0-1" fmla="*/ 0 w 1713361"/>
              <a:gd name="connsiteY0-2" fmla="*/ 218474 h 1059519"/>
              <a:gd name="connsiteX1-3" fmla="*/ 847889 w 1713361"/>
              <a:gd name="connsiteY1-4" fmla="*/ 0 h 1059519"/>
              <a:gd name="connsiteX2-5" fmla="*/ 1713361 w 1713361"/>
              <a:gd name="connsiteY2-6" fmla="*/ 218474 h 1059519"/>
              <a:gd name="connsiteX3-7" fmla="*/ 856681 w 1713361"/>
              <a:gd name="connsiteY3-8" fmla="*/ 1059519 h 1059519"/>
              <a:gd name="connsiteX4" fmla="*/ 0 w 1713361"/>
              <a:gd name="connsiteY4" fmla="*/ 218474 h 1059519"/>
              <a:gd name="connsiteX0-9" fmla="*/ 847889 w 1713361"/>
              <a:gd name="connsiteY0-10" fmla="*/ 0 h 1059519"/>
              <a:gd name="connsiteX1-11" fmla="*/ 1713361 w 1713361"/>
              <a:gd name="connsiteY1-12" fmla="*/ 218474 h 1059519"/>
              <a:gd name="connsiteX2-13" fmla="*/ 856681 w 1713361"/>
              <a:gd name="connsiteY2-14" fmla="*/ 1059519 h 1059519"/>
              <a:gd name="connsiteX3-15" fmla="*/ 0 w 1713361"/>
              <a:gd name="connsiteY3-16" fmla="*/ 218474 h 1059519"/>
              <a:gd name="connsiteX4-17" fmla="*/ 939329 w 1713361"/>
              <a:gd name="connsiteY4-18" fmla="*/ 91440 h 1059519"/>
              <a:gd name="connsiteX0-19" fmla="*/ 847889 w 1713361"/>
              <a:gd name="connsiteY0-20" fmla="*/ 0 h 1059519"/>
              <a:gd name="connsiteX1-21" fmla="*/ 1713361 w 1713361"/>
              <a:gd name="connsiteY1-22" fmla="*/ 218474 h 1059519"/>
              <a:gd name="connsiteX2-23" fmla="*/ 856681 w 1713361"/>
              <a:gd name="connsiteY2-24" fmla="*/ 1059519 h 1059519"/>
              <a:gd name="connsiteX3-25" fmla="*/ 0 w 1713361"/>
              <a:gd name="connsiteY3-26" fmla="*/ 218474 h 1059519"/>
              <a:gd name="connsiteX0-27" fmla="*/ 1713361 w 1713361"/>
              <a:gd name="connsiteY0-28" fmla="*/ 0 h 841045"/>
              <a:gd name="connsiteX1-29" fmla="*/ 856681 w 1713361"/>
              <a:gd name="connsiteY1-30" fmla="*/ 841045 h 841045"/>
              <a:gd name="connsiteX2-31" fmla="*/ 0 w 1713361"/>
              <a:gd name="connsiteY2-32" fmla="*/ 0 h 841045"/>
            </a:gdLst>
            <a:ahLst/>
            <a:cxnLst>
              <a:cxn ang="0">
                <a:pos x="connsiteX0-27" y="connsiteY0-28"/>
              </a:cxn>
              <a:cxn ang="0">
                <a:pos x="connsiteX1-29" y="connsiteY1-30"/>
              </a:cxn>
              <a:cxn ang="0">
                <a:pos x="connsiteX2-31" y="connsiteY2-32"/>
              </a:cxn>
            </a:cxnLst>
            <a:rect l="l" t="t" r="r" b="b"/>
            <a:pathLst>
              <a:path w="1713361" h="841045">
                <a:moveTo>
                  <a:pt x="1713361" y="0"/>
                </a:moveTo>
                <a:cubicBezTo>
                  <a:pt x="1705255" y="465998"/>
                  <a:pt x="1324766" y="841045"/>
                  <a:pt x="856681" y="841045"/>
                </a:cubicBezTo>
                <a:cubicBezTo>
                  <a:pt x="388595" y="841045"/>
                  <a:pt x="8107" y="465998"/>
                  <a:pt x="0" y="0"/>
                </a:cubicBezTo>
              </a:path>
            </a:pathLst>
          </a:custGeom>
          <a:noFill/>
          <a:ln w="127000">
            <a:solidFill>
              <a:srgbClr val="E7ABB1"/>
            </a:solidFill>
            <a:tailEnd type="triangle" w="med" len="med"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3600" b="1" kern="0" dirty="0">
                <a:solidFill>
                  <a:srgbClr val="E7ABB1"/>
                </a:solidFill>
                <a:sym typeface="Arial" panose="020B0604020202020204" pitchFamily="34" charset="0"/>
              </a:rPr>
              <a:t>种柳树</a:t>
            </a:r>
            <a:endParaRPr lang="zh-CN" altLang="en-US" sz="3600" b="1" kern="0" dirty="0">
              <a:solidFill>
                <a:srgbClr val="E7ABB1"/>
              </a:solidFill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2725296" y="2881109"/>
            <a:ext cx="2247136" cy="1103062"/>
          </a:xfrm>
          <a:custGeom>
            <a:avLst/>
            <a:gdLst>
              <a:gd name="connsiteX0" fmla="*/ 1638525 w 3277050"/>
              <a:gd name="connsiteY0" fmla="*/ 0 h 1631707"/>
              <a:gd name="connsiteX1" fmla="*/ 3277050 w 3277050"/>
              <a:gd name="connsiteY1" fmla="*/ 1608620 h 1631707"/>
              <a:gd name="connsiteX2" fmla="*/ 1497848 w 3277050"/>
              <a:gd name="connsiteY2" fmla="*/ 1631323 h 1631707"/>
              <a:gd name="connsiteX3" fmla="*/ 0 w 3277050"/>
              <a:gd name="connsiteY3" fmla="*/ 1608620 h 1631707"/>
              <a:gd name="connsiteX4" fmla="*/ 1638525 w 3277050"/>
              <a:gd name="connsiteY4" fmla="*/ 0 h 1631707"/>
              <a:gd name="connsiteX0-1" fmla="*/ 1497848 w 3277050"/>
              <a:gd name="connsiteY0-2" fmla="*/ 1631323 h 1722763"/>
              <a:gd name="connsiteX1-3" fmla="*/ 0 w 3277050"/>
              <a:gd name="connsiteY1-4" fmla="*/ 1608620 h 1722763"/>
              <a:gd name="connsiteX2-5" fmla="*/ 1638525 w 3277050"/>
              <a:gd name="connsiteY2-6" fmla="*/ 0 h 1722763"/>
              <a:gd name="connsiteX3-7" fmla="*/ 3277050 w 3277050"/>
              <a:gd name="connsiteY3-8" fmla="*/ 1608620 h 1722763"/>
              <a:gd name="connsiteX4-9" fmla="*/ 1589288 w 3277050"/>
              <a:gd name="connsiteY4-10" fmla="*/ 1722763 h 1722763"/>
              <a:gd name="connsiteX0-11" fmla="*/ 1497848 w 3277050"/>
              <a:gd name="connsiteY0-12" fmla="*/ 1631323 h 1631707"/>
              <a:gd name="connsiteX1-13" fmla="*/ 0 w 3277050"/>
              <a:gd name="connsiteY1-14" fmla="*/ 1608620 h 1631707"/>
              <a:gd name="connsiteX2-15" fmla="*/ 1638525 w 3277050"/>
              <a:gd name="connsiteY2-16" fmla="*/ 0 h 1631707"/>
              <a:gd name="connsiteX3-17" fmla="*/ 3277050 w 3277050"/>
              <a:gd name="connsiteY3-18" fmla="*/ 1608620 h 1631707"/>
              <a:gd name="connsiteX0-19" fmla="*/ 0 w 3277050"/>
              <a:gd name="connsiteY0-20" fmla="*/ 1608620 h 1608620"/>
              <a:gd name="connsiteX1-21" fmla="*/ 1638525 w 3277050"/>
              <a:gd name="connsiteY1-22" fmla="*/ 0 h 1608620"/>
              <a:gd name="connsiteX2-23" fmla="*/ 3277050 w 3277050"/>
              <a:gd name="connsiteY2-24" fmla="*/ 1608620 h 1608620"/>
            </a:gdLst>
            <a:ahLst/>
            <a:cxnLst>
              <a:cxn ang="0">
                <a:pos x="connsiteX0-19" y="connsiteY0-20"/>
              </a:cxn>
              <a:cxn ang="0">
                <a:pos x="connsiteX1-21" y="connsiteY1-22"/>
              </a:cxn>
              <a:cxn ang="0">
                <a:pos x="connsiteX2-23" y="connsiteY2-24"/>
              </a:cxn>
            </a:cxnLst>
            <a:rect l="l" t="t" r="r" b="b"/>
            <a:pathLst>
              <a:path w="3277050" h="1608620">
                <a:moveTo>
                  <a:pt x="0" y="1608620"/>
                </a:moveTo>
                <a:cubicBezTo>
                  <a:pt x="15506" y="717331"/>
                  <a:pt x="743244" y="0"/>
                  <a:pt x="1638525" y="0"/>
                </a:cubicBezTo>
                <a:cubicBezTo>
                  <a:pt x="2533806" y="0"/>
                  <a:pt x="3261545" y="717331"/>
                  <a:pt x="3277050" y="1608620"/>
                </a:cubicBezTo>
              </a:path>
            </a:pathLst>
          </a:custGeom>
          <a:noFill/>
          <a:ln w="127000">
            <a:solidFill>
              <a:srgbClr val="B2BD29"/>
            </a:solidFill>
            <a:tailEnd type="triangle" w="med" len="med"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3F4143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zh-CN" sz="3600" b="1" kern="0" dirty="0">
                <a:solidFill>
                  <a:srgbClr val="B2BD29"/>
                </a:solidFill>
                <a:sym typeface="Arial" panose="020B0604020202020204" pitchFamily="34" charset="0"/>
              </a:rPr>
              <a:t>卖石头</a:t>
            </a:r>
            <a:endParaRPr lang="zh-CN" altLang="zh-CN" sz="3600" b="1" kern="0" dirty="0">
              <a:solidFill>
                <a:srgbClr val="B2BD29"/>
              </a:solidFill>
              <a:sym typeface="Arial" panose="020B0604020202020204" pitchFamily="34" charset="0"/>
            </a:endParaRPr>
          </a:p>
        </p:txBody>
      </p:sp>
      <p:sp>
        <p:nvSpPr>
          <p:cNvPr id="9" name="椭圆 3"/>
          <p:cNvSpPr/>
          <p:nvPr>
            <p:custDataLst>
              <p:tags r:id="rId3"/>
            </p:custDataLst>
          </p:nvPr>
        </p:nvSpPr>
        <p:spPr>
          <a:xfrm>
            <a:off x="7219569" y="2881109"/>
            <a:ext cx="2247136" cy="1103062"/>
          </a:xfrm>
          <a:custGeom>
            <a:avLst/>
            <a:gdLst>
              <a:gd name="connsiteX0" fmla="*/ 1638525 w 3277050"/>
              <a:gd name="connsiteY0" fmla="*/ 0 h 1631707"/>
              <a:gd name="connsiteX1" fmla="*/ 3277050 w 3277050"/>
              <a:gd name="connsiteY1" fmla="*/ 1608620 h 1631707"/>
              <a:gd name="connsiteX2" fmla="*/ 1497848 w 3277050"/>
              <a:gd name="connsiteY2" fmla="*/ 1631323 h 1631707"/>
              <a:gd name="connsiteX3" fmla="*/ 0 w 3277050"/>
              <a:gd name="connsiteY3" fmla="*/ 1608620 h 1631707"/>
              <a:gd name="connsiteX4" fmla="*/ 1638525 w 3277050"/>
              <a:gd name="connsiteY4" fmla="*/ 0 h 1631707"/>
              <a:gd name="connsiteX0-1" fmla="*/ 1497848 w 3277050"/>
              <a:gd name="connsiteY0-2" fmla="*/ 1631323 h 1722763"/>
              <a:gd name="connsiteX1-3" fmla="*/ 0 w 3277050"/>
              <a:gd name="connsiteY1-4" fmla="*/ 1608620 h 1722763"/>
              <a:gd name="connsiteX2-5" fmla="*/ 1638525 w 3277050"/>
              <a:gd name="connsiteY2-6" fmla="*/ 0 h 1722763"/>
              <a:gd name="connsiteX3-7" fmla="*/ 3277050 w 3277050"/>
              <a:gd name="connsiteY3-8" fmla="*/ 1608620 h 1722763"/>
              <a:gd name="connsiteX4-9" fmla="*/ 1589288 w 3277050"/>
              <a:gd name="connsiteY4-10" fmla="*/ 1722763 h 1722763"/>
              <a:gd name="connsiteX0-11" fmla="*/ 1497848 w 3277050"/>
              <a:gd name="connsiteY0-12" fmla="*/ 1631323 h 1631707"/>
              <a:gd name="connsiteX1-13" fmla="*/ 0 w 3277050"/>
              <a:gd name="connsiteY1-14" fmla="*/ 1608620 h 1631707"/>
              <a:gd name="connsiteX2-15" fmla="*/ 1638525 w 3277050"/>
              <a:gd name="connsiteY2-16" fmla="*/ 0 h 1631707"/>
              <a:gd name="connsiteX3-17" fmla="*/ 3277050 w 3277050"/>
              <a:gd name="connsiteY3-18" fmla="*/ 1608620 h 1631707"/>
              <a:gd name="connsiteX0-19" fmla="*/ 0 w 3277050"/>
              <a:gd name="connsiteY0-20" fmla="*/ 1608620 h 1608620"/>
              <a:gd name="connsiteX1-21" fmla="*/ 1638525 w 3277050"/>
              <a:gd name="connsiteY1-22" fmla="*/ 0 h 1608620"/>
              <a:gd name="connsiteX2-23" fmla="*/ 3277050 w 3277050"/>
              <a:gd name="connsiteY2-24" fmla="*/ 1608620 h 1608620"/>
            </a:gdLst>
            <a:ahLst/>
            <a:cxnLst>
              <a:cxn ang="0">
                <a:pos x="connsiteX0-19" y="connsiteY0-20"/>
              </a:cxn>
              <a:cxn ang="0">
                <a:pos x="connsiteX1-21" y="connsiteY1-22"/>
              </a:cxn>
              <a:cxn ang="0">
                <a:pos x="connsiteX2-23" y="connsiteY2-24"/>
              </a:cxn>
            </a:cxnLst>
            <a:rect l="l" t="t" r="r" b="b"/>
            <a:pathLst>
              <a:path w="3277050" h="1608620">
                <a:moveTo>
                  <a:pt x="0" y="1608620"/>
                </a:moveTo>
                <a:cubicBezTo>
                  <a:pt x="15506" y="717331"/>
                  <a:pt x="743244" y="0"/>
                  <a:pt x="1638525" y="0"/>
                </a:cubicBezTo>
                <a:cubicBezTo>
                  <a:pt x="2533806" y="0"/>
                  <a:pt x="3261545" y="717331"/>
                  <a:pt x="3277050" y="1608620"/>
                </a:cubicBezTo>
              </a:path>
            </a:pathLst>
          </a:custGeom>
          <a:noFill/>
          <a:ln w="127000">
            <a:solidFill>
              <a:srgbClr val="E6B07A"/>
            </a:solidFill>
            <a:tailEnd type="triangle" w="med" len="med"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kern="0" dirty="0">
                <a:solidFill>
                  <a:srgbClr val="E6B07A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做广告</a:t>
            </a:r>
            <a:endParaRPr lang="zh-CN" altLang="en-US" sz="3600" b="1" kern="0" dirty="0">
              <a:solidFill>
                <a:srgbClr val="E6B07A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2968149" y="3984171"/>
            <a:ext cx="1761428" cy="1172629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ym typeface="Arial" panose="020B0604020202020204" pitchFamily="34" charset="0"/>
              </a:rPr>
              <a:t>Lorem ipsum dolor sit amet, consectetur 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5"/>
            </p:custDataLst>
          </p:nvPr>
        </p:nvSpPr>
        <p:spPr>
          <a:xfrm>
            <a:off x="5215286" y="2811542"/>
            <a:ext cx="1761428" cy="1172629"/>
          </a:xfrm>
          <a:prstGeom prst="rect">
            <a:avLst/>
          </a:prstGeom>
        </p:spPr>
        <p:txBody>
          <a:bodyPr wrap="square" anchor="b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000" dirty="0">
                <a:solidFill>
                  <a:srgbClr val="9900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卖水果</a:t>
            </a:r>
            <a:endParaRPr lang="zh-CN" altLang="en-US" sz="4000" dirty="0">
              <a:solidFill>
                <a:srgbClr val="9900FF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6"/>
            </p:custDataLst>
          </p:nvPr>
        </p:nvSpPr>
        <p:spPr>
          <a:xfrm>
            <a:off x="7462422" y="3984171"/>
            <a:ext cx="1761428" cy="1172629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pt-BR" altLang="zh-CN" kern="0" smtClean="0">
                <a:sym typeface="Arial" panose="020B0604020202020204" pitchFamily="34" charset="0"/>
              </a:rPr>
              <a:t>Lorem ipsum dolor sit amet, consectetur 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思考与讨论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创业机会</a:t>
              </a:r>
              <a:endParaRPr 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为什么要创业？</a:t>
              </a:r>
              <a:endParaRPr 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6470" y="2799715"/>
            <a:ext cx="7269480" cy="1258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709251550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165" y="1156970"/>
            <a:ext cx="8535670" cy="4544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709242312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3175" y="392430"/>
            <a:ext cx="9646285" cy="624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10040815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4820" y="2557145"/>
            <a:ext cx="6182360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4335" y="1591945"/>
            <a:ext cx="3211830" cy="2370455"/>
          </a:xfrm>
          <a:prstGeom prst="rect">
            <a:avLst/>
          </a:prstGeom>
        </p:spPr>
      </p:pic>
      <p:pic>
        <p:nvPicPr>
          <p:cNvPr id="4" name="图片 3" descr="timg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345" y="2321560"/>
            <a:ext cx="5081270" cy="3251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5095" y="981075"/>
            <a:ext cx="3835400" cy="305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141119104004f2aa8_5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9260" y="718185"/>
            <a:ext cx="8794115" cy="542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3056255"/>
            <a:ext cx="11715750" cy="1377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9251546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990" y="2279650"/>
            <a:ext cx="10574020" cy="2299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80" y="121285"/>
            <a:ext cx="10607040" cy="634936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997" y="1663997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引导案例</a:t>
            </a:r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8568" y="2611871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创业活动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139" y="3559745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创业案例分享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710" y="4507619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思考与讨论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5400" dirty="0"/>
              <a:t>目</a:t>
            </a:r>
            <a:endParaRPr lang="en-US" altLang="zh-CN" sz="5400" dirty="0"/>
          </a:p>
          <a:p>
            <a:endParaRPr lang="en-US" altLang="zh-CN" sz="5400" dirty="0"/>
          </a:p>
          <a:p>
            <a:r>
              <a:rPr lang="zh-CN" altLang="en-US" sz="5400" dirty="0"/>
              <a:t>录</a:t>
            </a:r>
            <a:endParaRPr lang="zh-CN" altLang="en-US" sz="5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引导案例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3835" y="394335"/>
            <a:ext cx="9244330" cy="6069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08332" y="2560591"/>
            <a:ext cx="4449848" cy="583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>
            <a:bevelT w="0" h="0"/>
            <a:bevelB w="0" h="0"/>
          </a:sp3d>
        </p:spPr>
        <p:txBody>
          <a:bodyPr wrap="square" rtlCol="0">
            <a:spAutoFit/>
          </a:bodyPr>
          <a:p>
            <a:pPr algn="ctr"/>
            <a:r>
              <a:rPr lang="zh-CN" altLang="zh-CN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周鸿祎</a:t>
            </a:r>
            <a:endParaRPr lang="zh-CN" altLang="zh-CN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1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0820" y="-33020"/>
            <a:ext cx="9230360" cy="6923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045" y="615315"/>
            <a:ext cx="10709910" cy="5627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3" name="图片 2" descr="图片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1440" y="344170"/>
            <a:ext cx="6929120" cy="61696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2"/>
  <p:tag name="KSO_WM_UNIT_TYPE" val="m_i"/>
  <p:tag name="KSO_WM_UNIT_INDEX" val="1_1"/>
  <p:tag name="KSO_WM_UNIT_ID" val="diagram682_4*m_i*1_1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TEXT_FILL_FORE_SCHEMECOLOR_INDEX" val="6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2"/>
  <p:tag name="KSO_WM_UNIT_TYPE" val="m_i"/>
  <p:tag name="KSO_WM_UNIT_INDEX" val="1_2"/>
  <p:tag name="KSO_WM_UNIT_ID" val="diagram682_4*m_i*1_2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2"/>
  <p:tag name="KSO_WM_UNIT_TYPE" val="m_i"/>
  <p:tag name="KSO_WM_UNIT_INDEX" val="1_3"/>
  <p:tag name="KSO_WM_UNIT_ID" val="diagram682_4*m_i*1_3"/>
  <p:tag name="KSO_WM_UNIT_CLEAR" val="1"/>
  <p:tag name="KSO_WM_UNIT_LAYERLEVEL" val="1_1"/>
  <p:tag name="KSO_WM_DIAGRAM_GROUP_CODE" val="m1-1"/>
  <p:tag name="KSO_WM_UNIT_LINE_FORE_SCHEMECOLOR_INDEX" val="7"/>
  <p:tag name="KSO_WM_UNIT_LINE_FILL_TYPE" val="2"/>
  <p:tag name="KSO_WM_UNIT_TEXT_FILL_FORE_SCHEMECOLOR_INDEX" val="7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2"/>
  <p:tag name="KSO_WM_UNIT_TYPE" val="m_h_f"/>
  <p:tag name="KSO_WM_UNIT_INDEX" val="1_1_1"/>
  <p:tag name="KSO_WM_UNIT_ID" val="diagram682_4*m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2"/>
  <p:tag name="KSO_WM_UNIT_TYPE" val="m_h_f"/>
  <p:tag name="KSO_WM_UNIT_INDEX" val="1_2_1"/>
  <p:tag name="KSO_WM_UNIT_ID" val="diagram682_4*m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2"/>
  <p:tag name="KSO_WM_UNIT_TYPE" val="m_h_f"/>
  <p:tag name="KSO_WM_UNIT_INDEX" val="1_3_1"/>
  <p:tag name="KSO_WM_UNIT_ID" val="diagram682_4*m_h_f*1_3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WPS 演示</Application>
  <PresentationFormat>宽屏</PresentationFormat>
  <Paragraphs>78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Times New Roman</vt:lpstr>
      <vt:lpstr>Calibri</vt:lpstr>
      <vt:lpstr>Arial Unicode MS</vt:lpstr>
      <vt:lpstr>Calibri Light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62</cp:revision>
  <dcterms:created xsi:type="dcterms:W3CDTF">2017-08-26T16:45:00Z</dcterms:created>
  <dcterms:modified xsi:type="dcterms:W3CDTF">2017-10-09T16:08:43Z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