
<file path=[Content_Types].xml><?xml version="1.0" encoding="utf-8"?>
<Types xmlns="http://schemas.openxmlformats.org/package/2006/content-types">
  <Default Extension="jpeg" ContentType="image/jpeg"/>
  <Default Extension="png" ContentType="image/png"/>
  <Default Extension="avi" ContentType="video/avi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3" r:id="rId3"/>
    <p:sldId id="291" r:id="rId4"/>
    <p:sldId id="345" r:id="rId5"/>
    <p:sldId id="258" r:id="rId6"/>
    <p:sldId id="259" r:id="rId7"/>
    <p:sldId id="312" r:id="rId8"/>
    <p:sldId id="346" r:id="rId9"/>
    <p:sldId id="260" r:id="rId10"/>
    <p:sldId id="347" r:id="rId11"/>
    <p:sldId id="320" r:id="rId12"/>
    <p:sldId id="321" r:id="rId14"/>
    <p:sldId id="348" r:id="rId15"/>
    <p:sldId id="349" r:id="rId16"/>
    <p:sldId id="261" r:id="rId17"/>
    <p:sldId id="277" r:id="rId18"/>
    <p:sldId id="292" r:id="rId19"/>
    <p:sldId id="306" r:id="rId20"/>
    <p:sldId id="307" r:id="rId21"/>
    <p:sldId id="263" r:id="rId22"/>
    <p:sldId id="278" r:id="rId23"/>
    <p:sldId id="308" r:id="rId24"/>
    <p:sldId id="310" r:id="rId25"/>
    <p:sldId id="311" r:id="rId26"/>
    <p:sldId id="309" r:id="rId27"/>
    <p:sldId id="352" r:id="rId28"/>
    <p:sldId id="313" r:id="rId29"/>
    <p:sldId id="264" r:id="rId30"/>
    <p:sldId id="279" r:id="rId31"/>
    <p:sldId id="280" r:id="rId32"/>
    <p:sldId id="353" r:id="rId33"/>
    <p:sldId id="350" r:id="rId34"/>
    <p:sldId id="354" r:id="rId35"/>
    <p:sldId id="355" r:id="rId36"/>
    <p:sldId id="316" r:id="rId37"/>
    <p:sldId id="318" r:id="rId38"/>
    <p:sldId id="319" r:id="rId39"/>
    <p:sldId id="265" r:id="rId40"/>
    <p:sldId id="281" r:id="rId4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8370" name="幻灯片图像占位符 698369"/>
          <p:cNvSpPr>
            <a:spLocks noTextEdit="1"/>
          </p:cNvSpPr>
          <p:nvPr>
            <p:ph type="sldImg"/>
          </p:nvPr>
        </p:nvSpPr>
        <p:spPr>
          <a:xfrm>
            <a:off x="1030288" y="715963"/>
            <a:ext cx="4773612" cy="3579812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8371" name="文本占位符 698370"/>
          <p:cNvSpPr/>
          <p:nvPr>
            <p:ph type="body" idx="1"/>
          </p:nvPr>
        </p:nvSpPr>
        <p:spPr>
          <a:xfrm>
            <a:off x="911225" y="4533900"/>
            <a:ext cx="5010150" cy="4295775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/>
            <a:endParaRPr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 eaLnBrk="0" hangingPunct="0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8370" name="幻灯片图像占位符 698369"/>
          <p:cNvSpPr>
            <a:spLocks noTextEdit="1"/>
          </p:cNvSpPr>
          <p:nvPr>
            <p:ph type="sldImg"/>
          </p:nvPr>
        </p:nvSpPr>
        <p:spPr>
          <a:xfrm>
            <a:off x="1030288" y="715963"/>
            <a:ext cx="4773612" cy="3579812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8371" name="文本占位符 698370"/>
          <p:cNvSpPr/>
          <p:nvPr>
            <p:ph type="body" idx="1"/>
          </p:nvPr>
        </p:nvSpPr>
        <p:spPr>
          <a:xfrm>
            <a:off x="911225" y="4533900"/>
            <a:ext cx="5010150" cy="4295775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/>
            <a:endParaRPr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 eaLnBrk="0" hangingPunct="0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8370" name="幻灯片图像占位符 698369"/>
          <p:cNvSpPr>
            <a:spLocks noTextEdit="1"/>
          </p:cNvSpPr>
          <p:nvPr>
            <p:ph type="sldImg"/>
          </p:nvPr>
        </p:nvSpPr>
        <p:spPr>
          <a:xfrm>
            <a:off x="1030288" y="715963"/>
            <a:ext cx="4773612" cy="3579812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8371" name="文本占位符 698370"/>
          <p:cNvSpPr/>
          <p:nvPr>
            <p:ph type="body" idx="1"/>
          </p:nvPr>
        </p:nvSpPr>
        <p:spPr>
          <a:xfrm>
            <a:off x="911225" y="4533900"/>
            <a:ext cx="5010150" cy="4295775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/>
            <a:endParaRPr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 eaLnBrk="0" hangingPunct="0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8370" name="幻灯片图像占位符 698369"/>
          <p:cNvSpPr>
            <a:spLocks noTextEdit="1"/>
          </p:cNvSpPr>
          <p:nvPr>
            <p:ph type="sldImg"/>
          </p:nvPr>
        </p:nvSpPr>
        <p:spPr>
          <a:xfrm>
            <a:off x="1030288" y="715963"/>
            <a:ext cx="4773612" cy="3579812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8371" name="文本占位符 698370"/>
          <p:cNvSpPr/>
          <p:nvPr>
            <p:ph type="body" idx="1"/>
          </p:nvPr>
        </p:nvSpPr>
        <p:spPr>
          <a:xfrm>
            <a:off x="911225" y="4533900"/>
            <a:ext cx="5010150" cy="4295775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/>
            <a:endParaRPr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 eaLnBrk="0" hangingPunct="0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../media/media1.avi"/><Relationship Id="rId2" Type="http://schemas.openxmlformats.org/officeDocument/2006/relationships/video" Target="../media/media1.avi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99046" y="-383937"/>
            <a:ext cx="13315950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创业团队</a:t>
              </a:r>
              <a:endParaRPr lang="en-US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63665" y="5634355"/>
            <a:ext cx="4910835" cy="941705"/>
            <a:chOff x="4212476" y="2876110"/>
            <a:chExt cx="5226375" cy="1105781"/>
          </a:xfrm>
        </p:grpSpPr>
        <p:sp>
          <p:nvSpPr>
            <p:cNvPr id="9" name="任意多边形 8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212476" y="3075058"/>
              <a:ext cx="5226375" cy="68524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吴郁芬 </a:t>
              </a:r>
              <a:r>
                <a:rPr lang="en-US" altLang="zh-CN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18706331011</a:t>
              </a:r>
              <a:endParaRPr lang="en-US" altLang="zh-CN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3" name="图片 2" descr="timg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345" y="593725"/>
            <a:ext cx="8449310" cy="56711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3" name="图片 2" descr="timg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071245"/>
            <a:ext cx="10058400" cy="47148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4" name="图片 3" descr="timg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6265" y="488315"/>
            <a:ext cx="8460105" cy="58826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140805-0087603fa29f872e_550x1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2255" y="1151255"/>
            <a:ext cx="9128125" cy="45554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82035" y="6076315"/>
            <a:ext cx="41090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FFFF00"/>
                </a:solidFill>
              </a:rPr>
              <a:t>陈国 费拥军 刘伟和程晨</a:t>
            </a:r>
            <a:endParaRPr lang="zh-CN" alt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创业活动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1982178608,1654000337&amp;fm=27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9530" y="604520"/>
            <a:ext cx="6771640" cy="4514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09172252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4135" y="1189990"/>
            <a:ext cx="6983095" cy="4477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709172252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6815" y="1309370"/>
            <a:ext cx="7278370" cy="423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0917225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2610" y="1418590"/>
            <a:ext cx="8526145" cy="4020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创业案例分享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709190626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935" y="880745"/>
            <a:ext cx="8659495" cy="5096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2430" y="621665"/>
            <a:ext cx="3787140" cy="5614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70917224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2610" y="780415"/>
            <a:ext cx="8526145" cy="529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09172242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9260" y="985520"/>
            <a:ext cx="8792845" cy="4886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0917224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735" y="2128520"/>
            <a:ext cx="8811895" cy="2600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70918002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7830" y="1150620"/>
            <a:ext cx="8816340" cy="4557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5990" y="1761490"/>
            <a:ext cx="5239385" cy="3334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09172255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675" y="1160780"/>
            <a:ext cx="9772650" cy="4536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思考与讨论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创业团队</a:t>
              </a:r>
              <a:endParaRPr lang="zh-CN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/>
          </p:cNvSpPr>
          <p:nvPr>
            <p:ph idx="1"/>
          </p:nvPr>
        </p:nvSpPr>
        <p:spPr>
          <a:xfrm>
            <a:off x="540385" y="591820"/>
            <a:ext cx="10227945" cy="6035040"/>
          </a:xfrm>
        </p:spPr>
        <p:txBody>
          <a:bodyPr vert="horz" wrap="square" lIns="91440" tIns="45720" rIns="91440" bIns="45720" anchor="t">
            <a:norm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4000" i="1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知己知彼</a:t>
            </a:r>
            <a:endParaRPr lang="zh-CN" altLang="en-US" sz="4000" b="1" i="1" dirty="0">
              <a:solidFill>
                <a:schemeClr val="bg1"/>
              </a:solidFill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 i="1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才华各异</a:t>
            </a:r>
            <a:endParaRPr lang="zh-CN" altLang="en-US" sz="4000" i="1" dirty="0">
              <a:solidFill>
                <a:schemeClr val="bg1"/>
              </a:solidFill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 i="1" dirty="0">
                <a:solidFill>
                  <a:schemeClr val="bg1"/>
                </a:solidFill>
                <a:ea typeface="黑体" panose="02010609060101010101" pitchFamily="49" charset="-122"/>
              </a:rPr>
              <a:t>单一核心</a:t>
            </a:r>
            <a:endParaRPr lang="zh-CN" altLang="en-US" sz="4000" i="1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 i="1" dirty="0">
                <a:solidFill>
                  <a:schemeClr val="bg1"/>
                </a:solidFill>
                <a:ea typeface="黑体" panose="02010609060101010101" pitchFamily="49" charset="-122"/>
              </a:rPr>
              <a:t>目标一致</a:t>
            </a:r>
            <a:endParaRPr lang="zh-CN" altLang="en-US" sz="4000" i="1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 i="1" dirty="0">
                <a:solidFill>
                  <a:schemeClr val="bg1"/>
                </a:solidFill>
                <a:ea typeface="黑体" panose="02010609060101010101" pitchFamily="49" charset="-122"/>
              </a:rPr>
              <a:t>彼此信任    </a:t>
            </a:r>
            <a:endParaRPr lang="zh-CN" altLang="en-US" sz="4000" i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09190629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065" y="1093470"/>
            <a:ext cx="10135870" cy="4671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截图20170917224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0990" y="732790"/>
            <a:ext cx="9050020" cy="5391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40" y="429895"/>
            <a:ext cx="8630920" cy="5998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979170"/>
            <a:ext cx="8807450" cy="4899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 (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7515" y="960120"/>
            <a:ext cx="8776970" cy="4937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70917224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6435" y="1075690"/>
            <a:ext cx="8278495" cy="4705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09172313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0370" y="1100455"/>
            <a:ext cx="8497570" cy="4439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709172313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9760" y="1090295"/>
            <a:ext cx="8411845" cy="467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353663" y="2502393"/>
            <a:ext cx="9484673" cy="1853214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0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T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H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6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A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N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K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7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S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QQ截图201709172239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540" y="970280"/>
            <a:ext cx="7402195" cy="1657350"/>
          </a:xfrm>
          <a:prstGeom prst="rect">
            <a:avLst/>
          </a:prstGeom>
        </p:spPr>
      </p:pic>
      <p:pic>
        <p:nvPicPr>
          <p:cNvPr id="15" name="图片 14" descr="QQ截图201709172244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10" y="2904490"/>
            <a:ext cx="8783320" cy="2400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306159" y="1663997"/>
            <a:ext cx="796206" cy="686384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79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4211997" y="1663997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11997" y="1776357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引导案例</a:t>
            </a:r>
            <a:endParaRPr lang="zh-CN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3782730" y="2611871"/>
            <a:ext cx="796206" cy="686384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3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4688568" y="2611871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88568" y="2724231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创业活动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259301" y="3559745"/>
            <a:ext cx="796206" cy="686384"/>
            <a:chOff x="4259301" y="3559745"/>
            <a:chExt cx="796206" cy="686384"/>
          </a:xfrm>
        </p:grpSpPr>
        <p:sp>
          <p:nvSpPr>
            <p:cNvPr id="30" name="六边形 2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68933" y="3641327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5165139" y="3559745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165139" y="3672105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创业案例分享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35872" y="4507619"/>
            <a:ext cx="796206" cy="686384"/>
            <a:chOff x="4735872" y="4507619"/>
            <a:chExt cx="796206" cy="686384"/>
          </a:xfrm>
        </p:grpSpPr>
        <p:sp>
          <p:nvSpPr>
            <p:cNvPr id="37" name="六边形 36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45504" y="4589201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5641710" y="4507619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641710" y="4619979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思考与讨论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0387" y="2136339"/>
            <a:ext cx="1101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5400" dirty="0"/>
              <a:t>目</a:t>
            </a:r>
            <a:endParaRPr lang="en-US" altLang="zh-CN" sz="5400" dirty="0"/>
          </a:p>
          <a:p>
            <a:endParaRPr lang="en-US" altLang="zh-CN" sz="5400" dirty="0"/>
          </a:p>
          <a:p>
            <a:r>
              <a:rPr lang="zh-CN" altLang="en-US" sz="5400" dirty="0"/>
              <a:t>录</a:t>
            </a:r>
            <a:endParaRPr lang="zh-CN" altLang="en-US" sz="5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675018" y="394714"/>
            <a:ext cx="1592413" cy="1617333"/>
            <a:chOff x="675018" y="483494"/>
            <a:chExt cx="1592413" cy="1617333"/>
          </a:xfrm>
        </p:grpSpPr>
        <p:sp>
          <p:nvSpPr>
            <p:cNvPr id="33" name="六边形 32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引导案例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图片201709191327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2960" y="925830"/>
            <a:ext cx="8006080" cy="5006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1709191328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1455" y="1049655"/>
            <a:ext cx="7509510" cy="47593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0970" y="3281680"/>
            <a:ext cx="268478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FF00"/>
                </a:solidFill>
              </a:rPr>
              <a:t>CEO马化腾，CIO许晨晔，CTO张志东，COO曾李青，CAO陈一丹</a:t>
            </a:r>
            <a:endParaRPr lang="zh-CN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4730" y="894715"/>
            <a:ext cx="7621905" cy="5068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09172308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65" y="478155"/>
            <a:ext cx="11228070" cy="590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WPS 演示</Application>
  <PresentationFormat>宽屏</PresentationFormat>
  <Paragraphs>70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Times New Roman</vt:lpstr>
      <vt:lpstr>Calibri</vt:lpstr>
      <vt:lpstr>Arial Unicode MS</vt:lpstr>
      <vt:lpstr>Calibri Light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40</cp:revision>
  <dcterms:created xsi:type="dcterms:W3CDTF">2017-08-26T16:45:00Z</dcterms:created>
  <dcterms:modified xsi:type="dcterms:W3CDTF">2017-09-19T05:47:54Z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