
<file path=[Content_Types].xml><?xml version="1.0" encoding="utf-8"?>
<Types xmlns="http://schemas.openxmlformats.org/package/2006/content-types">
  <Default Extension="jpeg" ContentType="image/jpeg"/>
  <Default Extension="png" ContentType="image/png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3" r:id="rId3"/>
    <p:sldId id="291" r:id="rId4"/>
    <p:sldId id="258" r:id="rId5"/>
    <p:sldId id="259" r:id="rId6"/>
    <p:sldId id="260" r:id="rId7"/>
    <p:sldId id="261" r:id="rId8"/>
    <p:sldId id="277" r:id="rId9"/>
    <p:sldId id="274" r:id="rId10"/>
    <p:sldId id="292" r:id="rId11"/>
    <p:sldId id="263" r:id="rId12"/>
    <p:sldId id="278" r:id="rId13"/>
    <p:sldId id="264" r:id="rId14"/>
    <p:sldId id="279" r:id="rId15"/>
    <p:sldId id="280" r:id="rId16"/>
    <p:sldId id="265" r:id="rId17"/>
    <p:sldId id="281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avi"/><Relationship Id="rId2" Type="http://schemas.openxmlformats.org/officeDocument/2006/relationships/video" Target="../media/media1.avi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99046" y="-383937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创业的要素</a:t>
              </a:r>
              <a:endParaRPr lang="en-US" alt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63665" y="5634355"/>
            <a:ext cx="4910835" cy="941705"/>
            <a:chOff x="4212476" y="2876110"/>
            <a:chExt cx="5226375" cy="1105781"/>
          </a:xfrm>
        </p:grpSpPr>
        <p:sp>
          <p:nvSpPr>
            <p:cNvPr id="9" name="任意多边形 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12476" y="3075058"/>
              <a:ext cx="5226375" cy="68524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吴郁芬 </a:t>
              </a:r>
              <a:r>
                <a:rPr lang="en-US" altLang="zh-CN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18706331011</a:t>
              </a:r>
              <a:endParaRPr lang="en-US" altLang="zh-CN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创业案例分享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3437865992,3107084381&amp;fm=214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9875" y="962025"/>
            <a:ext cx="6571615" cy="4933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思考与讨论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创业的要素</a:t>
              </a:r>
              <a:endParaRPr 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/>
          </p:cNvSpPr>
          <p:nvPr>
            <p:ph idx="1"/>
          </p:nvPr>
        </p:nvSpPr>
        <p:spPr>
          <a:xfrm>
            <a:off x="540385" y="591820"/>
            <a:ext cx="10227945" cy="6035040"/>
          </a:xfrm>
        </p:spPr>
        <p:txBody>
          <a:bodyPr vert="horz" wrap="square" lIns="91440" tIns="45720" rIns="91440" bIns="45720" anchor="t">
            <a:norm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4000" i="1" dirty="0">
                <a:solidFill>
                  <a:schemeClr val="bg1"/>
                </a:solidFill>
              </a:rPr>
              <a:t>资源</a:t>
            </a:r>
            <a:endParaRPr lang="en-US" altLang="zh-CN" sz="4000" b="1" i="1" dirty="0">
              <a:solidFill>
                <a:schemeClr val="bg1"/>
              </a:solidFill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i="1" dirty="0">
                <a:solidFill>
                  <a:schemeClr val="bg1"/>
                </a:solidFill>
                <a:sym typeface="+mn-ea"/>
              </a:rPr>
              <a:t>机会</a:t>
            </a:r>
            <a:endParaRPr lang="zh-CN" altLang="en-US" sz="4000" i="1" dirty="0">
              <a:solidFill>
                <a:schemeClr val="bg1"/>
              </a:solidFill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i="1" dirty="0">
                <a:solidFill>
                  <a:schemeClr val="bg1"/>
                </a:solidFill>
                <a:ea typeface="黑体" panose="02010609060101010101" pitchFamily="49" charset="-122"/>
              </a:rPr>
              <a:t>团队             </a:t>
            </a:r>
            <a:endParaRPr lang="zh-CN" altLang="en-US" sz="4000" i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pic>
        <p:nvPicPr>
          <p:cNvPr id="2" name="图片 1" descr="20150320031252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7130" y="669925"/>
            <a:ext cx="7148830" cy="5228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53663" y="2502393"/>
            <a:ext cx="9484673" cy="1853214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5569" y="116022"/>
            <a:ext cx="3831546" cy="811663"/>
            <a:chOff x="2172721" y="2876110"/>
            <a:chExt cx="7266130" cy="1539234"/>
          </a:xfrm>
        </p:grpSpPr>
        <p:grpSp>
          <p:nvGrpSpPr>
            <p:cNvPr id="3" name="组合 2"/>
            <p:cNvGrpSpPr/>
            <p:nvPr/>
          </p:nvGrpSpPr>
          <p:grpSpPr>
            <a:xfrm>
              <a:off x="2172721" y="2876110"/>
              <a:ext cx="2038730" cy="1471548"/>
              <a:chOff x="2945873" y="1663997"/>
              <a:chExt cx="1265487" cy="91342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45873" y="1745473"/>
                <a:ext cx="1265487" cy="83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tips</a:t>
                </a:r>
                <a:endParaRPr lang="en-US" altLang="zh-CN" sz="4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13402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好利来蛋糕</a:t>
              </a:r>
              <a:endParaRPr lang="zh-CN" altLang="en-US" sz="4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67027" y="1123132"/>
            <a:ext cx="4697095" cy="811530"/>
            <a:chOff x="4212477" y="2876110"/>
            <a:chExt cx="8907555" cy="1538982"/>
          </a:xfrm>
        </p:grpSpPr>
        <p:sp>
          <p:nvSpPr>
            <p:cNvPr id="12" name="任意多边形 11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212477" y="3074805"/>
              <a:ext cx="8907555" cy="13402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p>
              <a:pPr algn="ctr"/>
              <a:r>
                <a:rPr lang="zh-CN" altLang="en-US" sz="4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蒙牛</a:t>
              </a:r>
              <a:endParaRPr lang="zh-CN" altLang="en-US" sz="4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66087" y="2060392"/>
            <a:ext cx="2755950" cy="811663"/>
            <a:chOff x="4212477" y="2876110"/>
            <a:chExt cx="5226374" cy="1539234"/>
          </a:xfrm>
        </p:grpSpPr>
        <p:sp>
          <p:nvSpPr>
            <p:cNvPr id="10" name="任意多边形 9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12477" y="3075057"/>
              <a:ext cx="5226374" cy="13402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p>
              <a:pPr algn="ctr"/>
              <a:r>
                <a:rPr lang="en-US" altLang="zh-CN" sz="4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qq</a:t>
              </a:r>
              <a:endParaRPr lang="en-US" altLang="zh-CN" sz="4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-140311145T46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8560" y="617220"/>
            <a:ext cx="5398135" cy="3897630"/>
          </a:xfrm>
          <a:prstGeom prst="rect">
            <a:avLst/>
          </a:prstGeom>
        </p:spPr>
      </p:pic>
      <p:pic>
        <p:nvPicPr>
          <p:cNvPr id="10" name="图片 9" descr="15200882_1447386997654_400x4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695" y="2947035"/>
            <a:ext cx="5081270" cy="337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306159" y="1663997"/>
            <a:ext cx="796206" cy="686384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997" y="1663997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引导案例</a:t>
            </a:r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3782730" y="2611871"/>
            <a:ext cx="796206" cy="686384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8568" y="2611871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创业活动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259301" y="3559745"/>
            <a:ext cx="796206" cy="686384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139" y="3559745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创业案例分享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35872" y="4507619"/>
            <a:ext cx="796206" cy="686384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710" y="4507619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思考与讨论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5400" dirty="0"/>
              <a:t>目</a:t>
            </a:r>
            <a:endParaRPr lang="en-US" altLang="zh-CN" sz="5400" dirty="0"/>
          </a:p>
          <a:p>
            <a:endParaRPr lang="en-US" altLang="zh-CN" sz="5400" dirty="0"/>
          </a:p>
          <a:p>
            <a:r>
              <a:rPr lang="zh-CN" altLang="en-US" sz="5400" dirty="0"/>
              <a:t>录</a:t>
            </a:r>
            <a:endParaRPr lang="zh-CN" altLang="en-US" sz="5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675018" y="394714"/>
            <a:ext cx="1592413" cy="1617333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引导案例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370" y="1330960"/>
            <a:ext cx="5106035" cy="2820035"/>
          </a:xfrm>
          <a:prstGeom prst="rect">
            <a:avLst/>
          </a:prstGeom>
        </p:spPr>
      </p:pic>
      <p:pic>
        <p:nvPicPr>
          <p:cNvPr id="3" name="图片 2" descr="u=3503189484,1247623549&amp;fm=1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280" y="2804795"/>
            <a:ext cx="4752340" cy="3275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创业活动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6325795941874038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0370" y="598170"/>
            <a:ext cx="3731260" cy="5661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309230954032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9140" y="704850"/>
            <a:ext cx="8173720" cy="544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4558PIC8jJ_10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6405" y="1273175"/>
            <a:ext cx="6219190" cy="431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WPS 演示</Application>
  <PresentationFormat>宽屏</PresentationFormat>
  <Paragraphs>66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黑体</vt:lpstr>
      <vt:lpstr>Times New Roman</vt:lpstr>
      <vt:lpstr>楷体_GB2312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25</cp:revision>
  <dcterms:created xsi:type="dcterms:W3CDTF">2017-08-26T16:45:00Z</dcterms:created>
  <dcterms:modified xsi:type="dcterms:W3CDTF">2017-09-09T15:43:29Z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