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 sz="1800"/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 sz="1800"/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zh-CN" sz="5400"/>
              <a:t>《疯狂动物城》与现代职场</a:t>
            </a:r>
            <a:endParaRPr lang="zh-CN" altLang="zh-CN" sz="5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5325" y="596900"/>
            <a:ext cx="8261350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2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825" y="569913"/>
            <a:ext cx="8185150" cy="5719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矩形 19"/>
          <p:cNvSpPr/>
          <p:nvPr/>
        </p:nvSpPr>
        <p:spPr>
          <a:xfrm>
            <a:off x="2782888" y="1679575"/>
            <a:ext cx="6697663" cy="34988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5017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3850" y="866775"/>
            <a:ext cx="8575675" cy="4694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0" y="619125"/>
            <a:ext cx="7812088" cy="5738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5" y="554038"/>
            <a:ext cx="7853363" cy="5561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矩形 19"/>
          <p:cNvSpPr/>
          <p:nvPr/>
        </p:nvSpPr>
        <p:spPr>
          <a:xfrm>
            <a:off x="2782888" y="1679575"/>
            <a:ext cx="6697663" cy="34988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5632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400" y="1057275"/>
            <a:ext cx="8197850" cy="499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 rot="10800000">
            <a:off x="2782888" y="1700213"/>
            <a:ext cx="6265863" cy="31686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 rot="10800000">
            <a:off x="3863975" y="1700213"/>
            <a:ext cx="5616575" cy="3168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8371" name="矩形 2"/>
          <p:cNvSpPr/>
          <p:nvPr/>
        </p:nvSpPr>
        <p:spPr>
          <a:xfrm>
            <a:off x="3856038" y="1854200"/>
            <a:ext cx="6056312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285750" indent="-285750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官僚作风的水牛局长搪塞民众回避现实掩盖自身无能；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因舆论导向而被调职转岗的娘娘腔豹子；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女性在特殊工种就业中面临的性别歧视；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拒绝为低保人群提供商品服务的大象店员；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利用他人对儿童的同情心进行欺诈的狐狸；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视人命为草芥却信奉家人第一的黑手党；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以及，卖盗版蝶的黄鼠狼；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群体迷失的仓鼠金融白领；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问来问去都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too simple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的猪记者；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当然，还有本片的片名，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</a:rPr>
              <a:t>Zootopia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，动物园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乌托邦。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矩形 1"/>
          <p:cNvSpPr/>
          <p:nvPr/>
        </p:nvSpPr>
        <p:spPr>
          <a:xfrm>
            <a:off x="4978400" y="1227138"/>
            <a:ext cx="2012950" cy="460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1A1A1A"/>
                </a:solidFill>
                <a:latin typeface="-apple-system" charset="0"/>
                <a:ea typeface="宋体" panose="02010600030101010101" pitchFamily="2" charset="-122"/>
              </a:rPr>
              <a:t>疯狂动物城</a:t>
            </a:r>
            <a:endParaRPr lang="zh-CN" altLang="en-US" sz="2400" b="1" dirty="0">
              <a:solidFill>
                <a:srgbClr val="1A1A1A"/>
              </a:solidFill>
              <a:latin typeface="-apple-system" charset="0"/>
              <a:ea typeface="宋体" panose="02010600030101010101" pitchFamily="2" charset="-122"/>
            </a:endParaRPr>
          </a:p>
        </p:txBody>
      </p:sp>
      <p:sp>
        <p:nvSpPr>
          <p:cNvPr id="31746" name="文本框 1"/>
          <p:cNvSpPr txBox="1"/>
          <p:nvPr/>
        </p:nvSpPr>
        <p:spPr>
          <a:xfrm>
            <a:off x="3322638" y="520700"/>
            <a:ext cx="5324475" cy="5835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89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届奥斯卡最佳动画长片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747" name="图片 2" descr="00300359932_affc5a2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4113" y="2206625"/>
            <a:ext cx="7486650" cy="387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TextBox 18"/>
          <p:cNvSpPr txBox="1"/>
          <p:nvPr/>
        </p:nvSpPr>
        <p:spPr>
          <a:xfrm>
            <a:off x="2582863" y="1525588"/>
            <a:ext cx="702468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 noProof="1" dirty="0">
                <a:latin typeface="Agency FB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zh-CN" altLang="en-US" sz="2400" noProof="1">
                <a:latin typeface="+mj-lt"/>
                <a:ea typeface="+mj-ea"/>
                <a:cs typeface="+mj-cs"/>
              </a:rPr>
              <a:t>该片讲述了在一个所有动物和平共处的动物城市，兔子朱迪通过自己努力奋斗完成自己儿时的梦想，成为动物警察的故事。 该片于2016年3月4日中国大陆同步北美上映。总票房全球10.2亿美元，获得获得了第89届奥斯卡最佳长篇动画奖。</a:t>
            </a:r>
            <a:endParaRPr lang="zh-CN" altLang="en-US" sz="2400" b="1" spc="300" noProof="1" dirty="0" smtClean="0">
              <a:latin typeface="Agency FB" pitchFamily="34" charset="0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1"/>
          <p:cNvSpPr>
            <a:spLocks noGrp="1"/>
          </p:cNvSpPr>
          <p:nvPr>
            <p:ph type="ctrTitle"/>
          </p:nvPr>
        </p:nvSpPr>
        <p:spPr>
          <a:xfrm>
            <a:off x="2406650" y="674688"/>
            <a:ext cx="6675438" cy="931862"/>
          </a:xfrm>
          <a:solidFill>
            <a:schemeClr val="accent1"/>
          </a:solidFill>
        </p:spPr>
        <p:txBody>
          <a:bodyPr anchor="ctr"/>
          <a:p>
            <a:pPr defTabSz="914400">
              <a:buClrTx/>
              <a:buSzTx/>
              <a:buFontTx/>
            </a:pPr>
            <a:r>
              <a:rPr lang="zh-CN" altLang="en-US" sz="2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导演：拜恩·霍华德（Byron Howard）</a:t>
            </a:r>
            <a:endParaRPr lang="zh-CN" altLang="en-US" sz="2800" kern="12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42" name="副标题 2"/>
          <p:cNvSpPr>
            <a:spLocks noGrp="1"/>
          </p:cNvSpPr>
          <p:nvPr>
            <p:ph type="subTitle" idx="1"/>
          </p:nvPr>
        </p:nvSpPr>
        <p:spPr/>
        <p:txBody>
          <a:bodyPr anchor="t"/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35843" name="图片 3" descr="thumb_1_300_410_201605191133314848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1988" y="2024063"/>
            <a:ext cx="3011487" cy="4110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p>
            <a:pPr algn="l" defTabSz="914400">
              <a:buClrTx/>
              <a:buSzTx/>
              <a:buFontTx/>
            </a:pPr>
            <a:r>
              <a:rPr lang="en-US" altLang="zh-CN" sz="2000" kern="1200" baseline="0">
                <a:latin typeface="+mj-lt"/>
                <a:ea typeface="+mj-ea"/>
                <a:cs typeface="+mj-cs"/>
              </a:rPr>
              <a:t>      </a:t>
            </a:r>
            <a:br>
              <a:rPr lang="en-US" altLang="zh-CN" sz="2000" kern="1200" baseline="0">
                <a:latin typeface="+mj-lt"/>
                <a:ea typeface="+mj-ea"/>
                <a:cs typeface="+mj-cs"/>
              </a:rPr>
            </a:br>
            <a:br>
              <a:rPr lang="en-US" altLang="zh-CN" sz="2000" kern="1200" baseline="0">
                <a:latin typeface="+mj-lt"/>
                <a:ea typeface="+mj-ea"/>
                <a:cs typeface="+mj-cs"/>
              </a:rPr>
            </a:br>
            <a:br>
              <a:rPr lang="en-US" altLang="zh-CN" sz="2000" kern="1200" baseline="0">
                <a:latin typeface="+mj-lt"/>
                <a:ea typeface="+mj-ea"/>
                <a:cs typeface="+mj-cs"/>
              </a:rPr>
            </a:br>
            <a:br>
              <a:rPr lang="en-US" altLang="zh-CN" sz="2000" kern="1200" baseline="0">
                <a:latin typeface="+mj-lt"/>
                <a:ea typeface="+mj-ea"/>
                <a:cs typeface="+mj-cs"/>
              </a:rPr>
            </a:br>
            <a:r>
              <a:rPr lang="en-US" altLang="zh-CN" sz="2000" kern="1200" baseline="0">
                <a:latin typeface="+mj-lt"/>
                <a:ea typeface="+mj-ea"/>
                <a:cs typeface="+mj-cs"/>
              </a:rPr>
              <a:t>        </a:t>
            </a:r>
            <a:r>
              <a:rPr lang="zh-CN" altLang="en-US"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拜恩·霍华德于1988年在迪士尼世界度假时选择了自己的职业道路，当时他第一次听到了迪士尼公司要在那里创办动画片厂的计划。霍华德于</a:t>
            </a:r>
            <a:r>
              <a:rPr lang="zh-CN" altLang="en-US" sz="240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1991年加入迪士尼公司</a:t>
            </a:r>
            <a:r>
              <a:rPr lang="zh-CN" altLang="en-US"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，当时他在奥兰多的迪士尼－米高梅片厂担任动画旅游主持人。</a:t>
            </a:r>
            <a:br>
              <a:rPr lang="zh-CN" altLang="en-US"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　霍华德于1994年以助理动画师（进行中间镜头动画开发的初级动画师）的身份正式加入华特迪士尼动画片厂。他为《风中奇缘》“Pocahontas”创作了中间镜头画面，随后他又担任了《花木兰》的动画师以及动画短片《约翰·亨利》“John Henry”的监督动画师。后来他再次为科波拉·杜布勒斯担任了《星际宝贝》“Lilo　&amp;　Stitch”的监督动画师，并且参与了莉萝姐姐南妮的角色创作。他还为该片设计了一些配角形象。《熊的传说》为他赢得了安尼动画电影杰出动画角色奖提名。</a:t>
            </a:r>
            <a:br>
              <a:rPr lang="zh-CN" altLang="en-US"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000" kern="1200" baseline="0">
                <a:latin typeface="+mj-lt"/>
                <a:ea typeface="+mj-ea"/>
                <a:cs typeface="+mj-cs"/>
              </a:rPr>
              <a:t>　　　　</a:t>
            </a:r>
            <a:endParaRPr lang="zh-CN" altLang="en-US" sz="20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36866" name="副标题 2"/>
          <p:cNvSpPr>
            <a:spLocks noGrp="1"/>
          </p:cNvSpPr>
          <p:nvPr>
            <p:ph type="subTitle" idx="1"/>
          </p:nvPr>
        </p:nvSpPr>
        <p:spPr/>
        <p:txBody>
          <a:bodyPr anchor="t"/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588" y="1127125"/>
            <a:ext cx="9144000" cy="549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708275" y="482600"/>
            <a:ext cx="6377940" cy="4603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spc="300" noProof="1" dirty="0">
                <a:latin typeface="Agency FB" pitchFamily="34" charset="0"/>
                <a:ea typeface="宋体" panose="02010600030101010101" pitchFamily="2" charset="-122"/>
                <a:cs typeface="+mn-cs"/>
              </a:rPr>
              <a:t>盘点：</a:t>
            </a:r>
            <a:r>
              <a:rPr lang="en-US" altLang="zh-CN" sz="2400" b="1" spc="300" noProof="1" dirty="0">
                <a:latin typeface="Agency FB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lang="zh-CN" altLang="en-US" sz="2400" b="1" spc="300" noProof="1" dirty="0">
                <a:latin typeface="Agency FB" pitchFamily="34" charset="0"/>
                <a:ea typeface="宋体" panose="02010600030101010101" pitchFamily="2" charset="-122"/>
                <a:cs typeface="+mn-cs"/>
              </a:rPr>
              <a:t>疯狂动物城</a:t>
            </a:r>
            <a:r>
              <a:rPr lang="en-US" altLang="zh-CN" sz="2400" b="1" spc="300" noProof="1" dirty="0">
                <a:latin typeface="Agency FB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lang="zh-CN" altLang="en-US" sz="2400" b="1" spc="300" noProof="1" dirty="0">
                <a:latin typeface="Agency FB" pitchFamily="34" charset="0"/>
                <a:ea typeface="宋体" panose="02010600030101010101" pitchFamily="2" charset="-122"/>
                <a:cs typeface="+mn-cs"/>
              </a:rPr>
              <a:t>的几处讽刺与隐喻</a:t>
            </a:r>
            <a:endParaRPr lang="zh-CN" altLang="en-US" sz="2400" b="1" spc="300" noProof="1" dirty="0">
              <a:latin typeface="Agency FB" pitchFamily="34" charset="0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矩形 19"/>
          <p:cNvSpPr/>
          <p:nvPr/>
        </p:nvSpPr>
        <p:spPr>
          <a:xfrm>
            <a:off x="1733550" y="200025"/>
            <a:ext cx="8880475" cy="66119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203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3993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0" y="1196975"/>
            <a:ext cx="8759825" cy="4462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7213" y="88900"/>
            <a:ext cx="8537575" cy="685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663" y="701675"/>
            <a:ext cx="8659812" cy="615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push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WPS 演示</Application>
  <PresentationFormat>宽屏</PresentationFormat>
  <Paragraphs>25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Arial Unicode MS</vt:lpstr>
      <vt:lpstr>Calibri</vt:lpstr>
      <vt:lpstr>微软雅黑</vt:lpstr>
      <vt:lpstr>-apple-system</vt:lpstr>
      <vt:lpstr>Segoe Print</vt:lpstr>
      <vt:lpstr>Agency FB</vt:lpstr>
      <vt:lpstr>Office 主题</vt:lpstr>
      <vt:lpstr>PowerPoint 演示文稿</vt:lpstr>
      <vt:lpstr>PowerPoint 演示文稿</vt:lpstr>
      <vt:lpstr>PowerPoint 演示文稿</vt:lpstr>
      <vt:lpstr>导演：拜恩·霍华德（Byron Howard）</vt:lpstr>
      <vt:lpstr>                  拜恩·霍华德于1988年在迪士尼世界度假时选择了自己的职业道路，当时他第一次听到了迪士尼公司要在那里创办动画片厂的计划。霍华德于1991年加入迪士尼公司，当时他在奥兰多的迪士尼－米高梅片厂担任动画旅游主持人。 　　霍华德于1994年以助理动画师（进行中间镜头动画开发的初级动画师）的身份正式加入华特迪士尼动画片厂。他为《风中奇缘》“Pocahontas”创作了中间镜头画面，随后他又担任了《花木兰》的动画师以及动画短片《约翰·亨利》“John Henry”的监督动画师。后来他再次为科波拉·杜布勒斯担任了《星际宝贝》“Lilo　&amp;　Stitch”的监督动画师，并且参与了莉萝姐姐南妮的角色创作。他还为该片设计了一些配角形象。《熊的传说》为他赢得了安尼动画电影杰出动画角色奖提名。 　　　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2020-02-11T09:40:14Z</dcterms:created>
  <dcterms:modified xsi:type="dcterms:W3CDTF">2020-02-11T09:41:19Z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