
<file path=[Content_Types].xml><?xml version="1.0" encoding="utf-8"?>
<Types xmlns="http://schemas.openxmlformats.org/package/2006/content-types">
  <Default Extension="jpeg" ContentType="image/jpe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14"/>
  </p:handoutMasterIdLst>
  <p:sldIdLst>
    <p:sldId id="256" r:id="rId3"/>
    <p:sldId id="267" r:id="rId4"/>
    <p:sldId id="277" r:id="rId5"/>
    <p:sldId id="278" r:id="rId6"/>
    <p:sldId id="269" r:id="rId7"/>
    <p:sldId id="270" r:id="rId8"/>
    <p:sldId id="272" r:id="rId9"/>
    <p:sldId id="273" r:id="rId10"/>
    <p:sldId id="274" r:id="rId11"/>
    <p:sldId id="276" r:id="rId12"/>
    <p:sldId id="275" r:id="rId13"/>
  </p:sldIdLst>
  <p:sldSz cx="9144000" cy="6858000" type="screen4x3"/>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1302" y="-84"/>
      </p:cViewPr>
      <p:guideLst>
        <p:guide orient="horz" pos="2160"/>
        <p:guide pos="290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694DC2B-5276-4BE7-A6FC-5F97E93B77B9}" type="datetimeFigureOut">
              <a:rPr lang="zh-CN" altLang="en-US" smtClean="0"/>
            </a:fld>
            <a:endParaRPr lang="zh-CN" altLang="en-US"/>
          </a:p>
        </p:txBody>
      </p:sp>
      <p:sp>
        <p:nvSpPr>
          <p:cNvPr id="4" name="页脚占位符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8EDF5812-FF5B-4F23-90DC-B3A592E4814E}"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8" name="标题 7"/>
          <p:cNvSpPr>
            <a:spLocks noGrp="1"/>
          </p:cNvSpPr>
          <p:nvPr>
            <p:ph type="ctrTitle"/>
          </p:nvPr>
        </p:nvSpPr>
        <p:spPr>
          <a:xfrm>
            <a:off x="2286000" y="3124200"/>
            <a:ext cx="6172200" cy="1894362"/>
          </a:xfrm>
        </p:spPr>
        <p:txBody>
          <a:bodyPr/>
          <a:lstStyle>
            <a:lvl1pPr>
              <a:defRPr b="1"/>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bwMode="auto">
          <a:xfrm rot="5400000">
            <a:off x="7764621" y="1174097"/>
            <a:ext cx="2286000" cy="381000"/>
          </a:xfrm>
        </p:spPr>
        <p:txBody>
          <a:bodyPr/>
          <a:lstStyle/>
          <a:p>
            <a:fld id="{72EE08D2-F3F2-4666-9810-1DED01A4BD6D}" type="datetimeFigureOut">
              <a:rPr lang="zh-CN" altLang="en-US" smtClean="0"/>
            </a:fld>
            <a:endParaRPr lang="zh-CN" altLang="en-US"/>
          </a:p>
        </p:txBody>
      </p:sp>
      <p:sp>
        <p:nvSpPr>
          <p:cNvPr id="17" name="页脚占位符 16"/>
          <p:cNvSpPr>
            <a:spLocks noGrp="1"/>
          </p:cNvSpPr>
          <p:nvPr>
            <p:ph type="ftr" sz="quarter" idx="11"/>
          </p:nvPr>
        </p:nvSpPr>
        <p:spPr bwMode="auto">
          <a:xfrm rot="5400000">
            <a:off x="7077269" y="4181669"/>
            <a:ext cx="3657600" cy="384048"/>
          </a:xfrm>
        </p:spPr>
        <p:txBody>
          <a:bodyPr/>
          <a:lstStyle/>
          <a:p>
            <a:endParaRPr lang="zh-CN"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接连接符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接连接符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接连接符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椭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椭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椭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灯片编号占位符 28"/>
          <p:cNvSpPr>
            <a:spLocks noGrp="1"/>
          </p:cNvSpPr>
          <p:nvPr>
            <p:ph type="sldNum" sz="quarter" idx="12"/>
          </p:nvPr>
        </p:nvSpPr>
        <p:spPr bwMode="auto">
          <a:xfrm>
            <a:off x="1325544" y="4928702"/>
            <a:ext cx="609600" cy="517524"/>
          </a:xfrm>
        </p:spPr>
        <p:txBody>
          <a:bodyPr/>
          <a:lstStyle/>
          <a:p>
            <a:fld id="{305B8B1A-0BEA-4A91-B35B-C3D90F35DC5A}"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2EE08D2-F3F2-4666-9810-1DED01A4BD6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5B8B1A-0BEA-4A91-B35B-C3D90F35DC5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16764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2EE08D2-F3F2-4666-9810-1DED01A4BD6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5B8B1A-0BEA-4A91-B35B-C3D90F35DC5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2EE08D2-F3F2-4666-9810-1DED01A4BD6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5B8B1A-0BEA-4A91-B35B-C3D90F35DC5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457200" y="1600200"/>
            <a:ext cx="7467600" cy="4873752"/>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72EE08D2-F3F2-4666-9810-1DED01A4BD6D}" type="datetimeFigureOut">
              <a:rPr lang="zh-CN" altLang="en-US" smtClean="0"/>
            </a:fld>
            <a:endParaRPr lang="zh-CN" altLang="en-US"/>
          </a:p>
        </p:txBody>
      </p:sp>
      <p:sp>
        <p:nvSpPr>
          <p:cNvPr id="9" name="灯片编号占位符 8"/>
          <p:cNvSpPr>
            <a:spLocks noGrp="1"/>
          </p:cNvSpPr>
          <p:nvPr>
            <p:ph type="sldNum" sz="quarter" idx="15"/>
          </p:nvPr>
        </p:nvSpPr>
        <p:spPr/>
        <p:txBody>
          <a:bodyPr rtlCol="0"/>
          <a:lstStyle/>
          <a:p>
            <a:fld id="{305B8B1A-0BEA-4A91-B35B-C3D90F35DC5A}" type="slidenum">
              <a:rPr lang="zh-CN" altLang="en-US" smtClean="0"/>
            </a:fld>
            <a:endParaRPr lang="zh-CN" altLang="en-US"/>
          </a:p>
        </p:txBody>
      </p:sp>
      <p:sp>
        <p:nvSpPr>
          <p:cNvPr id="10" name="页脚占位符 9"/>
          <p:cNvSpPr>
            <a:spLocks noGrp="1"/>
          </p:cNvSpPr>
          <p:nvPr>
            <p:ph type="ftr" sz="quarter" idx="16"/>
          </p:nvPr>
        </p:nvSpPr>
        <p:spPr/>
        <p:txBody>
          <a:bodyPr rtlCol="0"/>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286000" y="2895600"/>
            <a:ext cx="6172200" cy="2053590"/>
          </a:xfrm>
        </p:spPr>
        <p:txBody>
          <a:bodyPr/>
          <a:lstStyle>
            <a:lvl1pPr algn="l">
              <a:buNone/>
              <a:defRPr sz="3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bwMode="auto">
          <a:xfrm rot="5400000">
            <a:off x="7763256" y="1170432"/>
            <a:ext cx="2286000" cy="381000"/>
          </a:xfrm>
        </p:spPr>
        <p:txBody>
          <a:bodyPr/>
          <a:lstStyle/>
          <a:p>
            <a:fld id="{72EE08D2-F3F2-4666-9810-1DED01A4BD6D}" type="datetimeFigureOut">
              <a:rPr lang="zh-CN" altLang="en-US" smtClean="0"/>
            </a:fld>
            <a:endParaRPr lang="zh-CN" altLang="en-US"/>
          </a:p>
        </p:txBody>
      </p:sp>
      <p:sp>
        <p:nvSpPr>
          <p:cNvPr id="5" name="页脚占位符 4"/>
          <p:cNvSpPr>
            <a:spLocks noGrp="1"/>
          </p:cNvSpPr>
          <p:nvPr>
            <p:ph type="ftr" sz="quarter" idx="11"/>
          </p:nvPr>
        </p:nvSpPr>
        <p:spPr bwMode="auto">
          <a:xfrm rot="5400000">
            <a:off x="7077456" y="4178808"/>
            <a:ext cx="3657600" cy="384048"/>
          </a:xfrm>
        </p:spPr>
        <p:txBody>
          <a:bodyPr/>
          <a:lstStyle/>
          <a:p>
            <a:endParaRPr lang="zh-CN"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接连接符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接连接符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椭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椭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椭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接连接符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灯片编号占位符 5"/>
          <p:cNvSpPr>
            <a:spLocks noGrp="1"/>
          </p:cNvSpPr>
          <p:nvPr>
            <p:ph type="sldNum" sz="quarter" idx="12"/>
          </p:nvPr>
        </p:nvSpPr>
        <p:spPr bwMode="auto">
          <a:xfrm>
            <a:off x="1340616" y="4928702"/>
            <a:ext cx="609600" cy="517524"/>
          </a:xfrm>
        </p:spPr>
        <p:txBody>
          <a:bodyPr/>
          <a:lstStyle/>
          <a:p>
            <a:fld id="{305B8B1A-0BEA-4A91-B35B-C3D90F35DC5A}"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72EE08D2-F3F2-4666-9810-1DED01A4BD6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5B8B1A-0BEA-4A91-B35B-C3D90F35DC5A}" type="slidenum">
              <a:rPr lang="zh-CN" altLang="en-US" smtClean="0"/>
            </a:fld>
            <a:endParaRPr lang="zh-CN" altLang="en-US"/>
          </a:p>
        </p:txBody>
      </p:sp>
      <p:sp>
        <p:nvSpPr>
          <p:cNvPr id="9" name="内容占位符 8"/>
          <p:cNvSpPr>
            <a:spLocks noGrp="1"/>
          </p:cNvSpPr>
          <p:nvPr>
            <p:ph sz="quarter" idx="1"/>
          </p:nvPr>
        </p:nvSpPr>
        <p:spPr>
          <a:xfrm>
            <a:off x="457200" y="1600200"/>
            <a:ext cx="3657600" cy="4572000"/>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270248" y="1600200"/>
            <a:ext cx="3657600" cy="4572000"/>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7543800" cy="1143000"/>
          </a:xfrm>
        </p:spPr>
        <p:txBody>
          <a:bodyPr anchor="b"/>
          <a:lstStyle>
            <a:lvl1pPr>
              <a:defRPr/>
            </a:lvl1pPr>
          </a:lstStyle>
          <a:p>
            <a:r>
              <a:rPr kumimoji="0" lang="zh-CN" altLang="en-US" smtClean="0"/>
              <a:t>单击此处编辑母版标题样式</a:t>
            </a:r>
            <a:endParaRPr kumimoji="0" lang="en-US"/>
          </a:p>
        </p:txBody>
      </p:sp>
      <p:sp>
        <p:nvSpPr>
          <p:cNvPr id="7" name="日期占位符 6"/>
          <p:cNvSpPr>
            <a:spLocks noGrp="1"/>
          </p:cNvSpPr>
          <p:nvPr>
            <p:ph type="dt" sz="half" idx="10"/>
          </p:nvPr>
        </p:nvSpPr>
        <p:spPr/>
        <p:txBody>
          <a:bodyPr/>
          <a:lstStyle/>
          <a:p>
            <a:fld id="{72EE08D2-F3F2-4666-9810-1DED01A4BD6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5B8B1A-0BEA-4A91-B35B-C3D90F35DC5A}" type="slidenum">
              <a:rPr lang="zh-CN" altLang="en-US" smtClean="0"/>
            </a:fld>
            <a:endParaRPr lang="zh-CN" altLang="en-US"/>
          </a:p>
        </p:txBody>
      </p:sp>
      <p:sp>
        <p:nvSpPr>
          <p:cNvPr id="11" name="内容占位符 10"/>
          <p:cNvSpPr>
            <a:spLocks noGrp="1"/>
          </p:cNvSpPr>
          <p:nvPr>
            <p:ph sz="quarter" idx="2"/>
          </p:nvPr>
        </p:nvSpPr>
        <p:spPr>
          <a:xfrm>
            <a:off x="457200" y="2362200"/>
            <a:ext cx="3657600" cy="3886200"/>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3" name="内容占位符 12"/>
          <p:cNvSpPr>
            <a:spLocks noGrp="1"/>
          </p:cNvSpPr>
          <p:nvPr>
            <p:ph sz="quarter" idx="4"/>
          </p:nvPr>
        </p:nvSpPr>
        <p:spPr>
          <a:xfrm>
            <a:off x="4371975" y="2362200"/>
            <a:ext cx="3657600" cy="3886200"/>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2" name="文本占位符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endParaRPr kumimoji="0" lang="zh-CN" altLang="en-US" smtClean="0"/>
          </a:p>
        </p:txBody>
      </p:sp>
      <p:sp>
        <p:nvSpPr>
          <p:cNvPr id="14" name="文本占位符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endParaRPr kumimoji="0" lang="zh-CN" altLang="en-US"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6" name="日期占位符 5"/>
          <p:cNvSpPr>
            <a:spLocks noGrp="1"/>
          </p:cNvSpPr>
          <p:nvPr>
            <p:ph type="dt" sz="half" idx="10"/>
          </p:nvPr>
        </p:nvSpPr>
        <p:spPr/>
        <p:txBody>
          <a:bodyPr rtlCol="0"/>
          <a:lstStyle/>
          <a:p>
            <a:fld id="{72EE08D2-F3F2-4666-9810-1DED01A4BD6D}" type="datetimeFigureOut">
              <a:rPr lang="zh-CN" altLang="en-US" smtClean="0"/>
            </a:fld>
            <a:endParaRPr lang="zh-CN" altLang="en-US"/>
          </a:p>
        </p:txBody>
      </p:sp>
      <p:sp>
        <p:nvSpPr>
          <p:cNvPr id="7" name="灯片编号占位符 6"/>
          <p:cNvSpPr>
            <a:spLocks noGrp="1"/>
          </p:cNvSpPr>
          <p:nvPr>
            <p:ph type="sldNum" sz="quarter" idx="11"/>
          </p:nvPr>
        </p:nvSpPr>
        <p:spPr/>
        <p:txBody>
          <a:bodyPr rtlCol="0"/>
          <a:lstStyle/>
          <a:p>
            <a:fld id="{305B8B1A-0BEA-4A91-B35B-C3D90F35DC5A}" type="slidenum">
              <a:rPr lang="zh-CN" altLang="en-US" smtClean="0"/>
            </a:fld>
            <a:endParaRPr lang="zh-CN" altLang="en-US"/>
          </a:p>
        </p:txBody>
      </p:sp>
      <p:sp>
        <p:nvSpPr>
          <p:cNvPr id="8" name="页脚占位符 7"/>
          <p:cNvSpPr>
            <a:spLocks noGrp="1"/>
          </p:cNvSpPr>
          <p:nvPr>
            <p:ph type="ftr" sz="quarter" idx="12"/>
          </p:nvPr>
        </p:nvSpPr>
        <p:spPr/>
        <p:txBody>
          <a:bodyPr rtlCol="0"/>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EE08D2-F3F2-4666-9810-1DED01A4BD6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5B8B1A-0BEA-4A91-B35B-C3D90F35DC5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10" name="直接连接符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标题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8" name="直接连接符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接连接符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接连接符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椭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内容占位符 17"/>
          <p:cNvSpPr>
            <a:spLocks noGrp="1"/>
          </p:cNvSpPr>
          <p:nvPr>
            <p:ph sz="quarter" idx="1"/>
          </p:nvPr>
        </p:nvSpPr>
        <p:spPr>
          <a:xfrm>
            <a:off x="304800" y="274320"/>
            <a:ext cx="5638800" cy="6327648"/>
          </a:xfrm>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21" name="日期占位符 20"/>
          <p:cNvSpPr>
            <a:spLocks noGrp="1"/>
          </p:cNvSpPr>
          <p:nvPr>
            <p:ph type="dt" sz="half" idx="14"/>
          </p:nvPr>
        </p:nvSpPr>
        <p:spPr/>
        <p:txBody>
          <a:bodyPr rtlCol="0"/>
          <a:lstStyle/>
          <a:p>
            <a:fld id="{72EE08D2-F3F2-4666-9810-1DED01A4BD6D}" type="datetimeFigureOut">
              <a:rPr lang="zh-CN" altLang="en-US" smtClean="0"/>
            </a:fld>
            <a:endParaRPr lang="zh-CN" altLang="en-US"/>
          </a:p>
        </p:txBody>
      </p:sp>
      <p:sp>
        <p:nvSpPr>
          <p:cNvPr id="22" name="灯片编号占位符 21"/>
          <p:cNvSpPr>
            <a:spLocks noGrp="1"/>
          </p:cNvSpPr>
          <p:nvPr>
            <p:ph type="sldNum" sz="quarter" idx="15"/>
          </p:nvPr>
        </p:nvSpPr>
        <p:spPr/>
        <p:txBody>
          <a:bodyPr rtlCol="0"/>
          <a:lstStyle/>
          <a:p>
            <a:fld id="{305B8B1A-0BEA-4A91-B35B-C3D90F35DC5A}" type="slidenum">
              <a:rPr lang="zh-CN" altLang="en-US" smtClean="0"/>
            </a:fld>
            <a:endParaRPr lang="zh-CN" altLang="en-US"/>
          </a:p>
        </p:txBody>
      </p:sp>
      <p:sp>
        <p:nvSpPr>
          <p:cNvPr id="23" name="页脚占位符 22"/>
          <p:cNvSpPr>
            <a:spLocks noGrp="1"/>
          </p:cNvSpPr>
          <p:nvPr>
            <p:ph type="ftr" sz="quarter" idx="16"/>
          </p:nvPr>
        </p:nvSpPr>
        <p:spPr/>
        <p:txBody>
          <a:bodyPr rtlCol="0"/>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9" name="直接连接符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椭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标题 1"/>
          <p:cNvSpPr>
            <a:spLocks noGrp="1"/>
          </p:cNvSpPr>
          <p:nvPr>
            <p:ph type="title"/>
          </p:nvPr>
        </p:nvSpPr>
        <p:spPr>
          <a:xfrm rot="5400000">
            <a:off x="3350133" y="3200400"/>
            <a:ext cx="6309360" cy="457200"/>
          </a:xfrm>
        </p:spPr>
        <p:txBody>
          <a:bodyPr anchor="b"/>
          <a:lstStyle>
            <a:lvl1pPr algn="l">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CN" altLang="en-US" smtClean="0"/>
              <a:t>单击图标添加图片</a:t>
            </a:r>
            <a:endParaRPr kumimoji="0" lang="en-US" dirty="0"/>
          </a:p>
        </p:txBody>
      </p:sp>
      <p:sp>
        <p:nvSpPr>
          <p:cNvPr id="4" name="文本占位符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10" name="直接连接符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接连接符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接连接符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接连接符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占位符 16"/>
          <p:cNvSpPr>
            <a:spLocks noGrp="1"/>
          </p:cNvSpPr>
          <p:nvPr>
            <p:ph type="dt" sz="half" idx="10"/>
          </p:nvPr>
        </p:nvSpPr>
        <p:spPr/>
        <p:txBody>
          <a:bodyPr rtlCol="0"/>
          <a:lstStyle/>
          <a:p>
            <a:fld id="{72EE08D2-F3F2-4666-9810-1DED01A4BD6D}" type="datetimeFigureOut">
              <a:rPr lang="zh-CN" altLang="en-US" smtClean="0"/>
            </a:fld>
            <a:endParaRPr lang="zh-CN" altLang="en-US"/>
          </a:p>
        </p:txBody>
      </p:sp>
      <p:sp>
        <p:nvSpPr>
          <p:cNvPr id="18" name="灯片编号占位符 17"/>
          <p:cNvSpPr>
            <a:spLocks noGrp="1"/>
          </p:cNvSpPr>
          <p:nvPr>
            <p:ph type="sldNum" sz="quarter" idx="11"/>
          </p:nvPr>
        </p:nvSpPr>
        <p:spPr/>
        <p:txBody>
          <a:bodyPr rtlCol="0"/>
          <a:lstStyle/>
          <a:p>
            <a:fld id="{305B8B1A-0BEA-4A91-B35B-C3D90F35DC5A}" type="slidenum">
              <a:rPr lang="zh-CN" altLang="en-US" smtClean="0"/>
            </a:fld>
            <a:endParaRPr lang="zh-CN" altLang="en-US"/>
          </a:p>
        </p:txBody>
      </p:sp>
      <p:sp>
        <p:nvSpPr>
          <p:cNvPr id="21" name="页脚占位符 20"/>
          <p:cNvSpPr>
            <a:spLocks noGrp="1"/>
          </p:cNvSpPr>
          <p:nvPr>
            <p:ph type="ftr" sz="quarter" idx="12"/>
          </p:nvPr>
        </p:nvSpPr>
        <p:spPr/>
        <p:txBody>
          <a:bodyPr rtlCol="0"/>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直接连接符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标题占位符 21"/>
          <p:cNvSpPr>
            <a:spLocks noGrp="1"/>
          </p:cNvSpPr>
          <p:nvPr>
            <p:ph type="title"/>
          </p:nvPr>
        </p:nvSpPr>
        <p:spPr>
          <a:xfrm>
            <a:off x="457200" y="274638"/>
            <a:ext cx="7467600" cy="1143000"/>
          </a:xfrm>
          <a:prstGeom prst="rect">
            <a:avLst/>
          </a:prstGeom>
        </p:spPr>
        <p:txBody>
          <a:bodyPr vert="horz" anchor="b">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2EE08D2-F3F2-4666-9810-1DED01A4BD6D}" type="datetimeFigureOut">
              <a:rPr lang="zh-CN" altLang="en-US" smtClean="0"/>
            </a:fld>
            <a:endParaRPr lang="zh-CN" altLang="en-US"/>
          </a:p>
        </p:txBody>
      </p:sp>
      <p:sp>
        <p:nvSpPr>
          <p:cNvPr id="3" name="页脚占位符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CN" altLang="en-US"/>
          </a:p>
        </p:txBody>
      </p:sp>
      <p:sp>
        <p:nvSpPr>
          <p:cNvPr id="7" name="直接连接符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接连接符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椭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灯片编号占位符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05B8B1A-0BEA-4A91-B35B-C3D90F35DC5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panose="05020102010507070707"/>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panose="05020102010507070707"/>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iqiyi.com/v_19rqyac77s.html" TargetMode="Externa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GI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GIF"/><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AutoShape 4" descr="http://f1.diyitui.com/61/75/cd/91/54/bb/d1/32/8d/1b/b1/d6/e7/0c/ba/9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6150" name="AutoShape 6" descr="http://f1.diyitui.com/61/75/cd/91/54/bb/d1/32/8d/1b/b1/d6/e7/0c/ba/9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6152" name="AutoShape 8" descr="http://f1.diyitui.com/61/75/cd/91/54/bb/d1/32/8d/1b/b1/d6/e7/0c/ba/9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2" name="矩形 1"/>
          <p:cNvSpPr/>
          <p:nvPr/>
        </p:nvSpPr>
        <p:spPr>
          <a:xfrm>
            <a:off x="5457225" y="2935129"/>
            <a:ext cx="2880320" cy="706755"/>
          </a:xfrm>
          <a:prstGeom prst="rect">
            <a:avLst/>
          </a:prstGeom>
        </p:spPr>
        <p:txBody>
          <a:bodyPr wrap="square">
            <a:spAutoFit/>
          </a:bodyPr>
          <a:lstStyle/>
          <a:p>
            <a:r>
              <a:rPr lang="zh-CN" altLang="en-US" sz="4000" b="1" dirty="0" smtClean="0">
                <a:solidFill>
                  <a:schemeClr val="tx1"/>
                </a:solidFill>
                <a:latin typeface="方正姚体" panose="02010601030101010101" pitchFamily="2" charset="-122"/>
                <a:ea typeface="方正姚体" panose="02010601030101010101" pitchFamily="2" charset="-122"/>
              </a:rPr>
              <a:t>家庭与梦想</a:t>
            </a:r>
            <a:endParaRPr lang="zh-CN" altLang="en-US" sz="4000" b="1" dirty="0" smtClean="0">
              <a:solidFill>
                <a:schemeClr val="tx1"/>
              </a:solidFill>
              <a:latin typeface="方正姚体" panose="02010601030101010101" pitchFamily="2" charset="-122"/>
              <a:ea typeface="方正姚体" panose="02010601030101010101" pitchFamily="2" charset="-122"/>
            </a:endParaRPr>
          </a:p>
        </p:txBody>
      </p:sp>
      <p:sp>
        <p:nvSpPr>
          <p:cNvPr id="8" name="矩形 7"/>
          <p:cNvSpPr/>
          <p:nvPr/>
        </p:nvSpPr>
        <p:spPr>
          <a:xfrm>
            <a:off x="5457040" y="4030365"/>
            <a:ext cx="2880320" cy="706755"/>
          </a:xfrm>
          <a:prstGeom prst="rect">
            <a:avLst/>
          </a:prstGeom>
        </p:spPr>
        <p:txBody>
          <a:bodyPr wrap="square">
            <a:spAutoFit/>
          </a:bodyPr>
          <a:lstStyle/>
          <a:p>
            <a:r>
              <a:rPr lang="zh-CN" altLang="en-US" sz="4000" b="1" dirty="0" smtClean="0">
                <a:solidFill>
                  <a:schemeClr val="tx1"/>
                </a:solidFill>
                <a:latin typeface="方正姚体" panose="02010601030101010101" pitchFamily="2" charset="-122"/>
                <a:ea typeface="方正姚体" panose="02010601030101010101" pitchFamily="2" charset="-122"/>
              </a:rPr>
              <a:t>死亡与遗忘</a:t>
            </a:r>
            <a:endParaRPr lang="zh-CN" altLang="en-US" sz="4000" b="1" dirty="0" smtClean="0">
              <a:solidFill>
                <a:schemeClr val="tx1"/>
              </a:solidFill>
              <a:latin typeface="方正姚体" panose="02010601030101010101" pitchFamily="2" charset="-122"/>
              <a:ea typeface="方正姚体" panose="02010601030101010101" pitchFamily="2" charset="-122"/>
            </a:endParaRPr>
          </a:p>
        </p:txBody>
      </p:sp>
      <p:sp>
        <p:nvSpPr>
          <p:cNvPr id="3" name="文本框 2"/>
          <p:cNvSpPr txBox="1"/>
          <p:nvPr/>
        </p:nvSpPr>
        <p:spPr>
          <a:xfrm>
            <a:off x="570230" y="513080"/>
            <a:ext cx="8002905" cy="583565"/>
          </a:xfrm>
          <a:prstGeom prst="rect">
            <a:avLst/>
          </a:prstGeom>
          <a:noFill/>
        </p:spPr>
        <p:txBody>
          <a:bodyPr wrap="square" rtlCol="0">
            <a:spAutoFit/>
          </a:bodyPr>
          <a:p>
            <a:r>
              <a:rPr lang="zh-CN" altLang="en-US" sz="3200" dirty="0">
                <a:solidFill>
                  <a:schemeClr val="tx1"/>
                </a:solidFill>
                <a:latin typeface="方正姚体" panose="02010601030101010101" pitchFamily="2" charset="-122"/>
                <a:ea typeface="方正姚体" panose="02010601030101010101" pitchFamily="2" charset="-122"/>
                <a:sym typeface="+mn-ea"/>
              </a:rPr>
              <a:t>第90届奥斯卡最佳动画长片</a:t>
            </a:r>
            <a:r>
              <a:rPr lang="en-US" altLang="zh-CN" sz="3200" dirty="0">
                <a:solidFill>
                  <a:schemeClr val="tx1"/>
                </a:solidFill>
                <a:latin typeface="方正姚体" panose="02010601030101010101" pitchFamily="2" charset="-122"/>
                <a:ea typeface="方正姚体" panose="02010601030101010101" pitchFamily="2" charset="-122"/>
                <a:sym typeface="+mn-ea"/>
              </a:rPr>
              <a:t>-</a:t>
            </a:r>
            <a:r>
              <a:rPr lang="zh-CN" altLang="en-US" sz="3200" dirty="0">
                <a:solidFill>
                  <a:schemeClr val="tx1"/>
                </a:solidFill>
                <a:latin typeface="方正姚体" panose="02010601030101010101" pitchFamily="2" charset="-122"/>
                <a:ea typeface="方正姚体" panose="02010601030101010101" pitchFamily="2" charset="-122"/>
                <a:sym typeface="+mn-ea"/>
              </a:rPr>
              <a:t>《寻梦环游记》</a:t>
            </a:r>
            <a:endParaRPr lang="zh-CN" altLang="en-US" sz="3200" dirty="0">
              <a:solidFill>
                <a:schemeClr val="tx1"/>
              </a:solidFill>
              <a:latin typeface="方正姚体" panose="02010601030101010101" pitchFamily="2" charset="-122"/>
              <a:ea typeface="方正姚体" panose="02010601030101010101" pitchFamily="2" charset="-122"/>
              <a:sym typeface="+mn-ea"/>
            </a:endParaRPr>
          </a:p>
        </p:txBody>
      </p:sp>
      <p:pic>
        <p:nvPicPr>
          <p:cNvPr id="4" name="图片 3" descr="LnWoW74mLBD"/>
          <p:cNvPicPr>
            <a:picLocks noChangeAspect="1"/>
          </p:cNvPicPr>
          <p:nvPr/>
        </p:nvPicPr>
        <p:blipFill>
          <a:blip r:embed="rId1"/>
          <a:srcRect l="-2010" t="11229" r="2010" b="11902"/>
          <a:stretch>
            <a:fillRect/>
          </a:stretch>
        </p:blipFill>
        <p:spPr>
          <a:xfrm>
            <a:off x="784225" y="1541145"/>
            <a:ext cx="4427220" cy="45891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1975" y="840423"/>
            <a:ext cx="7467600" cy="1143000"/>
          </a:xfrm>
        </p:spPr>
        <p:txBody>
          <a:bodyPr>
            <a:normAutofit/>
          </a:bodyPr>
          <a:lstStyle/>
          <a:p>
            <a:r>
              <a:rPr lang="en-US" altLang="zh-CN" sz="4000" b="1" dirty="0" smtClean="0">
                <a:solidFill>
                  <a:schemeClr val="tx1"/>
                </a:solidFill>
                <a:latin typeface="方正姚体" panose="02010601030101010101" pitchFamily="2" charset="-122"/>
                <a:ea typeface="方正姚体" panose="02010601030101010101" pitchFamily="2" charset="-122"/>
                <a:sym typeface="+mn-ea"/>
              </a:rPr>
              <a:t>                        </a:t>
            </a:r>
            <a:endParaRPr lang="zh-CN" altLang="en-US" sz="4000" b="1" dirty="0">
              <a:solidFill>
                <a:srgbClr val="FF0000"/>
              </a:solidFill>
              <a:latin typeface="华文彩云" panose="02010800040101010101" pitchFamily="2" charset="-122"/>
              <a:ea typeface="华文彩云" panose="02010800040101010101" pitchFamily="2" charset="-122"/>
              <a:cs typeface="+mn-cs"/>
            </a:endParaRPr>
          </a:p>
        </p:txBody>
      </p:sp>
      <p:sp>
        <p:nvSpPr>
          <p:cNvPr id="5" name="内容占位符 4"/>
          <p:cNvSpPr>
            <a:spLocks noGrp="1"/>
          </p:cNvSpPr>
          <p:nvPr>
            <p:ph sz="quarter" idx="1"/>
          </p:nvPr>
        </p:nvSpPr>
        <p:spPr>
          <a:xfrm>
            <a:off x="561975" y="425450"/>
            <a:ext cx="7847330" cy="1972945"/>
          </a:xfrm>
        </p:spPr>
        <p:txBody>
          <a:bodyPr>
            <a:normAutofit/>
          </a:bodyPr>
          <a:lstStyle/>
          <a:p>
            <a:r>
              <a:rPr lang="zh-CN" altLang="zh-CN" dirty="0" smtClean="0"/>
              <a:t>《寻梦</a:t>
            </a:r>
            <a:r>
              <a:rPr lang="zh-CN" altLang="en-US" dirty="0" smtClean="0"/>
              <a:t>环游记</a:t>
            </a:r>
            <a:r>
              <a:rPr lang="zh-CN" altLang="zh-CN" dirty="0" smtClean="0"/>
              <a:t>》</a:t>
            </a:r>
            <a:r>
              <a:rPr lang="zh-CN" altLang="zh-CN" dirty="0"/>
              <a:t>就像在剥一颗洋葱，每剥一层，都能看到更新鲜的食材和更让人惊叹的</a:t>
            </a:r>
            <a:r>
              <a:rPr lang="zh-CN" altLang="zh-CN" dirty="0" smtClean="0"/>
              <a:t>秘密</a:t>
            </a:r>
            <a:r>
              <a:rPr lang="zh-CN" altLang="en-US" dirty="0" smtClean="0"/>
              <a:t>，</a:t>
            </a:r>
            <a:r>
              <a:rPr lang="zh-CN" altLang="zh-CN" dirty="0" smtClean="0"/>
              <a:t>等到</a:t>
            </a:r>
            <a:r>
              <a:rPr lang="zh-CN" altLang="zh-CN" dirty="0"/>
              <a:t>你剥完这颗洋葱，最后你会发现，自己不知不觉已泪流满面</a:t>
            </a:r>
            <a:r>
              <a:rPr lang="zh-CN" altLang="zh-CN" b="1" dirty="0" smtClean="0"/>
              <a:t>。</a:t>
            </a:r>
            <a:endParaRPr lang="zh-CN" altLang="en-US" dirty="0"/>
          </a:p>
        </p:txBody>
      </p:sp>
      <p:pic>
        <p:nvPicPr>
          <p:cNvPr id="3" name="图片 2" descr="47821a22c5384daf96173ca989f8e5ea"/>
          <p:cNvPicPr>
            <a:picLocks noChangeAspect="1"/>
          </p:cNvPicPr>
          <p:nvPr/>
        </p:nvPicPr>
        <p:blipFill>
          <a:blip r:embed="rId1"/>
          <a:srcRect r="27519"/>
          <a:stretch>
            <a:fillRect/>
          </a:stretch>
        </p:blipFill>
        <p:spPr>
          <a:xfrm>
            <a:off x="1389380" y="1606550"/>
            <a:ext cx="6493510" cy="50387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0295" y="581978"/>
            <a:ext cx="7467600" cy="1143000"/>
          </a:xfrm>
        </p:spPr>
        <p:txBody>
          <a:bodyPr>
            <a:normAutofit/>
          </a:bodyPr>
          <a:lstStyle/>
          <a:p>
            <a:endParaRPr lang="zh-CN" altLang="en-US" sz="4000" b="1" dirty="0">
              <a:solidFill>
                <a:srgbClr val="FF0000"/>
              </a:solidFill>
              <a:latin typeface="华文彩云" panose="02010800040101010101" pitchFamily="2" charset="-122"/>
              <a:ea typeface="华文彩云" panose="02010800040101010101" pitchFamily="2" charset="-122"/>
              <a:cs typeface="+mn-cs"/>
            </a:endParaRPr>
          </a:p>
        </p:txBody>
      </p:sp>
      <p:sp>
        <p:nvSpPr>
          <p:cNvPr id="3" name="矩形 2"/>
          <p:cNvSpPr/>
          <p:nvPr/>
        </p:nvSpPr>
        <p:spPr>
          <a:xfrm>
            <a:off x="4952365" y="2152015"/>
            <a:ext cx="3041650" cy="2553335"/>
          </a:xfrm>
          <a:prstGeom prst="rect">
            <a:avLst/>
          </a:prstGeom>
        </p:spPr>
        <p:txBody>
          <a:bodyPr wrap="square">
            <a:spAutoFit/>
          </a:bodyPr>
          <a:lstStyle/>
          <a:p>
            <a:r>
              <a:rPr lang="en-US" altLang="zh-CN" dirty="0" smtClean="0"/>
              <a:t>   </a:t>
            </a:r>
            <a:r>
              <a:rPr lang="zh-CN" altLang="en-US" sz="2000" dirty="0" smtClean="0"/>
              <a:t>米格尔</a:t>
            </a:r>
            <a:r>
              <a:rPr lang="zh-CN" altLang="zh-CN" sz="2000" dirty="0"/>
              <a:t>从不相信亡灵节，到最后跪在曾曾曾奶奶面前弹起</a:t>
            </a:r>
            <a:r>
              <a:rPr lang="en-US" altLang="zh-CN" sz="2000" dirty="0"/>
              <a:t>“remember me”</a:t>
            </a:r>
            <a:r>
              <a:rPr lang="zh-CN" altLang="zh-CN" sz="2000" dirty="0"/>
              <a:t>，让曾曾曾奶奶努力想起曾经的亲人，想起了爸爸</a:t>
            </a:r>
            <a:r>
              <a:rPr lang="zh-CN" altLang="zh-CN" sz="2000" dirty="0" smtClean="0"/>
              <a:t>。他的</a:t>
            </a:r>
            <a:r>
              <a:rPr lang="zh-CN" altLang="zh-CN" sz="2000" dirty="0"/>
              <a:t>心路历程也开始转变，领悟到了家人的重要，是全片最好的升华。</a:t>
            </a:r>
            <a:endParaRPr lang="zh-CN" altLang="en-US" sz="2000" dirty="0"/>
          </a:p>
        </p:txBody>
      </p:sp>
      <p:sp>
        <p:nvSpPr>
          <p:cNvPr id="5" name="矩形 4"/>
          <p:cNvSpPr/>
          <p:nvPr/>
        </p:nvSpPr>
        <p:spPr>
          <a:xfrm>
            <a:off x="2864485" y="892810"/>
            <a:ext cx="3702685" cy="706755"/>
          </a:xfrm>
          <a:prstGeom prst="rect">
            <a:avLst/>
          </a:prstGeom>
        </p:spPr>
        <p:txBody>
          <a:bodyPr wrap="square">
            <a:spAutoFit/>
          </a:bodyPr>
          <a:lstStyle/>
          <a:p>
            <a:r>
              <a:rPr lang="en-US" altLang="zh-CN" sz="4000" b="1" dirty="0" smtClean="0">
                <a:latin typeface="方正姚体" panose="02010601030101010101" pitchFamily="2" charset="-122"/>
                <a:ea typeface="方正姚体" panose="02010601030101010101" pitchFamily="2" charset="-122"/>
              </a:rPr>
              <a:t>《</a:t>
            </a:r>
            <a:r>
              <a:rPr lang="zh-CN" altLang="zh-CN" sz="4000" b="1" dirty="0" smtClean="0">
                <a:latin typeface="方正姚体" panose="02010601030101010101" pitchFamily="2" charset="-122"/>
                <a:ea typeface="方正姚体" panose="02010601030101010101" pitchFamily="2" charset="-122"/>
              </a:rPr>
              <a:t>寻梦环游记</a:t>
            </a:r>
            <a:r>
              <a:rPr lang="en-US" altLang="zh-CN" sz="4000" b="1" dirty="0" smtClean="0">
                <a:latin typeface="方正姚体" panose="02010601030101010101" pitchFamily="2" charset="-122"/>
                <a:ea typeface="方正姚体" panose="02010601030101010101" pitchFamily="2" charset="-122"/>
              </a:rPr>
              <a:t>》</a:t>
            </a:r>
            <a:endParaRPr lang="zh-CN" altLang="en-US" sz="4000" dirty="0">
              <a:latin typeface="方正姚体" panose="02010601030101010101" pitchFamily="2" charset="-122"/>
              <a:ea typeface="方正姚体" panose="02010601030101010101" pitchFamily="2" charset="-122"/>
            </a:endParaRPr>
          </a:p>
        </p:txBody>
      </p:sp>
      <p:sp>
        <p:nvSpPr>
          <p:cNvPr id="8" name="矩形 7"/>
          <p:cNvSpPr/>
          <p:nvPr/>
        </p:nvSpPr>
        <p:spPr>
          <a:xfrm>
            <a:off x="843280" y="5129530"/>
            <a:ext cx="7150735" cy="829945"/>
          </a:xfrm>
          <a:prstGeom prst="rect">
            <a:avLst/>
          </a:prstGeom>
        </p:spPr>
        <p:txBody>
          <a:bodyPr wrap="square">
            <a:spAutoFit/>
          </a:bodyPr>
          <a:lstStyle/>
          <a:p>
            <a:r>
              <a:rPr lang="en-US" altLang="zh-CN" sz="2400" dirty="0" smtClean="0"/>
              <a:t>   </a:t>
            </a:r>
            <a:r>
              <a:rPr lang="zh-CN" altLang="zh-CN" sz="2400" dirty="0" smtClean="0"/>
              <a:t>美好</a:t>
            </a:r>
            <a:r>
              <a:rPr lang="zh-CN" altLang="zh-CN" sz="2400" dirty="0"/>
              <a:t>的东西总是可以温暖人心，当你们看完这部电影后，一定会觉得内心有暖流淌过。</a:t>
            </a:r>
            <a:endParaRPr lang="zh-CN" altLang="en-US" sz="2400" dirty="0"/>
          </a:p>
        </p:txBody>
      </p:sp>
      <p:pic>
        <p:nvPicPr>
          <p:cNvPr id="4" name="图片 3" descr="005uzPduzy7hh8onjru7c&amp;690"/>
          <p:cNvPicPr>
            <a:picLocks noChangeAspect="1"/>
          </p:cNvPicPr>
          <p:nvPr/>
        </p:nvPicPr>
        <p:blipFill>
          <a:blip r:embed="rId1"/>
          <a:srcRect l="10574" r="4849"/>
          <a:stretch>
            <a:fillRect/>
          </a:stretch>
        </p:blipFill>
        <p:spPr>
          <a:xfrm>
            <a:off x="778510" y="2014220"/>
            <a:ext cx="4043045" cy="2829560"/>
          </a:xfrm>
          <a:prstGeom prst="rect">
            <a:avLst/>
          </a:prstGeom>
        </p:spPr>
      </p:pic>
      <p:sp>
        <p:nvSpPr>
          <p:cNvPr id="7" name="文本框 6"/>
          <p:cNvSpPr txBox="1"/>
          <p:nvPr/>
        </p:nvSpPr>
        <p:spPr>
          <a:xfrm>
            <a:off x="1090295" y="5959475"/>
            <a:ext cx="3056255" cy="368300"/>
          </a:xfrm>
          <a:prstGeom prst="rect">
            <a:avLst/>
          </a:prstGeom>
          <a:noFill/>
        </p:spPr>
        <p:txBody>
          <a:bodyPr wrap="square" rtlCol="0">
            <a:spAutoFit/>
          </a:bodyPr>
          <a:p>
            <a:r>
              <a:rPr lang="en-US" altLang="zh-CN">
                <a:hlinkClick r:id="rId2" tooltip="" action="ppaction://hlinkfile"/>
              </a:rPr>
              <a:t>remember me</a:t>
            </a:r>
            <a:endParaRPr lang="en-US" altLang="zh-C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6950" y="305118"/>
            <a:ext cx="7467600" cy="1143000"/>
          </a:xfrm>
        </p:spPr>
        <p:txBody>
          <a:bodyPr>
            <a:normAutofit fontScale="90000"/>
          </a:bodyPr>
          <a:lstStyle/>
          <a:p>
            <a:r>
              <a:rPr lang="en-US" altLang="zh-CN" sz="2400" cap="none" dirty="0">
                <a:solidFill>
                  <a:schemeClr val="tx1"/>
                </a:solidFill>
                <a:latin typeface="+mn-lt"/>
                <a:ea typeface="+mn-ea"/>
                <a:cs typeface="+mn-cs"/>
              </a:rPr>
              <a:t>                       </a:t>
            </a:r>
            <a:r>
              <a:rPr lang="zh-CN" altLang="en-US" sz="3600" cap="none" dirty="0">
                <a:solidFill>
                  <a:schemeClr val="tx1"/>
                </a:solidFill>
                <a:latin typeface="方正姚体" panose="02010601030101010101" pitchFamily="2" charset="-122"/>
                <a:ea typeface="方正姚体" panose="02010601030101010101" pitchFamily="2" charset="-122"/>
                <a:cs typeface="+mn-cs"/>
              </a:rPr>
              <a:t>《寻梦环游记》</a:t>
            </a:r>
            <a:br>
              <a:rPr lang="zh-CN" altLang="en-US" sz="3600" cap="none" dirty="0">
                <a:solidFill>
                  <a:schemeClr val="tx1"/>
                </a:solidFill>
                <a:latin typeface="方正姚体" panose="02010601030101010101" pitchFamily="2" charset="-122"/>
                <a:ea typeface="方正姚体" panose="02010601030101010101" pitchFamily="2" charset="-122"/>
                <a:cs typeface="+mn-cs"/>
              </a:rPr>
            </a:br>
            <a:r>
              <a:rPr lang="zh-CN" altLang="en-US" sz="3600" cap="none" dirty="0">
                <a:solidFill>
                  <a:schemeClr val="tx1"/>
                </a:solidFill>
                <a:latin typeface="方正姚体" panose="02010601030101010101" pitchFamily="2" charset="-122"/>
                <a:ea typeface="方正姚体" panose="02010601030101010101" pitchFamily="2" charset="-122"/>
                <a:cs typeface="+mn-cs"/>
              </a:rPr>
              <a:t>          </a:t>
            </a:r>
            <a:r>
              <a:rPr lang="zh-CN" altLang="en-US" sz="3200" cap="none" dirty="0">
                <a:solidFill>
                  <a:schemeClr val="tx1"/>
                </a:solidFill>
                <a:latin typeface="方正姚体" panose="02010601030101010101" pitchFamily="2" charset="-122"/>
                <a:ea typeface="方正姚体" panose="02010601030101010101" pitchFamily="2" charset="-122"/>
                <a:cs typeface="+mn-cs"/>
              </a:rPr>
              <a:t>一个狂欢般温暖的亡灵世界</a:t>
            </a:r>
            <a:endParaRPr lang="zh-CN" altLang="en-US" sz="3200" cap="none" dirty="0">
              <a:solidFill>
                <a:schemeClr val="tx1"/>
              </a:solidFill>
              <a:latin typeface="方正姚体" panose="02010601030101010101" pitchFamily="2" charset="-122"/>
              <a:ea typeface="方正姚体" panose="02010601030101010101" pitchFamily="2" charset="-122"/>
              <a:cs typeface="+mn-cs"/>
            </a:endParaRPr>
          </a:p>
        </p:txBody>
      </p:sp>
      <p:sp>
        <p:nvSpPr>
          <p:cNvPr id="5" name="内容占位符 4"/>
          <p:cNvSpPr>
            <a:spLocks noGrp="1"/>
          </p:cNvSpPr>
          <p:nvPr>
            <p:ph sz="quarter" idx="1"/>
          </p:nvPr>
        </p:nvSpPr>
        <p:spPr>
          <a:xfrm>
            <a:off x="786944" y="1661567"/>
            <a:ext cx="7571184" cy="1972816"/>
          </a:xfrm>
        </p:spPr>
        <p:txBody>
          <a:bodyPr>
            <a:normAutofit/>
          </a:bodyPr>
          <a:lstStyle/>
          <a:p>
            <a:r>
              <a:rPr lang="zh-CN" altLang="en-US" dirty="0"/>
              <a:t>该片讲述了梦想成为音乐家的小男孩米格尔和魅力十足的落魄乐手海克特在五彩斑斓的神秘世界开启了一段奇妙非凡的冒险旅程。</a:t>
            </a:r>
            <a:endParaRPr lang="zh-CN" altLang="en-US" dirty="0"/>
          </a:p>
        </p:txBody>
      </p:sp>
      <p:sp>
        <p:nvSpPr>
          <p:cNvPr id="10" name="矩形 9"/>
          <p:cNvSpPr/>
          <p:nvPr/>
        </p:nvSpPr>
        <p:spPr>
          <a:xfrm>
            <a:off x="3709556" y="3530094"/>
            <a:ext cx="4320480" cy="1198880"/>
          </a:xfrm>
          <a:prstGeom prst="rect">
            <a:avLst/>
          </a:prstGeom>
        </p:spPr>
        <p:txBody>
          <a:bodyPr wrap="square">
            <a:spAutoFit/>
          </a:bodyPr>
          <a:lstStyle/>
          <a:p>
            <a:r>
              <a:rPr lang="zh-CN" altLang="en-US" sz="2400" b="1" dirty="0">
                <a:solidFill>
                  <a:srgbClr val="FF0000"/>
                </a:solidFill>
                <a:latin typeface="+mn-ea"/>
              </a:rPr>
              <a:t>该片是皮克斯首部以音乐为题材的</a:t>
            </a:r>
            <a:r>
              <a:rPr lang="zh-CN" altLang="en-US" sz="2400" b="1" dirty="0" smtClean="0">
                <a:solidFill>
                  <a:srgbClr val="FF0000"/>
                </a:solidFill>
                <a:latin typeface="+mn-ea"/>
              </a:rPr>
              <a:t>电影，创作灵感来源于墨西哥亡灵节。</a:t>
            </a:r>
            <a:endParaRPr lang="zh-CN" altLang="en-US" sz="2400" b="1" dirty="0">
              <a:solidFill>
                <a:srgbClr val="FF0000"/>
              </a:solidFill>
              <a:latin typeface="+mn-ea"/>
            </a:endParaRPr>
          </a:p>
        </p:txBody>
      </p:sp>
      <p:pic>
        <p:nvPicPr>
          <p:cNvPr id="6" name="Picture 2" descr="https://p1.ssl.qhmsg.com/dr/270_500_/t019f3882dc55bf7d80.png?size=1080x15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87624" y="3068960"/>
            <a:ext cx="2016224" cy="28227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                  </a:t>
            </a:r>
            <a:r>
              <a:rPr lang="zh-CN" altLang="en-US" sz="4000" b="1">
                <a:solidFill>
                  <a:schemeClr val="tx1"/>
                </a:solidFill>
                <a:latin typeface="方正姚体" panose="02010601030101010101" pitchFamily="2" charset="-122"/>
                <a:ea typeface="方正姚体" panose="02010601030101010101" pitchFamily="2" charset="-122"/>
                <a:sym typeface="+mn-ea"/>
              </a:rPr>
              <a:t>墨西哥“亡灵节”</a:t>
            </a:r>
            <a:endParaRPr lang="zh-CN" altLang="en-US" sz="4000" b="1">
              <a:solidFill>
                <a:schemeClr val="tx1"/>
              </a:solidFill>
              <a:latin typeface="方正姚体" panose="02010601030101010101" pitchFamily="2" charset="-122"/>
              <a:ea typeface="方正姚体" panose="02010601030101010101" pitchFamily="2" charset="-122"/>
              <a:sym typeface="+mn-ea"/>
            </a:endParaRPr>
          </a:p>
        </p:txBody>
      </p:sp>
      <p:sp>
        <p:nvSpPr>
          <p:cNvPr id="3" name="文本占位符 2"/>
          <p:cNvSpPr>
            <a:spLocks noGrp="1"/>
          </p:cNvSpPr>
          <p:nvPr>
            <p:ph type="body" idx="1"/>
          </p:nvPr>
        </p:nvSpPr>
        <p:spPr/>
        <p:txBody>
          <a:bodyPr/>
          <a:p>
            <a:r>
              <a:rPr lang="zh-CN" altLang="en-US"/>
              <a:t>从10月31日起，墨西哥举国欢度“亡灵节”（也叫“死人节”“Death Day”）。11月1日是墨西哥的“幼灵节”——祭奠死去的孩子，11月2日是“成灵节”——祭奠死去的成年人，这两天通称为“鬼节”。墨西哥的这一节日，既与西方的“万圣节”有相似之处，又不完全相同。表现了浓厚的印第安民族文化特色。墨西哥亡灵节是以印第安土著文化为主导的印第安文化和西班牙文化结合的产物。印第安土著的亡灵节在每年七八月间。土著人认为，只有善待亡灵，让亡灵高高兴兴地回家过个节，来年活着的人才会得到亡灵保佑，无病无灾，庄稼也会大丰收。</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a:xfrm>
            <a:off x="457200" y="4158615"/>
            <a:ext cx="7771130" cy="4873625"/>
          </a:xfrm>
        </p:spPr>
        <p:txBody>
          <a:bodyPr>
            <a:normAutofit/>
          </a:bodyPr>
          <a:p>
            <a:endParaRPr lang="zh-CN" altLang="en-US"/>
          </a:p>
          <a:p>
            <a:r>
              <a:rPr lang="zh-CN" altLang="en-US"/>
              <a:t>    在墨西哥民间文化当中，这具美丽的枯骨叫卡塔琳娜，生前她是一位生活在上流社会的女人。卡塔琳娜是亡灵节庆典当中最受欢迎的人物。</a:t>
            </a:r>
            <a:r>
              <a:rPr lang="zh-CN" altLang="en-US">
                <a:sym typeface="+mn-ea"/>
              </a:rPr>
              <a:t>墨西哥人乐天地接受了死亡和死亡的各种符号，尤其是“卡拉维拉（calavera）”，尤其是头骨。</a:t>
            </a:r>
            <a:endParaRPr lang="zh-CN" altLang="en-US"/>
          </a:p>
        </p:txBody>
      </p:sp>
      <p:pic>
        <p:nvPicPr>
          <p:cNvPr id="32" name="图片 32" descr="2"/>
          <p:cNvPicPr>
            <a:picLocks noChangeAspect="1"/>
          </p:cNvPicPr>
          <p:nvPr/>
        </p:nvPicPr>
        <p:blipFill>
          <a:blip r:embed="rId1"/>
          <a:stretch>
            <a:fillRect/>
          </a:stretch>
        </p:blipFill>
        <p:spPr>
          <a:xfrm>
            <a:off x="2240915" y="392430"/>
            <a:ext cx="4192270" cy="39331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sz="4000" b="1" dirty="0">
              <a:solidFill>
                <a:srgbClr val="FF0000"/>
              </a:solidFill>
              <a:latin typeface="华文彩云" panose="02010800040101010101" pitchFamily="2" charset="-122"/>
              <a:ea typeface="华文彩云" panose="02010800040101010101" pitchFamily="2" charset="-122"/>
              <a:cs typeface="+mn-cs"/>
            </a:endParaRPr>
          </a:p>
        </p:txBody>
      </p:sp>
      <p:sp>
        <p:nvSpPr>
          <p:cNvPr id="7" name="矩形 6"/>
          <p:cNvSpPr/>
          <p:nvPr/>
        </p:nvSpPr>
        <p:spPr>
          <a:xfrm>
            <a:off x="1913042" y="776382"/>
            <a:ext cx="4429517" cy="707886"/>
          </a:xfrm>
          <a:prstGeom prst="rect">
            <a:avLst/>
          </a:prstGeom>
        </p:spPr>
        <p:txBody>
          <a:bodyPr wrap="square">
            <a:spAutoFit/>
          </a:bodyPr>
          <a:lstStyle/>
          <a:p>
            <a:r>
              <a:rPr lang="zh-CN" altLang="en-US" sz="4000" b="1" dirty="0" smtClean="0">
                <a:solidFill>
                  <a:srgbClr val="0070C0"/>
                </a:solidFill>
                <a:latin typeface="华文行楷" panose="02010800040101010101" pitchFamily="2" charset="-122"/>
                <a:ea typeface="华文行楷" panose="02010800040101010101" pitchFamily="2" charset="-122"/>
              </a:rPr>
              <a:t>表层</a:t>
            </a:r>
            <a:r>
              <a:rPr lang="zh-CN" altLang="en-US" sz="4000" b="1" dirty="0" smtClean="0">
                <a:solidFill>
                  <a:srgbClr val="0070C0"/>
                </a:solidFill>
                <a:latin typeface="方正姚体" panose="02010601030101010101" pitchFamily="2" charset="-122"/>
                <a:ea typeface="方正姚体" panose="02010601030101010101" pitchFamily="2" charset="-122"/>
              </a:rPr>
              <a:t>：</a:t>
            </a:r>
            <a:r>
              <a:rPr lang="zh-CN" altLang="en-US" sz="4000" b="1" dirty="0" smtClean="0">
                <a:solidFill>
                  <a:schemeClr val="tx1"/>
                </a:solidFill>
                <a:latin typeface="方正姚体" panose="02010601030101010101" pitchFamily="2" charset="-122"/>
                <a:ea typeface="方正姚体" panose="02010601030101010101" pitchFamily="2" charset="-122"/>
              </a:rPr>
              <a:t>家庭与梦想</a:t>
            </a:r>
            <a:endParaRPr lang="zh-CN" altLang="en-US" sz="4000" b="1" dirty="0" smtClean="0">
              <a:solidFill>
                <a:schemeClr val="tx1"/>
              </a:solidFill>
              <a:latin typeface="方正姚体" panose="02010601030101010101" pitchFamily="2" charset="-122"/>
              <a:ea typeface="方正姚体" panose="02010601030101010101" pitchFamily="2" charset="-122"/>
            </a:endParaRPr>
          </a:p>
        </p:txBody>
      </p:sp>
      <p:sp>
        <p:nvSpPr>
          <p:cNvPr id="4" name="矩形 3"/>
          <p:cNvSpPr/>
          <p:nvPr/>
        </p:nvSpPr>
        <p:spPr>
          <a:xfrm>
            <a:off x="1045210" y="1555750"/>
            <a:ext cx="7052945" cy="1630045"/>
          </a:xfrm>
          <a:prstGeom prst="rect">
            <a:avLst/>
          </a:prstGeom>
        </p:spPr>
        <p:txBody>
          <a:bodyPr wrap="square">
            <a:spAutoFit/>
          </a:bodyPr>
          <a:lstStyle/>
          <a:p>
            <a:r>
              <a:rPr lang="en-US" altLang="zh-CN" dirty="0" smtClean="0"/>
              <a:t>   </a:t>
            </a:r>
            <a:r>
              <a:rPr lang="en-US" altLang="zh-CN" sz="2800" dirty="0" smtClean="0"/>
              <a:t> </a:t>
            </a:r>
            <a:r>
              <a:rPr lang="zh-CN" altLang="zh-CN" sz="2400" dirty="0" smtClean="0"/>
              <a:t>影片男主</a:t>
            </a:r>
            <a:r>
              <a:rPr lang="zh-CN" altLang="en-US" sz="2400" dirty="0" smtClean="0"/>
              <a:t>角</a:t>
            </a:r>
            <a:r>
              <a:rPr lang="zh-CN" altLang="zh-CN" sz="2400" dirty="0" smtClean="0"/>
              <a:t>米格</a:t>
            </a:r>
            <a:r>
              <a:rPr lang="zh-CN" altLang="zh-CN" sz="2400" dirty="0"/>
              <a:t>尔，是出生在一个做鞋的世家，而且这个家族痛恨音乐，然而米格尔却从小热爱音乐，</a:t>
            </a:r>
            <a:r>
              <a:rPr lang="zh-CN" altLang="zh-CN" sz="2400" b="1" dirty="0"/>
              <a:t>一个是自己的音乐梦想，一个是家族鞋匠的传承，米格尔应该何从何</a:t>
            </a:r>
            <a:r>
              <a:rPr lang="zh-CN" altLang="zh-CN" sz="2400" b="1" dirty="0" smtClean="0"/>
              <a:t>从</a:t>
            </a:r>
            <a:r>
              <a:rPr lang="zh-CN" altLang="en-US" sz="2400" b="1" dirty="0" smtClean="0"/>
              <a:t>？</a:t>
            </a:r>
            <a:endParaRPr lang="zh-CN" altLang="en-US" sz="2400" dirty="0"/>
          </a:p>
        </p:txBody>
      </p:sp>
      <p:pic>
        <p:nvPicPr>
          <p:cNvPr id="9" name="图片 8" descr="https://imgsrc.baidu.com/baike/pic/item/f9dcd100baa1cd1193629e8eb212c8fcc2ce2d4c.jp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61478" y="3669541"/>
            <a:ext cx="5221605" cy="244856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sz="4000" b="1" dirty="0">
              <a:solidFill>
                <a:srgbClr val="FF0000"/>
              </a:solidFill>
              <a:latin typeface="华文彩云" panose="02010800040101010101" pitchFamily="2" charset="-122"/>
              <a:ea typeface="华文彩云" panose="02010800040101010101" pitchFamily="2" charset="-122"/>
              <a:cs typeface="+mn-cs"/>
            </a:endParaRPr>
          </a:p>
        </p:txBody>
      </p:sp>
      <p:sp>
        <p:nvSpPr>
          <p:cNvPr id="7" name="矩形 6"/>
          <p:cNvSpPr/>
          <p:nvPr/>
        </p:nvSpPr>
        <p:spPr>
          <a:xfrm>
            <a:off x="3068975" y="709960"/>
            <a:ext cx="2880320" cy="707886"/>
          </a:xfrm>
          <a:prstGeom prst="rect">
            <a:avLst/>
          </a:prstGeom>
        </p:spPr>
        <p:txBody>
          <a:bodyPr wrap="square">
            <a:spAutoFit/>
          </a:bodyPr>
          <a:lstStyle/>
          <a:p>
            <a:r>
              <a:rPr lang="zh-CN" altLang="en-US" sz="4000" b="1" dirty="0" smtClean="0">
                <a:solidFill>
                  <a:schemeClr val="tx1"/>
                </a:solidFill>
                <a:latin typeface="方正姚体" panose="02010601030101010101" pitchFamily="2" charset="-122"/>
                <a:ea typeface="方正姚体" panose="02010601030101010101" pitchFamily="2" charset="-122"/>
              </a:rPr>
              <a:t>家庭与梦想</a:t>
            </a:r>
            <a:endParaRPr lang="zh-CN" altLang="en-US" sz="4000" b="1" dirty="0" smtClean="0">
              <a:solidFill>
                <a:schemeClr val="tx1"/>
              </a:solidFill>
              <a:latin typeface="方正姚体" panose="02010601030101010101" pitchFamily="2" charset="-122"/>
              <a:ea typeface="方正姚体" panose="02010601030101010101" pitchFamily="2" charset="-122"/>
            </a:endParaRPr>
          </a:p>
        </p:txBody>
      </p:sp>
      <p:sp>
        <p:nvSpPr>
          <p:cNvPr id="4" name="矩形 3"/>
          <p:cNvSpPr/>
          <p:nvPr/>
        </p:nvSpPr>
        <p:spPr>
          <a:xfrm>
            <a:off x="307271" y="1765573"/>
            <a:ext cx="3600400" cy="4399915"/>
          </a:xfrm>
          <a:prstGeom prst="rect">
            <a:avLst/>
          </a:prstGeom>
        </p:spPr>
        <p:txBody>
          <a:bodyPr wrap="square">
            <a:spAutoFit/>
          </a:bodyPr>
          <a:lstStyle/>
          <a:p>
            <a:r>
              <a:rPr lang="en-US" altLang="zh-CN" dirty="0" smtClean="0"/>
              <a:t>   </a:t>
            </a:r>
            <a:r>
              <a:rPr lang="zh-CN" altLang="zh-CN" sz="2000" dirty="0" smtClean="0"/>
              <a:t>之后</a:t>
            </a:r>
            <a:r>
              <a:rPr lang="zh-CN" altLang="zh-CN" sz="2000" dirty="0"/>
              <a:t>米格尔穿越到了亡灵世界，其实也是自己寻找音乐</a:t>
            </a:r>
            <a:r>
              <a:rPr lang="zh-CN" altLang="zh-CN" sz="2000" dirty="0" smtClean="0"/>
              <a:t>梦想</a:t>
            </a:r>
            <a:r>
              <a:rPr lang="zh-CN" altLang="en-US" sz="2000" dirty="0" smtClean="0"/>
              <a:t>、</a:t>
            </a:r>
            <a:r>
              <a:rPr lang="zh-CN" altLang="zh-CN" sz="2000" dirty="0" smtClean="0"/>
              <a:t>寻找</a:t>
            </a:r>
            <a:r>
              <a:rPr lang="zh-CN" altLang="zh-CN" sz="2000" dirty="0"/>
              <a:t>自我的过程</a:t>
            </a:r>
            <a:r>
              <a:rPr lang="zh-CN" altLang="zh-CN" sz="2000" dirty="0" smtClean="0"/>
              <a:t>。他</a:t>
            </a:r>
            <a:r>
              <a:rPr lang="zh-CN" altLang="zh-CN" sz="2000" dirty="0"/>
              <a:t>进入亡灵世界之后，需要得到逝去家人的祝福才能回到人间</a:t>
            </a:r>
            <a:r>
              <a:rPr lang="zh-CN" altLang="zh-CN" sz="2000" dirty="0" smtClean="0"/>
              <a:t>。但</a:t>
            </a:r>
            <a:r>
              <a:rPr lang="zh-CN" altLang="zh-CN" sz="2000" dirty="0"/>
              <a:t>米格尔一开始是拒绝的，因为他的曾曾曾奶奶给他下了音乐诅咒</a:t>
            </a:r>
            <a:r>
              <a:rPr lang="zh-CN" altLang="zh-CN" sz="2000" dirty="0" smtClean="0"/>
              <a:t>。</a:t>
            </a:r>
            <a:r>
              <a:rPr lang="zh-CN" altLang="zh-CN" sz="2000" dirty="0"/>
              <a:t>他为了自己的音乐梦想，躲避着家人，躲避着祝福，不顾一切的奔向他的音乐梦想</a:t>
            </a:r>
            <a:r>
              <a:rPr lang="zh-CN" altLang="zh-CN" sz="2000" dirty="0" smtClean="0"/>
              <a:t>，</a:t>
            </a:r>
            <a:r>
              <a:rPr lang="zh-CN" altLang="zh-CN" sz="2000" dirty="0"/>
              <a:t>但是经过米格尔在亡灵世界的周遭，</a:t>
            </a:r>
            <a:r>
              <a:rPr lang="zh-CN" altLang="zh-CN" sz="2000" dirty="0" smtClean="0"/>
              <a:t>他要</a:t>
            </a:r>
            <a:r>
              <a:rPr lang="zh-CN" altLang="zh-CN" sz="2000" dirty="0"/>
              <a:t>在家人和音乐之间做一</a:t>
            </a:r>
            <a:r>
              <a:rPr lang="zh-CN" altLang="zh-CN" sz="2000" dirty="0" smtClean="0"/>
              <a:t>次选择，</a:t>
            </a:r>
            <a:r>
              <a:rPr lang="zh-CN" altLang="zh-CN" sz="2000" dirty="0"/>
              <a:t>最后</a:t>
            </a:r>
            <a:r>
              <a:rPr lang="zh-CN" altLang="zh-CN" sz="2000" dirty="0" smtClean="0"/>
              <a:t>他</a:t>
            </a:r>
            <a:r>
              <a:rPr lang="zh-CN" altLang="zh-CN" sz="2000" dirty="0"/>
              <a:t>说出了</a:t>
            </a:r>
            <a:r>
              <a:rPr lang="en-US" altLang="zh-CN" sz="2000" b="1" dirty="0"/>
              <a:t>“</a:t>
            </a:r>
            <a:r>
              <a:rPr lang="zh-CN" altLang="zh-CN" sz="2000" b="1" dirty="0"/>
              <a:t>家人优先</a:t>
            </a:r>
            <a:r>
              <a:rPr lang="en-US" altLang="zh-CN" sz="2000" b="1" dirty="0"/>
              <a:t>”</a:t>
            </a:r>
            <a:r>
              <a:rPr lang="zh-CN" altLang="zh-CN" sz="2000" b="1" dirty="0"/>
              <a:t>。</a:t>
            </a:r>
            <a:endParaRPr lang="zh-CN" altLang="en-US" sz="2000" dirty="0"/>
          </a:p>
        </p:txBody>
      </p:sp>
      <p:pic>
        <p:nvPicPr>
          <p:cNvPr id="6" name="图片 5" descr="https://imgsrc.baidu.com/baike/pic/item/b3b7d0a20cf431ad4512af974036acaf2fdd9858.jp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995936" y="2132856"/>
            <a:ext cx="4258945" cy="2242185"/>
          </a:xfrm>
          <a:prstGeom prst="rect">
            <a:avLst/>
          </a:prstGeom>
          <a:noFill/>
          <a:ln>
            <a:noFill/>
          </a:ln>
        </p:spPr>
      </p:pic>
      <p:pic>
        <p:nvPicPr>
          <p:cNvPr id="8" name="图片 7" descr="https://imgsrc.baidu.com/baike/pic/item/024f78f0f736afc36a22d0cbb819ebc4b745127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4509120"/>
            <a:ext cx="2736304" cy="1656184"/>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sz="4000" b="1" dirty="0">
              <a:solidFill>
                <a:srgbClr val="FF0000"/>
              </a:solidFill>
              <a:latin typeface="华文彩云" panose="02010800040101010101" pitchFamily="2" charset="-122"/>
              <a:ea typeface="华文彩云" panose="02010800040101010101" pitchFamily="2" charset="-122"/>
              <a:cs typeface="+mn-cs"/>
            </a:endParaRPr>
          </a:p>
        </p:txBody>
      </p:sp>
      <p:sp>
        <p:nvSpPr>
          <p:cNvPr id="7" name="矩形 6"/>
          <p:cNvSpPr/>
          <p:nvPr/>
        </p:nvSpPr>
        <p:spPr>
          <a:xfrm>
            <a:off x="1835572" y="1006887"/>
            <a:ext cx="4429517" cy="707886"/>
          </a:xfrm>
          <a:prstGeom prst="rect">
            <a:avLst/>
          </a:prstGeom>
        </p:spPr>
        <p:txBody>
          <a:bodyPr wrap="square">
            <a:spAutoFit/>
          </a:bodyPr>
          <a:lstStyle/>
          <a:p>
            <a:r>
              <a:rPr lang="zh-CN" altLang="en-US" sz="4000" b="1" dirty="0" smtClean="0">
                <a:solidFill>
                  <a:srgbClr val="0070C0"/>
                </a:solidFill>
                <a:latin typeface="华文行楷" panose="02010800040101010101" pitchFamily="2" charset="-122"/>
                <a:ea typeface="华文行楷" panose="02010800040101010101" pitchFamily="2" charset="-122"/>
              </a:rPr>
              <a:t>深层</a:t>
            </a:r>
            <a:r>
              <a:rPr lang="zh-CN" altLang="en-US" sz="4000" b="1" dirty="0" smtClean="0">
                <a:solidFill>
                  <a:srgbClr val="0070C0"/>
                </a:solidFill>
                <a:latin typeface="方正姚体" panose="02010601030101010101" pitchFamily="2" charset="-122"/>
                <a:ea typeface="方正姚体" panose="02010601030101010101" pitchFamily="2" charset="-122"/>
              </a:rPr>
              <a:t>：</a:t>
            </a:r>
            <a:r>
              <a:rPr lang="zh-CN" altLang="en-US" sz="4000" b="1" dirty="0" smtClean="0">
                <a:latin typeface="方正姚体" panose="02010601030101010101" pitchFamily="2" charset="-122"/>
                <a:ea typeface="方正姚体" panose="02010601030101010101" pitchFamily="2" charset="-122"/>
              </a:rPr>
              <a:t>死亡与遗忘</a:t>
            </a:r>
            <a:endParaRPr lang="zh-CN" altLang="en-US" sz="4000" b="1" dirty="0">
              <a:latin typeface="方正姚体" panose="02010601030101010101" pitchFamily="2" charset="-122"/>
              <a:ea typeface="方正姚体" panose="02010601030101010101" pitchFamily="2" charset="-122"/>
            </a:endParaRPr>
          </a:p>
        </p:txBody>
      </p:sp>
      <p:sp>
        <p:nvSpPr>
          <p:cNvPr id="3" name="矩形 2"/>
          <p:cNvSpPr/>
          <p:nvPr/>
        </p:nvSpPr>
        <p:spPr>
          <a:xfrm>
            <a:off x="796211" y="1715334"/>
            <a:ext cx="7128792" cy="1938020"/>
          </a:xfrm>
          <a:prstGeom prst="rect">
            <a:avLst/>
          </a:prstGeom>
        </p:spPr>
        <p:txBody>
          <a:bodyPr wrap="square">
            <a:spAutoFit/>
          </a:bodyPr>
          <a:lstStyle/>
          <a:p>
            <a:r>
              <a:rPr lang="en-US" altLang="zh-CN" sz="2000" b="1" dirty="0"/>
              <a:t>“remember me”</a:t>
            </a:r>
            <a:r>
              <a:rPr lang="zh-CN" altLang="zh-CN" sz="2000" dirty="0"/>
              <a:t>（记得我），</a:t>
            </a:r>
            <a:r>
              <a:rPr lang="zh-CN" altLang="zh-CN" sz="2000" b="1" dirty="0"/>
              <a:t>这首歌几乎贯穿了整部电影，同时也是整部影片的核心部分</a:t>
            </a:r>
            <a:r>
              <a:rPr lang="zh-CN" altLang="zh-CN" sz="2000" b="1" dirty="0" smtClean="0"/>
              <a:t>。</a:t>
            </a:r>
            <a:r>
              <a:rPr lang="zh-CN" altLang="zh-CN" sz="2000" dirty="0" smtClean="0"/>
              <a:t>在</a:t>
            </a:r>
            <a:r>
              <a:rPr lang="zh-CN" altLang="zh-CN" sz="2000" dirty="0"/>
              <a:t>亡灵世界里，死去的人其实并不寂寞，刚死去的人，在亡灵世界依然能找到之前死去的亲人，然后团聚一起生活</a:t>
            </a:r>
            <a:r>
              <a:rPr lang="zh-CN" altLang="zh-CN" sz="2000" dirty="0" smtClean="0"/>
              <a:t>。但是</a:t>
            </a:r>
            <a:r>
              <a:rPr lang="zh-CN" altLang="zh-CN" sz="2000" dirty="0"/>
              <a:t>，如果没有人在缅怀你，祭祀你，记得你，你渐渐被遗忘，</a:t>
            </a:r>
            <a:r>
              <a:rPr lang="zh-CN" altLang="zh-CN" sz="2000" b="1" dirty="0"/>
              <a:t>那么你会进入最终的死亡，也就是永远的消失。</a:t>
            </a:r>
            <a:endParaRPr lang="zh-CN" altLang="zh-CN" sz="2000" dirty="0"/>
          </a:p>
        </p:txBody>
      </p:sp>
      <p:pic>
        <p:nvPicPr>
          <p:cNvPr id="8" name="图片 7" descr="https://imgsrc.baidu.com/baike/pic/item/b8014a90f603738d8853e38cb81bb051f819ec07.jpg"/>
          <p:cNvPicPr/>
          <p:nvPr/>
        </p:nvPicPr>
        <p:blipFill>
          <a:blip r:embed="rId1">
            <a:extLst>
              <a:ext uri="{28A0092B-C50C-407E-A947-70E740481C1C}">
                <a14:useLocalDpi xmlns:a14="http://schemas.microsoft.com/office/drawing/2010/main" val="0"/>
              </a:ext>
            </a:extLst>
          </a:blip>
          <a:srcRect/>
          <a:stretch>
            <a:fillRect/>
          </a:stretch>
        </p:blipFill>
        <p:spPr bwMode="auto">
          <a:xfrm>
            <a:off x="1835696" y="3826887"/>
            <a:ext cx="5303520" cy="217106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sz="4000" b="1" dirty="0">
              <a:solidFill>
                <a:srgbClr val="FF0000"/>
              </a:solidFill>
              <a:latin typeface="华文彩云" panose="02010800040101010101" pitchFamily="2" charset="-122"/>
              <a:ea typeface="华文彩云" panose="02010800040101010101" pitchFamily="2" charset="-122"/>
              <a:cs typeface="+mn-cs"/>
            </a:endParaRPr>
          </a:p>
        </p:txBody>
      </p:sp>
      <p:sp>
        <p:nvSpPr>
          <p:cNvPr id="7" name="矩形 6"/>
          <p:cNvSpPr/>
          <p:nvPr/>
        </p:nvSpPr>
        <p:spPr>
          <a:xfrm>
            <a:off x="2757448" y="808132"/>
            <a:ext cx="2867784" cy="707886"/>
          </a:xfrm>
          <a:prstGeom prst="rect">
            <a:avLst/>
          </a:prstGeom>
        </p:spPr>
        <p:txBody>
          <a:bodyPr wrap="square">
            <a:spAutoFit/>
          </a:bodyPr>
          <a:lstStyle/>
          <a:p>
            <a:r>
              <a:rPr lang="zh-CN" altLang="en-US" sz="4000" b="1" dirty="0" smtClean="0">
                <a:latin typeface="方正姚体" panose="02010601030101010101" pitchFamily="2" charset="-122"/>
                <a:ea typeface="方正姚体" panose="02010601030101010101" pitchFamily="2" charset="-122"/>
              </a:rPr>
              <a:t>死亡与遗忘</a:t>
            </a:r>
            <a:endParaRPr lang="zh-CN" altLang="en-US" sz="4000" b="1" dirty="0">
              <a:latin typeface="方正姚体" panose="02010601030101010101" pitchFamily="2" charset="-122"/>
              <a:ea typeface="方正姚体" panose="02010601030101010101" pitchFamily="2" charset="-122"/>
            </a:endParaRPr>
          </a:p>
        </p:txBody>
      </p:sp>
      <p:sp>
        <p:nvSpPr>
          <p:cNvPr id="4" name="矩形 3"/>
          <p:cNvSpPr/>
          <p:nvPr/>
        </p:nvSpPr>
        <p:spPr>
          <a:xfrm>
            <a:off x="694363" y="2409329"/>
            <a:ext cx="3744416" cy="2861310"/>
          </a:xfrm>
          <a:prstGeom prst="rect">
            <a:avLst/>
          </a:prstGeom>
        </p:spPr>
        <p:txBody>
          <a:bodyPr wrap="square">
            <a:spAutoFit/>
          </a:bodyPr>
          <a:lstStyle/>
          <a:p>
            <a:r>
              <a:rPr lang="en-US" altLang="zh-CN" dirty="0" smtClean="0"/>
              <a:t>  </a:t>
            </a:r>
            <a:r>
              <a:rPr lang="en-US" altLang="zh-CN" sz="2000" dirty="0" smtClean="0"/>
              <a:t> </a:t>
            </a:r>
            <a:r>
              <a:rPr lang="zh-CN" altLang="zh-CN" sz="2000" dirty="0" smtClean="0"/>
              <a:t>影片用</a:t>
            </a:r>
            <a:r>
              <a:rPr lang="zh-CN" altLang="zh-CN" sz="2000" dirty="0"/>
              <a:t>遗忘来意味着真正的死亡。从而突出死去和活着的亲人之间的联系</a:t>
            </a:r>
            <a:r>
              <a:rPr lang="zh-CN" altLang="zh-CN" sz="2000" dirty="0" smtClean="0"/>
              <a:t>。米格</a:t>
            </a:r>
            <a:r>
              <a:rPr lang="zh-CN" altLang="zh-CN" sz="2000" dirty="0"/>
              <a:t>尔在亡灵世界寻找亲人的时候，殊不知寻寻觅觅中，最亲的人一直在身边</a:t>
            </a:r>
            <a:r>
              <a:rPr lang="zh-CN" altLang="zh-CN" sz="2000" dirty="0" smtClean="0"/>
              <a:t>。这</a:t>
            </a:r>
            <a:r>
              <a:rPr lang="zh-CN" altLang="zh-CN" sz="2000" dirty="0"/>
              <a:t>也暗示了或许我们在这个纷杂吵闹的世界里，真正能依靠的安全港湾，正是一直在暗中支持你前进的家人。</a:t>
            </a:r>
            <a:endParaRPr lang="zh-CN" altLang="en-US" sz="2000" dirty="0"/>
          </a:p>
        </p:txBody>
      </p:sp>
      <p:pic>
        <p:nvPicPr>
          <p:cNvPr id="9" name="图片 8" descr="https://imgsrc.baidu.com/baike/pic/item/78310a55b319ebc4a05699378926cffc1e171675.jp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98035" y="2230755"/>
            <a:ext cx="3169920" cy="331089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sz="4000" b="1" dirty="0">
              <a:solidFill>
                <a:srgbClr val="FF0000"/>
              </a:solidFill>
              <a:latin typeface="华文彩云" panose="02010800040101010101" pitchFamily="2" charset="-122"/>
              <a:ea typeface="华文彩云" panose="02010800040101010101" pitchFamily="2" charset="-122"/>
              <a:cs typeface="+mn-cs"/>
            </a:endParaRPr>
          </a:p>
        </p:txBody>
      </p:sp>
      <p:sp>
        <p:nvSpPr>
          <p:cNvPr id="7" name="矩形 6"/>
          <p:cNvSpPr/>
          <p:nvPr/>
        </p:nvSpPr>
        <p:spPr>
          <a:xfrm>
            <a:off x="3842648" y="818927"/>
            <a:ext cx="1226488" cy="707886"/>
          </a:xfrm>
          <a:prstGeom prst="rect">
            <a:avLst/>
          </a:prstGeom>
        </p:spPr>
        <p:txBody>
          <a:bodyPr wrap="square">
            <a:spAutoFit/>
          </a:bodyPr>
          <a:lstStyle/>
          <a:p>
            <a:r>
              <a:rPr lang="zh-CN" altLang="en-US" sz="4000" b="1" dirty="0" smtClean="0">
                <a:latin typeface="方正姚体" panose="02010601030101010101" pitchFamily="2" charset="-122"/>
                <a:ea typeface="方正姚体" panose="02010601030101010101" pitchFamily="2" charset="-122"/>
              </a:rPr>
              <a:t>启示</a:t>
            </a:r>
            <a:endParaRPr lang="zh-CN" altLang="en-US" sz="4000" b="1" dirty="0">
              <a:latin typeface="方正姚体" panose="02010601030101010101" pitchFamily="2" charset="-122"/>
              <a:ea typeface="方正姚体" panose="02010601030101010101" pitchFamily="2" charset="-122"/>
            </a:endParaRPr>
          </a:p>
        </p:txBody>
      </p:sp>
      <p:sp>
        <p:nvSpPr>
          <p:cNvPr id="4" name="矩形 3"/>
          <p:cNvSpPr/>
          <p:nvPr/>
        </p:nvSpPr>
        <p:spPr>
          <a:xfrm>
            <a:off x="755015" y="1652905"/>
            <a:ext cx="7210425" cy="706755"/>
          </a:xfrm>
          <a:prstGeom prst="rect">
            <a:avLst/>
          </a:prstGeom>
        </p:spPr>
        <p:txBody>
          <a:bodyPr wrap="square">
            <a:spAutoFit/>
          </a:bodyPr>
          <a:lstStyle/>
          <a:p>
            <a:r>
              <a:rPr lang="en-US" altLang="zh-CN" b="1" dirty="0" smtClean="0"/>
              <a:t>    </a:t>
            </a:r>
            <a:r>
              <a:rPr lang="en-US" altLang="zh-CN" sz="2000" b="1" dirty="0" smtClean="0"/>
              <a:t> </a:t>
            </a:r>
            <a:r>
              <a:rPr lang="zh-CN" altLang="zh-CN" sz="2000" dirty="0" smtClean="0"/>
              <a:t>人</a:t>
            </a:r>
            <a:r>
              <a:rPr lang="zh-CN" altLang="zh-CN" sz="2000" dirty="0"/>
              <a:t>终究有一死，逝去的人存在世界的唯一方式，就是靠着亲人的想念和回忆，一代一代的传承下去。</a:t>
            </a:r>
            <a:endParaRPr lang="zh-CN" altLang="en-US" sz="2000" dirty="0"/>
          </a:p>
        </p:txBody>
      </p:sp>
      <p:sp>
        <p:nvSpPr>
          <p:cNvPr id="6" name="矩形 5"/>
          <p:cNvSpPr/>
          <p:nvPr/>
        </p:nvSpPr>
        <p:spPr>
          <a:xfrm>
            <a:off x="843280" y="2627630"/>
            <a:ext cx="7121525" cy="1014730"/>
          </a:xfrm>
          <a:prstGeom prst="rect">
            <a:avLst/>
          </a:prstGeom>
        </p:spPr>
        <p:txBody>
          <a:bodyPr wrap="square">
            <a:spAutoFit/>
          </a:bodyPr>
          <a:lstStyle/>
          <a:p>
            <a:r>
              <a:rPr lang="en-US" altLang="zh-CN" b="1" dirty="0" smtClean="0"/>
              <a:t>     </a:t>
            </a:r>
            <a:r>
              <a:rPr lang="zh-CN" altLang="zh-CN" sz="2000" dirty="0" smtClean="0"/>
              <a:t>生动</a:t>
            </a:r>
            <a:r>
              <a:rPr lang="zh-CN" altLang="zh-CN" sz="2000" dirty="0"/>
              <a:t>精彩的亡灵世界，除了那些人身上没有了血肉，他们和我们没有什么不同，他们的生命、记忆，在另一个世界延续着，并且他们抛弃了疾病和死亡的威胁，活的更加快乐和潇洒。</a:t>
            </a:r>
            <a:endParaRPr lang="zh-CN" altLang="en-US" sz="2000" dirty="0"/>
          </a:p>
        </p:txBody>
      </p:sp>
      <p:pic>
        <p:nvPicPr>
          <p:cNvPr id="9" name="图片 8" descr="https://imgsrc.baidu.com/baike/pic/item/d52a2834349b033b2a0210741ece36d3d439bd92.jp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55576" y="3890664"/>
            <a:ext cx="3242712" cy="1833229"/>
          </a:xfrm>
          <a:prstGeom prst="rect">
            <a:avLst/>
          </a:prstGeom>
          <a:noFill/>
          <a:ln>
            <a:noFill/>
          </a:ln>
        </p:spPr>
      </p:pic>
      <p:pic>
        <p:nvPicPr>
          <p:cNvPr id="10" name="图片 9" descr="https://imgsrc.baidu.com/baike/pic/item/37d3d539b6003af3427a30ce3e2ac65c1138b658.jpg"/>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103317"/>
            <a:ext cx="3753376" cy="1407921"/>
          </a:xfrm>
          <a:prstGeom prst="rect">
            <a:avLst/>
          </a:prstGeom>
          <a:noFill/>
          <a:ln>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凸显">
  <a:themeElements>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凸显">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0</TotalTime>
  <Words>1502</Words>
  <Application>WPS 演示</Application>
  <PresentationFormat>全屏显示(4:3)</PresentationFormat>
  <Paragraphs>52</Paragraphs>
  <Slides>11</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11</vt:i4>
      </vt:variant>
    </vt:vector>
  </HeadingPairs>
  <TitlesOfParts>
    <vt:vector size="25" baseType="lpstr">
      <vt:lpstr>Arial</vt:lpstr>
      <vt:lpstr>宋体</vt:lpstr>
      <vt:lpstr>Wingdings</vt:lpstr>
      <vt:lpstr>Wingdings</vt:lpstr>
      <vt:lpstr>Wingdings 2</vt:lpstr>
      <vt:lpstr>方正姚体</vt:lpstr>
      <vt:lpstr>华文彩云</vt:lpstr>
      <vt:lpstr>华文行楷</vt:lpstr>
      <vt:lpstr>Century Schoolbook</vt:lpstr>
      <vt:lpstr>微软雅黑</vt:lpstr>
      <vt:lpstr>Arial Unicode MS</vt:lpstr>
      <vt:lpstr>Calibri</vt:lpstr>
      <vt:lpstr>华文楷体</vt:lpstr>
      <vt:lpstr>凸显</vt:lpstr>
      <vt:lpstr>PowerPoint 演示文稿</vt:lpstr>
      <vt:lpstr>                       《寻梦环游记》           一个狂欢般温暖的亡灵世界</vt:lpstr>
      <vt:lpstr>                  墨西哥“亡灵节”</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李镇</dc:creator>
  <cp:lastModifiedBy>12345678</cp:lastModifiedBy>
  <cp:revision>104</cp:revision>
  <cp:lastPrinted>2017-12-25T10:33:00Z</cp:lastPrinted>
  <dcterms:created xsi:type="dcterms:W3CDTF">2016-04-05T01:16:00Z</dcterms:created>
  <dcterms:modified xsi:type="dcterms:W3CDTF">2019-09-04T01:42:18Z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2052-11.1.0.8986</vt:lpwstr>
  </property>
</Properties>
</file>