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33158"/>
            <a:ext cx="9144000" cy="2387600"/>
          </a:xfrm>
        </p:spPr>
        <p:txBody>
          <a:bodyPr/>
          <a:p>
            <a:r>
              <a:rPr lang="zh-CN" altLang="en-US"/>
              <a:t>电影知识 知多少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标题 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zh-CN" altLang="en-US"/>
              <a:t>知识回顾</a:t>
            </a:r>
            <a:endParaRPr lang="zh-CN" altLang="en-US"/>
          </a:p>
        </p:txBody>
      </p:sp>
      <p:sp>
        <p:nvSpPr>
          <p:cNvPr id="5122" name="内容占位符 2"/>
          <p:cNvSpPr>
            <a:spLocks noGrp="1"/>
          </p:cNvSpPr>
          <p:nvPr>
            <p:ph idx="1"/>
          </p:nvPr>
        </p:nvSpPr>
        <p:spPr/>
        <p:txBody>
          <a:bodyPr anchor="t"/>
          <a:p>
            <a:pPr marL="0" indent="0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/>
              <a:t>1.</a:t>
            </a:r>
            <a:r>
              <a:rPr lang="zh-CN" altLang="en-US" sz="2800"/>
              <a:t>动画电影之父</a:t>
            </a:r>
            <a:r>
              <a:rPr lang="en-US" altLang="zh-CN" sz="2800"/>
              <a:t>---</a:t>
            </a:r>
            <a:r>
              <a:rPr lang="zh-CN" altLang="en-US" sz="2800"/>
              <a:t>（   ）国（          ）。</a:t>
            </a:r>
            <a:endParaRPr lang="zh-CN" altLang="en-US" sz="2800"/>
          </a:p>
          <a:p>
            <a:pPr marL="0" indent="0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/>
              <a:t>2.</a:t>
            </a:r>
            <a:r>
              <a:rPr lang="zh-CN" altLang="en-US" sz="2800"/>
              <a:t>法国人（         ）发明了放映机。</a:t>
            </a:r>
            <a:endParaRPr lang="zh-CN" altLang="en-US" sz="2800"/>
          </a:p>
          <a:p>
            <a:pPr marL="0" indent="0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/>
              <a:t>3.</a:t>
            </a:r>
            <a:r>
              <a:rPr lang="zh-CN" altLang="en-US" sz="2800"/>
              <a:t>世界上第一部动画电影长片（           ）。</a:t>
            </a:r>
            <a:endParaRPr lang="zh-CN" altLang="en-US" sz="2800"/>
          </a:p>
          <a:p>
            <a:pPr marL="0" indent="0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zh-CN" sz="2800"/>
              <a:t>4.</a:t>
            </a:r>
            <a:r>
              <a:rPr lang="zh-CN" altLang="en-US" sz="2800"/>
              <a:t>中国第一部动画电影长片（          ）。</a:t>
            </a:r>
            <a:endParaRPr lang="zh-CN" altLang="en-US" sz="2800"/>
          </a:p>
          <a:p>
            <a:pPr marL="0" indent="0" eaLnBrk="1" latinLnBrk="0" hangingPunct="1">
              <a:lnSpc>
                <a:spcPct val="150000"/>
              </a:lnSpc>
              <a:spcBef>
                <a:spcPct val="0"/>
              </a:spcBef>
              <a:buNone/>
            </a:pPr>
            <a:endParaRPr lang="zh-CN" altLang="en-US" sz="2800"/>
          </a:p>
          <a:p>
            <a:pPr marL="0" indent="0">
              <a:buNone/>
            </a:pPr>
            <a:endParaRPr lang="zh-CN" alt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WPS 演示</Application>
  <PresentationFormat>宽屏</PresentationFormat>
  <Paragraphs>11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Calibri</vt:lpstr>
      <vt:lpstr>微软雅黑</vt:lpstr>
      <vt:lpstr>Office 主题</vt:lpstr>
      <vt:lpstr>PowerPoint 演示文稿</vt:lpstr>
      <vt:lpstr>知识回顾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2</cp:revision>
  <dcterms:created xsi:type="dcterms:W3CDTF">2020-02-11T02:12:40Z</dcterms:created>
  <dcterms:modified xsi:type="dcterms:W3CDTF">2020-02-11T02:13:27Z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2052-11.1.0.9208</vt:lpwstr>
  </property>
</Properties>
</file>