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98" r:id="rId3"/>
    <p:sldId id="296" r:id="rId4"/>
    <p:sldId id="306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5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1pPr>
    <a:lvl2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2pPr>
    <a:lvl3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3pPr>
    <a:lvl4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4pPr>
    <a:lvl5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5pPr>
    <a:lvl6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6pPr>
    <a:lvl7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7pPr>
    <a:lvl8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8pPr>
    <a:lvl9pPr marL="0" marR="0" indent="0" algn="l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404040"/>
        </a:solidFill>
        <a:effectLst/>
        <a:uFillTx/>
        <a:latin typeface="+mn-lt"/>
        <a:ea typeface="+mn-ea"/>
        <a:cs typeface="+mn-cs"/>
        <a:sym typeface="PingFang SC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164"/>
    <a:srgbClr val="697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43"/>
  </p:normalViewPr>
  <p:slideViewPr>
    <p:cSldViewPr snapToGrid="0">
      <p:cViewPr varScale="1">
        <p:scale>
          <a:sx n="83" d="100"/>
          <a:sy n="83" d="100"/>
        </p:scale>
        <p:origin x="68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PingFang SC Regular"/>
      </a:defRPr>
    </a:lvl1pPr>
    <a:lvl2pPr indent="228600" latinLnBrk="0">
      <a:defRPr sz="1200">
        <a:latin typeface="+mn-lt"/>
        <a:ea typeface="+mn-ea"/>
        <a:cs typeface="+mn-cs"/>
        <a:sym typeface="PingFang SC Regular"/>
      </a:defRPr>
    </a:lvl2pPr>
    <a:lvl3pPr indent="457200" latinLnBrk="0">
      <a:defRPr sz="1200">
        <a:latin typeface="+mn-lt"/>
        <a:ea typeface="+mn-ea"/>
        <a:cs typeface="+mn-cs"/>
        <a:sym typeface="PingFang SC Regular"/>
      </a:defRPr>
    </a:lvl3pPr>
    <a:lvl4pPr indent="685800" latinLnBrk="0">
      <a:defRPr sz="1200">
        <a:latin typeface="+mn-lt"/>
        <a:ea typeface="+mn-ea"/>
        <a:cs typeface="+mn-cs"/>
        <a:sym typeface="PingFang SC Regular"/>
      </a:defRPr>
    </a:lvl4pPr>
    <a:lvl5pPr indent="914400" latinLnBrk="0">
      <a:defRPr sz="1200">
        <a:latin typeface="+mn-lt"/>
        <a:ea typeface="+mn-ea"/>
        <a:cs typeface="+mn-cs"/>
        <a:sym typeface="PingFang SC Regular"/>
      </a:defRPr>
    </a:lvl5pPr>
    <a:lvl6pPr indent="1143000" latinLnBrk="0">
      <a:defRPr sz="1200">
        <a:latin typeface="+mn-lt"/>
        <a:ea typeface="+mn-ea"/>
        <a:cs typeface="+mn-cs"/>
        <a:sym typeface="PingFang SC Regular"/>
      </a:defRPr>
    </a:lvl6pPr>
    <a:lvl7pPr indent="1371600" latinLnBrk="0">
      <a:defRPr sz="1200">
        <a:latin typeface="+mn-lt"/>
        <a:ea typeface="+mn-ea"/>
        <a:cs typeface="+mn-cs"/>
        <a:sym typeface="PingFang SC Regular"/>
      </a:defRPr>
    </a:lvl7pPr>
    <a:lvl8pPr indent="1600200" latinLnBrk="0">
      <a:defRPr sz="1200">
        <a:latin typeface="+mn-lt"/>
        <a:ea typeface="+mn-ea"/>
        <a:cs typeface="+mn-cs"/>
        <a:sym typeface="PingFang SC Regular"/>
      </a:defRPr>
    </a:lvl8pPr>
    <a:lvl9pPr indent="1828800" latinLnBrk="0">
      <a:defRPr sz="1200">
        <a:latin typeface="+mn-lt"/>
        <a:ea typeface="+mn-ea"/>
        <a:cs typeface="+mn-cs"/>
        <a:sym typeface="PingFang SC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组合 24"/>
          <p:cNvGrpSpPr/>
          <p:nvPr/>
        </p:nvGrpSpPr>
        <p:grpSpPr>
          <a:xfrm>
            <a:off x="3343270" y="2276472"/>
            <a:ext cx="5602297" cy="2057404"/>
            <a:chOff x="-1" y="-1"/>
            <a:chExt cx="5602296" cy="2057403"/>
          </a:xfrm>
        </p:grpSpPr>
        <p:sp>
          <p:nvSpPr>
            <p:cNvPr id="110" name="任意多边形 8"/>
            <p:cNvSpPr/>
            <p:nvPr/>
          </p:nvSpPr>
          <p:spPr>
            <a:xfrm>
              <a:off x="1409702" y="-2"/>
              <a:ext cx="1376367" cy="137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549"/>
                  </a:moveTo>
                  <a:cubicBezTo>
                    <a:pt x="6243" y="2549"/>
                    <a:pt x="2549" y="6243"/>
                    <a:pt x="2549" y="10800"/>
                  </a:cubicBezTo>
                  <a:cubicBezTo>
                    <a:pt x="2549" y="15357"/>
                    <a:pt x="6243" y="19051"/>
                    <a:pt x="10800" y="19051"/>
                  </a:cubicBezTo>
                  <a:cubicBezTo>
                    <a:pt x="15357" y="19051"/>
                    <a:pt x="19051" y="15357"/>
                    <a:pt x="19051" y="10800"/>
                  </a:cubicBezTo>
                  <a:cubicBezTo>
                    <a:pt x="19051" y="6243"/>
                    <a:pt x="15357" y="2549"/>
                    <a:pt x="10800" y="2549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1F4E79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1" name="椭圆 9"/>
            <p:cNvSpPr/>
            <p:nvPr/>
          </p:nvSpPr>
          <p:spPr>
            <a:xfrm>
              <a:off x="1490665" y="84139"/>
              <a:ext cx="1214443" cy="1214442"/>
            </a:xfrm>
            <a:prstGeom prst="ellipse">
              <a:avLst/>
            </a:prstGeom>
            <a:noFill/>
            <a:ln w="12700" cap="flat">
              <a:solidFill>
                <a:srgbClr val="9DC3E6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2" name="任意多边形 12"/>
            <p:cNvSpPr/>
            <p:nvPr/>
          </p:nvSpPr>
          <p:spPr>
            <a:xfrm>
              <a:off x="2817815" y="1587"/>
              <a:ext cx="1376365" cy="137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549"/>
                  </a:moveTo>
                  <a:cubicBezTo>
                    <a:pt x="6243" y="2549"/>
                    <a:pt x="2549" y="6243"/>
                    <a:pt x="2549" y="10800"/>
                  </a:cubicBezTo>
                  <a:cubicBezTo>
                    <a:pt x="2549" y="15357"/>
                    <a:pt x="6243" y="19051"/>
                    <a:pt x="10800" y="19051"/>
                  </a:cubicBezTo>
                  <a:cubicBezTo>
                    <a:pt x="15357" y="19051"/>
                    <a:pt x="19051" y="15357"/>
                    <a:pt x="19051" y="10800"/>
                  </a:cubicBezTo>
                  <a:cubicBezTo>
                    <a:pt x="19051" y="6243"/>
                    <a:pt x="15357" y="2549"/>
                    <a:pt x="10800" y="2549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1F4E79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3" name="椭圆 13"/>
            <p:cNvSpPr/>
            <p:nvPr/>
          </p:nvSpPr>
          <p:spPr>
            <a:xfrm>
              <a:off x="2892427" y="76201"/>
              <a:ext cx="1214441" cy="1214438"/>
            </a:xfrm>
            <a:prstGeom prst="ellipse">
              <a:avLst/>
            </a:prstGeom>
            <a:noFill/>
            <a:ln w="12700" cap="flat">
              <a:solidFill>
                <a:srgbClr val="9DC3E6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任意多边形 16"/>
            <p:cNvSpPr/>
            <p:nvPr/>
          </p:nvSpPr>
          <p:spPr>
            <a:xfrm>
              <a:off x="4225928" y="1587"/>
              <a:ext cx="1376368" cy="137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549"/>
                  </a:moveTo>
                  <a:cubicBezTo>
                    <a:pt x="6243" y="2549"/>
                    <a:pt x="2549" y="6243"/>
                    <a:pt x="2549" y="10800"/>
                  </a:cubicBezTo>
                  <a:cubicBezTo>
                    <a:pt x="2549" y="15357"/>
                    <a:pt x="6243" y="19051"/>
                    <a:pt x="10800" y="19051"/>
                  </a:cubicBezTo>
                  <a:cubicBezTo>
                    <a:pt x="15357" y="19051"/>
                    <a:pt x="19051" y="15357"/>
                    <a:pt x="19051" y="10800"/>
                  </a:cubicBezTo>
                  <a:cubicBezTo>
                    <a:pt x="19051" y="6243"/>
                    <a:pt x="15357" y="2549"/>
                    <a:pt x="10800" y="2549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1F4E79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椭圆 17"/>
            <p:cNvSpPr/>
            <p:nvPr/>
          </p:nvSpPr>
          <p:spPr>
            <a:xfrm>
              <a:off x="4306891" y="76201"/>
              <a:ext cx="1214443" cy="1214438"/>
            </a:xfrm>
            <a:prstGeom prst="ellipse">
              <a:avLst/>
            </a:prstGeom>
            <a:noFill/>
            <a:ln w="12700" cap="flat">
              <a:solidFill>
                <a:srgbClr val="9DC3E6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6" name="任意多边形 20"/>
            <p:cNvSpPr/>
            <p:nvPr/>
          </p:nvSpPr>
          <p:spPr>
            <a:xfrm>
              <a:off x="-2" y="-2"/>
              <a:ext cx="1377955" cy="137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549"/>
                  </a:moveTo>
                  <a:cubicBezTo>
                    <a:pt x="6243" y="2549"/>
                    <a:pt x="2549" y="6243"/>
                    <a:pt x="2549" y="10800"/>
                  </a:cubicBezTo>
                  <a:cubicBezTo>
                    <a:pt x="2549" y="15357"/>
                    <a:pt x="6243" y="19051"/>
                    <a:pt x="10800" y="19051"/>
                  </a:cubicBezTo>
                  <a:cubicBezTo>
                    <a:pt x="15357" y="19051"/>
                    <a:pt x="19051" y="15357"/>
                    <a:pt x="19051" y="10800"/>
                  </a:cubicBezTo>
                  <a:cubicBezTo>
                    <a:pt x="19051" y="6243"/>
                    <a:pt x="15357" y="2549"/>
                    <a:pt x="10800" y="2549"/>
                  </a:cubicBezTo>
                  <a:close/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1F4E79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椭圆 21"/>
            <p:cNvSpPr/>
            <p:nvPr/>
          </p:nvSpPr>
          <p:spPr>
            <a:xfrm>
              <a:off x="80962" y="84139"/>
              <a:ext cx="1216032" cy="1214442"/>
            </a:xfrm>
            <a:prstGeom prst="ellipse">
              <a:avLst/>
            </a:prstGeom>
            <a:noFill/>
            <a:ln w="12700" cap="flat">
              <a:solidFill>
                <a:srgbClr val="9DC3E6"/>
              </a:solidFill>
              <a:prstDash val="dash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直接连接符 22"/>
            <p:cNvSpPr/>
            <p:nvPr/>
          </p:nvSpPr>
          <p:spPr>
            <a:xfrm>
              <a:off x="80964" y="2057402"/>
              <a:ext cx="5500694" cy="1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直接连接符 23"/>
            <p:cNvSpPr/>
            <p:nvPr/>
          </p:nvSpPr>
          <p:spPr>
            <a:xfrm>
              <a:off x="80964" y="1633539"/>
              <a:ext cx="5500694" cy="4"/>
            </a:xfrm>
            <a:prstGeom prst="line">
              <a:avLst/>
            </a:prstGeom>
            <a:noFill/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3424239" y="4421625"/>
            <a:ext cx="5602290" cy="133826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62400" y="3927600"/>
            <a:ext cx="5742003" cy="399603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2000">
                <a:latin typeface="Algerian"/>
                <a:ea typeface="Algerian"/>
                <a:cs typeface="Algerian"/>
                <a:sym typeface="Algerian"/>
              </a:defRPr>
            </a:lvl1pPr>
            <a:lvl2pPr marL="647700" indent="-190500" algn="ctr">
              <a:buFontTx/>
              <a:defRPr sz="2000">
                <a:latin typeface="Algerian"/>
                <a:ea typeface="Algerian"/>
                <a:cs typeface="Algerian"/>
                <a:sym typeface="Algerian"/>
              </a:defRPr>
            </a:lvl2pPr>
            <a:lvl3pPr marL="1143000" indent="-228600" algn="ctr">
              <a:buFontTx/>
              <a:defRPr sz="2000">
                <a:latin typeface="Algerian"/>
                <a:ea typeface="Algerian"/>
                <a:cs typeface="Algerian"/>
                <a:sym typeface="Algerian"/>
              </a:defRPr>
            </a:lvl3pPr>
            <a:lvl4pPr marL="1625600" indent="-254000" algn="ctr">
              <a:buFontTx/>
              <a:defRPr sz="2000">
                <a:latin typeface="Algerian"/>
                <a:ea typeface="Algerian"/>
                <a:cs typeface="Algerian"/>
                <a:sym typeface="Algerian"/>
              </a:defRPr>
            </a:lvl4pPr>
            <a:lvl5pPr marL="2082800" indent="-254000" algn="ctr">
              <a:buFontTx/>
              <a:defRPr sz="2000">
                <a:latin typeface="Algerian"/>
                <a:ea typeface="Algerian"/>
                <a:cs typeface="Algerian"/>
                <a:sym typeface="Algerian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363599"/>
            <a:ext cx="10515600" cy="58104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31520" indent="-274320">
              <a:defRPr sz="2400"/>
            </a:lvl2pPr>
            <a:lvl3pPr marL="1219200" indent="-304800">
              <a:defRPr sz="2400"/>
            </a:lvl3pPr>
            <a:lvl4pPr marL="1676400" indent="-304800">
              <a:defRPr sz="2400"/>
            </a:lvl4pPr>
            <a:lvl5pPr marL="2133600" indent="-304800"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  <a:lvl2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2pPr>
            <a:lvl3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3pPr>
            <a:lvl4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4pPr>
            <a:lvl5pPr marL="0" indent="0">
              <a:buSzTx/>
              <a:buFontTx/>
              <a:buNone/>
              <a:defRPr sz="2400">
                <a:latin typeface="PingFang SC Semibold"/>
                <a:ea typeface="PingFang SC Semibold"/>
                <a:cs typeface="PingFang SC Semibold"/>
                <a:sym typeface="PingFang SC Semibold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/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84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97112" y="6385244"/>
            <a:ext cx="256689" cy="3073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lnSpc>
                <a:spcPct val="100000"/>
              </a:lnSpc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PingFang SC Regular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ingFang SC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ingFang SC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138.xml"/><Relationship Id="rId19" Type="http://schemas.openxmlformats.org/officeDocument/2006/relationships/tags" Target="../tags/tag153.xml"/><Relationship Id="rId18" Type="http://schemas.openxmlformats.org/officeDocument/2006/relationships/image" Target="../media/image2.png"/><Relationship Id="rId17" Type="http://schemas.openxmlformats.org/officeDocument/2006/relationships/tags" Target="../tags/tag152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image" Target="../media/image10.jpeg"/><Relationship Id="rId10" Type="http://schemas.openxmlformats.org/officeDocument/2006/relationships/tags" Target="../tags/tag146.xml"/><Relationship Id="rId1" Type="http://schemas.openxmlformats.org/officeDocument/2006/relationships/tags" Target="../tags/tag13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155.xml"/><Relationship Id="rId19" Type="http://schemas.openxmlformats.org/officeDocument/2006/relationships/tags" Target="../tags/tag170.xml"/><Relationship Id="rId18" Type="http://schemas.openxmlformats.org/officeDocument/2006/relationships/image" Target="../media/image2.png"/><Relationship Id="rId17" Type="http://schemas.openxmlformats.org/officeDocument/2006/relationships/tags" Target="../tags/tag169.xml"/><Relationship Id="rId16" Type="http://schemas.openxmlformats.org/officeDocument/2006/relationships/tags" Target="../tags/tag168.xml"/><Relationship Id="rId15" Type="http://schemas.openxmlformats.org/officeDocument/2006/relationships/tags" Target="../tags/tag167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image" Target="../media/image11.jpeg"/><Relationship Id="rId10" Type="http://schemas.openxmlformats.org/officeDocument/2006/relationships/tags" Target="../tags/tag163.xml"/><Relationship Id="rId1" Type="http://schemas.openxmlformats.org/officeDocument/2006/relationships/tags" Target="../tags/tag15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.jpeg"/><Relationship Id="rId3" Type="http://schemas.openxmlformats.org/officeDocument/2006/relationships/tags" Target="../tags/tag3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9" Type="http://schemas.openxmlformats.org/officeDocument/2006/relationships/tags" Target="../tags/tag17.xml"/><Relationship Id="rId18" Type="http://schemas.openxmlformats.org/officeDocument/2006/relationships/image" Target="../media/image2.png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9" Type="http://schemas.openxmlformats.org/officeDocument/2006/relationships/tags" Target="../tags/tag34.xml"/><Relationship Id="rId18" Type="http://schemas.openxmlformats.org/officeDocument/2006/relationships/image" Target="../media/image2.png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image" Target="../media/image3.jpeg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36.xml"/><Relationship Id="rId19" Type="http://schemas.openxmlformats.org/officeDocument/2006/relationships/tags" Target="../tags/tag51.xml"/><Relationship Id="rId18" Type="http://schemas.openxmlformats.org/officeDocument/2006/relationships/image" Target="../media/image2.png"/><Relationship Id="rId17" Type="http://schemas.openxmlformats.org/officeDocument/2006/relationships/tags" Target="../tags/tag50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image" Target="../media/image4.jpeg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53.xml"/><Relationship Id="rId19" Type="http://schemas.openxmlformats.org/officeDocument/2006/relationships/tags" Target="../tags/tag68.xml"/><Relationship Id="rId18" Type="http://schemas.openxmlformats.org/officeDocument/2006/relationships/image" Target="../media/image2.png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image" Target="../media/image5.jpeg"/><Relationship Id="rId10" Type="http://schemas.openxmlformats.org/officeDocument/2006/relationships/tags" Target="../tags/tag61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70.xml"/><Relationship Id="rId19" Type="http://schemas.openxmlformats.org/officeDocument/2006/relationships/tags" Target="../tags/tag85.xml"/><Relationship Id="rId18" Type="http://schemas.openxmlformats.org/officeDocument/2006/relationships/image" Target="../media/image2.png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image" Target="../media/image6.jpeg"/><Relationship Id="rId10" Type="http://schemas.openxmlformats.org/officeDocument/2006/relationships/tags" Target="../tags/tag78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87.xml"/><Relationship Id="rId19" Type="http://schemas.openxmlformats.org/officeDocument/2006/relationships/tags" Target="../tags/tag102.xml"/><Relationship Id="rId18" Type="http://schemas.openxmlformats.org/officeDocument/2006/relationships/image" Target="../media/image2.png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image" Target="../media/image7.jpeg"/><Relationship Id="rId10" Type="http://schemas.openxmlformats.org/officeDocument/2006/relationships/tags" Target="../tags/tag95.xml"/><Relationship Id="rId1" Type="http://schemas.openxmlformats.org/officeDocument/2006/relationships/tags" Target="../tags/tag8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104.xml"/><Relationship Id="rId19" Type="http://schemas.openxmlformats.org/officeDocument/2006/relationships/tags" Target="../tags/tag119.xml"/><Relationship Id="rId18" Type="http://schemas.openxmlformats.org/officeDocument/2006/relationships/image" Target="../media/image2.png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image" Target="../media/image8.jpeg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0" Type="http://schemas.openxmlformats.org/officeDocument/2006/relationships/slideLayout" Target="../slideLayouts/slideLayout14.xml"/><Relationship Id="rId2" Type="http://schemas.openxmlformats.org/officeDocument/2006/relationships/tags" Target="../tags/tag121.xml"/><Relationship Id="rId19" Type="http://schemas.openxmlformats.org/officeDocument/2006/relationships/tags" Target="../tags/tag136.xml"/><Relationship Id="rId18" Type="http://schemas.openxmlformats.org/officeDocument/2006/relationships/image" Target="../media/image2.png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image" Target="../media/image9.jpeg"/><Relationship Id="rId10" Type="http://schemas.openxmlformats.org/officeDocument/2006/relationships/tags" Target="../tags/tag129.xml"/><Relationship Id="rId1" Type="http://schemas.openxmlformats.org/officeDocument/2006/relationships/tags" Target="../tags/tag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86000" y="2733675"/>
            <a:ext cx="8210550" cy="8375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5400" b="0" i="0" u="none" strike="noStrike" cap="none" spc="0" normalizeH="0" baseline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PingFang SC Regular"/>
              </a:rPr>
              <a:t>小测试：动画电影知多少</a:t>
            </a:r>
            <a:endParaRPr kumimoji="0" lang="zh-CN" altLang="zh-CN" sz="5400" b="0" i="0" u="none" strike="noStrike" cap="none" spc="0" normalizeH="0" baseline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9.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26626" name="内容占位符 3" descr="we35g3aduiwkudp"/>
          <p:cNvPicPr>
            <a:picLocks noGrp="1" noChangeAspect="1"/>
          </p:cNvPicPr>
          <p:nvPr/>
        </p:nvPicPr>
        <p:blipFill>
          <a:blip r:embed="rId11"/>
          <a:srcRect b="32366"/>
          <a:stretch>
            <a:fillRect/>
          </a:stretch>
        </p:blipFill>
        <p:spPr>
          <a:xfrm>
            <a:off x="2968625" y="1404620"/>
            <a:ext cx="4448175" cy="4219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10.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21506" name="内容占位符 3" descr="U2519P28T3D2068100F326DT20080620"/>
          <p:cNvPicPr>
            <a:picLocks noGrp="1"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7615" y="1712595"/>
            <a:ext cx="6028055" cy="36391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1.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pic>
        <p:nvPicPr>
          <p:cNvPr id="9218" name="内容占位符 3" descr="62-160309151U2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0" y="1971675"/>
            <a:ext cx="6307455" cy="3548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 hidden="1"/>
          <p:cNvSpPr/>
          <p:nvPr>
            <p:custDataLst>
              <p:tags r:id="rId5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6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8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9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1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2.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16386" name="内容占位符 3" descr="a402l50819815365352"/>
          <p:cNvPicPr>
            <a:picLocks noGrp="1"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4410" y="1664335"/>
            <a:ext cx="6316345" cy="33985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3.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13314" name="内容占位符 3" descr="2363487840"/>
          <p:cNvPicPr>
            <a:picLocks noGrp="1"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5805" y="1792605"/>
            <a:ext cx="4594860" cy="33026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4.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4098" name="内容占位符 3" descr="0"/>
          <p:cNvPicPr>
            <a:picLocks noGrp="1"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5040" y="1792605"/>
            <a:ext cx="6828790" cy="3327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5.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24578" name="内容占位符 3" descr="20130807134735-1386222064"/>
          <p:cNvPicPr>
            <a:picLocks noGrp="1"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0180" y="1592580"/>
            <a:ext cx="4897120" cy="3673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6.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2" name="图片 1" descr="201612070946558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2080" y="1624330"/>
            <a:ext cx="5414010" cy="3609340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7.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2" name="图片 1" descr="355812-160611163146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500" y="1493520"/>
            <a:ext cx="4241165" cy="4233545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159000" y="455295"/>
            <a:ext cx="9753600" cy="13373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0" forceAA="0">
            <a:no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 8.</a:t>
            </a:r>
            <a:r>
              <a: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请写出图片对应的动画电影的名称（ ）</a:t>
            </a:r>
            <a:endParaRPr kumimoji="0" lang="zh-CN" altLang="en-US" sz="2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8915400" y="6214745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>
            <a:solidFill>
              <a:srgbClr val="000000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anchorCtr="1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作答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0" y="5727065"/>
            <a:ext cx="12192000" cy="487680"/>
          </a:xfrm>
          <a:prstGeom prst="rect">
            <a:avLst/>
          </a:prstGeom>
          <a:solidFill>
            <a:srgbClr val="FBFAEF"/>
          </a:solidFill>
          <a:ln w="25400" cap="flat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accent1"/>
                </a:solidFill>
                <a:prstDash val="solid"/>
                <a:rou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8" tIns="45718" rIns="45718" bIns="45718" numCol="1" spcCol="38100" rtlCol="0" anchor="ctr" anchorCtr="1" forceAA="0">
            <a:noAutofit/>
          </a:bodyPr>
          <a:p>
            <a:pPr marL="0" marR="0" lv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正常使用主观题需2.0以上版本雨课堂</a:t>
            </a:r>
            <a:endParaRPr kumimoji="0" lang="zh-CN" altLang="en-US" sz="16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3" name="矩形 12" hidden="1"/>
          <p:cNvSpPr/>
          <p:nvPr>
            <p:custDataLst>
              <p:tags r:id="rId4"/>
            </p:custDataLst>
          </p:nvPr>
        </p:nvSpPr>
        <p:spPr>
          <a:xfrm>
            <a:off x="12573000" y="0"/>
            <a:ext cx="3839845" cy="685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9B9B9B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PingFang SC Regular"/>
            </a:endParaRPr>
          </a:p>
        </p:txBody>
      </p:sp>
      <p:grpSp>
        <p:nvGrpSpPr>
          <p:cNvPr id="17" name="组合 16" hidden="1"/>
          <p:cNvGrpSpPr/>
          <p:nvPr>
            <p:custDataLst>
              <p:tags r:id="rId5"/>
            </p:custDataLst>
          </p:nvPr>
        </p:nvGrpSpPr>
        <p:grpSpPr>
          <a:xfrm>
            <a:off x="12585700" y="0"/>
            <a:ext cx="3813810" cy="647700"/>
            <a:chOff x="19820" y="0"/>
            <a:chExt cx="6006" cy="1020"/>
          </a:xfrm>
        </p:grpSpPr>
        <p:sp>
          <p:nvSpPr>
            <p:cNvPr id="14" name="RemarkBack"/>
            <p:cNvSpPr/>
            <p:nvPr>
              <p:custDataLst>
                <p:tags r:id="rId6"/>
              </p:custDataLst>
            </p:nvPr>
          </p:nvSpPr>
          <p:spPr>
            <a:xfrm>
              <a:off x="19820" y="20"/>
              <a:ext cx="6007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5" name="RemarkBlock"/>
            <p:cNvSpPr/>
            <p:nvPr>
              <p:custDataLst>
                <p:tags r:id="rId7"/>
              </p:custDataLst>
            </p:nvPr>
          </p:nvSpPr>
          <p:spPr>
            <a:xfrm>
              <a:off x="19820" y="20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16" name="RemarkTitleText"/>
            <p:cNvSpPr txBox="1"/>
            <p:nvPr>
              <p:custDataLst>
                <p:tags r:id="rId8"/>
              </p:custDataLst>
            </p:nvPr>
          </p:nvSpPr>
          <p:spPr>
            <a:xfrm>
              <a:off x="20200" y="0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答案解析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2661900" y="7259003"/>
            <a:ext cx="3662045" cy="422275"/>
          </a:xfrm>
          <a:prstGeom prst="rect">
            <a:avLst/>
          </a:prstGeom>
          <a:solidFill>
            <a:srgbClr val="FBFAE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cap="none" spc="0" normalizeH="0" baseline="0">
                <a:ln>
                  <a:noFill/>
                </a:ln>
                <a:solidFill>
                  <a:srgbClr val="F84F4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rPr>
              <a:t>可为此题添加文本、图片、公式等解析，且需将内容全部放在本区域内。正常使用需3.0以上版本</a:t>
            </a: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F84F4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PingFang SC Regular"/>
            </a:endParaRPr>
          </a:p>
        </p:txBody>
      </p:sp>
      <p:sp>
        <p:nvSpPr>
          <p:cNvPr id="19" name="文本框 18" hidden="1"/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1845" cy="19050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anchorCtr="0" forceAA="0">
            <a:spAutoFit/>
          </a:bodyPr>
          <a:p>
            <a:pPr marL="0" marR="0" lvl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rPr>
              <a:t>此处添加答案解析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PingFang SC Regular"/>
            </a:endParaRPr>
          </a:p>
        </p:txBody>
      </p:sp>
      <p:pic>
        <p:nvPicPr>
          <p:cNvPr id="25602" name="内容占位符 3" descr="Img464949699"/>
          <p:cNvPicPr>
            <a:picLocks noGrp="1"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0650" y="1545590"/>
            <a:ext cx="5353050" cy="40157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>
            <p:custDataLst>
              <p:tags r:id="rId12"/>
            </p:custDataLst>
          </p:nvPr>
        </p:nvGrpSpPr>
        <p:grpSpPr>
          <a:xfrm>
            <a:off x="0" y="0"/>
            <a:ext cx="12192000" cy="635000"/>
            <a:chOff x="-3400" y="-525"/>
            <a:chExt cx="19200" cy="1000"/>
          </a:xfrm>
        </p:grpSpPr>
        <p:sp>
          <p:nvSpPr>
            <p:cNvPr id="7" name="TitleBackground"/>
            <p:cNvSpPr/>
            <p:nvPr>
              <p:custDataLst>
                <p:tags r:id="rId13"/>
              </p:custDataLst>
            </p:nvPr>
          </p:nvSpPr>
          <p:spPr>
            <a:xfrm>
              <a:off x="-3400" y="-525"/>
              <a:ext cx="19200" cy="1000"/>
            </a:xfrm>
            <a:prstGeom prst="rect">
              <a:avLst/>
            </a:prstGeom>
            <a:solidFill>
              <a:srgbClr val="F6F7F8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8" name="ColorBlock"/>
            <p:cNvSpPr/>
            <p:nvPr>
              <p:custDataLst>
                <p:tags r:id="rId14"/>
              </p:custDataLst>
            </p:nvPr>
          </p:nvSpPr>
          <p:spPr>
            <a:xfrm>
              <a:off x="-3400" y="-525"/>
              <a:ext cx="300" cy="1000"/>
            </a:xfrm>
            <a:prstGeom prst="rect">
              <a:avLst/>
            </a:prstGeom>
            <a:solidFill>
              <a:srgbClr val="639EF4"/>
            </a:solidFill>
            <a:ln w="25400" cap="flat">
              <a:noFill/>
              <a:prstDash val="solid"/>
              <a:round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accent1"/>
                  </a:solidFill>
                  <a:prstDash val="solid"/>
                  <a:rou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45718" tIns="45718" rIns="45718" bIns="45718" numCol="1" spcCol="38100" rtlCol="0" anchor="ctr" forceAA="0">
              <a:spAutoFit/>
            </a:bodyPr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PingFang SC Regular"/>
              </a:endParaRPr>
            </a:p>
          </p:txBody>
        </p:sp>
        <p:sp>
          <p:nvSpPr>
            <p:cNvPr id="9" name="TypeText"/>
            <p:cNvSpPr txBox="1"/>
            <p:nvPr>
              <p:custDataLst>
                <p:tags r:id="rId15"/>
              </p:custDataLst>
            </p:nvPr>
          </p:nvSpPr>
          <p:spPr>
            <a:xfrm>
              <a:off x="-3000" y="-525"/>
              <a:ext cx="3000" cy="10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PingFang SC Regular"/>
                </a:rPr>
                <a:t>主观题</a:t>
              </a:r>
              <a:endParaRPr kumimoji="0" lang="zh-CN" altLang="en-US" sz="2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PingFang SC Regular"/>
              </a:endParaRPr>
            </a:p>
          </p:txBody>
        </p:sp>
        <p:sp>
          <p:nvSpPr>
            <p:cNvPr id="10" name="TipText"/>
            <p:cNvSpPr txBox="1"/>
            <p:nvPr>
              <p:custDataLst>
                <p:tags r:id="rId16"/>
              </p:custDataLst>
            </p:nvPr>
          </p:nvSpPr>
          <p:spPr>
            <a:xfrm>
              <a:off x="-1298" y="-353"/>
              <a:ext cx="3600" cy="8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none" lIns="45718" tIns="45718" rIns="45718" bIns="45718" numCol="1" spcCol="38100" rtlCol="0" anchor="ctr" anchorCtr="0" forceAA="0">
              <a:noAutofit/>
            </a:bodyPr>
            <a:p>
              <a:pPr marL="0" marR="0" lvl="0" indent="0" algn="l" defTabSz="914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spc="0" normalizeH="0" baseline="0">
                  <a:ln>
                    <a:noFill/>
                  </a:ln>
                  <a:solidFill>
                    <a:srgbClr val="80808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PingFang SC Regular"/>
                </a:rPr>
                <a:t>10分</a:t>
              </a:r>
              <a:endParaRPr kumimoji="0" lang="zh-CN" altLang="en-US" sz="20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PingFang SC Regular"/>
              </a:endParaRPr>
            </a:p>
          </p:txBody>
        </p:sp>
      </p:grpSp>
      <p:pic>
        <p:nvPicPr>
          <p:cNvPr id="4" name="图片 3" descr="tmpD75A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" val="ProblemRemark"/>
</p:tagLst>
</file>

<file path=ppt/tags/tag100.xml><?xml version="1.0" encoding="utf-8"?>
<p:tagLst xmlns:p="http://schemas.openxmlformats.org/presentationml/2006/main">
  <p:tag name="RAINPROBLEMTYPE" val="ProblemTypeMarker"/>
</p:tagLst>
</file>

<file path=ppt/tags/tag101.xml><?xml version="1.0" encoding="utf-8"?>
<p:tagLst xmlns:p="http://schemas.openxmlformats.org/presentationml/2006/main">
  <p:tag name="RAINPROBLEM" val="ProblemSetting"/>
  <p:tag name="RAINPROBLEMTYPE" val="ShortAnswer"/>
</p:tagLst>
</file>

<file path=ppt/tags/tag102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103.xml><?xml version="1.0" encoding="utf-8"?>
<p:tagLst xmlns:p="http://schemas.openxmlformats.org/presentationml/2006/main">
  <p:tag name="RAINPROBLEM" val="ProblemBody"/>
</p:tagLst>
</file>

<file path=ppt/tags/tag104.xml><?xml version="1.0" encoding="utf-8"?>
<p:tagLst xmlns:p="http://schemas.openxmlformats.org/presentationml/2006/main">
  <p:tag name="RAINPROBLEM" val="ProblemSubmit"/>
  <p:tag name="RAINPROBLEMTYPE" val="ShortAnswer"/>
</p:tagLst>
</file>

<file path=ppt/tags/tag105.xml><?xml version="1.0" encoding="utf-8"?>
<p:tagLst xmlns:p="http://schemas.openxmlformats.org/presentationml/2006/main">
  <p:tag name="PRODUCTVERSIONTIP" val="PRODUCTVERSIONTIP"/>
</p:tagLst>
</file>

<file path=ppt/tags/tag106.xml><?xml version="1.0" encoding="utf-8"?>
<p:tagLst xmlns:p="http://schemas.openxmlformats.org/presentationml/2006/main">
  <p:tag name="RAINPROBLEM" val="ProblemRemarkBoard"/>
</p:tagLst>
</file>

<file path=ppt/tags/tag107.xml><?xml version="1.0" encoding="utf-8"?>
<p:tagLst xmlns:p="http://schemas.openxmlformats.org/presentationml/2006/main">
  <p:tag name="PROBLEMREMARKTITLE" val="ProblemRemarkBoardTitle"/>
</p:tagLst>
</file>

<file path=ppt/tags/tag108.xml><?xml version="1.0" encoding="utf-8"?>
<p:tagLst xmlns:p="http://schemas.openxmlformats.org/presentationml/2006/main">
  <p:tag name="PROBLEMREMARKTITLE" val="ProblemRemarkBoardTitle"/>
</p:tagLst>
</file>

<file path=ppt/tags/tag109.xml><?xml version="1.0" encoding="utf-8"?>
<p:tagLst xmlns:p="http://schemas.openxmlformats.org/presentationml/2006/main">
  <p:tag name="PROBLEMREMARKTITLE" val="ProblemRemarkBoardTitle"/>
</p:tagLst>
</file>

<file path=ppt/tags/tag11.xml><?xml version="1.0" encoding="utf-8"?>
<p:tagLst xmlns:p="http://schemas.openxmlformats.org/presentationml/2006/main">
  <p:tag name="RAINPROBLEMTYPE" val="ProblemTypeMarker"/>
</p:tagLst>
</file>

<file path=ppt/tags/tag110.xml><?xml version="1.0" encoding="utf-8"?>
<p:tagLst xmlns:p="http://schemas.openxmlformats.org/presentationml/2006/main">
  <p:tag name="PROBLEMREMARKTITLE" val="ProblemRemarkBoardTitle"/>
</p:tagLst>
</file>

<file path=ppt/tags/tag111.xml><?xml version="1.0" encoding="utf-8"?>
<p:tagLst xmlns:p="http://schemas.openxmlformats.org/presentationml/2006/main">
  <p:tag name="PROBLEMREMARKTITLE" val="ProblemRemarkBoardTip"/>
</p:tagLst>
</file>

<file path=ppt/tags/tag112.xml><?xml version="1.0" encoding="utf-8"?>
<p:tagLst xmlns:p="http://schemas.openxmlformats.org/presentationml/2006/main">
  <p:tag name="RAINPROBLEM" val="ProblemRemark"/>
</p:tagLst>
</file>

<file path=ppt/tags/tag113.xml><?xml version="1.0" encoding="utf-8"?>
<p:tagLst xmlns:p="http://schemas.openxmlformats.org/presentationml/2006/main">
  <p:tag name="RAINPROBLEMTYPE" val="ProblemTypeMarker"/>
</p:tagLst>
</file>

<file path=ppt/tags/tag114.xml><?xml version="1.0" encoding="utf-8"?>
<p:tagLst xmlns:p="http://schemas.openxmlformats.org/presentationml/2006/main">
  <p:tag name="RAINPROBLEMTYPE" val="ProblemTypeMarker"/>
</p:tagLst>
</file>

<file path=ppt/tags/tag115.xml><?xml version="1.0" encoding="utf-8"?>
<p:tagLst xmlns:p="http://schemas.openxmlformats.org/presentationml/2006/main">
  <p:tag name="RAINPROBLEMTYPE" val="ProblemTypeMarker"/>
</p:tagLst>
</file>

<file path=ppt/tags/tag116.xml><?xml version="1.0" encoding="utf-8"?>
<p:tagLst xmlns:p="http://schemas.openxmlformats.org/presentationml/2006/main">
  <p:tag name="RAINPROBLEMTYPE" val="ProblemTypeMarker"/>
</p:tagLst>
</file>

<file path=ppt/tags/tag117.xml><?xml version="1.0" encoding="utf-8"?>
<p:tagLst xmlns:p="http://schemas.openxmlformats.org/presentationml/2006/main">
  <p:tag name="RAINPROBLEMTYPE" val="ProblemTypeMarker"/>
</p:tagLst>
</file>

<file path=ppt/tags/tag118.xml><?xml version="1.0" encoding="utf-8"?>
<p:tagLst xmlns:p="http://schemas.openxmlformats.org/presentationml/2006/main">
  <p:tag name="RAINPROBLEM" val="ProblemSetting"/>
  <p:tag name="RAINPROBLEMTYPE" val="ShortAnswer"/>
</p:tagLst>
</file>

<file path=ppt/tags/tag119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12.xml><?xml version="1.0" encoding="utf-8"?>
<p:tagLst xmlns:p="http://schemas.openxmlformats.org/presentationml/2006/main">
  <p:tag name="RAINPROBLEMTYPE" val="ProblemTypeMarker"/>
</p:tagLst>
</file>

<file path=ppt/tags/tag120.xml><?xml version="1.0" encoding="utf-8"?>
<p:tagLst xmlns:p="http://schemas.openxmlformats.org/presentationml/2006/main">
  <p:tag name="RAINPROBLEM" val="ProblemBody"/>
</p:tagLst>
</file>

<file path=ppt/tags/tag121.xml><?xml version="1.0" encoding="utf-8"?>
<p:tagLst xmlns:p="http://schemas.openxmlformats.org/presentationml/2006/main">
  <p:tag name="RAINPROBLEM" val="ProblemSubmit"/>
  <p:tag name="RAINPROBLEMTYPE" val="ShortAnswer"/>
</p:tagLst>
</file>

<file path=ppt/tags/tag122.xml><?xml version="1.0" encoding="utf-8"?>
<p:tagLst xmlns:p="http://schemas.openxmlformats.org/presentationml/2006/main">
  <p:tag name="PRODUCTVERSIONTIP" val="PRODUCTVERSIONTIP"/>
</p:tagLst>
</file>

<file path=ppt/tags/tag123.xml><?xml version="1.0" encoding="utf-8"?>
<p:tagLst xmlns:p="http://schemas.openxmlformats.org/presentationml/2006/main">
  <p:tag name="RAINPROBLEM" val="ProblemRemarkBoard"/>
</p:tagLst>
</file>

<file path=ppt/tags/tag124.xml><?xml version="1.0" encoding="utf-8"?>
<p:tagLst xmlns:p="http://schemas.openxmlformats.org/presentationml/2006/main">
  <p:tag name="PROBLEMREMARKTITLE" val="ProblemRemarkBoardTitle"/>
</p:tagLst>
</file>

<file path=ppt/tags/tag125.xml><?xml version="1.0" encoding="utf-8"?>
<p:tagLst xmlns:p="http://schemas.openxmlformats.org/presentationml/2006/main">
  <p:tag name="PROBLEMREMARKTITLE" val="ProblemRemarkBoardTitle"/>
</p:tagLst>
</file>

<file path=ppt/tags/tag126.xml><?xml version="1.0" encoding="utf-8"?>
<p:tagLst xmlns:p="http://schemas.openxmlformats.org/presentationml/2006/main">
  <p:tag name="PROBLEMREMARKTITLE" val="ProblemRemarkBoardTitle"/>
</p:tagLst>
</file>

<file path=ppt/tags/tag127.xml><?xml version="1.0" encoding="utf-8"?>
<p:tagLst xmlns:p="http://schemas.openxmlformats.org/presentationml/2006/main">
  <p:tag name="PROBLEMREMARKTITLE" val="ProblemRemarkBoardTitle"/>
</p:tagLst>
</file>

<file path=ppt/tags/tag128.xml><?xml version="1.0" encoding="utf-8"?>
<p:tagLst xmlns:p="http://schemas.openxmlformats.org/presentationml/2006/main">
  <p:tag name="PROBLEMREMARKTITLE" val="ProblemRemarkBoardTip"/>
</p:tagLst>
</file>

<file path=ppt/tags/tag129.xml><?xml version="1.0" encoding="utf-8"?>
<p:tagLst xmlns:p="http://schemas.openxmlformats.org/presentationml/2006/main">
  <p:tag name="RAINPROBLEM" val="ProblemRemark"/>
</p:tagLst>
</file>

<file path=ppt/tags/tag13.xml><?xml version="1.0" encoding="utf-8"?>
<p:tagLst xmlns:p="http://schemas.openxmlformats.org/presentationml/2006/main">
  <p:tag name="RAINPROBLEMTYPE" val="ProblemTypeMarker"/>
</p:tagLst>
</file>

<file path=ppt/tags/tag130.xml><?xml version="1.0" encoding="utf-8"?>
<p:tagLst xmlns:p="http://schemas.openxmlformats.org/presentationml/2006/main">
  <p:tag name="RAINPROBLEMTYPE" val="ProblemTypeMarker"/>
</p:tagLst>
</file>

<file path=ppt/tags/tag131.xml><?xml version="1.0" encoding="utf-8"?>
<p:tagLst xmlns:p="http://schemas.openxmlformats.org/presentationml/2006/main">
  <p:tag name="RAINPROBLEMTYPE" val="ProblemTypeMarker"/>
</p:tagLst>
</file>

<file path=ppt/tags/tag132.xml><?xml version="1.0" encoding="utf-8"?>
<p:tagLst xmlns:p="http://schemas.openxmlformats.org/presentationml/2006/main">
  <p:tag name="RAINPROBLEMTYPE" val="ProblemTypeMarker"/>
</p:tagLst>
</file>

<file path=ppt/tags/tag133.xml><?xml version="1.0" encoding="utf-8"?>
<p:tagLst xmlns:p="http://schemas.openxmlformats.org/presentationml/2006/main">
  <p:tag name="RAINPROBLEMTYPE" val="ProblemTypeMarker"/>
</p:tagLst>
</file>

<file path=ppt/tags/tag134.xml><?xml version="1.0" encoding="utf-8"?>
<p:tagLst xmlns:p="http://schemas.openxmlformats.org/presentationml/2006/main">
  <p:tag name="RAINPROBLEMTYPE" val="ProblemTypeMarker"/>
</p:tagLst>
</file>

<file path=ppt/tags/tag135.xml><?xml version="1.0" encoding="utf-8"?>
<p:tagLst xmlns:p="http://schemas.openxmlformats.org/presentationml/2006/main">
  <p:tag name="RAINPROBLEM" val="ProblemSetting"/>
  <p:tag name="RAINPROBLEMTYPE" val="ShortAnswer"/>
</p:tagLst>
</file>

<file path=ppt/tags/tag136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137.xml><?xml version="1.0" encoding="utf-8"?>
<p:tagLst xmlns:p="http://schemas.openxmlformats.org/presentationml/2006/main">
  <p:tag name="RAINPROBLEM" val="ProblemBody"/>
</p:tagLst>
</file>

<file path=ppt/tags/tag138.xml><?xml version="1.0" encoding="utf-8"?>
<p:tagLst xmlns:p="http://schemas.openxmlformats.org/presentationml/2006/main">
  <p:tag name="RAINPROBLEM" val="ProblemSubmit"/>
  <p:tag name="RAINPROBLEMTYPE" val="ShortAnswer"/>
</p:tagLst>
</file>

<file path=ppt/tags/tag139.xml><?xml version="1.0" encoding="utf-8"?>
<p:tagLst xmlns:p="http://schemas.openxmlformats.org/presentationml/2006/main">
  <p:tag name="PRODUCTVERSIONTIP" val="PRODUCTVERSIONTIP"/>
</p:tagLst>
</file>

<file path=ppt/tags/tag14.xml><?xml version="1.0" encoding="utf-8"?>
<p:tagLst xmlns:p="http://schemas.openxmlformats.org/presentationml/2006/main">
  <p:tag name="RAINPROBLEMTYPE" val="ProblemTypeMarker"/>
</p:tagLst>
</file>

<file path=ppt/tags/tag140.xml><?xml version="1.0" encoding="utf-8"?>
<p:tagLst xmlns:p="http://schemas.openxmlformats.org/presentationml/2006/main">
  <p:tag name="RAINPROBLEM" val="ProblemRemarkBoard"/>
</p:tagLst>
</file>

<file path=ppt/tags/tag141.xml><?xml version="1.0" encoding="utf-8"?>
<p:tagLst xmlns:p="http://schemas.openxmlformats.org/presentationml/2006/main">
  <p:tag name="PROBLEMREMARKTITLE" val="ProblemRemarkBoardTitle"/>
</p:tagLst>
</file>

<file path=ppt/tags/tag142.xml><?xml version="1.0" encoding="utf-8"?>
<p:tagLst xmlns:p="http://schemas.openxmlformats.org/presentationml/2006/main">
  <p:tag name="PROBLEMREMARKTITLE" val="ProblemRemarkBoardTitle"/>
</p:tagLst>
</file>

<file path=ppt/tags/tag143.xml><?xml version="1.0" encoding="utf-8"?>
<p:tagLst xmlns:p="http://schemas.openxmlformats.org/presentationml/2006/main">
  <p:tag name="PROBLEMREMARKTITLE" val="ProblemRemarkBoardTitle"/>
</p:tagLst>
</file>

<file path=ppt/tags/tag144.xml><?xml version="1.0" encoding="utf-8"?>
<p:tagLst xmlns:p="http://schemas.openxmlformats.org/presentationml/2006/main">
  <p:tag name="PROBLEMREMARKTITLE" val="ProblemRemarkBoardTitle"/>
</p:tagLst>
</file>

<file path=ppt/tags/tag145.xml><?xml version="1.0" encoding="utf-8"?>
<p:tagLst xmlns:p="http://schemas.openxmlformats.org/presentationml/2006/main">
  <p:tag name="PROBLEMREMARKTITLE" val="ProblemRemarkBoardTip"/>
</p:tagLst>
</file>

<file path=ppt/tags/tag146.xml><?xml version="1.0" encoding="utf-8"?>
<p:tagLst xmlns:p="http://schemas.openxmlformats.org/presentationml/2006/main">
  <p:tag name="RAINPROBLEM" val="ProblemRemark"/>
</p:tagLst>
</file>

<file path=ppt/tags/tag147.xml><?xml version="1.0" encoding="utf-8"?>
<p:tagLst xmlns:p="http://schemas.openxmlformats.org/presentationml/2006/main">
  <p:tag name="RAINPROBLEMTYPE" val="ProblemTypeMarker"/>
</p:tagLst>
</file>

<file path=ppt/tags/tag148.xml><?xml version="1.0" encoding="utf-8"?>
<p:tagLst xmlns:p="http://schemas.openxmlformats.org/presentationml/2006/main">
  <p:tag name="RAINPROBLEMTYPE" val="ProblemTypeMarker"/>
</p:tagLst>
</file>

<file path=ppt/tags/tag149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TYPE" val="ProblemTypeMarker"/>
</p:tagLst>
</file>

<file path=ppt/tags/tag150.xml><?xml version="1.0" encoding="utf-8"?>
<p:tagLst xmlns:p="http://schemas.openxmlformats.org/presentationml/2006/main">
  <p:tag name="RAINPROBLEMTYPE" val="ProblemTypeMarker"/>
</p:tagLst>
</file>

<file path=ppt/tags/tag151.xml><?xml version="1.0" encoding="utf-8"?>
<p:tagLst xmlns:p="http://schemas.openxmlformats.org/presentationml/2006/main">
  <p:tag name="RAINPROBLEMTYPE" val="ProblemTypeMarker"/>
</p:tagLst>
</file>

<file path=ppt/tags/tag152.xml><?xml version="1.0" encoding="utf-8"?>
<p:tagLst xmlns:p="http://schemas.openxmlformats.org/presentationml/2006/main">
  <p:tag name="RAINPROBLEM" val="ProblemSetting"/>
  <p:tag name="RAINPROBLEMTYPE" val="ShortAnswer"/>
</p:tagLst>
</file>

<file path=ppt/tags/tag153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154.xml><?xml version="1.0" encoding="utf-8"?>
<p:tagLst xmlns:p="http://schemas.openxmlformats.org/presentationml/2006/main">
  <p:tag name="RAINPROBLEM" val="ProblemBody"/>
</p:tagLst>
</file>

<file path=ppt/tags/tag155.xml><?xml version="1.0" encoding="utf-8"?>
<p:tagLst xmlns:p="http://schemas.openxmlformats.org/presentationml/2006/main">
  <p:tag name="RAINPROBLEM" val="ProblemSubmit"/>
  <p:tag name="RAINPROBLEMTYPE" val="ShortAnswer"/>
</p:tagLst>
</file>

<file path=ppt/tags/tag156.xml><?xml version="1.0" encoding="utf-8"?>
<p:tagLst xmlns:p="http://schemas.openxmlformats.org/presentationml/2006/main">
  <p:tag name="PRODUCTVERSIONTIP" val="PRODUCTVERSIONTIP"/>
</p:tagLst>
</file>

<file path=ppt/tags/tag157.xml><?xml version="1.0" encoding="utf-8"?>
<p:tagLst xmlns:p="http://schemas.openxmlformats.org/presentationml/2006/main">
  <p:tag name="RAINPROBLEM" val="ProblemRemarkBoard"/>
</p:tagLst>
</file>

<file path=ppt/tags/tag158.xml><?xml version="1.0" encoding="utf-8"?>
<p:tagLst xmlns:p="http://schemas.openxmlformats.org/presentationml/2006/main">
  <p:tag name="PROBLEMREMARKTITLE" val="ProblemRemarkBoardTitle"/>
</p:tagLst>
</file>

<file path=ppt/tags/tag159.xml><?xml version="1.0" encoding="utf-8"?>
<p:tagLst xmlns:p="http://schemas.openxmlformats.org/presentationml/2006/main">
  <p:tag name="PROBLEMREMARKTITLE" val="ProblemRemarkBoardTitle"/>
</p:tagLst>
</file>

<file path=ppt/tags/tag16.xml><?xml version="1.0" encoding="utf-8"?>
<p:tagLst xmlns:p="http://schemas.openxmlformats.org/presentationml/2006/main">
  <p:tag name="RAINPROBLEM" val="ProblemSetting"/>
  <p:tag name="RAINPROBLEMTYPE" val="ShortAnswer"/>
</p:tagLst>
</file>

<file path=ppt/tags/tag160.xml><?xml version="1.0" encoding="utf-8"?>
<p:tagLst xmlns:p="http://schemas.openxmlformats.org/presentationml/2006/main">
  <p:tag name="PROBLEMREMARKTITLE" val="ProblemRemarkBoardTitle"/>
</p:tagLst>
</file>

<file path=ppt/tags/tag161.xml><?xml version="1.0" encoding="utf-8"?>
<p:tagLst xmlns:p="http://schemas.openxmlformats.org/presentationml/2006/main">
  <p:tag name="PROBLEMREMARKTITLE" val="ProblemRemarkBoardTitle"/>
</p:tagLst>
</file>

<file path=ppt/tags/tag162.xml><?xml version="1.0" encoding="utf-8"?>
<p:tagLst xmlns:p="http://schemas.openxmlformats.org/presentationml/2006/main">
  <p:tag name="PROBLEMREMARKTITLE" val="ProblemRemarkBoardTip"/>
</p:tagLst>
</file>

<file path=ppt/tags/tag163.xml><?xml version="1.0" encoding="utf-8"?>
<p:tagLst xmlns:p="http://schemas.openxmlformats.org/presentationml/2006/main">
  <p:tag name="RAINPROBLEM" val="ProblemRemark"/>
</p:tagLst>
</file>

<file path=ppt/tags/tag164.xml><?xml version="1.0" encoding="utf-8"?>
<p:tagLst xmlns:p="http://schemas.openxmlformats.org/presentationml/2006/main">
  <p:tag name="RAINPROBLEMTYPE" val="ProblemTypeMarker"/>
</p:tagLst>
</file>

<file path=ppt/tags/tag165.xml><?xml version="1.0" encoding="utf-8"?>
<p:tagLst xmlns:p="http://schemas.openxmlformats.org/presentationml/2006/main">
  <p:tag name="RAINPROBLEMTYPE" val="ProblemTypeMarker"/>
</p:tagLst>
</file>

<file path=ppt/tags/tag166.xml><?xml version="1.0" encoding="utf-8"?>
<p:tagLst xmlns:p="http://schemas.openxmlformats.org/presentationml/2006/main">
  <p:tag name="RAINPROBLEMTYPE" val="ProblemTypeMarker"/>
</p:tagLst>
</file>

<file path=ppt/tags/tag167.xml><?xml version="1.0" encoding="utf-8"?>
<p:tagLst xmlns:p="http://schemas.openxmlformats.org/presentationml/2006/main">
  <p:tag name="RAINPROBLEMTYPE" val="ProblemTypeMarker"/>
</p:tagLst>
</file>

<file path=ppt/tags/tag168.xml><?xml version="1.0" encoding="utf-8"?>
<p:tagLst xmlns:p="http://schemas.openxmlformats.org/presentationml/2006/main">
  <p:tag name="RAINPROBLEMTYPE" val="ProblemTypeMarker"/>
</p:tagLst>
</file>

<file path=ppt/tags/tag169.xml><?xml version="1.0" encoding="utf-8"?>
<p:tagLst xmlns:p="http://schemas.openxmlformats.org/presentationml/2006/main">
  <p:tag name="RAINPROBLEM" val="ProblemSetting"/>
  <p:tag name="RAINPROBLEMTYPE" val="ShortAnswer"/>
</p:tagLst>
</file>

<file path=ppt/tags/tag17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170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18.xml><?xml version="1.0" encoding="utf-8"?>
<p:tagLst xmlns:p="http://schemas.openxmlformats.org/presentationml/2006/main">
  <p:tag name="RAINPROBLEM" val="ProblemBody"/>
</p:tagLst>
</file>

<file path=ppt/tags/tag19.xml><?xml version="1.0" encoding="utf-8"?>
<p:tagLst xmlns:p="http://schemas.openxmlformats.org/presentationml/2006/main">
  <p:tag name="RAINPROBLEM" val="ProblemSubmit"/>
  <p:tag name="RAINPROBLEMTYPE" val="ShortAnswer"/>
</p:tagLst>
</file>

<file path=ppt/tags/tag2.xml><?xml version="1.0" encoding="utf-8"?>
<p:tagLst xmlns:p="http://schemas.openxmlformats.org/presentationml/2006/main">
  <p:tag name="RAINPROBLEM" val="ProblemSubmit"/>
  <p:tag name="RAINPROBLEMTYPE" val="ShortAnswer"/>
</p:tagLst>
</file>

<file path=ppt/tags/tag20.xml><?xml version="1.0" encoding="utf-8"?>
<p:tagLst xmlns:p="http://schemas.openxmlformats.org/presentationml/2006/main">
  <p:tag name="PRODUCTVERSIONTIP" val="PRODUCTVERSIONTIP"/>
</p:tagLst>
</file>

<file path=ppt/tags/tag21.xml><?xml version="1.0" encoding="utf-8"?>
<p:tagLst xmlns:p="http://schemas.openxmlformats.org/presentationml/2006/main">
  <p:tag name="RAINPROBLEM" val="ProblemRemarkBoard"/>
</p:tagLst>
</file>

<file path=ppt/tags/tag22.xml><?xml version="1.0" encoding="utf-8"?>
<p:tagLst xmlns:p="http://schemas.openxmlformats.org/presentationml/2006/main">
  <p:tag name="PROBLEMREMARKTITLE" val="ProblemRemarkBoardTitle"/>
</p:tagLst>
</file>

<file path=ppt/tags/tag23.xml><?xml version="1.0" encoding="utf-8"?>
<p:tagLst xmlns:p="http://schemas.openxmlformats.org/presentationml/2006/main">
  <p:tag name="PROBLEMREMARKTITLE" val="ProblemRemarkBoardTitle"/>
</p:tagLst>
</file>

<file path=ppt/tags/tag24.xml><?xml version="1.0" encoding="utf-8"?>
<p:tagLst xmlns:p="http://schemas.openxmlformats.org/presentationml/2006/main">
  <p:tag name="PROBLEMREMARKTITLE" val="ProblemRemarkBoardTitle"/>
</p:tagLst>
</file>

<file path=ppt/tags/tag25.xml><?xml version="1.0" encoding="utf-8"?>
<p:tagLst xmlns:p="http://schemas.openxmlformats.org/presentationml/2006/main">
  <p:tag name="PROBLEMREMARKTITLE" val="ProblemRemarkBoardTitle"/>
</p:tagLst>
</file>

<file path=ppt/tags/tag26.xml><?xml version="1.0" encoding="utf-8"?>
<p:tagLst xmlns:p="http://schemas.openxmlformats.org/presentationml/2006/main">
  <p:tag name="PROBLEMREMARKTITLE" val="ProblemRemarkBoardTip"/>
</p:tagLst>
</file>

<file path=ppt/tags/tag27.xml><?xml version="1.0" encoding="utf-8"?>
<p:tagLst xmlns:p="http://schemas.openxmlformats.org/presentationml/2006/main">
  <p:tag name="RAINPROBLEM" val="ProblemRemark"/>
</p:tagLst>
</file>

<file path=ppt/tags/tag28.xml><?xml version="1.0" encoding="utf-8"?>
<p:tagLst xmlns:p="http://schemas.openxmlformats.org/presentationml/2006/main">
  <p:tag name="RAINPROBLEMTYPE" val="ProblemTypeMarker"/>
</p:tagLst>
</file>

<file path=ppt/tags/tag29.xml><?xml version="1.0" encoding="utf-8"?>
<p:tagLst xmlns:p="http://schemas.openxmlformats.org/presentationml/2006/main">
  <p:tag name="RAINPROBLEMTYPE" val="ProblemTypeMarker"/>
</p:tagLst>
</file>

<file path=ppt/tags/tag3.xml><?xml version="1.0" encoding="utf-8"?>
<p:tagLst xmlns:p="http://schemas.openxmlformats.org/presentationml/2006/main">
  <p:tag name="PRODUCTVERSIONTIP" val="PRODUCTVERSIONTIP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TYPE" val="ProblemTypeMarker"/>
</p:tagLst>
</file>

<file path=ppt/tags/tag32.xml><?xml version="1.0" encoding="utf-8"?>
<p:tagLst xmlns:p="http://schemas.openxmlformats.org/presentationml/2006/main">
  <p:tag name="RAINPROBLEMTYPE" val="ProblemTypeMarker"/>
</p:tagLst>
</file>

<file path=ppt/tags/tag33.xml><?xml version="1.0" encoding="utf-8"?>
<p:tagLst xmlns:p="http://schemas.openxmlformats.org/presentationml/2006/main">
  <p:tag name="RAINPROBLEM" val="ProblemSetting"/>
  <p:tag name="RAINPROBLEMTYPE" val="ShortAnswer"/>
</p:tagLst>
</file>

<file path=ppt/tags/tag34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35.xml><?xml version="1.0" encoding="utf-8"?>
<p:tagLst xmlns:p="http://schemas.openxmlformats.org/presentationml/2006/main">
  <p:tag name="RAINPROBLEM" val="ProblemBody"/>
</p:tagLst>
</file>

<file path=ppt/tags/tag36.xml><?xml version="1.0" encoding="utf-8"?>
<p:tagLst xmlns:p="http://schemas.openxmlformats.org/presentationml/2006/main">
  <p:tag name="RAINPROBLEM" val="ProblemSubmit"/>
  <p:tag name="RAINPROBLEMTYPE" val="ShortAnswer"/>
</p:tagLst>
</file>

<file path=ppt/tags/tag37.xml><?xml version="1.0" encoding="utf-8"?>
<p:tagLst xmlns:p="http://schemas.openxmlformats.org/presentationml/2006/main">
  <p:tag name="PRODUCTVERSIONTIP" val="PRODUCTVERSIONTIP"/>
</p:tagLst>
</file>

<file path=ppt/tags/tag38.xml><?xml version="1.0" encoding="utf-8"?>
<p:tagLst xmlns:p="http://schemas.openxmlformats.org/presentationml/2006/main">
  <p:tag name="RAINPROBLEM" val="ProblemRemarkBoard"/>
</p:tagLst>
</file>

<file path=ppt/tags/tag39.xml><?xml version="1.0" encoding="utf-8"?>
<p:tagLst xmlns:p="http://schemas.openxmlformats.org/presentationml/2006/main">
  <p:tag name="PROBLEMREMARKTITLE" val="ProblemRemarkBoardTitle"/>
</p:tagLst>
</file>

<file path=ppt/tags/tag4.xml><?xml version="1.0" encoding="utf-8"?>
<p:tagLst xmlns:p="http://schemas.openxmlformats.org/presentationml/2006/main">
  <p:tag name="RAINPROBLEM" val="ProblemRemarkBoard"/>
</p:tagLst>
</file>

<file path=ppt/tags/tag40.xml><?xml version="1.0" encoding="utf-8"?>
<p:tagLst xmlns:p="http://schemas.openxmlformats.org/presentationml/2006/main">
  <p:tag name="PROBLEMREMARKTITLE" val="ProblemRemarkBoardTitle"/>
</p:tagLst>
</file>

<file path=ppt/tags/tag41.xml><?xml version="1.0" encoding="utf-8"?>
<p:tagLst xmlns:p="http://schemas.openxmlformats.org/presentationml/2006/main">
  <p:tag name="PROBLEMREMARKTITLE" val="ProblemRemarkBoardTitle"/>
</p:tagLst>
</file>

<file path=ppt/tags/tag42.xml><?xml version="1.0" encoding="utf-8"?>
<p:tagLst xmlns:p="http://schemas.openxmlformats.org/presentationml/2006/main">
  <p:tag name="PROBLEMREMARKTITLE" val="ProblemRemarkBoardTitle"/>
</p:tagLst>
</file>

<file path=ppt/tags/tag43.xml><?xml version="1.0" encoding="utf-8"?>
<p:tagLst xmlns:p="http://schemas.openxmlformats.org/presentationml/2006/main">
  <p:tag name="PROBLEMREMARKTITLE" val="ProblemRemarkBoardTip"/>
</p:tagLst>
</file>

<file path=ppt/tags/tag44.xml><?xml version="1.0" encoding="utf-8"?>
<p:tagLst xmlns:p="http://schemas.openxmlformats.org/presentationml/2006/main">
  <p:tag name="RAINPROBLEM" val="ProblemRemark"/>
</p:tagLst>
</file>

<file path=ppt/tags/tag45.xml><?xml version="1.0" encoding="utf-8"?>
<p:tagLst xmlns:p="http://schemas.openxmlformats.org/presentationml/2006/main">
  <p:tag name="RAINPROBLEMTYPE" val="ProblemTypeMarker"/>
</p:tagLst>
</file>

<file path=ppt/tags/tag46.xml><?xml version="1.0" encoding="utf-8"?>
<p:tagLst xmlns:p="http://schemas.openxmlformats.org/presentationml/2006/main">
  <p:tag name="RAINPROBLEMTYPE" val="ProblemTypeMarker"/>
</p:tagLst>
</file>

<file path=ppt/tags/tag47.xml><?xml version="1.0" encoding="utf-8"?>
<p:tagLst xmlns:p="http://schemas.openxmlformats.org/presentationml/2006/main">
  <p:tag name="RAINPROBLEMTYPE" val="ProblemTypeMarker"/>
</p:tagLst>
</file>

<file path=ppt/tags/tag48.xml><?xml version="1.0" encoding="utf-8"?>
<p:tagLst xmlns:p="http://schemas.openxmlformats.org/presentationml/2006/main">
  <p:tag name="RAINPROBLEMTYPE" val="ProblemTypeMarker"/>
</p:tagLst>
</file>

<file path=ppt/tags/tag49.xml><?xml version="1.0" encoding="utf-8"?>
<p:tagLst xmlns:p="http://schemas.openxmlformats.org/presentationml/2006/main">
  <p:tag name="RAINPROBLEMTYPE" val="ProblemTypeMarker"/>
</p:tagLst>
</file>

<file path=ppt/tags/tag5.xml><?xml version="1.0" encoding="utf-8"?>
<p:tagLst xmlns:p="http://schemas.openxmlformats.org/presentationml/2006/main">
  <p:tag name="PROBLEMREMARKTITLE" val="ProblemRemarkBoardTitle"/>
</p:tagLst>
</file>

<file path=ppt/tags/tag50.xml><?xml version="1.0" encoding="utf-8"?>
<p:tagLst xmlns:p="http://schemas.openxmlformats.org/presentationml/2006/main">
  <p:tag name="RAINPROBLEM" val="ProblemSetting"/>
  <p:tag name="RAINPROBLEMTYPE" val="ShortAnswer"/>
</p:tagLst>
</file>

<file path=ppt/tags/tag51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52.xml><?xml version="1.0" encoding="utf-8"?>
<p:tagLst xmlns:p="http://schemas.openxmlformats.org/presentationml/2006/main">
  <p:tag name="RAINPROBLEM" val="ProblemBody"/>
</p:tagLst>
</file>

<file path=ppt/tags/tag53.xml><?xml version="1.0" encoding="utf-8"?>
<p:tagLst xmlns:p="http://schemas.openxmlformats.org/presentationml/2006/main">
  <p:tag name="RAINPROBLEM" val="ProblemSubmit"/>
  <p:tag name="RAINPROBLEMTYPE" val="ShortAnswer"/>
</p:tagLst>
</file>

<file path=ppt/tags/tag54.xml><?xml version="1.0" encoding="utf-8"?>
<p:tagLst xmlns:p="http://schemas.openxmlformats.org/presentationml/2006/main">
  <p:tag name="PRODUCTVERSIONTIP" val="PRODUCTVERSIONTIP"/>
</p:tagLst>
</file>

<file path=ppt/tags/tag55.xml><?xml version="1.0" encoding="utf-8"?>
<p:tagLst xmlns:p="http://schemas.openxmlformats.org/presentationml/2006/main">
  <p:tag name="RAINPROBLEM" val="ProblemRemarkBoard"/>
</p:tagLst>
</file>

<file path=ppt/tags/tag56.xml><?xml version="1.0" encoding="utf-8"?>
<p:tagLst xmlns:p="http://schemas.openxmlformats.org/presentationml/2006/main">
  <p:tag name="PROBLEMREMARKTITLE" val="ProblemRemarkBoardTitle"/>
</p:tagLst>
</file>

<file path=ppt/tags/tag57.xml><?xml version="1.0" encoding="utf-8"?>
<p:tagLst xmlns:p="http://schemas.openxmlformats.org/presentationml/2006/main">
  <p:tag name="PROBLEMREMARKTITLE" val="ProblemRemarkBoardTitle"/>
</p:tagLst>
</file>

<file path=ppt/tags/tag58.xml><?xml version="1.0" encoding="utf-8"?>
<p:tagLst xmlns:p="http://schemas.openxmlformats.org/presentationml/2006/main">
  <p:tag name="PROBLEMREMARKTITLE" val="ProblemRemarkBoardTitle"/>
</p:tagLst>
</file>

<file path=ppt/tags/tag59.xml><?xml version="1.0" encoding="utf-8"?>
<p:tagLst xmlns:p="http://schemas.openxmlformats.org/presentationml/2006/main">
  <p:tag name="PROBLEMREMARKTITLE" val="ProblemRemarkBoardTitle"/>
</p:tagLst>
</file>

<file path=ppt/tags/tag6.xml><?xml version="1.0" encoding="utf-8"?>
<p:tagLst xmlns:p="http://schemas.openxmlformats.org/presentationml/2006/main">
  <p:tag name="PROBLEMREMARKTITLE" val="ProblemRemarkBoardTitle"/>
</p:tagLst>
</file>

<file path=ppt/tags/tag60.xml><?xml version="1.0" encoding="utf-8"?>
<p:tagLst xmlns:p="http://schemas.openxmlformats.org/presentationml/2006/main">
  <p:tag name="PROBLEMREMARKTITLE" val="ProblemRemarkBoardTip"/>
</p:tagLst>
</file>

<file path=ppt/tags/tag61.xml><?xml version="1.0" encoding="utf-8"?>
<p:tagLst xmlns:p="http://schemas.openxmlformats.org/presentationml/2006/main">
  <p:tag name="RAINPROBLEM" val="ProblemRemark"/>
</p:tagLst>
</file>

<file path=ppt/tags/tag62.xml><?xml version="1.0" encoding="utf-8"?>
<p:tagLst xmlns:p="http://schemas.openxmlformats.org/presentationml/2006/main">
  <p:tag name="RAINPROBLEMTYPE" val="ProblemTypeMarker"/>
</p:tagLst>
</file>

<file path=ppt/tags/tag63.xml><?xml version="1.0" encoding="utf-8"?>
<p:tagLst xmlns:p="http://schemas.openxmlformats.org/presentationml/2006/main">
  <p:tag name="RAINPROBLEMTYPE" val="ProblemTypeMarker"/>
</p:tagLst>
</file>

<file path=ppt/tags/tag64.xml><?xml version="1.0" encoding="utf-8"?>
<p:tagLst xmlns:p="http://schemas.openxmlformats.org/presentationml/2006/main">
  <p:tag name="RAINPROBLEMTYPE" val="ProblemTypeMarker"/>
</p:tagLst>
</file>

<file path=ppt/tags/tag65.xml><?xml version="1.0" encoding="utf-8"?>
<p:tagLst xmlns:p="http://schemas.openxmlformats.org/presentationml/2006/main">
  <p:tag name="RAINPROBLEMTYPE" val="ProblemTypeMarker"/>
</p:tagLst>
</file>

<file path=ppt/tags/tag66.xml><?xml version="1.0" encoding="utf-8"?>
<p:tagLst xmlns:p="http://schemas.openxmlformats.org/presentationml/2006/main">
  <p:tag name="RAINPROBLEMTYPE" val="ProblemTypeMarker"/>
</p:tagLst>
</file>

<file path=ppt/tags/tag67.xml><?xml version="1.0" encoding="utf-8"?>
<p:tagLst xmlns:p="http://schemas.openxmlformats.org/presentationml/2006/main">
  <p:tag name="RAINPROBLEM" val="ProblemSetting"/>
  <p:tag name="RAINPROBLEMTYPE" val="ShortAnswer"/>
</p:tagLst>
</file>

<file path=ppt/tags/tag68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69.xml><?xml version="1.0" encoding="utf-8"?>
<p:tagLst xmlns:p="http://schemas.openxmlformats.org/presentationml/2006/main">
  <p:tag name="RAINPROBLEM" val="ProblemBody"/>
</p:tagLst>
</file>

<file path=ppt/tags/tag7.xml><?xml version="1.0" encoding="utf-8"?>
<p:tagLst xmlns:p="http://schemas.openxmlformats.org/presentationml/2006/main">
  <p:tag name="PROBLEMREMARKTITLE" val="ProblemRemarkBoardTitle"/>
</p:tagLst>
</file>

<file path=ppt/tags/tag70.xml><?xml version="1.0" encoding="utf-8"?>
<p:tagLst xmlns:p="http://schemas.openxmlformats.org/presentationml/2006/main">
  <p:tag name="RAINPROBLEM" val="ProblemSubmit"/>
  <p:tag name="RAINPROBLEMTYPE" val="ShortAnswer"/>
</p:tagLst>
</file>

<file path=ppt/tags/tag71.xml><?xml version="1.0" encoding="utf-8"?>
<p:tagLst xmlns:p="http://schemas.openxmlformats.org/presentationml/2006/main">
  <p:tag name="PRODUCTVERSIONTIP" val="PRODUCTVERSIONTIP"/>
</p:tagLst>
</file>

<file path=ppt/tags/tag72.xml><?xml version="1.0" encoding="utf-8"?>
<p:tagLst xmlns:p="http://schemas.openxmlformats.org/presentationml/2006/main">
  <p:tag name="RAINPROBLEM" val="ProblemRemarkBoard"/>
</p:tagLst>
</file>

<file path=ppt/tags/tag73.xml><?xml version="1.0" encoding="utf-8"?>
<p:tagLst xmlns:p="http://schemas.openxmlformats.org/presentationml/2006/main">
  <p:tag name="PROBLEMREMARKTITLE" val="ProblemRemarkBoardTitle"/>
</p:tagLst>
</file>

<file path=ppt/tags/tag74.xml><?xml version="1.0" encoding="utf-8"?>
<p:tagLst xmlns:p="http://schemas.openxmlformats.org/presentationml/2006/main">
  <p:tag name="PROBLEMREMARKTITLE" val="ProblemRemarkBoardTitle"/>
</p:tagLst>
</file>

<file path=ppt/tags/tag75.xml><?xml version="1.0" encoding="utf-8"?>
<p:tagLst xmlns:p="http://schemas.openxmlformats.org/presentationml/2006/main">
  <p:tag name="PROBLEMREMARKTITLE" val="ProblemRemarkBoardTitle"/>
</p:tagLst>
</file>

<file path=ppt/tags/tag76.xml><?xml version="1.0" encoding="utf-8"?>
<p:tagLst xmlns:p="http://schemas.openxmlformats.org/presentationml/2006/main">
  <p:tag name="PROBLEMREMARKTITLE" val="ProblemRemarkBoardTitle"/>
</p:tagLst>
</file>

<file path=ppt/tags/tag77.xml><?xml version="1.0" encoding="utf-8"?>
<p:tagLst xmlns:p="http://schemas.openxmlformats.org/presentationml/2006/main">
  <p:tag name="PROBLEMREMARKTITLE" val="ProblemRemarkBoardTip"/>
</p:tagLst>
</file>

<file path=ppt/tags/tag78.xml><?xml version="1.0" encoding="utf-8"?>
<p:tagLst xmlns:p="http://schemas.openxmlformats.org/presentationml/2006/main">
  <p:tag name="RAINPROBLEM" val="ProblemRemark"/>
</p:tagLst>
</file>

<file path=ppt/tags/tag79.xml><?xml version="1.0" encoding="utf-8"?>
<p:tagLst xmlns:p="http://schemas.openxmlformats.org/presentationml/2006/main">
  <p:tag name="RAINPROBLEMTYPE" val="ProblemTypeMarker"/>
</p:tagLst>
</file>

<file path=ppt/tags/tag8.xml><?xml version="1.0" encoding="utf-8"?>
<p:tagLst xmlns:p="http://schemas.openxmlformats.org/presentationml/2006/main">
  <p:tag name="PROBLEMREMARKTITLE" val="ProblemRemarkBoardTitle"/>
</p:tagLst>
</file>

<file path=ppt/tags/tag80.xml><?xml version="1.0" encoding="utf-8"?>
<p:tagLst xmlns:p="http://schemas.openxmlformats.org/presentationml/2006/main">
  <p:tag name="RAINPROBLEMTYPE" val="ProblemTypeMarker"/>
</p:tagLst>
</file>

<file path=ppt/tags/tag81.xml><?xml version="1.0" encoding="utf-8"?>
<p:tagLst xmlns:p="http://schemas.openxmlformats.org/presentationml/2006/main">
  <p:tag name="RAINPROBLEMTYPE" val="ProblemTypeMarker"/>
</p:tagLst>
</file>

<file path=ppt/tags/tag82.xml><?xml version="1.0" encoding="utf-8"?>
<p:tagLst xmlns:p="http://schemas.openxmlformats.org/presentationml/2006/main">
  <p:tag name="RAINPROBLEMTYPE" val="ProblemTypeMarker"/>
</p:tagLst>
</file>

<file path=ppt/tags/tag83.xml><?xml version="1.0" encoding="utf-8"?>
<p:tagLst xmlns:p="http://schemas.openxmlformats.org/presentationml/2006/main">
  <p:tag name="RAINPROBLEMTYPE" val="ProblemTypeMarker"/>
</p:tagLst>
</file>

<file path=ppt/tags/tag84.xml><?xml version="1.0" encoding="utf-8"?>
<p:tagLst xmlns:p="http://schemas.openxmlformats.org/presentationml/2006/main">
  <p:tag name="RAINPROBLEM" val="ProblemSetting"/>
  <p:tag name="RAINPROBLEMTYPE" val="ShortAnswer"/>
</p:tagLst>
</file>

<file path=ppt/tags/tag85.xml><?xml version="1.0" encoding="utf-8"?>
<p:tagLst xmlns:p="http://schemas.openxmlformats.org/presentationml/2006/main">
  <p:tag name="RAINPROBLEM" val="ShortAnswer"/>
  <p:tag name="PROBLEMSCORE" val="10.0"/>
  <p:tag name="PROBLEMVOICEALLOWED" val="False"/>
  <p:tag name="PROBLEMHASREMARK" val="False"/>
</p:tagLst>
</file>

<file path=ppt/tags/tag86.xml><?xml version="1.0" encoding="utf-8"?>
<p:tagLst xmlns:p="http://schemas.openxmlformats.org/presentationml/2006/main">
  <p:tag name="RAINPROBLEM" val="ProblemBody"/>
</p:tagLst>
</file>

<file path=ppt/tags/tag87.xml><?xml version="1.0" encoding="utf-8"?>
<p:tagLst xmlns:p="http://schemas.openxmlformats.org/presentationml/2006/main">
  <p:tag name="RAINPROBLEM" val="ProblemSubmit"/>
  <p:tag name="RAINPROBLEMTYPE" val="ShortAnswer"/>
</p:tagLst>
</file>

<file path=ppt/tags/tag88.xml><?xml version="1.0" encoding="utf-8"?>
<p:tagLst xmlns:p="http://schemas.openxmlformats.org/presentationml/2006/main">
  <p:tag name="PRODUCTVERSIONTIP" val="PRODUCTVERSIONTIP"/>
</p:tagLst>
</file>

<file path=ppt/tags/tag89.xml><?xml version="1.0" encoding="utf-8"?>
<p:tagLst xmlns:p="http://schemas.openxmlformats.org/presentationml/2006/main">
  <p:tag name="RAINPROBLEM" val="ProblemRemarkBoard"/>
</p:tagLst>
</file>

<file path=ppt/tags/tag9.xml><?xml version="1.0" encoding="utf-8"?>
<p:tagLst xmlns:p="http://schemas.openxmlformats.org/presentationml/2006/main">
  <p:tag name="PROBLEMREMARKTITLE" val="ProblemRemarkBoardTip"/>
</p:tagLst>
</file>

<file path=ppt/tags/tag90.xml><?xml version="1.0" encoding="utf-8"?>
<p:tagLst xmlns:p="http://schemas.openxmlformats.org/presentationml/2006/main">
  <p:tag name="PROBLEMREMARKTITLE" val="ProblemRemarkBoardTitle"/>
</p:tagLst>
</file>

<file path=ppt/tags/tag91.xml><?xml version="1.0" encoding="utf-8"?>
<p:tagLst xmlns:p="http://schemas.openxmlformats.org/presentationml/2006/main">
  <p:tag name="PROBLEMREMARKTITLE" val="ProblemRemarkBoardTitle"/>
</p:tagLst>
</file>

<file path=ppt/tags/tag92.xml><?xml version="1.0" encoding="utf-8"?>
<p:tagLst xmlns:p="http://schemas.openxmlformats.org/presentationml/2006/main">
  <p:tag name="PROBLEMREMARKTITLE" val="ProblemRemarkBoardTitle"/>
</p:tagLst>
</file>

<file path=ppt/tags/tag93.xml><?xml version="1.0" encoding="utf-8"?>
<p:tagLst xmlns:p="http://schemas.openxmlformats.org/presentationml/2006/main">
  <p:tag name="PROBLEMREMARKTITLE" val="ProblemRemarkBoardTitle"/>
</p:tagLst>
</file>

<file path=ppt/tags/tag94.xml><?xml version="1.0" encoding="utf-8"?>
<p:tagLst xmlns:p="http://schemas.openxmlformats.org/presentationml/2006/main">
  <p:tag name="PROBLEMREMARKTITLE" val="ProblemRemarkBoardTip"/>
</p:tagLst>
</file>

<file path=ppt/tags/tag95.xml><?xml version="1.0" encoding="utf-8"?>
<p:tagLst xmlns:p="http://schemas.openxmlformats.org/presentationml/2006/main">
  <p:tag name="RAINPROBLEM" val="ProblemRemark"/>
</p:tagLst>
</file>

<file path=ppt/tags/tag96.xml><?xml version="1.0" encoding="utf-8"?>
<p:tagLst xmlns:p="http://schemas.openxmlformats.org/presentationml/2006/main">
  <p:tag name="RAINPROBLEMTYPE" val="ProblemTypeMarker"/>
</p:tagLst>
</file>

<file path=ppt/tags/tag97.xml><?xml version="1.0" encoding="utf-8"?>
<p:tagLst xmlns:p="http://schemas.openxmlformats.org/presentationml/2006/main">
  <p:tag name="RAINPROBLEMTYPE" val="ProblemTypeMarker"/>
</p:tagLst>
</file>

<file path=ppt/tags/tag98.xml><?xml version="1.0" encoding="utf-8"?>
<p:tagLst xmlns:p="http://schemas.openxmlformats.org/presentationml/2006/main">
  <p:tag name="RAINPROBLEMTYPE" val="ProblemTypeMarker"/>
</p:tagLst>
</file>

<file path=ppt/tags/tag99.xml><?xml version="1.0" encoding="utf-8"?>
<p:tagLst xmlns:p="http://schemas.openxmlformats.org/presentationml/2006/main">
  <p:tag name="RAINPROBLEMTYPE" val="ProblemTypeMarker"/>
</p:tagLst>
</file>

<file path=ppt/theme/theme1.xml><?xml version="1.0" encoding="utf-8"?>
<a:theme xmlns:a="http://schemas.openxmlformats.org/drawingml/2006/main" name="Office 主题">
  <a:themeElements>
    <a:clrScheme name="Office 主题">
      <a:dk1>
        <a:srgbClr val="40404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PingFang SC Regular"/>
        <a:ea typeface="PingFang SC Regular"/>
        <a:cs typeface="PingFang SC Regular"/>
      </a:majorFont>
      <a:minorFont>
        <a:latin typeface="PingFang SC Regular"/>
        <a:ea typeface="PingFang SC Regular"/>
        <a:cs typeface="PingFang SC Regular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PingFang SC Regular"/>
        <a:ea typeface="PingFang SC Regular"/>
        <a:cs typeface="PingFang SC Regular"/>
      </a:majorFont>
      <a:minorFont>
        <a:latin typeface="PingFang SC Regular"/>
        <a:ea typeface="PingFang SC Regular"/>
        <a:cs typeface="PingFang SC Regular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404040"/>
            </a:solidFill>
            <a:effectLst/>
            <a:uFillTx/>
            <a:latin typeface="+mn-lt"/>
            <a:ea typeface="+mn-ea"/>
            <a:cs typeface="+mn-cs"/>
            <a:sym typeface="PingFang SC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WPS 演示</Application>
  <PresentationFormat>宽屏</PresentationFormat>
  <Paragraphs>162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PingFang SC Regular</vt:lpstr>
      <vt:lpstr>PingFang SC Semibold</vt:lpstr>
      <vt:lpstr>Algerian</vt:lpstr>
      <vt:lpstr>微软雅黑</vt:lpstr>
      <vt:lpstr>Arial Unicode MS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雨课堂新版本发布</dc:title>
  <dc:creator/>
  <cp:lastModifiedBy>Administrator</cp:lastModifiedBy>
  <cp:revision>23</cp:revision>
  <dcterms:created xsi:type="dcterms:W3CDTF">2020-02-10T08:35:00Z</dcterms:created>
  <dcterms:modified xsi:type="dcterms:W3CDTF">2020-02-10T09:00:48Z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