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5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63500" y="2037080"/>
            <a:ext cx="8229600" cy="4525963"/>
          </a:xfrm>
        </p:spPr>
        <p:txBody>
          <a:bodyPr/>
          <a:p>
            <a:r>
              <a:rPr lang="en-US" altLang="zh-CN"/>
              <a:t>                     </a:t>
            </a:r>
            <a:r>
              <a:rPr lang="en-US" altLang="zh-CN" sz="54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zh-CN" altLang="en-US" sz="54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导入：小讨论</a:t>
            </a:r>
            <a:endParaRPr lang="zh-CN" altLang="en-US" sz="54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动画电影赏析</a:t>
            </a:r>
            <a:endParaRPr lang="zh-CN" altLang="en-US" smtClean="0"/>
          </a:p>
        </p:txBody>
      </p:sp>
      <p:sp>
        <p:nvSpPr>
          <p:cNvPr id="12291" name="内容占位符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sz="3600" dirty="0" smtClean="0"/>
              <a:t>讨论：</a:t>
            </a:r>
            <a:endParaRPr lang="en-US" altLang="zh-CN" sz="3600" dirty="0" smtClean="0"/>
          </a:p>
          <a:p>
            <a:pPr eaLnBrk="1" hangingPunct="1">
              <a:buNone/>
            </a:pPr>
            <a:endParaRPr lang="en-US" altLang="zh-CN" dirty="0" smtClean="0"/>
          </a:p>
          <a:p>
            <a:pPr eaLnBrk="1" hangingPunct="1">
              <a:buFontTx/>
              <a:buNone/>
            </a:pPr>
            <a:r>
              <a:rPr lang="en-US" altLang="zh-CN" sz="3200" dirty="0" smtClean="0"/>
              <a:t>1.</a:t>
            </a:r>
            <a:r>
              <a:rPr lang="zh-CN" altLang="en-US" sz="3200" dirty="0" smtClean="0"/>
              <a:t>你看过的动画电影中，哪一部影片或者影片中的人物给你留下的印象最深刻？</a:t>
            </a:r>
            <a:endParaRPr lang="zh-CN" altLang="en-US" sz="3200" dirty="0" smtClean="0"/>
          </a:p>
          <a:p>
            <a:pPr eaLnBrk="1" hangingPunct="1">
              <a:buFontTx/>
              <a:buNone/>
            </a:pPr>
            <a:r>
              <a:rPr lang="en-US" altLang="zh-CN" sz="3200" dirty="0" smtClean="0"/>
              <a:t>3.</a:t>
            </a:r>
            <a:r>
              <a:rPr lang="zh-CN" altLang="en-US" sz="3200" smtClean="0"/>
              <a:t>请列</a:t>
            </a:r>
            <a:r>
              <a:rPr lang="zh-CN" altLang="en-US" sz="3200" dirty="0" smtClean="0"/>
              <a:t>举你</a:t>
            </a:r>
            <a:r>
              <a:rPr lang="zh-CN" altLang="en-US" sz="3200" smtClean="0"/>
              <a:t>熟悉的中</a:t>
            </a:r>
            <a:r>
              <a:rPr lang="zh-CN" altLang="en-US" sz="3200" dirty="0" smtClean="0"/>
              <a:t>日美</a:t>
            </a:r>
            <a:r>
              <a:rPr lang="zh-CN" altLang="en-US" sz="3200" smtClean="0"/>
              <a:t>三国动</a:t>
            </a:r>
            <a:r>
              <a:rPr lang="zh-CN" altLang="en-US" sz="3200" dirty="0" smtClean="0"/>
              <a:t>画</a:t>
            </a:r>
            <a:r>
              <a:rPr lang="zh-CN" altLang="en-US" sz="3200" smtClean="0"/>
              <a:t>电影。</a:t>
            </a:r>
            <a:endParaRPr lang="zh-CN" altLang="en-US" sz="32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"/>
          <p:cNvSpPr>
            <a:spLocks noGrp="1" noChangeArrowheads="1"/>
          </p:cNvSpPr>
          <p:nvPr>
            <p:ph type="ctrTitle"/>
          </p:nvPr>
        </p:nvSpPr>
        <p:spPr>
          <a:xfrm>
            <a:off x="784225" y="1082675"/>
            <a:ext cx="7772400" cy="147002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如何评价今年大火的动画电影 </a:t>
            </a:r>
            <a:br>
              <a:rPr lang="en-US" altLang="zh-CN" dirty="0" smtClean="0"/>
            </a:br>
            <a:r>
              <a:rPr lang="en-US" altLang="zh-CN" dirty="0" smtClean="0"/>
              <a:t>《</a:t>
            </a:r>
            <a:r>
              <a:rPr lang="zh-CN" altLang="en-US" dirty="0" smtClean="0"/>
              <a:t>哪吒之魔童降世</a:t>
            </a:r>
            <a:r>
              <a:rPr lang="en-US" altLang="zh-CN" dirty="0" smtClean="0"/>
              <a:t>》</a:t>
            </a:r>
            <a:r>
              <a:rPr lang="zh-CN" altLang="en-US" dirty="0" smtClean="0"/>
              <a:t>？</a:t>
            </a:r>
            <a:endParaRPr lang="zh-CN" altLang="en-US" dirty="0" smtClean="0"/>
          </a:p>
        </p:txBody>
      </p:sp>
      <p:sp>
        <p:nvSpPr>
          <p:cNvPr id="13315" name="副标题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pic>
        <p:nvPicPr>
          <p:cNvPr id="13316" name="图片 5" descr="118ab14277ce4b86b54473d4afe7383e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1750" y="3248343"/>
            <a:ext cx="4302125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图片 7" descr="df22b5aa332245bfa70f0f52456bc49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3875" y="3246755"/>
            <a:ext cx="4689475" cy="283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WPS 演示</Application>
  <PresentationFormat>全屏显示(4:3)</PresentationFormat>
  <Paragraphs>11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PowerPoint 演示文稿</vt:lpstr>
      <vt:lpstr>动画电影赏析</vt:lpstr>
      <vt:lpstr>如何评价今年大火的动画电影  《哪吒之魔童降世》？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动画电影赏析</dc:title>
  <dc:creator>Administrator</dc:creator>
  <cp:lastModifiedBy>Administrator</cp:lastModifiedBy>
  <cp:revision>9</cp:revision>
  <dcterms:created xsi:type="dcterms:W3CDTF">2020-02-10T08:07:00Z</dcterms:created>
  <dcterms:modified xsi:type="dcterms:W3CDTF">2020-02-10T09:29:45Z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