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pic>
        <p:nvPicPr>
          <p:cNvPr id="50178" name="内容占位符 3" descr="IMG_20160328_100759"/>
          <p:cNvPicPr>
            <a:picLocks noGrp="1" noChangeAspect="1"/>
          </p:cNvPicPr>
          <p:nvPr>
            <p:ph idx="1"/>
          </p:nvPr>
        </p:nvPicPr>
        <p:blipFill>
          <a:blip r:embed="rId1"/>
          <a:srcRect l="23900" t="-102"/>
          <a:stretch>
            <a:fillRect/>
          </a:stretch>
        </p:blipFill>
        <p:spPr>
          <a:xfrm rot="-5400000">
            <a:off x="3576638" y="-1171575"/>
            <a:ext cx="4778375" cy="83788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pic>
        <p:nvPicPr>
          <p:cNvPr id="41986" name="内容占位符 3" descr="IMG_20160328_100901"/>
          <p:cNvPicPr>
            <a:picLocks noGrp="1" noChangeAspect="1"/>
          </p:cNvPicPr>
          <p:nvPr>
            <p:ph idx="1"/>
          </p:nvPr>
        </p:nvPicPr>
        <p:blipFill>
          <a:blip r:embed="rId1"/>
          <a:srcRect t="15456" r="16652" b="9854"/>
          <a:stretch>
            <a:fillRect/>
          </a:stretch>
        </p:blipFill>
        <p:spPr>
          <a:xfrm>
            <a:off x="1949450" y="687388"/>
            <a:ext cx="8016875" cy="53879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pic>
        <p:nvPicPr>
          <p:cNvPr id="43010" name="图片 4" descr="IMG_20160328_100559"/>
          <p:cNvPicPr>
            <a:picLocks noChangeAspect="1"/>
          </p:cNvPicPr>
          <p:nvPr/>
        </p:nvPicPr>
        <p:blipFill>
          <a:blip r:embed="rId1"/>
          <a:srcRect b="-15419"/>
          <a:stretch>
            <a:fillRect/>
          </a:stretch>
        </p:blipFill>
        <p:spPr>
          <a:xfrm rot="10800000">
            <a:off x="3000375" y="-1179512"/>
            <a:ext cx="5832475" cy="7524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pic>
        <p:nvPicPr>
          <p:cNvPr id="44034" name="内容占位符 3" descr="IMG_20160328_10061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-5400000">
            <a:off x="2928938" y="-161925"/>
            <a:ext cx="5662612" cy="75501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pic>
        <p:nvPicPr>
          <p:cNvPr id="45058" name="内容占位符 3" descr="IMG_20160328_10063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-5400000">
            <a:off x="2487613" y="-609600"/>
            <a:ext cx="6061075" cy="8081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pic>
        <p:nvPicPr>
          <p:cNvPr id="46082" name="图片 4" descr="IMG_20160328_1006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965450" y="-542925"/>
            <a:ext cx="5900738" cy="7869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pic>
        <p:nvPicPr>
          <p:cNvPr id="47106" name="内容占位符 3" descr="IMG_20160328_10071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2784475" y="-796925"/>
            <a:ext cx="6324600" cy="84312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pic>
        <p:nvPicPr>
          <p:cNvPr id="48130" name="内容占位符 3" descr="IMG_20160328_10072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2965450" y="-709612"/>
            <a:ext cx="5911850" cy="78803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pic>
        <p:nvPicPr>
          <p:cNvPr id="49154" name="内容占位符 3" descr="IMG_20160328_10073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30575" y="176213"/>
            <a:ext cx="4938713" cy="6584950"/>
          </a:xfr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wxy</dc:creator>
  <cp:lastModifiedBy>wxy</cp:lastModifiedBy>
  <cp:revision>25</cp:revision>
  <dcterms:created xsi:type="dcterms:W3CDTF">2019-06-19T02:08:00Z</dcterms:created>
  <dcterms:modified xsi:type="dcterms:W3CDTF">2020-02-09T01:56:31Z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