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5" r:id="rId2"/>
    <p:sldId id="695" r:id="rId3"/>
    <p:sldId id="644" r:id="rId4"/>
    <p:sldId id="718" r:id="rId5"/>
    <p:sldId id="717" r:id="rId6"/>
    <p:sldId id="719" r:id="rId7"/>
    <p:sldId id="720" r:id="rId8"/>
    <p:sldId id="721" r:id="rId9"/>
    <p:sldId id="722" r:id="rId10"/>
    <p:sldId id="723" r:id="rId11"/>
    <p:sldId id="276" r:id="rId12"/>
    <p:sldId id="278" r:id="rId13"/>
    <p:sldId id="279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0031-5DD9-4D2C-B2FA-BE5B96052418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E9DCD-FB60-4F3D-86D7-7B30735E3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ABDF6-CB80-4B92-8D0A-355609135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E86388-F3F5-459C-8A60-F05F7598D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FF9A82-89E4-459C-9016-BCA9AEC35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4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159D5-03E4-4C20-A36C-CA2D04606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98BBB-2917-4085-9BD8-AE2F6AD2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516153-3B2A-431F-9107-7DAF58959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20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497E8-E4E6-4D90-A1C7-A72836615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3F829-BC47-4CA8-AC44-E606FB6FE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1A6B86-1DA3-4503-AA48-8A81A65C7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13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42C11-7551-4370-A28A-C25041247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50B036-1636-4542-BC94-AEA97910D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377E2-8F3E-4ED1-87CC-C3F72A4FB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4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74036-5DB2-4DBF-A66B-46042BFA4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45C04E-ADDE-4D72-8F59-17D0AFE48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97588E-42FA-4E6D-8BD6-BE0FE2A31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6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D12187-0A57-4421-AD67-134AB161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7B9A6-CCBD-4DDD-9769-24EB56CEE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B907F3-1115-4DEA-B786-6442BEB1B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79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DC8CC-97D8-4D98-9A8F-A8F2C7B50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70093-EB07-4BE2-BC54-9F8149969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98ABA-949F-4215-8C5D-704C57FD3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84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80817-B645-4223-89C7-8EDB028D2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1DB61D-3C1E-482A-AD53-231535F7D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010787-3C6F-4ABD-A428-932580B66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9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03B722-3BDC-4BE8-97DA-AB06D1B46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D1E42D-E7B4-4E65-A2A4-662470AF1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9810D5-287B-4685-98C9-4BF0F8B6E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31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A76514-78BA-40C2-855D-FFA4941CC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DB80FA-2485-4106-BD7A-17C7A29C9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7C2B55-6994-4C8D-9DB9-78F2973EA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45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C3D71-4831-4872-9060-E5DA57EC2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90017-E8C2-4897-B95B-B5E76BDF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8D4C9-9AB3-43E9-90FE-0BABAAFF5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98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B0C92-B6DD-4957-9534-13FE6FF00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ADF17-622E-4480-9144-8600771F9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3E306-8EF0-41FB-AF46-41B6C5F89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2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F8E1E5E-CE54-48D9-B821-5069E4117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F93E2EB-BE3B-4F8F-A0DD-29D418C1C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2B5C8A-EBA7-40AF-8A8D-1F81ACD27F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575505-000E-4E94-8794-2606D37D78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4704DA-D6CA-4EFA-BD22-323792385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8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AAB48C66-39E0-4E0A-96B3-77C1F5E191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6417" y="1066800"/>
            <a:ext cx="7493183" cy="1127530"/>
          </a:xfrm>
        </p:spPr>
        <p:txBody>
          <a:bodyPr/>
          <a:lstStyle/>
          <a:p>
            <a:pPr eaLnBrk="1" hangingPunct="1"/>
            <a:r>
              <a:rPr lang="zh-CN" altLang="en-US" sz="3300" dirty="0"/>
              <a:t>装配化建筑施工图的识读与深化设计</a:t>
            </a:r>
            <a:br>
              <a:rPr lang="en-US" altLang="zh-CN" sz="3300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100" name="AutoShape 58">
            <a:extLst>
              <a:ext uri="{FF2B5EF4-FFF2-40B4-BE49-F238E27FC236}">
                <a16:creationId xmlns:a16="http://schemas.microsoft.com/office/drawing/2014/main" id="{7E73BD66-615D-4BD8-807B-25D41435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859" y="3323675"/>
            <a:ext cx="1865312" cy="587375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高级</a:t>
            </a:r>
          </a:p>
        </p:txBody>
      </p:sp>
      <p:sp>
        <p:nvSpPr>
          <p:cNvPr id="4101" name="AutoShape 56">
            <a:extLst>
              <a:ext uri="{FF2B5EF4-FFF2-40B4-BE49-F238E27FC236}">
                <a16:creationId xmlns:a16="http://schemas.microsoft.com/office/drawing/2014/main" id="{96681877-AACF-4B1F-B1EF-985A4566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25" y="2879727"/>
            <a:ext cx="1865313" cy="585787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初级</a:t>
            </a:r>
          </a:p>
        </p:txBody>
      </p:sp>
      <p:sp>
        <p:nvSpPr>
          <p:cNvPr id="4102" name="AutoShape 57">
            <a:extLst>
              <a:ext uri="{FF2B5EF4-FFF2-40B4-BE49-F238E27FC236}">
                <a16:creationId xmlns:a16="http://schemas.microsoft.com/office/drawing/2014/main" id="{9DD61413-BFE3-4FC9-BF55-6F88D5F8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493" y="2984378"/>
            <a:ext cx="1865313" cy="608257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中级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1ACD80C-38D9-4A85-A28A-5DDAC2A1D546}"/>
              </a:ext>
            </a:extLst>
          </p:cNvPr>
          <p:cNvCxnSpPr>
            <a:cxnSpLocks/>
          </p:cNvCxnSpPr>
          <p:nvPr/>
        </p:nvCxnSpPr>
        <p:spPr>
          <a:xfrm>
            <a:off x="736417" y="1371600"/>
            <a:ext cx="7493183" cy="0"/>
          </a:xfrm>
          <a:prstGeom prst="line">
            <a:avLst/>
          </a:prstGeom>
          <a:ln w="317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5">
            <a:extLst>
              <a:ext uri="{FF2B5EF4-FFF2-40B4-BE49-F238E27FC236}">
                <a16:creationId xmlns:a16="http://schemas.microsoft.com/office/drawing/2014/main" id="{DDFD8772-AE0E-49C7-A988-FBDEF981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974" y="1757144"/>
            <a:ext cx="530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识读固定门垛内墙板详图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F8B58F6-3B4B-4805-8A80-B7333E8C0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 r="13111" b="17344"/>
          <a:stretch/>
        </p:blipFill>
        <p:spPr>
          <a:xfrm>
            <a:off x="6353321" y="4161506"/>
            <a:ext cx="2495148" cy="18692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13B70F-D3D1-49CB-A65A-8FB1508F8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49" y="3617362"/>
            <a:ext cx="2661663" cy="27637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E72995A-CCE5-4948-9B50-F5F38A445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32" y="4060127"/>
            <a:ext cx="2613821" cy="28525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CC9D4308-2D53-4391-AEFB-61DECAD1F413}"/>
              </a:ext>
            </a:extLst>
          </p:cNvPr>
          <p:cNvSpPr/>
          <p:nvPr/>
        </p:nvSpPr>
        <p:spPr>
          <a:xfrm>
            <a:off x="-14965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7" name="文本框 15">
            <a:extLst>
              <a:ext uri="{FF2B5EF4-FFF2-40B4-BE49-F238E27FC236}">
                <a16:creationId xmlns:a16="http://schemas.microsoft.com/office/drawing/2014/main" id="{7BC218CB-EA71-4DDC-A1B5-53E5508C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识读固定门垛内墙板详图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文本框 15">
            <a:extLst>
              <a:ext uri="{FF2B5EF4-FFF2-40B4-BE49-F238E27FC236}">
                <a16:creationId xmlns:a16="http://schemas.microsoft.com/office/drawing/2014/main" id="{D3C2850F-846B-400B-94DB-1520C134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5" y="962668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3.2.2 NQM1-2128-0921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973AA1-904D-4E0B-8F4D-7FCACB24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44" y="2644954"/>
            <a:ext cx="3323760" cy="31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门洞口边缘构件拉结筋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2LaL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和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2LaR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墙端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端部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竖向构造纵筋拉结筋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2LbL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和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2LbR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灌浆套筒处拉结筋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2LcL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和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2LcR</a:t>
            </a: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7285E4-86CA-4643-9DEA-399077BA028D}"/>
              </a:ext>
            </a:extLst>
          </p:cNvPr>
          <p:cNvSpPr/>
          <p:nvPr/>
        </p:nvSpPr>
        <p:spPr>
          <a:xfrm>
            <a:off x="1505491" y="3096620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5D6A466-53F3-4A6C-8740-F0A513274B24}"/>
              </a:ext>
            </a:extLst>
          </p:cNvPr>
          <p:cNvSpPr/>
          <p:nvPr/>
        </p:nvSpPr>
        <p:spPr>
          <a:xfrm>
            <a:off x="1905788" y="4100168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3147774-D2AC-4BBE-84AD-9AFA2F50C0E9}"/>
              </a:ext>
            </a:extLst>
          </p:cNvPr>
          <p:cNvSpPr/>
          <p:nvPr/>
        </p:nvSpPr>
        <p:spPr>
          <a:xfrm>
            <a:off x="1025483" y="5203262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C9B96-5E12-44CC-A879-AC24ABA1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7153"/>
            <a:ext cx="4242557" cy="46300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106A17-8BAF-4932-A2CF-6D261E295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49"/>
          <a:stretch/>
        </p:blipFill>
        <p:spPr>
          <a:xfrm>
            <a:off x="85082" y="1540533"/>
            <a:ext cx="3812485" cy="872804"/>
          </a:xfrm>
          <a:prstGeom prst="rect">
            <a:avLst/>
          </a:prstGeom>
        </p:spPr>
      </p:pic>
      <p:sp>
        <p:nvSpPr>
          <p:cNvPr id="22" name="圆: 空心 21">
            <a:extLst>
              <a:ext uri="{FF2B5EF4-FFF2-40B4-BE49-F238E27FC236}">
                <a16:creationId xmlns:a16="http://schemas.microsoft.com/office/drawing/2014/main" id="{382AB97F-2EEF-40EF-847F-289C40624401}"/>
              </a:ext>
            </a:extLst>
          </p:cNvPr>
          <p:cNvSpPr/>
          <p:nvPr/>
        </p:nvSpPr>
        <p:spPr>
          <a:xfrm>
            <a:off x="7638510" y="1701631"/>
            <a:ext cx="437468" cy="3730040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3EA83529-D33F-44F4-9D5F-0E978FD9C607}"/>
              </a:ext>
            </a:extLst>
          </p:cNvPr>
          <p:cNvSpPr/>
          <p:nvPr/>
        </p:nvSpPr>
        <p:spPr>
          <a:xfrm>
            <a:off x="5886521" y="1701631"/>
            <a:ext cx="437468" cy="3730040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BB046648-A81E-49C7-AAE0-D544B2C4097F}"/>
              </a:ext>
            </a:extLst>
          </p:cNvPr>
          <p:cNvSpPr/>
          <p:nvPr/>
        </p:nvSpPr>
        <p:spPr>
          <a:xfrm>
            <a:off x="7905269" y="2644954"/>
            <a:ext cx="327948" cy="255830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0FB9CFF6-8A6B-4A04-8EC2-61D34C10C82C}"/>
              </a:ext>
            </a:extLst>
          </p:cNvPr>
          <p:cNvSpPr/>
          <p:nvPr/>
        </p:nvSpPr>
        <p:spPr>
          <a:xfrm>
            <a:off x="5385330" y="2676045"/>
            <a:ext cx="327948" cy="252721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F0DCBF68-9A9D-481B-B2AB-35E45866EE35}"/>
              </a:ext>
            </a:extLst>
          </p:cNvPr>
          <p:cNvSpPr/>
          <p:nvPr/>
        </p:nvSpPr>
        <p:spPr>
          <a:xfrm>
            <a:off x="7702717" y="5110380"/>
            <a:ext cx="187587" cy="2187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0B5268FE-7976-4050-9395-9BCDE5ED3EA3}"/>
              </a:ext>
            </a:extLst>
          </p:cNvPr>
          <p:cNvSpPr/>
          <p:nvPr/>
        </p:nvSpPr>
        <p:spPr>
          <a:xfrm>
            <a:off x="7969477" y="5110380"/>
            <a:ext cx="187587" cy="2187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1B388C76-6E09-44E4-88CB-ACFD9142516B}"/>
              </a:ext>
            </a:extLst>
          </p:cNvPr>
          <p:cNvSpPr/>
          <p:nvPr/>
        </p:nvSpPr>
        <p:spPr>
          <a:xfrm>
            <a:off x="5488408" y="5118365"/>
            <a:ext cx="187587" cy="2187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EE07090B-7AD2-4D83-99AD-766C806D332E}"/>
              </a:ext>
            </a:extLst>
          </p:cNvPr>
          <p:cNvSpPr/>
          <p:nvPr/>
        </p:nvSpPr>
        <p:spPr>
          <a:xfrm>
            <a:off x="5863793" y="5130755"/>
            <a:ext cx="187587" cy="2187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DD767B77-FAC9-4243-8F64-2F88BC12A0BC}"/>
              </a:ext>
            </a:extLst>
          </p:cNvPr>
          <p:cNvSpPr/>
          <p:nvPr/>
        </p:nvSpPr>
        <p:spPr>
          <a:xfrm>
            <a:off x="6100417" y="5130755"/>
            <a:ext cx="187587" cy="21871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PT5">
            <a:extLst>
              <a:ext uri="{FF2B5EF4-FFF2-40B4-BE49-F238E27FC236}">
                <a16:creationId xmlns:a16="http://schemas.microsoft.com/office/drawing/2014/main" id="{F22A27A3-E90F-4455-8082-655619C0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03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ppt6">
            <a:extLst>
              <a:ext uri="{FF2B5EF4-FFF2-40B4-BE49-F238E27FC236}">
                <a16:creationId xmlns:a16="http://schemas.microsoft.com/office/drawing/2014/main" id="{C58A19F2-1831-44FB-A3E8-73411E9C2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6800816C-CBAA-4347-90A5-AA75231A7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0"/>
            <a:ext cx="8229600" cy="1143000"/>
          </a:xfrm>
        </p:spPr>
        <p:txBody>
          <a:bodyPr/>
          <a:lstStyle/>
          <a:p>
            <a:pPr algn="l" eaLnBrk="1" hangingPunct="1"/>
            <a:br>
              <a:rPr lang="en-US" altLang="zh-CN" sz="3200"/>
            </a:br>
            <a:br>
              <a:rPr lang="en-US" altLang="zh-CN" sz="3200"/>
            </a:br>
            <a:br>
              <a:rPr lang="en-US" altLang="zh-CN" sz="3200"/>
            </a:br>
            <a:r>
              <a:rPr lang="en-US" altLang="zh-CN" sz="3200"/>
              <a:t>·</a:t>
            </a:r>
          </a:p>
        </p:txBody>
      </p:sp>
      <p:pic>
        <p:nvPicPr>
          <p:cNvPr id="33797" name="Picture 5" descr="PPT5 拷贝">
            <a:extLst>
              <a:ext uri="{FF2B5EF4-FFF2-40B4-BE49-F238E27FC236}">
                <a16:creationId xmlns:a16="http://schemas.microsoft.com/office/drawing/2014/main" id="{6C99E85B-3D14-4BB6-B11B-B55C431F0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9" name="Group 69">
            <a:extLst>
              <a:ext uri="{FF2B5EF4-FFF2-40B4-BE49-F238E27FC236}">
                <a16:creationId xmlns:a16="http://schemas.microsoft.com/office/drawing/2014/main" id="{92ED6789-1E6F-477E-A356-059E18F54A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7926388" cy="4460875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层次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领域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了解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制图规则内容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运用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规则内容判识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--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画出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综合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制图规则，归纳出混凝土构件施工信息类别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模仿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例图识读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应用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应用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注写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掌握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交换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注写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激情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追问自己：乐于训练自己成为技术应用人才吗？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心境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随着识图图纸的增加渐入结构施工图识读佳境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热情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我志愿成为卓越工程师为此耐心细致的钻研图纸，融合所学构造知识、建筑材料知识、结构知识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92" name="AutoShape 52" descr="pic003a">
            <a:extLst>
              <a:ext uri="{FF2B5EF4-FFF2-40B4-BE49-F238E27FC236}">
                <a16:creationId xmlns:a16="http://schemas.microsoft.com/office/drawing/2014/main" id="{FB2B9137-0A8C-40D9-8ACC-EA1BD9800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4437063"/>
            <a:ext cx="661988" cy="936625"/>
          </a:xfrm>
          <a:prstGeom prst="flowChartMagneticDrum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华文彩云" panose="02010800040101010101" pitchFamily="2" charset="-122"/>
              </a:rPr>
              <a:t>情感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0293" name="AutoShape 53">
            <a:extLst>
              <a:ext uri="{FF2B5EF4-FFF2-40B4-BE49-F238E27FC236}">
                <a16:creationId xmlns:a16="http://schemas.microsoft.com/office/drawing/2014/main" id="{621090DB-2A5D-4CA3-BB31-5A9F0AA51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844675"/>
            <a:ext cx="781050" cy="1079500"/>
          </a:xfrm>
          <a:prstGeom prst="flowChartMagneticDrum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认</a:t>
            </a:r>
          </a:p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知</a:t>
            </a:r>
          </a:p>
        </p:txBody>
      </p:sp>
      <p:sp>
        <p:nvSpPr>
          <p:cNvPr id="10294" name="AutoShape 54">
            <a:extLst>
              <a:ext uri="{FF2B5EF4-FFF2-40B4-BE49-F238E27FC236}">
                <a16:creationId xmlns:a16="http://schemas.microsoft.com/office/drawing/2014/main" id="{C7C8CDC8-1307-453D-B3FD-DD4292A7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3305175"/>
            <a:ext cx="777875" cy="844550"/>
          </a:xfrm>
          <a:prstGeom prst="flowChartMagneticDrum">
            <a:avLst/>
          </a:prstGeom>
          <a:gradFill rotWithShape="0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技</a:t>
            </a:r>
          </a:p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能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356E1A64-A2B3-40C7-BC66-9783B69CB7A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066800"/>
            <a:ext cx="6775450" cy="609600"/>
            <a:chOff x="624" y="2640"/>
            <a:chExt cx="4308" cy="1248"/>
          </a:xfrm>
        </p:grpSpPr>
        <p:sp>
          <p:nvSpPr>
            <p:cNvPr id="33846" name="AutoShape 56">
              <a:extLst>
                <a:ext uri="{FF2B5EF4-FFF2-40B4-BE49-F238E27FC236}">
                  <a16:creationId xmlns:a16="http://schemas.microsoft.com/office/drawing/2014/main" id="{C6CE979C-38B1-41EE-87F5-FB693C789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88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初级</a:t>
              </a:r>
            </a:p>
          </p:txBody>
        </p:sp>
        <p:sp>
          <p:nvSpPr>
            <p:cNvPr id="33847" name="AutoShape 57">
              <a:extLst>
                <a:ext uri="{FF2B5EF4-FFF2-40B4-BE49-F238E27FC236}">
                  <a16:creationId xmlns:a16="http://schemas.microsoft.com/office/drawing/2014/main" id="{68B4CD47-2D86-4BA7-B88A-3E76624B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中级</a:t>
              </a:r>
            </a:p>
          </p:txBody>
        </p:sp>
        <p:sp>
          <p:nvSpPr>
            <p:cNvPr id="33848" name="AutoShape 58">
              <a:extLst>
                <a:ext uri="{FF2B5EF4-FFF2-40B4-BE49-F238E27FC236}">
                  <a16:creationId xmlns:a16="http://schemas.microsoft.com/office/drawing/2014/main" id="{02B4829B-B07F-46F1-B33A-AA18F89C3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640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高级</a:t>
              </a:r>
            </a:p>
          </p:txBody>
        </p:sp>
        <p:sp>
          <p:nvSpPr>
            <p:cNvPr id="33849" name="AutoShape 59">
              <a:extLst>
                <a:ext uri="{FF2B5EF4-FFF2-40B4-BE49-F238E27FC236}">
                  <a16:creationId xmlns:a16="http://schemas.microsoft.com/office/drawing/2014/main" id="{F3E1A55F-5FC5-421B-BD5E-B9C0A5A48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640"/>
              <a:ext cx="733" cy="972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备注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2" grpId="0" animBg="1"/>
      <p:bldP spid="10293" grpId="0" animBg="1"/>
      <p:bldP spid="102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PT5 拷贝">
            <a:extLst>
              <a:ext uri="{FF2B5EF4-FFF2-40B4-BE49-F238E27FC236}">
                <a16:creationId xmlns:a16="http://schemas.microsoft.com/office/drawing/2014/main" id="{18CCC25C-0B3F-4BD6-AFBB-27D54165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ppt6">
            <a:extLst>
              <a:ext uri="{FF2B5EF4-FFF2-40B4-BE49-F238E27FC236}">
                <a16:creationId xmlns:a16="http://schemas.microsoft.com/office/drawing/2014/main" id="{9D168A5B-1FBB-412B-969A-403D827A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20AE3391-A06D-4789-8C0D-440585A0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5451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16F5D1B8-AAA6-47CD-AEE7-0C907C9A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①   拿  到 探 宝 图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1556C8B7-9533-480B-B5EB-E91DCE38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②  初    探   路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6CE785F-1FBD-40D4-A125-4A9BD4527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③   找 到 钥 匙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672D323F-A9E7-4797-A066-17703944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④  迈进职场大门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C356AA77-0FA7-4785-B177-C590AF67A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⑤ 拿到岗位实习证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CFA168D0-B2F8-4CA2-A64A-3FE42522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81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学习目标→工作任务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3BCD7F3F-3C85-455D-97B9-1BED769F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应知→制图规则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089BB010-27A6-42F7-A707-AFCD13DE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应会→图示内容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D6F1E384-C2AE-421C-8917-D38A1739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读图→模板翻样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FD6CDAD6-0E4A-4EA0-8F57-7AB3A307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76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识图→构件内配筋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5F810944-AEFC-4F5D-8088-24B52663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671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333399"/>
                </a:solidFill>
              </a:rPr>
              <a:t>    职 业 胜 任 模 型</a:t>
            </a:r>
          </a:p>
        </p:txBody>
      </p:sp>
      <p:sp>
        <p:nvSpPr>
          <p:cNvPr id="34832" name="Line 16">
            <a:extLst>
              <a:ext uri="{FF2B5EF4-FFF2-40B4-BE49-F238E27FC236}">
                <a16:creationId xmlns:a16="http://schemas.microsoft.com/office/drawing/2014/main" id="{CDAF2A68-873F-49D3-ABDA-0A5794603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9812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4833" name="Line 17">
            <a:extLst>
              <a:ext uri="{FF2B5EF4-FFF2-40B4-BE49-F238E27FC236}">
                <a16:creationId xmlns:a16="http://schemas.microsoft.com/office/drawing/2014/main" id="{D7090853-9CBA-4448-942A-913C41A1E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905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utoUpdateAnimBg="0"/>
      <p:bldP spid="13323" grpId="0" autoUpdateAnimBg="0"/>
      <p:bldP spid="13324" grpId="0" autoUpdateAnimBg="0"/>
      <p:bldP spid="13325" grpId="0" autoUpdateAnimBg="0"/>
      <p:bldP spid="1332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PT5">
            <a:extLst>
              <a:ext uri="{FF2B5EF4-FFF2-40B4-BE49-F238E27FC236}">
                <a16:creationId xmlns:a16="http://schemas.microsoft.com/office/drawing/2014/main" id="{552E7F6C-235C-471E-B301-38456406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ppt6">
            <a:extLst>
              <a:ext uri="{FF2B5EF4-FFF2-40B4-BE49-F238E27FC236}">
                <a16:creationId xmlns:a16="http://schemas.microsoft.com/office/drawing/2014/main" id="{BF906EB7-014C-43B3-8EFA-E2AEDDB0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CBB00F27-60B5-4651-A4B5-69EB8B567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4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           </a:t>
            </a:r>
          </a:p>
        </p:txBody>
      </p:sp>
      <p:sp>
        <p:nvSpPr>
          <p:cNvPr id="12293" name="AutoShape 5">
            <a:extLst>
              <a:ext uri="{FF2B5EF4-FFF2-40B4-BE49-F238E27FC236}">
                <a16:creationId xmlns:a16="http://schemas.microsoft.com/office/drawing/2014/main" id="{238C285B-C953-4EEB-BFA6-321FFDF8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5181600" cy="7620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研读图</a:t>
            </a:r>
            <a:r>
              <a:rPr kumimoji="1" lang="en-US" altLang="zh-CN" sz="1800"/>
              <a:t>---</a:t>
            </a:r>
            <a:r>
              <a:rPr kumimoji="1" lang="zh-CN" altLang="en-US" sz="1800"/>
              <a:t>图</a:t>
            </a:r>
            <a:r>
              <a:rPr kumimoji="1" lang="en-US" altLang="zh-CN" sz="1800"/>
              <a:t>##</a:t>
            </a:r>
            <a:r>
              <a:rPr kumimoji="1" lang="zh-CN" altLang="en-US" sz="1800"/>
              <a:t>详图，标识图中应交底的</a:t>
            </a:r>
            <a:endParaRPr kumimoji="1"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技术信息。</a:t>
            </a:r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id="{4B89BDAB-C75C-42AF-B021-5C025069D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19375"/>
            <a:ext cx="5181600" cy="111442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1800"/>
              <a:t> </a:t>
            </a:r>
            <a:r>
              <a:rPr kumimoji="1" lang="zh-CN" altLang="en-US" sz="1800"/>
              <a:t>徒手画图</a:t>
            </a:r>
            <a:r>
              <a:rPr kumimoji="1" lang="en-US" altLang="zh-CN" sz="1800"/>
              <a:t>--</a:t>
            </a:r>
            <a:r>
              <a:rPr kumimoji="1" lang="zh-CN" altLang="en-US" sz="1800"/>
              <a:t>转换式训练（识图与画图）：</a:t>
            </a:r>
            <a:endParaRPr kumimoji="1" lang="en-US" altLang="zh-CN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尝试画出构件详图</a:t>
            </a:r>
            <a:endParaRPr kumimoji="1" lang="en-US" altLang="zh-CN" sz="1800"/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E7A72676-7349-4778-9784-9BABDA2D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3800"/>
            <a:ext cx="5029200" cy="990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模型制作</a:t>
            </a:r>
            <a:r>
              <a:rPr kumimoji="1" lang="en-US" altLang="zh-CN" sz="1800"/>
              <a:t>-----</a:t>
            </a:r>
            <a:r>
              <a:rPr kumimoji="1" lang="zh-CN" altLang="en-US" sz="1800"/>
              <a:t>确认识图到位</a:t>
            </a:r>
            <a:r>
              <a:rPr kumimoji="1" lang="en-US" altLang="zh-CN" sz="1800"/>
              <a:t>-----</a:t>
            </a:r>
            <a:r>
              <a:rPr kumimoji="1" lang="zh-CN" altLang="en-US" sz="1800"/>
              <a:t>深化设计。。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C8F2CB9-016A-46AB-8106-C7853185B453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143000"/>
            <a:ext cx="1981200" cy="3276600"/>
            <a:chOff x="1392" y="1080"/>
            <a:chExt cx="1200" cy="1680"/>
          </a:xfrm>
        </p:grpSpPr>
        <p:sp>
          <p:nvSpPr>
            <p:cNvPr id="35850" name="Rectangle 9">
              <a:extLst>
                <a:ext uri="{FF2B5EF4-FFF2-40B4-BE49-F238E27FC236}">
                  <a16:creationId xmlns:a16="http://schemas.microsoft.com/office/drawing/2014/main" id="{EFDB02F2-1182-4EFE-B1CC-D20261928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650">
              <a:off x="1392" y="1080"/>
              <a:ext cx="1200" cy="1680"/>
            </a:xfrm>
            <a:prstGeom prst="rect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FFFF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Bottom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8080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1" lang="zh-CN" altLang="zh-CN" sz="2400" b="1">
                <a:latin typeface="文鼎琥珀体" pitchFamily="1" charset="-122"/>
                <a:ea typeface="文鼎琥珀体" pitchFamily="1" charset="-122"/>
              </a:endParaRPr>
            </a:p>
          </p:txBody>
        </p:sp>
        <p:sp>
          <p:nvSpPr>
            <p:cNvPr id="35851" name="Rectangle 10">
              <a:extLst>
                <a:ext uri="{FF2B5EF4-FFF2-40B4-BE49-F238E27FC236}">
                  <a16:creationId xmlns:a16="http://schemas.microsoft.com/office/drawing/2014/main" id="{3DD339BC-1E79-43C0-BAB4-341391645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4708">
              <a:off x="1584" y="1344"/>
              <a:ext cx="912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Times New Roman" panose="02020603050405020304" pitchFamily="18" charset="0"/>
                  <a:ea typeface="华文行楷" panose="02010800040101010101" pitchFamily="2" charset="-122"/>
                </a:rPr>
                <a:t>能力拓展</a:t>
              </a:r>
            </a:p>
          </p:txBody>
        </p:sp>
      </p:grpSp>
      <p:pic>
        <p:nvPicPr>
          <p:cNvPr id="35849" name="Picture 11" descr="PPT5 拷贝">
            <a:extLst>
              <a:ext uri="{FF2B5EF4-FFF2-40B4-BE49-F238E27FC236}">
                <a16:creationId xmlns:a16="http://schemas.microsoft.com/office/drawing/2014/main" id="{E9329F35-64C8-48DD-840B-B5800B33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32671BB0-B9BF-499E-9AD8-62CE1666D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识读固定门垛内墙板详图</a:t>
            </a: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B0F80A3D-25F5-403E-B57F-AFE6799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1920479"/>
            <a:ext cx="7229475" cy="408027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知识点：制图规则、编号规则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技能线：识读方法、图示内容</a:t>
            </a:r>
            <a:r>
              <a:rPr lang="en-US" altLang="zh-CN" sz="2400" dirty="0"/>
              <a:t>---</a:t>
            </a:r>
            <a:r>
              <a:rPr lang="zh-CN" altLang="en-US" sz="2400" dirty="0"/>
              <a:t>模板、钢筋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en-US" altLang="zh-CN" sz="2400" dirty="0"/>
              <a:t>		</a:t>
            </a:r>
            <a:r>
              <a:rPr lang="zh-CN" altLang="en-US" sz="2400" dirty="0"/>
              <a:t>素养面：质量意识（数字</a:t>
            </a:r>
            <a:r>
              <a:rPr lang="en-US" altLang="zh-CN" sz="2400" dirty="0"/>
              <a:t>.</a:t>
            </a:r>
            <a:r>
              <a:rPr lang="zh-CN" altLang="en-US" sz="2400" dirty="0"/>
              <a:t>符号）、责任担当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建筑工程职业人（立体的人！祖国大厦中梁砥柱）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 </a:t>
            </a:r>
          </a:p>
        </p:txBody>
      </p:sp>
      <p:sp>
        <p:nvSpPr>
          <p:cNvPr id="5125" name="AutoShape 57">
            <a:extLst>
              <a:ext uri="{FF2B5EF4-FFF2-40B4-BE49-F238E27FC236}">
                <a16:creationId xmlns:a16="http://schemas.microsoft.com/office/drawing/2014/main" id="{4085C460-ABC6-4224-A265-FB779C23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38" y="2844800"/>
            <a:ext cx="1066800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中级</a:t>
            </a:r>
          </a:p>
        </p:txBody>
      </p:sp>
      <p:sp>
        <p:nvSpPr>
          <p:cNvPr id="5126" name="AutoShape 58">
            <a:extLst>
              <a:ext uri="{FF2B5EF4-FFF2-40B4-BE49-F238E27FC236}">
                <a16:creationId xmlns:a16="http://schemas.microsoft.com/office/drawing/2014/main" id="{BD3370E4-9308-409A-85C2-B06FCA558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62" y="3699546"/>
            <a:ext cx="1246814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高级</a:t>
            </a:r>
          </a:p>
        </p:txBody>
      </p:sp>
      <p:pic>
        <p:nvPicPr>
          <p:cNvPr id="5127" name="Picture 4">
            <a:extLst>
              <a:ext uri="{FF2B5EF4-FFF2-40B4-BE49-F238E27FC236}">
                <a16:creationId xmlns:a16="http://schemas.microsoft.com/office/drawing/2014/main" id="{6FFA6C44-66A7-44C4-A3DC-0B4BF11F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711303"/>
            <a:ext cx="1714500" cy="10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AutoShape 56">
            <a:extLst>
              <a:ext uri="{FF2B5EF4-FFF2-40B4-BE49-F238E27FC236}">
                <a16:creationId xmlns:a16="http://schemas.microsoft.com/office/drawing/2014/main" id="{DA4057E1-2E81-4028-AF1B-738B5B07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80930"/>
            <a:ext cx="1398985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初级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791522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" name="文本框 15">
            <a:extLst>
              <a:ext uri="{FF2B5EF4-FFF2-40B4-BE49-F238E27FC236}">
                <a16:creationId xmlns:a16="http://schemas.microsoft.com/office/drawing/2014/main" id="{B31E3935-484A-412A-84EF-0D50E610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612" y="1863075"/>
            <a:ext cx="387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识读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固定门垛内墙板详图</a:t>
            </a:r>
            <a:endParaRPr lang="zh-CN" altLang="zh-CN" sz="2400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17CEF5FA-B776-4C5C-A9FD-D92F33DC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45" y="1335657"/>
            <a:ext cx="3746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任务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</a:t>
            </a:r>
            <a:endParaRPr lang="zh-CN" altLang="zh-CN" sz="2400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013" y="4001654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3.2.1 NQM1-2128-0921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8C429804-E8FE-4C74-816D-30C40377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532" y="4536321"/>
            <a:ext cx="3826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3.2.2 NQM1-2128-0921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6855C8-426A-4C30-A630-54E8AFE54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 r="13111" b="17344"/>
          <a:stretch/>
        </p:blipFill>
        <p:spPr>
          <a:xfrm>
            <a:off x="6425511" y="994391"/>
            <a:ext cx="2495148" cy="18692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1E64F6-B711-439E-AA91-1BECF60FA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6396"/>
            <a:ext cx="2661663" cy="27637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E6B4B-588A-4FA4-8564-A79256A6B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51" y="3022652"/>
            <a:ext cx="2613821" cy="2852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CC9D4308-2D53-4391-AEFB-61DECAD1F413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7" name="文本框 15">
            <a:extLst>
              <a:ext uri="{FF2B5EF4-FFF2-40B4-BE49-F238E27FC236}">
                <a16:creationId xmlns:a16="http://schemas.microsoft.com/office/drawing/2014/main" id="{7BC218CB-EA71-4DDC-A1B5-53E5508C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493" y="107816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识读固定门垛内墙板详图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文本框 15">
            <a:extLst>
              <a:ext uri="{FF2B5EF4-FFF2-40B4-BE49-F238E27FC236}">
                <a16:creationId xmlns:a16="http://schemas.microsoft.com/office/drawing/2014/main" id="{D3C2850F-846B-400B-94DB-1520C134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3.2.1 NQM1-2128-0921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42452BA-E7EB-4505-9084-A8158903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98" y="2009422"/>
            <a:ext cx="3780359" cy="39252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D973AA1-904D-4E0B-8F4D-7FCACB24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43" y="1906078"/>
            <a:ext cx="3323760" cy="31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）基本尺寸：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墙板宽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2100mm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（不含出筋），高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2640mm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（不含出筋），厚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，高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2130mm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。门洞口不居中布置，一侧墙板宽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450mm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，另一侧墙板宽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750mm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7285E4-86CA-4643-9DEA-399077BA028D}"/>
              </a:ext>
            </a:extLst>
          </p:cNvPr>
          <p:cNvSpPr/>
          <p:nvPr/>
        </p:nvSpPr>
        <p:spPr>
          <a:xfrm>
            <a:off x="3262160" y="2681392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5D6A466-53F3-4A6C-8740-F0A513274B24}"/>
              </a:ext>
            </a:extLst>
          </p:cNvPr>
          <p:cNvSpPr/>
          <p:nvPr/>
        </p:nvSpPr>
        <p:spPr>
          <a:xfrm>
            <a:off x="2341664" y="4072335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圆: 空心 13">
            <a:extLst>
              <a:ext uri="{FF2B5EF4-FFF2-40B4-BE49-F238E27FC236}">
                <a16:creationId xmlns:a16="http://schemas.microsoft.com/office/drawing/2014/main" id="{564FFD52-3688-4CF5-90C3-2A220CAD4C49}"/>
              </a:ext>
            </a:extLst>
          </p:cNvPr>
          <p:cNvSpPr/>
          <p:nvPr/>
        </p:nvSpPr>
        <p:spPr>
          <a:xfrm>
            <a:off x="4682548" y="5513917"/>
            <a:ext cx="2852786" cy="420797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52AD0D-A528-41B0-B8F6-F182D9837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43" y="1043668"/>
            <a:ext cx="3660914" cy="899717"/>
          </a:xfrm>
          <a:prstGeom prst="rect">
            <a:avLst/>
          </a:prstGeom>
        </p:spPr>
      </p:pic>
      <p:sp>
        <p:nvSpPr>
          <p:cNvPr id="16" name="圆: 空心 15">
            <a:extLst>
              <a:ext uri="{FF2B5EF4-FFF2-40B4-BE49-F238E27FC236}">
                <a16:creationId xmlns:a16="http://schemas.microsoft.com/office/drawing/2014/main" id="{65BA2C7C-D4AD-4674-8BF2-6DC13FD6A998}"/>
              </a:ext>
            </a:extLst>
          </p:cNvPr>
          <p:cNvSpPr/>
          <p:nvPr/>
        </p:nvSpPr>
        <p:spPr>
          <a:xfrm>
            <a:off x="3995861" y="2253563"/>
            <a:ext cx="598849" cy="3138840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7" name="圆: 空心 16">
            <a:extLst>
              <a:ext uri="{FF2B5EF4-FFF2-40B4-BE49-F238E27FC236}">
                <a16:creationId xmlns:a16="http://schemas.microsoft.com/office/drawing/2014/main" id="{3229CA9C-95CB-426F-AD1C-85BCDC969C32}"/>
              </a:ext>
            </a:extLst>
          </p:cNvPr>
          <p:cNvSpPr/>
          <p:nvPr/>
        </p:nvSpPr>
        <p:spPr>
          <a:xfrm>
            <a:off x="7571928" y="1351501"/>
            <a:ext cx="417878" cy="549299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8" name="圆: 空心 17">
            <a:extLst>
              <a:ext uri="{FF2B5EF4-FFF2-40B4-BE49-F238E27FC236}">
                <a16:creationId xmlns:a16="http://schemas.microsoft.com/office/drawing/2014/main" id="{52BB74AC-27DD-4F44-9B73-CFB6C6654ABC}"/>
              </a:ext>
            </a:extLst>
          </p:cNvPr>
          <p:cNvSpPr/>
          <p:nvPr/>
        </p:nvSpPr>
        <p:spPr>
          <a:xfrm>
            <a:off x="4735447" y="5267326"/>
            <a:ext cx="2694053" cy="42079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E30DB0BC-B2B2-4040-8424-6FC53479AE35}"/>
              </a:ext>
            </a:extLst>
          </p:cNvPr>
          <p:cNvSpPr/>
          <p:nvPr/>
        </p:nvSpPr>
        <p:spPr>
          <a:xfrm>
            <a:off x="4241833" y="2795597"/>
            <a:ext cx="520955" cy="259680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CC9D4308-2D53-4391-AEFB-61DECAD1F413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7" name="文本框 15">
            <a:extLst>
              <a:ext uri="{FF2B5EF4-FFF2-40B4-BE49-F238E27FC236}">
                <a16:creationId xmlns:a16="http://schemas.microsoft.com/office/drawing/2014/main" id="{7BC218CB-EA71-4DDC-A1B5-53E5508C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376" y="1102665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识读固定门垛内墙板详图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文本框 15">
            <a:extLst>
              <a:ext uri="{FF2B5EF4-FFF2-40B4-BE49-F238E27FC236}">
                <a16:creationId xmlns:a16="http://schemas.microsoft.com/office/drawing/2014/main" id="{D3C2850F-846B-400B-94DB-1520C134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3.2.1 NQM1-2128-0921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42452BA-E7EB-4505-9084-A8158903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88" y="857250"/>
            <a:ext cx="4019809" cy="417392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D973AA1-904D-4E0B-8F4D-7FCACB24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86" y="1906078"/>
            <a:ext cx="3323760" cy="31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）预埋灌浆套筒：墙板底部预埋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个灌浆套筒。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）预埋吊件：墙板顶部有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个预埋吊件，编号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MJ1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）预埋螺母：墙板内侧面有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个临时支撑预埋螺母，编号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MJ2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7285E4-86CA-4643-9DEA-399077BA028D}"/>
              </a:ext>
            </a:extLst>
          </p:cNvPr>
          <p:cNvSpPr/>
          <p:nvPr/>
        </p:nvSpPr>
        <p:spPr>
          <a:xfrm>
            <a:off x="1780161" y="2372359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5D6A466-53F3-4A6C-8740-F0A513274B24}"/>
              </a:ext>
            </a:extLst>
          </p:cNvPr>
          <p:cNvSpPr/>
          <p:nvPr/>
        </p:nvSpPr>
        <p:spPr>
          <a:xfrm>
            <a:off x="1965564" y="3361293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3147774-D2AC-4BBE-84AD-9AFA2F50C0E9}"/>
              </a:ext>
            </a:extLst>
          </p:cNvPr>
          <p:cNvSpPr/>
          <p:nvPr/>
        </p:nvSpPr>
        <p:spPr>
          <a:xfrm>
            <a:off x="2987634" y="4418713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圆: 空心 13">
            <a:extLst>
              <a:ext uri="{FF2B5EF4-FFF2-40B4-BE49-F238E27FC236}">
                <a16:creationId xmlns:a16="http://schemas.microsoft.com/office/drawing/2014/main" id="{6AF25D4D-7F0A-437E-9CAF-16B82EAE4056}"/>
              </a:ext>
            </a:extLst>
          </p:cNvPr>
          <p:cNvSpPr/>
          <p:nvPr/>
        </p:nvSpPr>
        <p:spPr>
          <a:xfrm>
            <a:off x="5580307" y="4036365"/>
            <a:ext cx="674112" cy="49655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5" name="圆: 空心 14">
            <a:extLst>
              <a:ext uri="{FF2B5EF4-FFF2-40B4-BE49-F238E27FC236}">
                <a16:creationId xmlns:a16="http://schemas.microsoft.com/office/drawing/2014/main" id="{16D9D393-699B-45FB-9487-3E5BD2A7E57A}"/>
              </a:ext>
            </a:extLst>
          </p:cNvPr>
          <p:cNvSpPr/>
          <p:nvPr/>
        </p:nvSpPr>
        <p:spPr>
          <a:xfrm>
            <a:off x="7180332" y="4036365"/>
            <a:ext cx="674112" cy="49655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9F1C0A4-FF87-4A0E-B303-DCCB5B72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84" y="5007558"/>
            <a:ext cx="3360170" cy="926517"/>
          </a:xfrm>
          <a:prstGeom prst="rect">
            <a:avLst/>
          </a:prstGeom>
        </p:spPr>
      </p:pic>
      <p:sp>
        <p:nvSpPr>
          <p:cNvPr id="18" name="圆: 空心 17">
            <a:extLst>
              <a:ext uri="{FF2B5EF4-FFF2-40B4-BE49-F238E27FC236}">
                <a16:creationId xmlns:a16="http://schemas.microsoft.com/office/drawing/2014/main" id="{38F06231-AA0C-44B6-83B7-3BC9FB8A9CAD}"/>
              </a:ext>
            </a:extLst>
          </p:cNvPr>
          <p:cNvSpPr/>
          <p:nvPr/>
        </p:nvSpPr>
        <p:spPr>
          <a:xfrm>
            <a:off x="5711661" y="5289259"/>
            <a:ext cx="599733" cy="49655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8D8ECFBF-8D47-4DBC-9C18-7D2968815D9A}"/>
              </a:ext>
            </a:extLst>
          </p:cNvPr>
          <p:cNvSpPr/>
          <p:nvPr/>
        </p:nvSpPr>
        <p:spPr>
          <a:xfrm>
            <a:off x="7142232" y="5285707"/>
            <a:ext cx="750312" cy="49655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5841D353-4229-47CF-852E-F04502491CAF}"/>
              </a:ext>
            </a:extLst>
          </p:cNvPr>
          <p:cNvSpPr/>
          <p:nvPr/>
        </p:nvSpPr>
        <p:spPr>
          <a:xfrm>
            <a:off x="5317461" y="4069702"/>
            <a:ext cx="266875" cy="49655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68D5A206-04B3-4B63-AD66-0EAA2C187A40}"/>
              </a:ext>
            </a:extLst>
          </p:cNvPr>
          <p:cNvSpPr/>
          <p:nvPr/>
        </p:nvSpPr>
        <p:spPr>
          <a:xfrm>
            <a:off x="5367243" y="5288860"/>
            <a:ext cx="266875" cy="49655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5BDFB688-6115-4DC5-B70A-4D01DA0A2EEB}"/>
              </a:ext>
            </a:extLst>
          </p:cNvPr>
          <p:cNvSpPr/>
          <p:nvPr/>
        </p:nvSpPr>
        <p:spPr>
          <a:xfrm>
            <a:off x="5367243" y="1072189"/>
            <a:ext cx="520955" cy="48702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DFC0E106-6D18-4CC8-9983-22E5701D32F5}"/>
              </a:ext>
            </a:extLst>
          </p:cNvPr>
          <p:cNvSpPr/>
          <p:nvPr/>
        </p:nvSpPr>
        <p:spPr>
          <a:xfrm>
            <a:off x="7142232" y="1098741"/>
            <a:ext cx="520955" cy="48702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1EAEBE3-65C8-4CF0-9B83-4E9F3F0D5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87" y="950245"/>
            <a:ext cx="3660914" cy="899717"/>
          </a:xfrm>
          <a:prstGeom prst="rect">
            <a:avLst/>
          </a:prstGeom>
        </p:spPr>
      </p:pic>
      <p:sp>
        <p:nvSpPr>
          <p:cNvPr id="25" name="圆: 空心 24">
            <a:extLst>
              <a:ext uri="{FF2B5EF4-FFF2-40B4-BE49-F238E27FC236}">
                <a16:creationId xmlns:a16="http://schemas.microsoft.com/office/drawing/2014/main" id="{F2EF5A22-BD20-4319-ADA7-4EA865FC54DC}"/>
              </a:ext>
            </a:extLst>
          </p:cNvPr>
          <p:cNvSpPr/>
          <p:nvPr/>
        </p:nvSpPr>
        <p:spPr>
          <a:xfrm>
            <a:off x="959859" y="1340053"/>
            <a:ext cx="820301" cy="48702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35B08481-FC91-4039-B2CA-6EEA6F08AB47}"/>
              </a:ext>
            </a:extLst>
          </p:cNvPr>
          <p:cNvSpPr/>
          <p:nvPr/>
        </p:nvSpPr>
        <p:spPr>
          <a:xfrm>
            <a:off x="2823077" y="1346695"/>
            <a:ext cx="820301" cy="48702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95379054-A548-4DC1-8F2A-0823E7E6F054}"/>
              </a:ext>
            </a:extLst>
          </p:cNvPr>
          <p:cNvSpPr/>
          <p:nvPr/>
        </p:nvSpPr>
        <p:spPr>
          <a:xfrm>
            <a:off x="5246119" y="1733540"/>
            <a:ext cx="576200" cy="69838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29C3946A-57CF-4E63-B99D-A77D1ABB76FD}"/>
              </a:ext>
            </a:extLst>
          </p:cNvPr>
          <p:cNvSpPr/>
          <p:nvPr/>
        </p:nvSpPr>
        <p:spPr>
          <a:xfrm>
            <a:off x="5254928" y="3381109"/>
            <a:ext cx="576200" cy="69838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3A6F7B50-3936-4BAC-AAD5-B7CFBFA1E244}"/>
              </a:ext>
            </a:extLst>
          </p:cNvPr>
          <p:cNvSpPr/>
          <p:nvPr/>
        </p:nvSpPr>
        <p:spPr>
          <a:xfrm>
            <a:off x="7278244" y="1721633"/>
            <a:ext cx="576200" cy="69838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679FCFC0-DF2F-4B0F-B67C-D20128E0B0BC}"/>
              </a:ext>
            </a:extLst>
          </p:cNvPr>
          <p:cNvSpPr/>
          <p:nvPr/>
        </p:nvSpPr>
        <p:spPr>
          <a:xfrm>
            <a:off x="7308996" y="3371314"/>
            <a:ext cx="576200" cy="69838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CC9D4308-2D53-4391-AEFB-61DECAD1F413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7" name="文本框 15">
            <a:extLst>
              <a:ext uri="{FF2B5EF4-FFF2-40B4-BE49-F238E27FC236}">
                <a16:creationId xmlns:a16="http://schemas.microsoft.com/office/drawing/2014/main" id="{7BC218CB-EA71-4DDC-A1B5-53E5508C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识读固定门垛内墙板详图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文本框 15">
            <a:extLst>
              <a:ext uri="{FF2B5EF4-FFF2-40B4-BE49-F238E27FC236}">
                <a16:creationId xmlns:a16="http://schemas.microsoft.com/office/drawing/2014/main" id="{D3C2850F-846B-400B-94DB-1520C134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3.2.1 NQM1-2128-0921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42452BA-E7EB-4505-9084-A8158903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8736"/>
            <a:ext cx="3888745" cy="40378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D973AA1-904D-4E0B-8F4D-7FCACB24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43" y="1906078"/>
            <a:ext cx="3323760" cy="31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）预埋临时加固螺母：门洞两侧墙板下部有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个预埋临时加固螺母，编号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MJ3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）预埋电气线盒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）构件详图中并未设置后浇混凝土模板固定所需预埋件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7285E4-86CA-4643-9DEA-399077BA028D}"/>
              </a:ext>
            </a:extLst>
          </p:cNvPr>
          <p:cNvSpPr/>
          <p:nvPr/>
        </p:nvSpPr>
        <p:spPr>
          <a:xfrm>
            <a:off x="891301" y="2696209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5D6A466-53F3-4A6C-8740-F0A513274B24}"/>
              </a:ext>
            </a:extLst>
          </p:cNvPr>
          <p:cNvSpPr/>
          <p:nvPr/>
        </p:nvSpPr>
        <p:spPr>
          <a:xfrm>
            <a:off x="2273931" y="3361292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圆: 空心 13">
            <a:extLst>
              <a:ext uri="{FF2B5EF4-FFF2-40B4-BE49-F238E27FC236}">
                <a16:creationId xmlns:a16="http://schemas.microsoft.com/office/drawing/2014/main" id="{5AF847F8-9E4A-4214-885F-CA7A319DC1A9}"/>
              </a:ext>
            </a:extLst>
          </p:cNvPr>
          <p:cNvSpPr/>
          <p:nvPr/>
        </p:nvSpPr>
        <p:spPr>
          <a:xfrm>
            <a:off x="5743621" y="4610101"/>
            <a:ext cx="674112" cy="434817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5" name="圆: 空心 14">
            <a:extLst>
              <a:ext uri="{FF2B5EF4-FFF2-40B4-BE49-F238E27FC236}">
                <a16:creationId xmlns:a16="http://schemas.microsoft.com/office/drawing/2014/main" id="{4FFCB7D7-5EE0-4B2C-9524-3314A112238E}"/>
              </a:ext>
            </a:extLst>
          </p:cNvPr>
          <p:cNvSpPr/>
          <p:nvPr/>
        </p:nvSpPr>
        <p:spPr>
          <a:xfrm>
            <a:off x="7099974" y="4610101"/>
            <a:ext cx="674112" cy="434817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6" name="圆: 空心 15">
            <a:extLst>
              <a:ext uri="{FF2B5EF4-FFF2-40B4-BE49-F238E27FC236}">
                <a16:creationId xmlns:a16="http://schemas.microsoft.com/office/drawing/2014/main" id="{5F57D80B-E72F-4175-B960-116BBD7AC2A8}"/>
              </a:ext>
            </a:extLst>
          </p:cNvPr>
          <p:cNvSpPr/>
          <p:nvPr/>
        </p:nvSpPr>
        <p:spPr>
          <a:xfrm>
            <a:off x="5820199" y="2566900"/>
            <a:ext cx="520955" cy="48702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圆: 空心 16">
            <a:extLst>
              <a:ext uri="{FF2B5EF4-FFF2-40B4-BE49-F238E27FC236}">
                <a16:creationId xmlns:a16="http://schemas.microsoft.com/office/drawing/2014/main" id="{084A050C-D034-46DA-A49C-F9FC0C01F5FD}"/>
              </a:ext>
            </a:extLst>
          </p:cNvPr>
          <p:cNvSpPr/>
          <p:nvPr/>
        </p:nvSpPr>
        <p:spPr>
          <a:xfrm>
            <a:off x="5820199" y="3437428"/>
            <a:ext cx="520955" cy="48702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8" name="圆: 空心 17">
            <a:extLst>
              <a:ext uri="{FF2B5EF4-FFF2-40B4-BE49-F238E27FC236}">
                <a16:creationId xmlns:a16="http://schemas.microsoft.com/office/drawing/2014/main" id="{C14E942A-432A-4B6E-8A02-D7818BB45EA7}"/>
              </a:ext>
            </a:extLst>
          </p:cNvPr>
          <p:cNvSpPr/>
          <p:nvPr/>
        </p:nvSpPr>
        <p:spPr>
          <a:xfrm>
            <a:off x="7176553" y="2542616"/>
            <a:ext cx="520955" cy="48702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13A17168-1365-4836-942F-FB8BFB36FA26}"/>
              </a:ext>
            </a:extLst>
          </p:cNvPr>
          <p:cNvSpPr/>
          <p:nvPr/>
        </p:nvSpPr>
        <p:spPr>
          <a:xfrm>
            <a:off x="7140472" y="3509464"/>
            <a:ext cx="520955" cy="48702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5144DB60-4E25-450D-B58E-5AF92DD40A8E}"/>
              </a:ext>
            </a:extLst>
          </p:cNvPr>
          <p:cNvSpPr/>
          <p:nvPr/>
        </p:nvSpPr>
        <p:spPr>
          <a:xfrm>
            <a:off x="5615373" y="4610101"/>
            <a:ext cx="520955" cy="48702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CC9D4308-2D53-4391-AEFB-61DECAD1F413}"/>
              </a:ext>
            </a:extLst>
          </p:cNvPr>
          <p:cNvSpPr/>
          <p:nvPr/>
        </p:nvSpPr>
        <p:spPr>
          <a:xfrm>
            <a:off x="45755" y="820133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7" name="文本框 15">
            <a:extLst>
              <a:ext uri="{FF2B5EF4-FFF2-40B4-BE49-F238E27FC236}">
                <a16:creationId xmlns:a16="http://schemas.microsoft.com/office/drawing/2014/main" id="{7BC218CB-EA71-4DDC-A1B5-53E5508C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识读固定门垛内墙板详图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文本框 15">
            <a:extLst>
              <a:ext uri="{FF2B5EF4-FFF2-40B4-BE49-F238E27FC236}">
                <a16:creationId xmlns:a16="http://schemas.microsoft.com/office/drawing/2014/main" id="{D3C2850F-846B-400B-94DB-1520C134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30891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3.2.2 NQM1-2128-0921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973AA1-904D-4E0B-8F4D-7FCACB24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70" y="2865901"/>
            <a:ext cx="3323760" cy="281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连梁底部纵筋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1Za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连梁腰筋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1Zb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连梁箍筋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1G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连梁拉筋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1L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7285E4-86CA-4643-9DEA-399077BA028D}"/>
              </a:ext>
            </a:extLst>
          </p:cNvPr>
          <p:cNvSpPr/>
          <p:nvPr/>
        </p:nvSpPr>
        <p:spPr>
          <a:xfrm>
            <a:off x="3243976" y="2949361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5D6A466-53F3-4A6C-8740-F0A513274B24}"/>
              </a:ext>
            </a:extLst>
          </p:cNvPr>
          <p:cNvSpPr/>
          <p:nvPr/>
        </p:nvSpPr>
        <p:spPr>
          <a:xfrm>
            <a:off x="2807331" y="3682267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3147774-D2AC-4BBE-84AD-9AFA2F50C0E9}"/>
              </a:ext>
            </a:extLst>
          </p:cNvPr>
          <p:cNvSpPr/>
          <p:nvPr/>
        </p:nvSpPr>
        <p:spPr>
          <a:xfrm>
            <a:off x="2807331" y="4412209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C9B96-5E12-44CC-A879-AC24ABA1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89" y="1412674"/>
            <a:ext cx="4212455" cy="45971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106A17-8BAF-4932-A2CF-6D261E295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" r="-3" b="74408"/>
          <a:stretch/>
        </p:blipFill>
        <p:spPr>
          <a:xfrm>
            <a:off x="246056" y="1706782"/>
            <a:ext cx="3535590" cy="1038226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834C82A2-C483-4F55-8ED5-B1E16337DD26}"/>
              </a:ext>
            </a:extLst>
          </p:cNvPr>
          <p:cNvSpPr/>
          <p:nvPr/>
        </p:nvSpPr>
        <p:spPr>
          <a:xfrm>
            <a:off x="2807329" y="5029074"/>
            <a:ext cx="308405" cy="240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1DC6FEB8-EB26-49DB-A039-98C2FB89B3BC}"/>
              </a:ext>
            </a:extLst>
          </p:cNvPr>
          <p:cNvSpPr/>
          <p:nvPr/>
        </p:nvSpPr>
        <p:spPr>
          <a:xfrm>
            <a:off x="5034530" y="2607165"/>
            <a:ext cx="3595734" cy="258735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6840738E-6E9E-428F-B0FC-BC0470A6FC34}"/>
              </a:ext>
            </a:extLst>
          </p:cNvPr>
          <p:cNvSpPr/>
          <p:nvPr/>
        </p:nvSpPr>
        <p:spPr>
          <a:xfrm>
            <a:off x="5250381" y="2347707"/>
            <a:ext cx="3312575" cy="262199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FF89DD48-4D74-47E7-8872-1F6D8540E1A9}"/>
              </a:ext>
            </a:extLst>
          </p:cNvPr>
          <p:cNvSpPr/>
          <p:nvPr/>
        </p:nvSpPr>
        <p:spPr>
          <a:xfrm>
            <a:off x="5250381" y="2039283"/>
            <a:ext cx="3312575" cy="262199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23C58B27-C597-4CCC-A01F-9F10125CD33E}"/>
              </a:ext>
            </a:extLst>
          </p:cNvPr>
          <p:cNvSpPr/>
          <p:nvPr/>
        </p:nvSpPr>
        <p:spPr>
          <a:xfrm>
            <a:off x="6259979" y="1901458"/>
            <a:ext cx="1520888" cy="964442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8360272D-2329-4BFF-813C-549F4F5F3ABF}"/>
              </a:ext>
            </a:extLst>
          </p:cNvPr>
          <p:cNvSpPr/>
          <p:nvPr/>
        </p:nvSpPr>
        <p:spPr>
          <a:xfrm>
            <a:off x="6417733" y="2042747"/>
            <a:ext cx="1346642" cy="258735"/>
          </a:xfrm>
          <a:prstGeom prst="donut">
            <a:avLst>
              <a:gd name="adj" fmla="val 4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CC9D4308-2D53-4391-AEFB-61DECAD1F413}"/>
              </a:ext>
            </a:extLst>
          </p:cNvPr>
          <p:cNvSpPr/>
          <p:nvPr/>
        </p:nvSpPr>
        <p:spPr>
          <a:xfrm>
            <a:off x="45755" y="820133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7" name="文本框 15">
            <a:extLst>
              <a:ext uri="{FF2B5EF4-FFF2-40B4-BE49-F238E27FC236}">
                <a16:creationId xmlns:a16="http://schemas.microsoft.com/office/drawing/2014/main" id="{7BC218CB-EA71-4DDC-A1B5-53E5508C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390" y="1072820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识读固定门垛内墙板详图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文本框 15">
            <a:extLst>
              <a:ext uri="{FF2B5EF4-FFF2-40B4-BE49-F238E27FC236}">
                <a16:creationId xmlns:a16="http://schemas.microsoft.com/office/drawing/2014/main" id="{D3C2850F-846B-400B-94DB-1520C134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5" y="985751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3.2.2 NQM1-2128-0921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973AA1-904D-4E0B-8F4D-7FCACB24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14" y="3181426"/>
            <a:ext cx="3787382" cy="281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门洞右侧边缘构件竖向纵筋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2ZaR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门洞左侧边缘构件竖向纵筋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2ZaL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墙体右端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端部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竖向构造纵筋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2ZbR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墙体左端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端部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竖向构造纵筋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2ZbL</a:t>
            </a: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7285E4-86CA-4643-9DEA-399077BA028D}"/>
              </a:ext>
            </a:extLst>
          </p:cNvPr>
          <p:cNvSpPr/>
          <p:nvPr/>
        </p:nvSpPr>
        <p:spPr>
          <a:xfrm>
            <a:off x="3166874" y="3625281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5D6A466-53F3-4A6C-8740-F0A513274B24}"/>
              </a:ext>
            </a:extLst>
          </p:cNvPr>
          <p:cNvSpPr/>
          <p:nvPr/>
        </p:nvSpPr>
        <p:spPr>
          <a:xfrm>
            <a:off x="3172726" y="4297546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3147774-D2AC-4BBE-84AD-9AFA2F50C0E9}"/>
              </a:ext>
            </a:extLst>
          </p:cNvPr>
          <p:cNvSpPr/>
          <p:nvPr/>
        </p:nvSpPr>
        <p:spPr>
          <a:xfrm>
            <a:off x="3172726" y="4996066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C9B96-5E12-44CC-A879-AC24ABA1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21" y="825244"/>
            <a:ext cx="3991003" cy="43555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106A17-8BAF-4932-A2CF-6D261E295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13" b="41196"/>
          <a:stretch/>
        </p:blipFill>
        <p:spPr>
          <a:xfrm>
            <a:off x="139215" y="1400613"/>
            <a:ext cx="3991003" cy="1602385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D8D8AF05-1A71-41BB-9132-02EEB67BD1BD}"/>
              </a:ext>
            </a:extLst>
          </p:cNvPr>
          <p:cNvSpPr/>
          <p:nvPr/>
        </p:nvSpPr>
        <p:spPr>
          <a:xfrm>
            <a:off x="3172726" y="5607383"/>
            <a:ext cx="308405" cy="240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4CF0FB6-06A2-487A-AB7C-8498CB61A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014" y="4995655"/>
            <a:ext cx="3770709" cy="1005095"/>
          </a:xfrm>
          <a:prstGeom prst="rect">
            <a:avLst/>
          </a:prstGeom>
        </p:spPr>
      </p:pic>
      <p:sp>
        <p:nvSpPr>
          <p:cNvPr id="23" name="圆: 空心 22">
            <a:extLst>
              <a:ext uri="{FF2B5EF4-FFF2-40B4-BE49-F238E27FC236}">
                <a16:creationId xmlns:a16="http://schemas.microsoft.com/office/drawing/2014/main" id="{A134E9F6-3CF5-4F67-AD9E-95D111CAD759}"/>
              </a:ext>
            </a:extLst>
          </p:cNvPr>
          <p:cNvSpPr/>
          <p:nvPr/>
        </p:nvSpPr>
        <p:spPr>
          <a:xfrm>
            <a:off x="7163729" y="907717"/>
            <a:ext cx="860367" cy="4101288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326E352B-2735-4BA0-BCD5-AC2CA80168BD}"/>
              </a:ext>
            </a:extLst>
          </p:cNvPr>
          <p:cNvSpPr/>
          <p:nvPr/>
        </p:nvSpPr>
        <p:spPr>
          <a:xfrm>
            <a:off x="7377324" y="5192595"/>
            <a:ext cx="646772" cy="446530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CCE9F95E-3E21-4305-AAFB-5CB2688D28C0}"/>
              </a:ext>
            </a:extLst>
          </p:cNvPr>
          <p:cNvSpPr/>
          <p:nvPr/>
        </p:nvSpPr>
        <p:spPr>
          <a:xfrm>
            <a:off x="5768646" y="894367"/>
            <a:ext cx="745996" cy="3972788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5293A088-0012-495E-93B8-E8FE222B7F2C}"/>
              </a:ext>
            </a:extLst>
          </p:cNvPr>
          <p:cNvSpPr/>
          <p:nvPr/>
        </p:nvSpPr>
        <p:spPr>
          <a:xfrm>
            <a:off x="5874249" y="5192594"/>
            <a:ext cx="534788" cy="455499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70D92F21-EC77-4230-831C-85669AE361DF}"/>
              </a:ext>
            </a:extLst>
          </p:cNvPr>
          <p:cNvSpPr/>
          <p:nvPr/>
        </p:nvSpPr>
        <p:spPr>
          <a:xfrm>
            <a:off x="5457964" y="1036217"/>
            <a:ext cx="310682" cy="383093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C184F144-B15B-401B-A1F9-1B148217A227}"/>
              </a:ext>
            </a:extLst>
          </p:cNvPr>
          <p:cNvSpPr/>
          <p:nvPr/>
        </p:nvSpPr>
        <p:spPr>
          <a:xfrm>
            <a:off x="5453420" y="5378332"/>
            <a:ext cx="310682" cy="215660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AE9D5F58-4354-4165-884D-9F4EAD3E38BF}"/>
              </a:ext>
            </a:extLst>
          </p:cNvPr>
          <p:cNvSpPr/>
          <p:nvPr/>
        </p:nvSpPr>
        <p:spPr>
          <a:xfrm>
            <a:off x="7700710" y="1423384"/>
            <a:ext cx="350192" cy="3237030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23C9878-3372-487B-8F93-978F72CF3A9A}"/>
              </a:ext>
            </a:extLst>
          </p:cNvPr>
          <p:cNvSpPr/>
          <p:nvPr/>
        </p:nvSpPr>
        <p:spPr>
          <a:xfrm>
            <a:off x="7856665" y="5224476"/>
            <a:ext cx="194237" cy="369517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25B50C45-FFA4-47D3-AB39-E5A2CA954B12}"/>
              </a:ext>
            </a:extLst>
          </p:cNvPr>
          <p:cNvSpPr/>
          <p:nvPr/>
        </p:nvSpPr>
        <p:spPr>
          <a:xfrm>
            <a:off x="5343641" y="1331999"/>
            <a:ext cx="391507" cy="3442788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03F29988-6B78-48F3-8C7D-63AF94CB1ECB}"/>
              </a:ext>
            </a:extLst>
          </p:cNvPr>
          <p:cNvSpPr/>
          <p:nvPr/>
        </p:nvSpPr>
        <p:spPr>
          <a:xfrm>
            <a:off x="5447813" y="5287883"/>
            <a:ext cx="124511" cy="12797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C30BC159-D88C-4C7B-9852-E05D7EF6D03F}"/>
              </a:ext>
            </a:extLst>
          </p:cNvPr>
          <p:cNvSpPr/>
          <p:nvPr/>
        </p:nvSpPr>
        <p:spPr>
          <a:xfrm>
            <a:off x="5453419" y="5429332"/>
            <a:ext cx="124511" cy="12797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2086DB85-09A5-47BE-B557-CE4DC4E187BA}"/>
              </a:ext>
            </a:extLst>
          </p:cNvPr>
          <p:cNvSpPr/>
          <p:nvPr/>
        </p:nvSpPr>
        <p:spPr>
          <a:xfrm>
            <a:off x="5565142" y="5293075"/>
            <a:ext cx="124511" cy="127976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CC9D4308-2D53-4391-AEFB-61DECAD1F413}"/>
              </a:ext>
            </a:extLst>
          </p:cNvPr>
          <p:cNvSpPr/>
          <p:nvPr/>
        </p:nvSpPr>
        <p:spPr>
          <a:xfrm>
            <a:off x="45755" y="820133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7" name="文本框 15">
            <a:extLst>
              <a:ext uri="{FF2B5EF4-FFF2-40B4-BE49-F238E27FC236}">
                <a16:creationId xmlns:a16="http://schemas.microsoft.com/office/drawing/2014/main" id="{7BC218CB-EA71-4DDC-A1B5-53E5508C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识读固定门垛内墙板详图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文本框 15">
            <a:extLst>
              <a:ext uri="{FF2B5EF4-FFF2-40B4-BE49-F238E27FC236}">
                <a16:creationId xmlns:a16="http://schemas.microsoft.com/office/drawing/2014/main" id="{D3C2850F-846B-400B-94DB-1520C134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5" y="962668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3.2.2 NQM1-2128-0921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973AA1-904D-4E0B-8F4D-7FCACB24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4" y="3160951"/>
            <a:ext cx="3544845" cy="31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灌浆套筒处水平分布筋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2GcL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和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2GcR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墙体水平分布筋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2GbL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和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2GbR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套筒顶和连梁处水平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加密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2GdL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和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2GdR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门洞口边缘构件箍筋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2GaL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和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2GaR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7285E4-86CA-4643-9DEA-399077BA028D}"/>
              </a:ext>
            </a:extLst>
          </p:cNvPr>
          <p:cNvSpPr/>
          <p:nvPr/>
        </p:nvSpPr>
        <p:spPr>
          <a:xfrm>
            <a:off x="1217456" y="3611541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5D6A466-53F3-4A6C-8740-F0A513274B24}"/>
              </a:ext>
            </a:extLst>
          </p:cNvPr>
          <p:cNvSpPr/>
          <p:nvPr/>
        </p:nvSpPr>
        <p:spPr>
          <a:xfrm>
            <a:off x="3127262" y="4295208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3147774-D2AC-4BBE-84AD-9AFA2F50C0E9}"/>
              </a:ext>
            </a:extLst>
          </p:cNvPr>
          <p:cNvSpPr/>
          <p:nvPr/>
        </p:nvSpPr>
        <p:spPr>
          <a:xfrm>
            <a:off x="1714851" y="5006731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C9B96-5E12-44CC-A879-AC24ABA1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57" y="1266348"/>
            <a:ext cx="4249703" cy="46378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106A17-8BAF-4932-A2CF-6D261E295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70"/>
          <a:stretch/>
        </p:blipFill>
        <p:spPr>
          <a:xfrm>
            <a:off x="348200" y="1319511"/>
            <a:ext cx="3544846" cy="1774686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D635F70F-C8CE-4D0E-96AC-847BF1A9A13A}"/>
              </a:ext>
            </a:extLst>
          </p:cNvPr>
          <p:cNvSpPr/>
          <p:nvPr/>
        </p:nvSpPr>
        <p:spPr>
          <a:xfrm>
            <a:off x="1191223" y="5643497"/>
            <a:ext cx="308405" cy="240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5D169228-B2E6-45EC-810E-5D96B77E7785}"/>
              </a:ext>
            </a:extLst>
          </p:cNvPr>
          <p:cNvSpPr/>
          <p:nvPr/>
        </p:nvSpPr>
        <p:spPr>
          <a:xfrm>
            <a:off x="7129440" y="5013559"/>
            <a:ext cx="1048938" cy="214755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63CD5073-B936-4C6B-9BE1-787D211A6E8D}"/>
              </a:ext>
            </a:extLst>
          </p:cNvPr>
          <p:cNvSpPr/>
          <p:nvPr/>
        </p:nvSpPr>
        <p:spPr>
          <a:xfrm>
            <a:off x="4927820" y="5013559"/>
            <a:ext cx="1405247" cy="214755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97738234-F5D1-4623-8C42-CD1D71D24D97}"/>
              </a:ext>
            </a:extLst>
          </p:cNvPr>
          <p:cNvSpPr/>
          <p:nvPr/>
        </p:nvSpPr>
        <p:spPr>
          <a:xfrm>
            <a:off x="7207014" y="4846729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C8863833-77AD-4009-B32C-157B8D43068B}"/>
              </a:ext>
            </a:extLst>
          </p:cNvPr>
          <p:cNvSpPr/>
          <p:nvPr/>
        </p:nvSpPr>
        <p:spPr>
          <a:xfrm>
            <a:off x="7207014" y="4631974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D7F0D243-3BCB-40BD-B0A6-B2943A2E06B9}"/>
              </a:ext>
            </a:extLst>
          </p:cNvPr>
          <p:cNvSpPr/>
          <p:nvPr/>
        </p:nvSpPr>
        <p:spPr>
          <a:xfrm>
            <a:off x="7168227" y="4395839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86DB3B89-7BF2-4C1F-A3C2-0CFB7B4DAF3C}"/>
              </a:ext>
            </a:extLst>
          </p:cNvPr>
          <p:cNvSpPr/>
          <p:nvPr/>
        </p:nvSpPr>
        <p:spPr>
          <a:xfrm>
            <a:off x="7168227" y="4153691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BA0EBE83-4C91-47D4-8730-C3D281EE1C84}"/>
              </a:ext>
            </a:extLst>
          </p:cNvPr>
          <p:cNvSpPr/>
          <p:nvPr/>
        </p:nvSpPr>
        <p:spPr>
          <a:xfrm>
            <a:off x="7145951" y="3885497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C7AF979E-5733-489F-861F-A0B293A3ABED}"/>
              </a:ext>
            </a:extLst>
          </p:cNvPr>
          <p:cNvSpPr/>
          <p:nvPr/>
        </p:nvSpPr>
        <p:spPr>
          <a:xfrm>
            <a:off x="7129440" y="3642525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4E561E5A-9C3A-4E80-A7CF-EE2AD996346C}"/>
              </a:ext>
            </a:extLst>
          </p:cNvPr>
          <p:cNvSpPr/>
          <p:nvPr/>
        </p:nvSpPr>
        <p:spPr>
          <a:xfrm>
            <a:off x="7171352" y="3403384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90342DB5-C9B9-4BDD-920C-7B334CE08E47}"/>
              </a:ext>
            </a:extLst>
          </p:cNvPr>
          <p:cNvSpPr/>
          <p:nvPr/>
        </p:nvSpPr>
        <p:spPr>
          <a:xfrm>
            <a:off x="7176272" y="3174521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A3E95B90-EA15-4C73-826D-AA5709542F07}"/>
              </a:ext>
            </a:extLst>
          </p:cNvPr>
          <p:cNvSpPr/>
          <p:nvPr/>
        </p:nvSpPr>
        <p:spPr>
          <a:xfrm>
            <a:off x="7186582" y="2913799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C52A2698-D070-4ABC-85DE-AE73A959DD5C}"/>
              </a:ext>
            </a:extLst>
          </p:cNvPr>
          <p:cNvSpPr/>
          <p:nvPr/>
        </p:nvSpPr>
        <p:spPr>
          <a:xfrm>
            <a:off x="7168227" y="2664179"/>
            <a:ext cx="971364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DD5EEC1E-AF20-4454-B212-17CCF78F2CD8}"/>
              </a:ext>
            </a:extLst>
          </p:cNvPr>
          <p:cNvSpPr/>
          <p:nvPr/>
        </p:nvSpPr>
        <p:spPr>
          <a:xfrm>
            <a:off x="4927820" y="4887257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C76DC90D-4F12-4955-9938-7C1A921FF583}"/>
              </a:ext>
            </a:extLst>
          </p:cNvPr>
          <p:cNvSpPr/>
          <p:nvPr/>
        </p:nvSpPr>
        <p:spPr>
          <a:xfrm>
            <a:off x="4895474" y="4619807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9" name="圆: 空心 38">
            <a:extLst>
              <a:ext uri="{FF2B5EF4-FFF2-40B4-BE49-F238E27FC236}">
                <a16:creationId xmlns:a16="http://schemas.microsoft.com/office/drawing/2014/main" id="{70E735A9-F48A-4BB7-956D-D3BE21B56CE6}"/>
              </a:ext>
            </a:extLst>
          </p:cNvPr>
          <p:cNvSpPr/>
          <p:nvPr/>
        </p:nvSpPr>
        <p:spPr>
          <a:xfrm>
            <a:off x="4856687" y="4383673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0" name="圆: 空心 39">
            <a:extLst>
              <a:ext uri="{FF2B5EF4-FFF2-40B4-BE49-F238E27FC236}">
                <a16:creationId xmlns:a16="http://schemas.microsoft.com/office/drawing/2014/main" id="{68C27C76-7BFB-4CAF-B05E-2A9675B294E0}"/>
              </a:ext>
            </a:extLst>
          </p:cNvPr>
          <p:cNvSpPr/>
          <p:nvPr/>
        </p:nvSpPr>
        <p:spPr>
          <a:xfrm>
            <a:off x="4892015" y="4142571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1" name="圆: 空心 40">
            <a:extLst>
              <a:ext uri="{FF2B5EF4-FFF2-40B4-BE49-F238E27FC236}">
                <a16:creationId xmlns:a16="http://schemas.microsoft.com/office/drawing/2014/main" id="{6F6D3B63-9AA8-49DB-9A14-7208FFBB1691}"/>
              </a:ext>
            </a:extLst>
          </p:cNvPr>
          <p:cNvSpPr/>
          <p:nvPr/>
        </p:nvSpPr>
        <p:spPr>
          <a:xfrm>
            <a:off x="4892015" y="3886949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2" name="圆: 空心 41">
            <a:extLst>
              <a:ext uri="{FF2B5EF4-FFF2-40B4-BE49-F238E27FC236}">
                <a16:creationId xmlns:a16="http://schemas.microsoft.com/office/drawing/2014/main" id="{965DC94A-51DD-4AD1-9283-45F9AF2078FF}"/>
              </a:ext>
            </a:extLst>
          </p:cNvPr>
          <p:cNvSpPr/>
          <p:nvPr/>
        </p:nvSpPr>
        <p:spPr>
          <a:xfrm>
            <a:off x="4882580" y="3651761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3" name="圆: 空心 42">
            <a:extLst>
              <a:ext uri="{FF2B5EF4-FFF2-40B4-BE49-F238E27FC236}">
                <a16:creationId xmlns:a16="http://schemas.microsoft.com/office/drawing/2014/main" id="{908E6602-CD2A-4497-895D-2FB3669BC295}"/>
              </a:ext>
            </a:extLst>
          </p:cNvPr>
          <p:cNvSpPr/>
          <p:nvPr/>
        </p:nvSpPr>
        <p:spPr>
          <a:xfrm>
            <a:off x="4918385" y="3406732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4" name="圆: 空心 43">
            <a:extLst>
              <a:ext uri="{FF2B5EF4-FFF2-40B4-BE49-F238E27FC236}">
                <a16:creationId xmlns:a16="http://schemas.microsoft.com/office/drawing/2014/main" id="{13F84041-CEA5-4B2A-8FA5-D4FF1D236514}"/>
              </a:ext>
            </a:extLst>
          </p:cNvPr>
          <p:cNvSpPr/>
          <p:nvPr/>
        </p:nvSpPr>
        <p:spPr>
          <a:xfrm>
            <a:off x="4901029" y="3160952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5" name="圆: 空心 44">
            <a:extLst>
              <a:ext uri="{FF2B5EF4-FFF2-40B4-BE49-F238E27FC236}">
                <a16:creationId xmlns:a16="http://schemas.microsoft.com/office/drawing/2014/main" id="{86A527AC-1FDD-4E00-9728-78E5E6BCC78A}"/>
              </a:ext>
            </a:extLst>
          </p:cNvPr>
          <p:cNvSpPr/>
          <p:nvPr/>
        </p:nvSpPr>
        <p:spPr>
          <a:xfrm>
            <a:off x="4935318" y="2921836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6" name="圆: 空心 45">
            <a:extLst>
              <a:ext uri="{FF2B5EF4-FFF2-40B4-BE49-F238E27FC236}">
                <a16:creationId xmlns:a16="http://schemas.microsoft.com/office/drawing/2014/main" id="{914BA146-8E6F-4398-9646-C4B50556EB54}"/>
              </a:ext>
            </a:extLst>
          </p:cNvPr>
          <p:cNvSpPr/>
          <p:nvPr/>
        </p:nvSpPr>
        <p:spPr>
          <a:xfrm>
            <a:off x="4918385" y="2676431"/>
            <a:ext cx="1345980" cy="21475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8" name="圆: 空心 47">
            <a:extLst>
              <a:ext uri="{FF2B5EF4-FFF2-40B4-BE49-F238E27FC236}">
                <a16:creationId xmlns:a16="http://schemas.microsoft.com/office/drawing/2014/main" id="{B84FBF4F-1D53-4B74-950D-0E413291ACCC}"/>
              </a:ext>
            </a:extLst>
          </p:cNvPr>
          <p:cNvSpPr/>
          <p:nvPr/>
        </p:nvSpPr>
        <p:spPr>
          <a:xfrm>
            <a:off x="7209110" y="4769078"/>
            <a:ext cx="773006" cy="185029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9" name="圆: 空心 48">
            <a:extLst>
              <a:ext uri="{FF2B5EF4-FFF2-40B4-BE49-F238E27FC236}">
                <a16:creationId xmlns:a16="http://schemas.microsoft.com/office/drawing/2014/main" id="{7CE1DBFA-C79C-4263-9290-3BDA030F67AE}"/>
              </a:ext>
            </a:extLst>
          </p:cNvPr>
          <p:cNvSpPr/>
          <p:nvPr/>
        </p:nvSpPr>
        <p:spPr>
          <a:xfrm>
            <a:off x="7216437" y="4523617"/>
            <a:ext cx="742264" cy="18600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0" name="圆: 空心 49">
            <a:extLst>
              <a:ext uri="{FF2B5EF4-FFF2-40B4-BE49-F238E27FC236}">
                <a16:creationId xmlns:a16="http://schemas.microsoft.com/office/drawing/2014/main" id="{CA038EBA-F097-4D1D-ABAC-0EEF2D0E51C5}"/>
              </a:ext>
            </a:extLst>
          </p:cNvPr>
          <p:cNvSpPr/>
          <p:nvPr/>
        </p:nvSpPr>
        <p:spPr>
          <a:xfrm>
            <a:off x="7267266" y="2465195"/>
            <a:ext cx="656692" cy="180410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1" name="圆: 空心 50">
            <a:extLst>
              <a:ext uri="{FF2B5EF4-FFF2-40B4-BE49-F238E27FC236}">
                <a16:creationId xmlns:a16="http://schemas.microsoft.com/office/drawing/2014/main" id="{E64F5C9B-8DF4-4136-BEF4-36C8A099207D}"/>
              </a:ext>
            </a:extLst>
          </p:cNvPr>
          <p:cNvSpPr/>
          <p:nvPr/>
        </p:nvSpPr>
        <p:spPr>
          <a:xfrm>
            <a:off x="7259222" y="2223985"/>
            <a:ext cx="656692" cy="154262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2" name="圆: 空心 51">
            <a:extLst>
              <a:ext uri="{FF2B5EF4-FFF2-40B4-BE49-F238E27FC236}">
                <a16:creationId xmlns:a16="http://schemas.microsoft.com/office/drawing/2014/main" id="{56442942-5792-4CDC-899D-F34A92CFE949}"/>
              </a:ext>
            </a:extLst>
          </p:cNvPr>
          <p:cNvSpPr/>
          <p:nvPr/>
        </p:nvSpPr>
        <p:spPr>
          <a:xfrm>
            <a:off x="7267266" y="2021519"/>
            <a:ext cx="656692" cy="1464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3" name="圆: 空心 52">
            <a:extLst>
              <a:ext uri="{FF2B5EF4-FFF2-40B4-BE49-F238E27FC236}">
                <a16:creationId xmlns:a16="http://schemas.microsoft.com/office/drawing/2014/main" id="{ECE8E395-3778-4D0D-ADE8-EFC294B8847B}"/>
              </a:ext>
            </a:extLst>
          </p:cNvPr>
          <p:cNvSpPr/>
          <p:nvPr/>
        </p:nvSpPr>
        <p:spPr>
          <a:xfrm>
            <a:off x="5220464" y="4787690"/>
            <a:ext cx="971364" cy="1464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4" name="圆: 空心 53">
            <a:extLst>
              <a:ext uri="{FF2B5EF4-FFF2-40B4-BE49-F238E27FC236}">
                <a16:creationId xmlns:a16="http://schemas.microsoft.com/office/drawing/2014/main" id="{38C7ABB3-261D-4BB5-8AEA-3C6A9E20FFC1}"/>
              </a:ext>
            </a:extLst>
          </p:cNvPr>
          <p:cNvSpPr/>
          <p:nvPr/>
        </p:nvSpPr>
        <p:spPr>
          <a:xfrm>
            <a:off x="5228906" y="4541687"/>
            <a:ext cx="971364" cy="1464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5" name="圆: 空心 54">
            <a:extLst>
              <a:ext uri="{FF2B5EF4-FFF2-40B4-BE49-F238E27FC236}">
                <a16:creationId xmlns:a16="http://schemas.microsoft.com/office/drawing/2014/main" id="{307CC064-E562-46AB-ACD8-7732B208C659}"/>
              </a:ext>
            </a:extLst>
          </p:cNvPr>
          <p:cNvSpPr/>
          <p:nvPr/>
        </p:nvSpPr>
        <p:spPr>
          <a:xfrm>
            <a:off x="5242481" y="2473061"/>
            <a:ext cx="971364" cy="1464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6" name="圆: 空心 55">
            <a:extLst>
              <a:ext uri="{FF2B5EF4-FFF2-40B4-BE49-F238E27FC236}">
                <a16:creationId xmlns:a16="http://schemas.microsoft.com/office/drawing/2014/main" id="{6C8376E5-10C6-46F5-9556-89D810086A8B}"/>
              </a:ext>
            </a:extLst>
          </p:cNvPr>
          <p:cNvSpPr/>
          <p:nvPr/>
        </p:nvSpPr>
        <p:spPr>
          <a:xfrm>
            <a:off x="5237381" y="2231809"/>
            <a:ext cx="971364" cy="1464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7" name="圆: 空心 56">
            <a:extLst>
              <a:ext uri="{FF2B5EF4-FFF2-40B4-BE49-F238E27FC236}">
                <a16:creationId xmlns:a16="http://schemas.microsoft.com/office/drawing/2014/main" id="{E45C52F0-23C2-46D8-A442-C9392E7CF1D5}"/>
              </a:ext>
            </a:extLst>
          </p:cNvPr>
          <p:cNvSpPr/>
          <p:nvPr/>
        </p:nvSpPr>
        <p:spPr>
          <a:xfrm>
            <a:off x="5237381" y="2017606"/>
            <a:ext cx="971364" cy="1464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8" name="圆: 空心 57">
            <a:extLst>
              <a:ext uri="{FF2B5EF4-FFF2-40B4-BE49-F238E27FC236}">
                <a16:creationId xmlns:a16="http://schemas.microsoft.com/office/drawing/2014/main" id="{3E3CCACC-28C5-41A7-A512-8E99C8EDB0EB}"/>
              </a:ext>
            </a:extLst>
          </p:cNvPr>
          <p:cNvSpPr/>
          <p:nvPr/>
        </p:nvSpPr>
        <p:spPr>
          <a:xfrm>
            <a:off x="7294395" y="4311453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0" name="圆: 空心 59">
            <a:extLst>
              <a:ext uri="{FF2B5EF4-FFF2-40B4-BE49-F238E27FC236}">
                <a16:creationId xmlns:a16="http://schemas.microsoft.com/office/drawing/2014/main" id="{A1269408-2648-49E2-B547-AC18202E9827}"/>
              </a:ext>
            </a:extLst>
          </p:cNvPr>
          <p:cNvSpPr/>
          <p:nvPr/>
        </p:nvSpPr>
        <p:spPr>
          <a:xfrm>
            <a:off x="7285871" y="4068709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CF6C42C7-C4FE-4475-9661-CAAA75B9CAD1}"/>
              </a:ext>
            </a:extLst>
          </p:cNvPr>
          <p:cNvSpPr/>
          <p:nvPr/>
        </p:nvSpPr>
        <p:spPr>
          <a:xfrm>
            <a:off x="7285871" y="3825965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2" name="圆: 空心 61">
            <a:extLst>
              <a:ext uri="{FF2B5EF4-FFF2-40B4-BE49-F238E27FC236}">
                <a16:creationId xmlns:a16="http://schemas.microsoft.com/office/drawing/2014/main" id="{62422AEA-1A35-46F5-95B2-6328231B0728}"/>
              </a:ext>
            </a:extLst>
          </p:cNvPr>
          <p:cNvSpPr/>
          <p:nvPr/>
        </p:nvSpPr>
        <p:spPr>
          <a:xfrm>
            <a:off x="7280853" y="3572069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3" name="圆: 空心 62">
            <a:extLst>
              <a:ext uri="{FF2B5EF4-FFF2-40B4-BE49-F238E27FC236}">
                <a16:creationId xmlns:a16="http://schemas.microsoft.com/office/drawing/2014/main" id="{744B11E9-5CDB-4C6C-8A71-2AAF57A8F8FC}"/>
              </a:ext>
            </a:extLst>
          </p:cNvPr>
          <p:cNvSpPr/>
          <p:nvPr/>
        </p:nvSpPr>
        <p:spPr>
          <a:xfrm>
            <a:off x="7271232" y="3340047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4" name="圆: 空心 63">
            <a:extLst>
              <a:ext uri="{FF2B5EF4-FFF2-40B4-BE49-F238E27FC236}">
                <a16:creationId xmlns:a16="http://schemas.microsoft.com/office/drawing/2014/main" id="{32CEA04B-A157-41E1-8D7C-BAA55590C93C}"/>
              </a:ext>
            </a:extLst>
          </p:cNvPr>
          <p:cNvSpPr/>
          <p:nvPr/>
        </p:nvSpPr>
        <p:spPr>
          <a:xfrm>
            <a:off x="7280853" y="3096459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5" name="圆: 空心 64">
            <a:extLst>
              <a:ext uri="{FF2B5EF4-FFF2-40B4-BE49-F238E27FC236}">
                <a16:creationId xmlns:a16="http://schemas.microsoft.com/office/drawing/2014/main" id="{2D50FC82-F12B-4C0B-AD3A-5794C330738D}"/>
              </a:ext>
            </a:extLst>
          </p:cNvPr>
          <p:cNvSpPr/>
          <p:nvPr/>
        </p:nvSpPr>
        <p:spPr>
          <a:xfrm>
            <a:off x="7271232" y="2853714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6" name="圆: 空心 65">
            <a:extLst>
              <a:ext uri="{FF2B5EF4-FFF2-40B4-BE49-F238E27FC236}">
                <a16:creationId xmlns:a16="http://schemas.microsoft.com/office/drawing/2014/main" id="{037C959F-8199-4B10-AC71-3C98443BEF92}"/>
              </a:ext>
            </a:extLst>
          </p:cNvPr>
          <p:cNvSpPr/>
          <p:nvPr/>
        </p:nvSpPr>
        <p:spPr>
          <a:xfrm>
            <a:off x="7285871" y="2607801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7" name="圆: 空心 66">
            <a:extLst>
              <a:ext uri="{FF2B5EF4-FFF2-40B4-BE49-F238E27FC236}">
                <a16:creationId xmlns:a16="http://schemas.microsoft.com/office/drawing/2014/main" id="{836271E9-E49F-4670-BCA4-A444429C98EA}"/>
              </a:ext>
            </a:extLst>
          </p:cNvPr>
          <p:cNvSpPr/>
          <p:nvPr/>
        </p:nvSpPr>
        <p:spPr>
          <a:xfrm>
            <a:off x="7285870" y="2371672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8" name="圆: 空心 67">
            <a:extLst>
              <a:ext uri="{FF2B5EF4-FFF2-40B4-BE49-F238E27FC236}">
                <a16:creationId xmlns:a16="http://schemas.microsoft.com/office/drawing/2014/main" id="{9809A208-8D35-41B7-A00E-DDB24A4662D7}"/>
              </a:ext>
            </a:extLst>
          </p:cNvPr>
          <p:cNvSpPr/>
          <p:nvPr/>
        </p:nvSpPr>
        <p:spPr>
          <a:xfrm>
            <a:off x="7280853" y="2129030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9" name="圆: 空心 68">
            <a:extLst>
              <a:ext uri="{FF2B5EF4-FFF2-40B4-BE49-F238E27FC236}">
                <a16:creationId xmlns:a16="http://schemas.microsoft.com/office/drawing/2014/main" id="{D1BA39B8-DD17-4751-B078-E4565EFE97D3}"/>
              </a:ext>
            </a:extLst>
          </p:cNvPr>
          <p:cNvSpPr/>
          <p:nvPr/>
        </p:nvSpPr>
        <p:spPr>
          <a:xfrm>
            <a:off x="5687650" y="4302481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DBB1C32F-6D04-4496-9392-51E07431D3B3}"/>
              </a:ext>
            </a:extLst>
          </p:cNvPr>
          <p:cNvSpPr/>
          <p:nvPr/>
        </p:nvSpPr>
        <p:spPr>
          <a:xfrm>
            <a:off x="5705356" y="4055400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1" name="圆: 空心 70">
            <a:extLst>
              <a:ext uri="{FF2B5EF4-FFF2-40B4-BE49-F238E27FC236}">
                <a16:creationId xmlns:a16="http://schemas.microsoft.com/office/drawing/2014/main" id="{4CC8A663-9557-4DA7-B1D1-B0A721CC9D2B}"/>
              </a:ext>
            </a:extLst>
          </p:cNvPr>
          <p:cNvSpPr/>
          <p:nvPr/>
        </p:nvSpPr>
        <p:spPr>
          <a:xfrm>
            <a:off x="5713798" y="3830473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2" name="圆: 空心 71">
            <a:extLst>
              <a:ext uri="{FF2B5EF4-FFF2-40B4-BE49-F238E27FC236}">
                <a16:creationId xmlns:a16="http://schemas.microsoft.com/office/drawing/2014/main" id="{0F5F4A3F-E68E-41AE-A3EF-8B78EE1A712E}"/>
              </a:ext>
            </a:extLst>
          </p:cNvPr>
          <p:cNvSpPr/>
          <p:nvPr/>
        </p:nvSpPr>
        <p:spPr>
          <a:xfrm>
            <a:off x="5702092" y="3574236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3" name="圆: 空心 72">
            <a:extLst>
              <a:ext uri="{FF2B5EF4-FFF2-40B4-BE49-F238E27FC236}">
                <a16:creationId xmlns:a16="http://schemas.microsoft.com/office/drawing/2014/main" id="{B8E7BB05-D139-4A11-9365-075323D121B9}"/>
              </a:ext>
            </a:extLst>
          </p:cNvPr>
          <p:cNvSpPr/>
          <p:nvPr/>
        </p:nvSpPr>
        <p:spPr>
          <a:xfrm>
            <a:off x="5710466" y="3336702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4" name="圆: 空心 73">
            <a:extLst>
              <a:ext uri="{FF2B5EF4-FFF2-40B4-BE49-F238E27FC236}">
                <a16:creationId xmlns:a16="http://schemas.microsoft.com/office/drawing/2014/main" id="{0E34D18B-01D2-414C-B387-056BBE6074D8}"/>
              </a:ext>
            </a:extLst>
          </p:cNvPr>
          <p:cNvSpPr/>
          <p:nvPr/>
        </p:nvSpPr>
        <p:spPr>
          <a:xfrm>
            <a:off x="5717759" y="3094197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5" name="圆: 空心 74">
            <a:extLst>
              <a:ext uri="{FF2B5EF4-FFF2-40B4-BE49-F238E27FC236}">
                <a16:creationId xmlns:a16="http://schemas.microsoft.com/office/drawing/2014/main" id="{2C04CDC4-3FD2-42E9-99D6-9290B4784151}"/>
              </a:ext>
            </a:extLst>
          </p:cNvPr>
          <p:cNvSpPr/>
          <p:nvPr/>
        </p:nvSpPr>
        <p:spPr>
          <a:xfrm>
            <a:off x="5710466" y="2841972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6" name="圆: 空心 75">
            <a:extLst>
              <a:ext uri="{FF2B5EF4-FFF2-40B4-BE49-F238E27FC236}">
                <a16:creationId xmlns:a16="http://schemas.microsoft.com/office/drawing/2014/main" id="{A675F8AC-969A-4D2A-B81D-73C2CE39427E}"/>
              </a:ext>
            </a:extLst>
          </p:cNvPr>
          <p:cNvSpPr/>
          <p:nvPr/>
        </p:nvSpPr>
        <p:spPr>
          <a:xfrm>
            <a:off x="5702092" y="2607673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7" name="圆: 空心 76">
            <a:extLst>
              <a:ext uri="{FF2B5EF4-FFF2-40B4-BE49-F238E27FC236}">
                <a16:creationId xmlns:a16="http://schemas.microsoft.com/office/drawing/2014/main" id="{57E8DAE8-13D6-4166-B617-14C71F9DCF26}"/>
              </a:ext>
            </a:extLst>
          </p:cNvPr>
          <p:cNvSpPr/>
          <p:nvPr/>
        </p:nvSpPr>
        <p:spPr>
          <a:xfrm>
            <a:off x="5702092" y="2360030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8" name="圆: 空心 77">
            <a:extLst>
              <a:ext uri="{FF2B5EF4-FFF2-40B4-BE49-F238E27FC236}">
                <a16:creationId xmlns:a16="http://schemas.microsoft.com/office/drawing/2014/main" id="{43980529-87BF-4417-812C-0EEBE01CA371}"/>
              </a:ext>
            </a:extLst>
          </p:cNvPr>
          <p:cNvSpPr/>
          <p:nvPr/>
        </p:nvSpPr>
        <p:spPr>
          <a:xfrm>
            <a:off x="5710010" y="2108002"/>
            <a:ext cx="486472" cy="135367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"/>
                            </p:stCondLst>
                            <p:childTnLst>
                              <p:par>
                                <p:cTn id="2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000"/>
                            </p:stCondLst>
                            <p:childTnLst>
                              <p:par>
                                <p:cTn id="23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500"/>
                            </p:stCondLst>
                            <p:childTnLst>
                              <p:par>
                                <p:cTn id="29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"/>
                            </p:stCondLst>
                            <p:childTnLst>
                              <p:par>
                                <p:cTn id="3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500"/>
                            </p:stCondLst>
                            <p:childTnLst>
                              <p:par>
                                <p:cTn id="3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000"/>
                            </p:stCondLst>
                            <p:childTnLst>
                              <p:par>
                                <p:cTn id="3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500"/>
                            </p:stCondLst>
                            <p:childTnLst>
                              <p:par>
                                <p:cTn id="3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500"/>
                            </p:stCondLst>
                            <p:childTnLst>
                              <p:par>
                                <p:cTn id="3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000"/>
                            </p:stCondLst>
                            <p:childTnLst>
                              <p:par>
                                <p:cTn id="3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500"/>
                            </p:stCondLst>
                            <p:childTnLst>
                              <p:par>
                                <p:cTn id="3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5000"/>
                            </p:stCondLst>
                            <p:childTnLst>
                              <p:par>
                                <p:cTn id="3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500"/>
                            </p:stCondLst>
                            <p:childTnLst>
                              <p:par>
                                <p:cTn id="3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000"/>
                            </p:stCondLst>
                            <p:childTnLst>
                              <p:par>
                                <p:cTn id="3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500"/>
                            </p:stCondLst>
                            <p:childTnLst>
                              <p:par>
                                <p:cTn id="4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7000"/>
                            </p:stCondLst>
                            <p:childTnLst>
                              <p:par>
                                <p:cTn id="4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500"/>
                            </p:stCondLst>
                            <p:childTnLst>
                              <p:par>
                                <p:cTn id="4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000"/>
                            </p:stCondLst>
                            <p:childTnLst>
                              <p:par>
                                <p:cTn id="4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500"/>
                            </p:stCondLst>
                            <p:childTnLst>
                              <p:par>
                                <p:cTn id="4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4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000"/>
                            </p:stCondLst>
                            <p:childTnLst>
                              <p:par>
                                <p:cTn id="4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500"/>
                            </p:stCondLst>
                            <p:childTnLst>
                              <p:par>
                                <p:cTn id="4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0"/>
                            </p:stCondLst>
                            <p:childTnLst>
                              <p:par>
                                <p:cTn id="4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500"/>
                            </p:stCondLst>
                            <p:childTnLst>
                              <p:par>
                                <p:cTn id="4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6000"/>
                            </p:stCondLst>
                            <p:childTnLst>
                              <p:par>
                                <p:cTn id="4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7000"/>
                            </p:stCondLst>
                            <p:childTnLst>
                              <p:par>
                                <p:cTn id="4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7500"/>
                            </p:stCondLst>
                            <p:childTnLst>
                              <p:par>
                                <p:cTn id="4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8000"/>
                            </p:stCondLst>
                            <p:childTnLst>
                              <p:par>
                                <p:cTn id="4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8500"/>
                            </p:stCondLst>
                            <p:childTnLst>
                              <p:par>
                                <p:cTn id="4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9000"/>
                            </p:stCondLst>
                            <p:childTnLst>
                              <p:par>
                                <p:cTn id="5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9500"/>
                            </p:stCondLst>
                            <p:childTnLst>
                              <p:par>
                                <p:cTn id="5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00"/>
                            </p:stCondLst>
                            <p:childTnLst>
                              <p:par>
                                <p:cTn id="5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000"/>
                            </p:stCondLst>
                            <p:childTnLst>
                              <p:par>
                                <p:cTn id="52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500"/>
                            </p:stCondLst>
                            <p:childTnLst>
                              <p:par>
                                <p:cTn id="5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2500"/>
                            </p:stCondLst>
                            <p:childTnLst>
                              <p:par>
                                <p:cTn id="53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3000"/>
                            </p:stCondLst>
                            <p:childTnLst>
                              <p:par>
                                <p:cTn id="54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3500"/>
                            </p:stCondLst>
                            <p:childTnLst>
                              <p:par>
                                <p:cTn id="5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5CD70FAC-1AF1-4468-BB6D-ACEC1F89FD6B}" vid="{5E954998-372C-47F5-961E-1527A5D433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3489</TotalTime>
  <Words>754</Words>
  <Application>Microsoft Office PowerPoint</Application>
  <PresentationFormat>全屏显示(4:3)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方正舒体</vt:lpstr>
      <vt:lpstr>微软雅黑</vt:lpstr>
      <vt:lpstr>文鼎琥珀体</vt:lpstr>
      <vt:lpstr>Arial</vt:lpstr>
      <vt:lpstr>Impact</vt:lpstr>
      <vt:lpstr>SJQY</vt:lpstr>
      <vt:lpstr>Times New Roman</vt:lpstr>
      <vt:lpstr>Wingdings</vt:lpstr>
      <vt:lpstr>主题1</vt:lpstr>
      <vt:lpstr>装配化建筑施工图的识读与深化设计  </vt:lpstr>
      <vt:lpstr>识读固定门垛内墙板详图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·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351</cp:revision>
  <dcterms:created xsi:type="dcterms:W3CDTF">2018-11-14T05:53:32Z</dcterms:created>
  <dcterms:modified xsi:type="dcterms:W3CDTF">2020-01-31T07:18:16Z</dcterms:modified>
</cp:coreProperties>
</file>