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75" r:id="rId2"/>
    <p:sldId id="695" r:id="rId3"/>
    <p:sldId id="644" r:id="rId4"/>
    <p:sldId id="709" r:id="rId5"/>
    <p:sldId id="710" r:id="rId6"/>
    <p:sldId id="712" r:id="rId7"/>
    <p:sldId id="711" r:id="rId8"/>
    <p:sldId id="713" r:id="rId9"/>
    <p:sldId id="715" r:id="rId10"/>
    <p:sldId id="716" r:id="rId11"/>
    <p:sldId id="276" r:id="rId12"/>
    <p:sldId id="278" r:id="rId13"/>
    <p:sldId id="279" r:id="rId14"/>
  </p:sldIdLst>
  <p:sldSz cx="9144000" cy="6858000" type="screen4x3"/>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43" autoAdjust="0"/>
    <p:restoredTop sz="94660"/>
  </p:normalViewPr>
  <p:slideViewPr>
    <p:cSldViewPr snapToGrid="0">
      <p:cViewPr varScale="1">
        <p:scale>
          <a:sx n="80" d="100"/>
          <a:sy n="80" d="100"/>
        </p:scale>
        <p:origin x="60" y="6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770031-5DD9-4D2C-B2FA-BE5B96052418}" type="datetimeFigureOut">
              <a:rPr lang="zh-CN" altLang="en-US" smtClean="0"/>
              <a:t>2020/1/31 Friday</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E9DCD-FB60-4F3D-86D7-7B30735E3C92}" type="slidenum">
              <a:rPr lang="zh-CN" altLang="en-US" smtClean="0"/>
              <a:t>‹#›</a:t>
            </a:fld>
            <a:endParaRPr lang="zh-CN" altLang="en-US"/>
          </a:p>
        </p:txBody>
      </p:sp>
    </p:spTree>
    <p:extLst>
      <p:ext uri="{BB962C8B-B14F-4D97-AF65-F5344CB8AC3E}">
        <p14:creationId xmlns:p14="http://schemas.microsoft.com/office/powerpoint/2010/main" val="922693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Rectangle 4">
            <a:extLst>
              <a:ext uri="{FF2B5EF4-FFF2-40B4-BE49-F238E27FC236}">
                <a16:creationId xmlns:a16="http://schemas.microsoft.com/office/drawing/2014/main" id="{C24ABDF6-CB80-4B92-8D0A-355609135054}"/>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2DE86388-F3F5-459C-8A60-F05F7598D412}"/>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0FFF9A82-89E4-459C-9016-BCA9AEC355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470350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12F159D5-03E4-4C20-A36C-CA2D04606DBA}"/>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18598BBB-2917-4085-9BD8-AE2F6AD246F3}"/>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1F516153-3B2A-431F-9107-7DAF58959133}"/>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04050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958497E8-E4E6-4D90-A1C7-A728366156B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E93F829-BC47-4CA8-AC44-E606FB6FE75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61A6B86-1DA3-4503-AA48-8A81A65C7C49}"/>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146950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表格占位符 2"/>
          <p:cNvSpPr>
            <a:spLocks noGrp="1"/>
          </p:cNvSpPr>
          <p:nvPr>
            <p:ph type="tbl" idx="1"/>
          </p:nvPr>
        </p:nvSpPr>
        <p:spPr>
          <a:xfrm>
            <a:off x="457200" y="1600200"/>
            <a:ext cx="8229600" cy="4525963"/>
          </a:xfrm>
        </p:spPr>
        <p:txBody>
          <a:bodyPr/>
          <a:lstStyle/>
          <a:p>
            <a:pPr lvl="0"/>
            <a:r>
              <a:rPr lang="zh-CN" altLang="en-US" noProof="0"/>
              <a:t>单击图标添加表格</a:t>
            </a:r>
          </a:p>
        </p:txBody>
      </p:sp>
      <p:sp>
        <p:nvSpPr>
          <p:cNvPr id="4" name="Rectangle 4">
            <a:extLst>
              <a:ext uri="{FF2B5EF4-FFF2-40B4-BE49-F238E27FC236}">
                <a16:creationId xmlns:a16="http://schemas.microsoft.com/office/drawing/2014/main" id="{FAA42C11-7551-4370-A28A-C25041247DE0}"/>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A050B036-1636-4542-BC94-AEA97910D607}"/>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99B377E2-8F3E-4ED1-87CC-C3F72A4FB188}"/>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902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Rectangle 4">
            <a:extLst>
              <a:ext uri="{FF2B5EF4-FFF2-40B4-BE49-F238E27FC236}">
                <a16:creationId xmlns:a16="http://schemas.microsoft.com/office/drawing/2014/main" id="{AE474036-5DB2-4DBF-A66B-46042BFA4D5F}"/>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3F45C04E-ADDE-4D72-8F59-17D0AFE48F16}"/>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DB97588E-42FA-4E6D-8BD6-BE0FE2A313A6}"/>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1986349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4">
            <a:extLst>
              <a:ext uri="{FF2B5EF4-FFF2-40B4-BE49-F238E27FC236}">
                <a16:creationId xmlns:a16="http://schemas.microsoft.com/office/drawing/2014/main" id="{ADD12187-0A57-4421-AD67-134AB161CCAC}"/>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5" name="Rectangle 5">
            <a:extLst>
              <a:ext uri="{FF2B5EF4-FFF2-40B4-BE49-F238E27FC236}">
                <a16:creationId xmlns:a16="http://schemas.microsoft.com/office/drawing/2014/main" id="{D0C7B9A6-CCBD-4DDD-9769-24EB56CEEC4E}"/>
              </a:ext>
            </a:extLst>
          </p:cNvPr>
          <p:cNvSpPr>
            <a:spLocks noGrp="1" noChangeArrowheads="1"/>
          </p:cNvSpPr>
          <p:nvPr>
            <p:ph type="ftr" sz="quarter" idx="11"/>
          </p:nvPr>
        </p:nvSpPr>
        <p:spPr>
          <a:ln/>
        </p:spPr>
        <p:txBody>
          <a:bodyPr/>
          <a:lstStyle>
            <a:lvl1pPr>
              <a:defRPr/>
            </a:lvl1pPr>
          </a:lstStyle>
          <a:p>
            <a:endParaRPr lang="zh-CN" altLang="en-US"/>
          </a:p>
        </p:txBody>
      </p:sp>
      <p:sp>
        <p:nvSpPr>
          <p:cNvPr id="6" name="Rectangle 6">
            <a:extLst>
              <a:ext uri="{FF2B5EF4-FFF2-40B4-BE49-F238E27FC236}">
                <a16:creationId xmlns:a16="http://schemas.microsoft.com/office/drawing/2014/main" id="{E9B907F3-1115-4DEA-B786-6442BEB1B2F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34813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Rectangle 4">
            <a:extLst>
              <a:ext uri="{FF2B5EF4-FFF2-40B4-BE49-F238E27FC236}">
                <a16:creationId xmlns:a16="http://schemas.microsoft.com/office/drawing/2014/main" id="{513DC8CC-97D8-4D98-9A8F-A8F2C7B50469}"/>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81B70093-EB07-4BE2-BC54-9F81499691D9}"/>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B7298ABA-949F-4215-8C5D-704C57FD38A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97274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Rectangle 4">
            <a:extLst>
              <a:ext uri="{FF2B5EF4-FFF2-40B4-BE49-F238E27FC236}">
                <a16:creationId xmlns:a16="http://schemas.microsoft.com/office/drawing/2014/main" id="{D5680817-B645-4223-89C7-8EDB028D2C32}"/>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8" name="Rectangle 5">
            <a:extLst>
              <a:ext uri="{FF2B5EF4-FFF2-40B4-BE49-F238E27FC236}">
                <a16:creationId xmlns:a16="http://schemas.microsoft.com/office/drawing/2014/main" id="{D11DB61D-3C1E-482A-AD53-231535F7D159}"/>
              </a:ext>
            </a:extLst>
          </p:cNvPr>
          <p:cNvSpPr>
            <a:spLocks noGrp="1" noChangeArrowheads="1"/>
          </p:cNvSpPr>
          <p:nvPr>
            <p:ph type="ftr" sz="quarter" idx="11"/>
          </p:nvPr>
        </p:nvSpPr>
        <p:spPr>
          <a:ln/>
        </p:spPr>
        <p:txBody>
          <a:bodyPr/>
          <a:lstStyle>
            <a:lvl1pPr>
              <a:defRPr/>
            </a:lvl1pPr>
          </a:lstStyle>
          <a:p>
            <a:endParaRPr lang="zh-CN" altLang="en-US"/>
          </a:p>
        </p:txBody>
      </p:sp>
      <p:sp>
        <p:nvSpPr>
          <p:cNvPr id="9" name="Rectangle 6">
            <a:extLst>
              <a:ext uri="{FF2B5EF4-FFF2-40B4-BE49-F238E27FC236}">
                <a16:creationId xmlns:a16="http://schemas.microsoft.com/office/drawing/2014/main" id="{8E010787-3C6F-4ABD-A428-932580B6686F}"/>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58826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a:extLst>
              <a:ext uri="{FF2B5EF4-FFF2-40B4-BE49-F238E27FC236}">
                <a16:creationId xmlns:a16="http://schemas.microsoft.com/office/drawing/2014/main" id="{8D03B722-3BDC-4BE8-97DA-AB06D1B460EE}"/>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4" name="Rectangle 5">
            <a:extLst>
              <a:ext uri="{FF2B5EF4-FFF2-40B4-BE49-F238E27FC236}">
                <a16:creationId xmlns:a16="http://schemas.microsoft.com/office/drawing/2014/main" id="{EAD1E42D-E7B4-4E65-A2A4-662470AF1830}"/>
              </a:ext>
            </a:extLst>
          </p:cNvPr>
          <p:cNvSpPr>
            <a:spLocks noGrp="1" noChangeArrowheads="1"/>
          </p:cNvSpPr>
          <p:nvPr>
            <p:ph type="ftr" sz="quarter" idx="11"/>
          </p:nvPr>
        </p:nvSpPr>
        <p:spPr>
          <a:ln/>
        </p:spPr>
        <p:txBody>
          <a:bodyPr/>
          <a:lstStyle>
            <a:lvl1pPr>
              <a:defRPr/>
            </a:lvl1pPr>
          </a:lstStyle>
          <a:p>
            <a:endParaRPr lang="zh-CN" altLang="en-US"/>
          </a:p>
        </p:txBody>
      </p:sp>
      <p:sp>
        <p:nvSpPr>
          <p:cNvPr id="5" name="Rectangle 6">
            <a:extLst>
              <a:ext uri="{FF2B5EF4-FFF2-40B4-BE49-F238E27FC236}">
                <a16:creationId xmlns:a16="http://schemas.microsoft.com/office/drawing/2014/main" id="{EE9810D5-287B-4685-98C9-4BF0F8B6E98B}"/>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85772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CA76514-78BA-40C2-855D-FFA4941CC195}"/>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3" name="Rectangle 5">
            <a:extLst>
              <a:ext uri="{FF2B5EF4-FFF2-40B4-BE49-F238E27FC236}">
                <a16:creationId xmlns:a16="http://schemas.microsoft.com/office/drawing/2014/main" id="{F7DB80FA-2485-4106-BD7A-17C7A29C93AF}"/>
              </a:ext>
            </a:extLst>
          </p:cNvPr>
          <p:cNvSpPr>
            <a:spLocks noGrp="1" noChangeArrowheads="1"/>
          </p:cNvSpPr>
          <p:nvPr>
            <p:ph type="ftr" sz="quarter" idx="11"/>
          </p:nvPr>
        </p:nvSpPr>
        <p:spPr>
          <a:ln/>
        </p:spPr>
        <p:txBody>
          <a:bodyPr/>
          <a:lstStyle>
            <a:lvl1pPr>
              <a:defRPr/>
            </a:lvl1pPr>
          </a:lstStyle>
          <a:p>
            <a:endParaRPr lang="zh-CN" altLang="en-US"/>
          </a:p>
        </p:txBody>
      </p:sp>
      <p:sp>
        <p:nvSpPr>
          <p:cNvPr id="4" name="Rectangle 6">
            <a:extLst>
              <a:ext uri="{FF2B5EF4-FFF2-40B4-BE49-F238E27FC236}">
                <a16:creationId xmlns:a16="http://schemas.microsoft.com/office/drawing/2014/main" id="{F67C2B55-6994-4C8D-9DB9-78F2973EA3CD}"/>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2377927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5F0C3D71-4831-4872-9060-E5DA57EC2AA3}"/>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0EE90017-E8C2-4897-B95B-B5E76BDF65BA}"/>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C538D4C9-9AB3-43E9-90FE-0BABAAFF581E}"/>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8871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a16="http://schemas.microsoft.com/office/drawing/2014/main" id="{00BB0C92-B6DD-4957-9534-13FE6FF005DD}"/>
              </a:ext>
            </a:extLst>
          </p:cNvPr>
          <p:cNvSpPr>
            <a:spLocks noGrp="1" noChangeArrowheads="1"/>
          </p:cNvSpPr>
          <p:nvPr>
            <p:ph type="dt" sz="half" idx="10"/>
          </p:nvPr>
        </p:nvSpPr>
        <p:spPr>
          <a:ln/>
        </p:spPr>
        <p:txBody>
          <a:bodyPr/>
          <a:lstStyle>
            <a:lvl1pPr>
              <a:defRPr/>
            </a:lvl1pPr>
          </a:lstStyle>
          <a:p>
            <a:fld id="{8AC2307A-F5BF-40DB-87C9-EF45FDB201BB}" type="datetimeFigureOut">
              <a:rPr lang="zh-CN" altLang="en-US" smtClean="0"/>
              <a:t>2020/1/31 Friday</a:t>
            </a:fld>
            <a:endParaRPr lang="zh-CN" altLang="en-US"/>
          </a:p>
        </p:txBody>
      </p:sp>
      <p:sp>
        <p:nvSpPr>
          <p:cNvPr id="6" name="Rectangle 5">
            <a:extLst>
              <a:ext uri="{FF2B5EF4-FFF2-40B4-BE49-F238E27FC236}">
                <a16:creationId xmlns:a16="http://schemas.microsoft.com/office/drawing/2014/main" id="{660ADF17-622E-4480-9144-8600771F950C}"/>
              </a:ext>
            </a:extLst>
          </p:cNvPr>
          <p:cNvSpPr>
            <a:spLocks noGrp="1" noChangeArrowheads="1"/>
          </p:cNvSpPr>
          <p:nvPr>
            <p:ph type="ftr" sz="quarter" idx="11"/>
          </p:nvPr>
        </p:nvSpPr>
        <p:spPr>
          <a:ln/>
        </p:spPr>
        <p:txBody>
          <a:bodyPr/>
          <a:lstStyle>
            <a:lvl1pPr>
              <a:defRPr/>
            </a:lvl1pPr>
          </a:lstStyle>
          <a:p>
            <a:endParaRPr lang="zh-CN" altLang="en-US"/>
          </a:p>
        </p:txBody>
      </p:sp>
      <p:sp>
        <p:nvSpPr>
          <p:cNvPr id="7" name="Rectangle 6">
            <a:extLst>
              <a:ext uri="{FF2B5EF4-FFF2-40B4-BE49-F238E27FC236}">
                <a16:creationId xmlns:a16="http://schemas.microsoft.com/office/drawing/2014/main" id="{54B3E306-8EF0-41FB-AF46-41B6C5F89ED2}"/>
              </a:ext>
            </a:extLst>
          </p:cNvPr>
          <p:cNvSpPr>
            <a:spLocks noGrp="1" noChangeArrowheads="1"/>
          </p:cNvSpPr>
          <p:nvPr>
            <p:ph type="sldNum" sz="quarter" idx="12"/>
          </p:nvPr>
        </p:nvSpPr>
        <p:spPr>
          <a:ln/>
        </p:spPr>
        <p:txBody>
          <a:bodyPr/>
          <a:lstStyle>
            <a:lvl1pPr>
              <a:defRPr/>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890322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ED3D7"/>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F8E1E5E-CE54-48D9-B821-5069E4117AB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Rectangle 3">
            <a:extLst>
              <a:ext uri="{FF2B5EF4-FFF2-40B4-BE49-F238E27FC236}">
                <a16:creationId xmlns:a16="http://schemas.microsoft.com/office/drawing/2014/main" id="{EF93E2EB-BE3B-4F8F-A0DD-29D418C1CBB6}"/>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a:extLst>
              <a:ext uri="{FF2B5EF4-FFF2-40B4-BE49-F238E27FC236}">
                <a16:creationId xmlns:a16="http://schemas.microsoft.com/office/drawing/2014/main" id="{E12B5C8A-EBA7-40AF-8A8D-1F81ACD27FD3}"/>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宋体" charset="-122"/>
              </a:defRPr>
            </a:lvl1pPr>
          </a:lstStyle>
          <a:p>
            <a:fld id="{8AC2307A-F5BF-40DB-87C9-EF45FDB201BB}" type="datetimeFigureOut">
              <a:rPr lang="zh-CN" altLang="en-US" smtClean="0"/>
              <a:t>2020/1/31 Friday</a:t>
            </a:fld>
            <a:endParaRPr lang="zh-CN" altLang="en-US"/>
          </a:p>
        </p:txBody>
      </p:sp>
      <p:sp>
        <p:nvSpPr>
          <p:cNvPr id="1029" name="Rectangle 5">
            <a:extLst>
              <a:ext uri="{FF2B5EF4-FFF2-40B4-BE49-F238E27FC236}">
                <a16:creationId xmlns:a16="http://schemas.microsoft.com/office/drawing/2014/main" id="{CE575505-000E-4E94-8794-2606D37D78D4}"/>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宋体" charset="-122"/>
              </a:defRPr>
            </a:lvl1pPr>
          </a:lstStyle>
          <a:p>
            <a:endParaRPr lang="zh-CN" altLang="en-US"/>
          </a:p>
        </p:txBody>
      </p:sp>
      <p:sp>
        <p:nvSpPr>
          <p:cNvPr id="1030" name="Rectangle 6">
            <a:extLst>
              <a:ext uri="{FF2B5EF4-FFF2-40B4-BE49-F238E27FC236}">
                <a16:creationId xmlns:a16="http://schemas.microsoft.com/office/drawing/2014/main" id="{854704DA-D6CA-4EFA-BD22-323792385760}"/>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355E5EED-A843-487F-9FCA-84637CA507FE}" type="slidenum">
              <a:rPr lang="zh-CN" altLang="en-US" smtClean="0"/>
              <a:t>‹#›</a:t>
            </a:fld>
            <a:endParaRPr lang="zh-CN" altLang="en-US"/>
          </a:p>
        </p:txBody>
      </p:sp>
    </p:spTree>
    <p:extLst>
      <p:ext uri="{BB962C8B-B14F-4D97-AF65-F5344CB8AC3E}">
        <p14:creationId xmlns:p14="http://schemas.microsoft.com/office/powerpoint/2010/main" val="35392717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charset="-122"/>
        </a:defRPr>
      </a:lvl2pPr>
      <a:lvl3pPr algn="ctr" rtl="0" eaLnBrk="1" fontAlgn="base" hangingPunct="1">
        <a:spcBef>
          <a:spcPct val="0"/>
        </a:spcBef>
        <a:spcAft>
          <a:spcPct val="0"/>
        </a:spcAft>
        <a:defRPr sz="4400">
          <a:solidFill>
            <a:schemeClr val="tx2"/>
          </a:solidFill>
          <a:latin typeface="Arial" charset="0"/>
          <a:ea typeface="宋体" charset="-122"/>
        </a:defRPr>
      </a:lvl3pPr>
      <a:lvl4pPr algn="ctr" rtl="0" eaLnBrk="1" fontAlgn="base" hangingPunct="1">
        <a:spcBef>
          <a:spcPct val="0"/>
        </a:spcBef>
        <a:spcAft>
          <a:spcPct val="0"/>
        </a:spcAft>
        <a:defRPr sz="4400">
          <a:solidFill>
            <a:schemeClr val="tx2"/>
          </a:solidFill>
          <a:latin typeface="Arial" charset="0"/>
          <a:ea typeface="宋体" charset="-122"/>
        </a:defRPr>
      </a:lvl4pPr>
      <a:lvl5pPr algn="ctr" rtl="0" eaLnBrk="1" fontAlgn="base" hangingPunct="1">
        <a:spcBef>
          <a:spcPct val="0"/>
        </a:spcBef>
        <a:spcAft>
          <a:spcPct val="0"/>
        </a:spcAft>
        <a:defRPr sz="4400">
          <a:solidFill>
            <a:schemeClr val="tx2"/>
          </a:solidFill>
          <a:latin typeface="Arial" charset="0"/>
          <a:ea typeface="宋体" charset="-122"/>
        </a:defRPr>
      </a:lvl5pPr>
      <a:lvl6pPr marL="457200" algn="ctr" rtl="0" eaLnBrk="1" fontAlgn="base" hangingPunct="1">
        <a:spcBef>
          <a:spcPct val="0"/>
        </a:spcBef>
        <a:spcAft>
          <a:spcPct val="0"/>
        </a:spcAft>
        <a:defRPr sz="4400">
          <a:solidFill>
            <a:schemeClr val="tx2"/>
          </a:solidFill>
          <a:latin typeface="Arial" charset="0"/>
          <a:ea typeface="宋体" charset="-122"/>
        </a:defRPr>
      </a:lvl6pPr>
      <a:lvl7pPr marL="914400" algn="ctr" rtl="0" eaLnBrk="1" fontAlgn="base" hangingPunct="1">
        <a:spcBef>
          <a:spcPct val="0"/>
        </a:spcBef>
        <a:spcAft>
          <a:spcPct val="0"/>
        </a:spcAft>
        <a:defRPr sz="4400">
          <a:solidFill>
            <a:schemeClr val="tx2"/>
          </a:solidFill>
          <a:latin typeface="Arial" charset="0"/>
          <a:ea typeface="宋体" charset="-122"/>
        </a:defRPr>
      </a:lvl7pPr>
      <a:lvl8pPr marL="1371600" algn="ctr" rtl="0" eaLnBrk="1" fontAlgn="base" hangingPunct="1">
        <a:spcBef>
          <a:spcPct val="0"/>
        </a:spcBef>
        <a:spcAft>
          <a:spcPct val="0"/>
        </a:spcAft>
        <a:defRPr sz="4400">
          <a:solidFill>
            <a:schemeClr val="tx2"/>
          </a:solidFill>
          <a:latin typeface="Arial" charset="0"/>
          <a:ea typeface="宋体" charset="-122"/>
        </a:defRPr>
      </a:lvl8pPr>
      <a:lvl9pPr marL="1828800" algn="ctr" rtl="0" eaLnBrk="1" fontAlgn="base" hangingPunct="1">
        <a:spcBef>
          <a:spcPct val="0"/>
        </a:spcBef>
        <a:spcAft>
          <a:spcPct val="0"/>
        </a:spcAft>
        <a:defRPr sz="4400">
          <a:solidFill>
            <a:schemeClr val="tx2"/>
          </a:solidFill>
          <a:latin typeface="Arial" charset="0"/>
          <a:ea typeface="宋体" charset="-122"/>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68784405-175C-4224-8347-B7B49918FD45}"/>
              </a:ext>
            </a:extLst>
          </p:cNvPr>
          <p:cNvPicPr>
            <a:picLocks noChangeAspect="1"/>
          </p:cNvPicPr>
          <p:nvPr/>
        </p:nvPicPr>
        <p:blipFill rotWithShape="1">
          <a:blip r:embed="rId3">
            <a:extLst>
              <a:ext uri="{28A0092B-C50C-407E-A947-70E740481C1C}">
                <a14:useLocalDpi xmlns:a14="http://schemas.microsoft.com/office/drawing/2010/main" val="0"/>
              </a:ext>
            </a:extLst>
          </a:blip>
          <a:srcRect l="36270"/>
          <a:stretch/>
        </p:blipFill>
        <p:spPr>
          <a:xfrm>
            <a:off x="6300289" y="3131718"/>
            <a:ext cx="2594161" cy="3663477"/>
          </a:xfrm>
          <a:prstGeom prst="rect">
            <a:avLst/>
          </a:prstGeom>
        </p:spPr>
      </p:pic>
      <p:sp>
        <p:nvSpPr>
          <p:cNvPr id="4098" name="标题 1">
            <a:extLst>
              <a:ext uri="{FF2B5EF4-FFF2-40B4-BE49-F238E27FC236}">
                <a16:creationId xmlns:a16="http://schemas.microsoft.com/office/drawing/2014/main" id="{AAB48C66-39E0-4E0A-96B3-77C1F5E191FB}"/>
              </a:ext>
            </a:extLst>
          </p:cNvPr>
          <p:cNvSpPr>
            <a:spLocks noGrp="1" noChangeArrowheads="1"/>
          </p:cNvSpPr>
          <p:nvPr>
            <p:ph type="ctrTitle"/>
          </p:nvPr>
        </p:nvSpPr>
        <p:spPr>
          <a:xfrm>
            <a:off x="736417" y="1066800"/>
            <a:ext cx="7493183" cy="1127530"/>
          </a:xfrm>
        </p:spPr>
        <p:txBody>
          <a:bodyPr/>
          <a:lstStyle/>
          <a:p>
            <a:pPr eaLnBrk="1" hangingPunct="1"/>
            <a:r>
              <a:rPr lang="zh-CN" altLang="en-US" sz="3300" dirty="0"/>
              <a:t>装配化建筑施工图的识读与深化设计</a:t>
            </a:r>
            <a:br>
              <a:rPr lang="en-US" altLang="zh-CN" sz="3300" dirty="0"/>
            </a:br>
            <a:br>
              <a:rPr lang="en-US" altLang="zh-CN" dirty="0"/>
            </a:br>
            <a:endParaRPr lang="zh-CN" altLang="en-US" dirty="0"/>
          </a:p>
        </p:txBody>
      </p:sp>
      <p:sp>
        <p:nvSpPr>
          <p:cNvPr id="4100" name="AutoShape 58">
            <a:extLst>
              <a:ext uri="{FF2B5EF4-FFF2-40B4-BE49-F238E27FC236}">
                <a16:creationId xmlns:a16="http://schemas.microsoft.com/office/drawing/2014/main" id="{7E73BD66-615D-4BD8-807B-25D41435A82E}"/>
              </a:ext>
            </a:extLst>
          </p:cNvPr>
          <p:cNvSpPr>
            <a:spLocks noChangeArrowheads="1"/>
          </p:cNvSpPr>
          <p:nvPr/>
        </p:nvSpPr>
        <p:spPr bwMode="auto">
          <a:xfrm>
            <a:off x="3528859" y="3323675"/>
            <a:ext cx="1865312" cy="587375"/>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高级</a:t>
            </a:r>
          </a:p>
        </p:txBody>
      </p:sp>
      <p:sp>
        <p:nvSpPr>
          <p:cNvPr id="4101" name="AutoShape 56">
            <a:extLst>
              <a:ext uri="{FF2B5EF4-FFF2-40B4-BE49-F238E27FC236}">
                <a16:creationId xmlns:a16="http://schemas.microsoft.com/office/drawing/2014/main" id="{96681877-AACF-4B1F-B1EF-985A4566FA45}"/>
              </a:ext>
            </a:extLst>
          </p:cNvPr>
          <p:cNvSpPr>
            <a:spLocks noChangeArrowheads="1"/>
          </p:cNvSpPr>
          <p:nvPr/>
        </p:nvSpPr>
        <p:spPr bwMode="auto">
          <a:xfrm>
            <a:off x="567225" y="2879727"/>
            <a:ext cx="1865313" cy="585787"/>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初级</a:t>
            </a:r>
          </a:p>
        </p:txBody>
      </p:sp>
      <p:sp>
        <p:nvSpPr>
          <p:cNvPr id="4102" name="AutoShape 57">
            <a:extLst>
              <a:ext uri="{FF2B5EF4-FFF2-40B4-BE49-F238E27FC236}">
                <a16:creationId xmlns:a16="http://schemas.microsoft.com/office/drawing/2014/main" id="{9DD61413-BFE3-4FC9-BF55-6F88D5F8CC60}"/>
              </a:ext>
            </a:extLst>
          </p:cNvPr>
          <p:cNvSpPr>
            <a:spLocks noChangeArrowheads="1"/>
          </p:cNvSpPr>
          <p:nvPr/>
        </p:nvSpPr>
        <p:spPr bwMode="auto">
          <a:xfrm>
            <a:off x="6490493" y="2984378"/>
            <a:ext cx="1865313" cy="608257"/>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dirty="0">
                <a:latin typeface="Times New Roman" panose="02020603050405020304" pitchFamily="18" charset="0"/>
                <a:ea typeface="黑体" panose="02010609060101010101" pitchFamily="49" charset="-122"/>
              </a:rPr>
              <a:t>中级</a:t>
            </a:r>
          </a:p>
        </p:txBody>
      </p:sp>
      <p:cxnSp>
        <p:nvCxnSpPr>
          <p:cNvPr id="5" name="直接连接符 4">
            <a:extLst>
              <a:ext uri="{FF2B5EF4-FFF2-40B4-BE49-F238E27FC236}">
                <a16:creationId xmlns:a16="http://schemas.microsoft.com/office/drawing/2014/main" id="{21ACD80C-38D9-4A85-A28A-5DDAC2A1D546}"/>
              </a:ext>
            </a:extLst>
          </p:cNvPr>
          <p:cNvCxnSpPr>
            <a:cxnSpLocks/>
          </p:cNvCxnSpPr>
          <p:nvPr/>
        </p:nvCxnSpPr>
        <p:spPr>
          <a:xfrm>
            <a:off x="736417" y="1371600"/>
            <a:ext cx="7493183" cy="0"/>
          </a:xfrm>
          <a:prstGeom prst="line">
            <a:avLst/>
          </a:prstGeom>
          <a:ln w="31750" cmpd="sng">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文本框 15">
            <a:extLst>
              <a:ext uri="{FF2B5EF4-FFF2-40B4-BE49-F238E27FC236}">
                <a16:creationId xmlns:a16="http://schemas.microsoft.com/office/drawing/2014/main" id="{DDFD8772-AE0E-49C7-A988-FBDEF9813707}"/>
              </a:ext>
            </a:extLst>
          </p:cNvPr>
          <p:cNvSpPr txBox="1">
            <a:spLocks noChangeArrowheads="1"/>
          </p:cNvSpPr>
          <p:nvPr/>
        </p:nvSpPr>
        <p:spPr bwMode="auto">
          <a:xfrm>
            <a:off x="2122974" y="1757144"/>
            <a:ext cx="53001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FontTx/>
              <a:buNone/>
            </a:pPr>
            <a:r>
              <a:rPr lang="zh-CN" altLang="en-US" sz="3600" b="1" dirty="0">
                <a:latin typeface="微软雅黑" panose="020B0503020204020204" pitchFamily="34" charset="-122"/>
                <a:ea typeface="微软雅黑" panose="020B0503020204020204" pitchFamily="34" charset="-122"/>
              </a:rPr>
              <a:t>识读无洞口内墙板详图</a:t>
            </a:r>
          </a:p>
        </p:txBody>
      </p:sp>
      <p:pic>
        <p:nvPicPr>
          <p:cNvPr id="10" name="图片 9">
            <a:extLst>
              <a:ext uri="{FF2B5EF4-FFF2-40B4-BE49-F238E27FC236}">
                <a16:creationId xmlns:a16="http://schemas.microsoft.com/office/drawing/2014/main" id="{3BC7B608-129F-4A72-A0AE-CF90144114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021" y="3702456"/>
            <a:ext cx="2245720" cy="3022739"/>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3" name="文本框 15">
            <a:extLst>
              <a:ext uri="{FF2B5EF4-FFF2-40B4-BE49-F238E27FC236}">
                <a16:creationId xmlns:a16="http://schemas.microsoft.com/office/drawing/2014/main" id="{8D5BED57-214A-4E94-A852-313A7F93D91D}"/>
              </a:ext>
            </a:extLst>
          </p:cNvPr>
          <p:cNvSpPr txBox="1">
            <a:spLocks noChangeArrowheads="1"/>
          </p:cNvSpPr>
          <p:nvPr/>
        </p:nvSpPr>
        <p:spPr bwMode="auto">
          <a:xfrm>
            <a:off x="6417733" y="1008834"/>
            <a:ext cx="27262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3.1 </a:t>
            </a:r>
            <a:r>
              <a:rPr lang="zh-CN" altLang="en-US" sz="1500" b="1" dirty="0">
                <a:solidFill>
                  <a:schemeClr val="accent6">
                    <a:lumMod val="20000"/>
                    <a:lumOff val="80000"/>
                  </a:schemeClr>
                </a:solidFill>
                <a:latin typeface="微软雅黑" panose="020B0503020204020204" pitchFamily="34" charset="-122"/>
              </a:rPr>
              <a:t>识读无洞口内墙板详图</a:t>
            </a:r>
            <a:endParaRPr lang="zh-CN" altLang="zh-CN" sz="1500" b="1" dirty="0">
              <a:solidFill>
                <a:schemeClr val="accent6">
                  <a:lumMod val="20000"/>
                  <a:lumOff val="80000"/>
                </a:schemeClr>
              </a:solidFill>
              <a:latin typeface="微软雅黑" panose="020B0503020204020204" pitchFamily="34" charset="-122"/>
            </a:endParaRPr>
          </a:p>
        </p:txBody>
      </p:sp>
      <p:sp>
        <p:nvSpPr>
          <p:cNvPr id="16" name="文本框 15">
            <a:extLst>
              <a:ext uri="{FF2B5EF4-FFF2-40B4-BE49-F238E27FC236}">
                <a16:creationId xmlns:a16="http://schemas.microsoft.com/office/drawing/2014/main" id="{422D64D3-BFC6-416C-B9E6-4752FF351B69}"/>
              </a:ext>
            </a:extLst>
          </p:cNvPr>
          <p:cNvSpPr txBox="1">
            <a:spLocks noChangeArrowheads="1"/>
          </p:cNvSpPr>
          <p:nvPr/>
        </p:nvSpPr>
        <p:spPr bwMode="auto">
          <a:xfrm>
            <a:off x="375442" y="2382540"/>
            <a:ext cx="3872238" cy="17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500" dirty="0">
                <a:solidFill>
                  <a:schemeClr val="accent5">
                    <a:lumMod val="40000"/>
                    <a:lumOff val="60000"/>
                  </a:schemeClr>
                </a:solidFill>
              </a:rPr>
              <a:t>           </a:t>
            </a:r>
            <a:r>
              <a:rPr lang="zh-CN" altLang="zh-CN" sz="1500" dirty="0">
                <a:solidFill>
                  <a:schemeClr val="accent5">
                    <a:lumMod val="40000"/>
                    <a:lumOff val="60000"/>
                  </a:schemeClr>
                </a:solidFill>
              </a:rPr>
              <a:t>若预埋位置处水平钢筋被截断，被截断的水平筋在线盒槽口边弯起</a:t>
            </a:r>
            <a:r>
              <a:rPr lang="en-US" altLang="zh-CN" sz="1500" dirty="0">
                <a:solidFill>
                  <a:schemeClr val="accent5">
                    <a:lumMod val="40000"/>
                    <a:lumOff val="60000"/>
                  </a:schemeClr>
                </a:solidFill>
              </a:rPr>
              <a:t>12d</a:t>
            </a:r>
            <a:r>
              <a:rPr lang="zh-CN" altLang="zh-CN" sz="1500" dirty="0">
                <a:solidFill>
                  <a:schemeClr val="accent5">
                    <a:lumMod val="40000"/>
                    <a:lumOff val="60000"/>
                  </a:schemeClr>
                </a:solidFill>
              </a:rPr>
              <a:t>，线盒槽口内需设置与原水平筋直径相同的附加水平筋，附加水平筋伸入线盒槽口两侧墙体混凝土内的锚固长度不小于抗震锚固长度</a:t>
            </a:r>
            <a:r>
              <a:rPr lang="en-US" altLang="zh-CN" sz="1500" dirty="0" err="1">
                <a:solidFill>
                  <a:schemeClr val="accent5">
                    <a:lumMod val="40000"/>
                    <a:lumOff val="60000"/>
                  </a:schemeClr>
                </a:solidFill>
              </a:rPr>
              <a:t>laE</a:t>
            </a:r>
            <a:r>
              <a:rPr lang="zh-CN" altLang="zh-CN" sz="1500" dirty="0">
                <a:solidFill>
                  <a:schemeClr val="accent5">
                    <a:lumMod val="40000"/>
                    <a:lumOff val="60000"/>
                  </a:schemeClr>
                </a:solidFill>
              </a:rPr>
              <a:t>。</a:t>
            </a:r>
          </a:p>
        </p:txBody>
      </p:sp>
      <p:sp>
        <p:nvSpPr>
          <p:cNvPr id="35" name="文本框 15">
            <a:extLst>
              <a:ext uri="{FF2B5EF4-FFF2-40B4-BE49-F238E27FC236}">
                <a16:creationId xmlns:a16="http://schemas.microsoft.com/office/drawing/2014/main" id="{1F989AAD-147B-422E-BE7A-EEE00CF1D40D}"/>
              </a:ext>
            </a:extLst>
          </p:cNvPr>
          <p:cNvSpPr txBox="1">
            <a:spLocks noChangeArrowheads="1"/>
          </p:cNvSpPr>
          <p:nvPr/>
        </p:nvSpPr>
        <p:spPr bwMode="auto">
          <a:xfrm>
            <a:off x="75984" y="1357589"/>
            <a:ext cx="3872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3.1.3 </a:t>
            </a:r>
            <a:r>
              <a:rPr lang="zh-CN" altLang="zh-CN" b="1" dirty="0">
                <a:solidFill>
                  <a:srgbClr val="FFC000"/>
                </a:solidFill>
                <a:latin typeface="微软雅黑" panose="020B0503020204020204" pitchFamily="34" charset="-122"/>
              </a:rPr>
              <a:t>预制内墙板电气预留示意图</a:t>
            </a:r>
          </a:p>
        </p:txBody>
      </p:sp>
      <p:pic>
        <p:nvPicPr>
          <p:cNvPr id="2" name="图片 1">
            <a:extLst>
              <a:ext uri="{FF2B5EF4-FFF2-40B4-BE49-F238E27FC236}">
                <a16:creationId xmlns:a16="http://schemas.microsoft.com/office/drawing/2014/main" id="{3F1F5782-154D-4C65-9DFF-76767C52C260}"/>
              </a:ext>
            </a:extLst>
          </p:cNvPr>
          <p:cNvPicPr>
            <a:picLocks noChangeAspect="1"/>
          </p:cNvPicPr>
          <p:nvPr/>
        </p:nvPicPr>
        <p:blipFill>
          <a:blip r:embed="rId2"/>
          <a:stretch>
            <a:fillRect/>
          </a:stretch>
        </p:blipFill>
        <p:spPr>
          <a:xfrm>
            <a:off x="5107836" y="1530714"/>
            <a:ext cx="2616627" cy="1801735"/>
          </a:xfrm>
          <a:prstGeom prst="rect">
            <a:avLst/>
          </a:prstGeom>
        </p:spPr>
      </p:pic>
      <p:pic>
        <p:nvPicPr>
          <p:cNvPr id="6" name="图片 5">
            <a:extLst>
              <a:ext uri="{FF2B5EF4-FFF2-40B4-BE49-F238E27FC236}">
                <a16:creationId xmlns:a16="http://schemas.microsoft.com/office/drawing/2014/main" id="{F7180086-BF0C-48BB-8CE8-EA5452E4999E}"/>
              </a:ext>
            </a:extLst>
          </p:cNvPr>
          <p:cNvPicPr>
            <a:picLocks noChangeAspect="1"/>
          </p:cNvPicPr>
          <p:nvPr/>
        </p:nvPicPr>
        <p:blipFill>
          <a:blip r:embed="rId3"/>
          <a:stretch>
            <a:fillRect/>
          </a:stretch>
        </p:blipFill>
        <p:spPr>
          <a:xfrm>
            <a:off x="4623122" y="3554245"/>
            <a:ext cx="2616627" cy="1845502"/>
          </a:xfrm>
          <a:prstGeom prst="rect">
            <a:avLst/>
          </a:prstGeom>
        </p:spPr>
      </p:pic>
    </p:spTree>
    <p:extLst>
      <p:ext uri="{BB962C8B-B14F-4D97-AF65-F5344CB8AC3E}">
        <p14:creationId xmlns:p14="http://schemas.microsoft.com/office/powerpoint/2010/main" val="2420522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PT5">
            <a:extLst>
              <a:ext uri="{FF2B5EF4-FFF2-40B4-BE49-F238E27FC236}">
                <a16:creationId xmlns:a16="http://schemas.microsoft.com/office/drawing/2014/main" id="{F22A27A3-E90F-4455-8082-655619C01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8" y="2032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ppt6">
            <a:extLst>
              <a:ext uri="{FF2B5EF4-FFF2-40B4-BE49-F238E27FC236}">
                <a16:creationId xmlns:a16="http://schemas.microsoft.com/office/drawing/2014/main" id="{C58A19F2-1831-44FB-A3E8-73411E9C28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a:extLst>
              <a:ext uri="{FF2B5EF4-FFF2-40B4-BE49-F238E27FC236}">
                <a16:creationId xmlns:a16="http://schemas.microsoft.com/office/drawing/2014/main" id="{6800816C-CBAA-4347-90A5-AA75231A7280}"/>
              </a:ext>
            </a:extLst>
          </p:cNvPr>
          <p:cNvSpPr>
            <a:spLocks noGrp="1" noChangeArrowheads="1"/>
          </p:cNvSpPr>
          <p:nvPr>
            <p:ph type="title"/>
          </p:nvPr>
        </p:nvSpPr>
        <p:spPr>
          <a:xfrm>
            <a:off x="2209800" y="5334000"/>
            <a:ext cx="8229600" cy="1143000"/>
          </a:xfrm>
        </p:spPr>
        <p:txBody>
          <a:bodyPr/>
          <a:lstStyle/>
          <a:p>
            <a:pPr algn="l" eaLnBrk="1" hangingPunct="1"/>
            <a:br>
              <a:rPr lang="en-US" altLang="zh-CN" sz="3200"/>
            </a:br>
            <a:br>
              <a:rPr lang="en-US" altLang="zh-CN" sz="3200"/>
            </a:br>
            <a:br>
              <a:rPr lang="en-US" altLang="zh-CN" sz="3200"/>
            </a:br>
            <a:r>
              <a:rPr lang="en-US" altLang="zh-CN" sz="3200"/>
              <a:t>·</a:t>
            </a:r>
          </a:p>
        </p:txBody>
      </p:sp>
      <p:pic>
        <p:nvPicPr>
          <p:cNvPr id="33797" name="Picture 5" descr="PPT5 拷贝">
            <a:extLst>
              <a:ext uri="{FF2B5EF4-FFF2-40B4-BE49-F238E27FC236}">
                <a16:creationId xmlns:a16="http://schemas.microsoft.com/office/drawing/2014/main" id="{6C99E85B-3D14-4BB6-B11B-B55C431F0B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309" name="Group 69">
            <a:extLst>
              <a:ext uri="{FF2B5EF4-FFF2-40B4-BE49-F238E27FC236}">
                <a16:creationId xmlns:a16="http://schemas.microsoft.com/office/drawing/2014/main" id="{92ED6789-1E6F-477E-A356-059E18F54AA0}"/>
              </a:ext>
            </a:extLst>
          </p:cNvPr>
          <p:cNvGraphicFramePr>
            <a:graphicFrameLocks noGrp="1"/>
          </p:cNvGraphicFramePr>
          <p:nvPr>
            <p:ph idx="1"/>
          </p:nvPr>
        </p:nvGraphicFramePr>
        <p:xfrm>
          <a:off x="457200" y="990600"/>
          <a:ext cx="7926388" cy="4460875"/>
        </p:xfrm>
        <a:graphic>
          <a:graphicData uri="http://schemas.openxmlformats.org/drawingml/2006/table">
            <a:tbl>
              <a:tblPr/>
              <a:tblGrid>
                <a:gridCol w="1017588">
                  <a:extLst>
                    <a:ext uri="{9D8B030D-6E8A-4147-A177-3AD203B41FA5}">
                      <a16:colId xmlns:a16="http://schemas.microsoft.com/office/drawing/2014/main" val="20000"/>
                    </a:ext>
                  </a:extLst>
                </a:gridCol>
                <a:gridCol w="658812">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1249288">
                  <a:extLst>
                    <a:ext uri="{9D8B030D-6E8A-4147-A177-3AD203B41FA5}">
                      <a16:colId xmlns:a16="http://schemas.microsoft.com/office/drawing/2014/main" val="20004"/>
                    </a:ext>
                  </a:extLst>
                </a:gridCol>
                <a:gridCol w="657300">
                  <a:extLst>
                    <a:ext uri="{9D8B030D-6E8A-4147-A177-3AD203B41FA5}">
                      <a16:colId xmlns:a16="http://schemas.microsoft.com/office/drawing/2014/main" val="20005"/>
                    </a:ext>
                  </a:extLst>
                </a:gridCol>
                <a:gridCol w="18288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tblGrid>
              <a:tr h="8229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层次</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18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tx1"/>
                          </a:solidFill>
                          <a:effectLst/>
                          <a:latin typeface="Arial" pitchFamily="34" charset="0"/>
                          <a:ea typeface="宋体" pitchFamily="2" charset="-122"/>
                        </a:rPr>
                        <a:t>领域</a:t>
                      </a: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33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了解</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制图规则内容</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运用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规则内容判识</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画出</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图</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综合</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制图规则，归纳出混凝土构件施工信息类别</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55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模仿</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例图识读</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应用</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掌握</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交换</a:t>
                      </a:r>
                      <a:r>
                        <a:rPr kumimoji="0" lang="en-US" altLang="zh-CN" sz="1600" b="0" i="0" u="none" strike="noStrike" cap="none" normalizeH="0" baseline="0" dirty="0">
                          <a:ln>
                            <a:noFill/>
                          </a:ln>
                          <a:solidFill>
                            <a:schemeClr val="tx1"/>
                          </a:solidFill>
                          <a:effectLst/>
                          <a:latin typeface="Arial" pitchFamily="34" charset="0"/>
                          <a:ea typeface="宋体" pitchFamily="2" charset="-122"/>
                        </a:rPr>
                        <a:t>##</a:t>
                      </a:r>
                      <a:r>
                        <a:rPr kumimoji="0" lang="zh-CN" altLang="en-US" sz="1600" b="0" i="0" u="none" strike="noStrike" cap="none" normalizeH="0" baseline="0" dirty="0">
                          <a:ln>
                            <a:noFill/>
                          </a:ln>
                          <a:solidFill>
                            <a:schemeClr val="tx1"/>
                          </a:solidFill>
                          <a:effectLst/>
                          <a:latin typeface="Arial" pitchFamily="34" charset="0"/>
                          <a:ea typeface="宋体" pitchFamily="2" charset="-122"/>
                        </a:rPr>
                        <a:t>注写</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21919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a:ln>
                          <a:noFill/>
                        </a:ln>
                        <a:solidFill>
                          <a:schemeClr val="tx1"/>
                        </a:solidFill>
                        <a:effectLst/>
                        <a:latin typeface="Arial" pitchFamily="34" charset="0"/>
                        <a:ea typeface="宋体" pitchFamily="2" charset="-122"/>
                      </a:endParaRPr>
                    </a:p>
                  </a:txBody>
                  <a:tcPr marL="0" marR="0" marT="0" marB="0"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激情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追问自己：乐于训练自己成为技术应用人才吗？</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心境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a:ln>
                            <a:noFill/>
                          </a:ln>
                          <a:solidFill>
                            <a:schemeClr val="tx1"/>
                          </a:solidFill>
                          <a:effectLst/>
                          <a:latin typeface="Arial" pitchFamily="34" charset="0"/>
                          <a:ea typeface="宋体" pitchFamily="2" charset="-122"/>
                        </a:rPr>
                        <a:t>随着识图图纸的增加渐入结构施工图识读佳境</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dirty="0">
                        <a:ln>
                          <a:noFill/>
                        </a:ln>
                        <a:solidFill>
                          <a:schemeClr val="tx1"/>
                        </a:solidFill>
                        <a:effectLst/>
                        <a:latin typeface="Arial" pitchFamily="34"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热情</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dirty="0">
                          <a:ln>
                            <a:noFill/>
                          </a:ln>
                          <a:solidFill>
                            <a:schemeClr val="tx1"/>
                          </a:solidFill>
                          <a:effectLst/>
                          <a:latin typeface="Arial" pitchFamily="34" charset="0"/>
                          <a:ea typeface="宋体" pitchFamily="2" charset="-122"/>
                        </a:rPr>
                        <a:t>我志愿成为卓越工程师为此耐心细致的钻研图纸，融合所学构造知识、建筑材料知识、结构知识</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itchFamily="34" charset="0"/>
                        <a:ea typeface="宋体" pitchFamily="2" charset="-122"/>
                      </a:endParaRPr>
                    </a:p>
                  </a:txBody>
                  <a:tcPr marL="0" marR="0" marT="0" marB="0"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92" name="AutoShape 52" descr="pic003a">
            <a:extLst>
              <a:ext uri="{FF2B5EF4-FFF2-40B4-BE49-F238E27FC236}">
                <a16:creationId xmlns:a16="http://schemas.microsoft.com/office/drawing/2014/main" id="{FB2B9137-0A8C-40D9-8ACC-EA1BD980003C}"/>
              </a:ext>
            </a:extLst>
          </p:cNvPr>
          <p:cNvSpPr>
            <a:spLocks noChangeArrowheads="1"/>
          </p:cNvSpPr>
          <p:nvPr/>
        </p:nvSpPr>
        <p:spPr bwMode="auto">
          <a:xfrm>
            <a:off x="669925" y="4437063"/>
            <a:ext cx="661988" cy="936625"/>
          </a:xfrm>
          <a:prstGeom prst="flowChartMagneticDrum">
            <a:avLst/>
          </a:prstGeom>
          <a:blipFill dpi="0" rotWithShape="0">
            <a:blip r:embed="rId5"/>
            <a:srcRect/>
            <a:stretch>
              <a:fillRect/>
            </a:stretch>
          </a:blip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400">
                <a:latin typeface="Times New Roman" panose="02020603050405020304" pitchFamily="18" charset="0"/>
                <a:ea typeface="华文彩云" panose="02010800040101010101" pitchFamily="2" charset="-122"/>
              </a:rPr>
              <a:t>情感   </a:t>
            </a:r>
          </a:p>
          <a:p>
            <a:pPr algn="ctr" eaLnBrk="1" hangingPunct="1">
              <a:spcBef>
                <a:spcPct val="0"/>
              </a:spcBef>
              <a:buFontTx/>
              <a:buNone/>
            </a:pPr>
            <a:endParaRPr kumimoji="1" lang="en-US" altLang="zh-CN" sz="2400">
              <a:latin typeface="Times New Roman" panose="02020603050405020304" pitchFamily="18" charset="0"/>
              <a:ea typeface="华文彩云" panose="02010800040101010101" pitchFamily="2" charset="-122"/>
            </a:endParaRPr>
          </a:p>
        </p:txBody>
      </p:sp>
      <p:sp>
        <p:nvSpPr>
          <p:cNvPr id="10293" name="AutoShape 53">
            <a:extLst>
              <a:ext uri="{FF2B5EF4-FFF2-40B4-BE49-F238E27FC236}">
                <a16:creationId xmlns:a16="http://schemas.microsoft.com/office/drawing/2014/main" id="{621090DB-2A5D-4CA3-BB31-5A9F0AA5102B}"/>
              </a:ext>
            </a:extLst>
          </p:cNvPr>
          <p:cNvSpPr>
            <a:spLocks noChangeArrowheads="1"/>
          </p:cNvSpPr>
          <p:nvPr/>
        </p:nvSpPr>
        <p:spPr bwMode="auto">
          <a:xfrm>
            <a:off x="477838" y="1844675"/>
            <a:ext cx="781050" cy="1079500"/>
          </a:xfrm>
          <a:prstGeom prst="flowChartMagneticDrum">
            <a:avLst/>
          </a:prstGeom>
          <a:gradFill rotWithShape="0">
            <a:gsLst>
              <a:gs pos="0">
                <a:schemeClr val="accent1"/>
              </a:gs>
              <a:gs pos="50000">
                <a:schemeClr val="bg1"/>
              </a:gs>
              <a:gs pos="100000">
                <a:schemeClr val="accent1"/>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认</a:t>
            </a:r>
          </a:p>
          <a:p>
            <a:pPr algn="ctr" eaLnBrk="1" hangingPunct="1">
              <a:defRPr/>
            </a:pPr>
            <a:r>
              <a:rPr kumimoji="1" lang="zh-CN" altLang="en-US" sz="2400">
                <a:latin typeface="Times New Roman" pitchFamily="18" charset="0"/>
                <a:ea typeface="华文彩云" pitchFamily="2" charset="-122"/>
              </a:rPr>
              <a:t>知</a:t>
            </a:r>
          </a:p>
        </p:txBody>
      </p:sp>
      <p:sp>
        <p:nvSpPr>
          <p:cNvPr id="10294" name="AutoShape 54">
            <a:extLst>
              <a:ext uri="{FF2B5EF4-FFF2-40B4-BE49-F238E27FC236}">
                <a16:creationId xmlns:a16="http://schemas.microsoft.com/office/drawing/2014/main" id="{C7C8CDC8-1307-453D-B3FD-DD4292A71836}"/>
              </a:ext>
            </a:extLst>
          </p:cNvPr>
          <p:cNvSpPr>
            <a:spLocks noChangeArrowheads="1"/>
          </p:cNvSpPr>
          <p:nvPr/>
        </p:nvSpPr>
        <p:spPr bwMode="auto">
          <a:xfrm>
            <a:off x="481013" y="3305175"/>
            <a:ext cx="777875" cy="844550"/>
          </a:xfrm>
          <a:prstGeom prst="flowChartMagneticDrum">
            <a:avLst/>
          </a:prstGeom>
          <a:gradFill rotWithShape="0">
            <a:gsLst>
              <a:gs pos="0">
                <a:srgbClr val="FFCC00"/>
              </a:gs>
              <a:gs pos="50000">
                <a:schemeClr val="bg1"/>
              </a:gs>
              <a:gs pos="100000">
                <a:srgbClr val="FFCC00"/>
              </a:gs>
            </a:gsLst>
            <a:lin ang="0" scaled="1"/>
          </a:gradFill>
          <a:ln w="9525">
            <a:solidFill>
              <a:schemeClr val="tx1"/>
            </a:solidFill>
            <a:round/>
            <a:headEnd/>
            <a:tailEnd/>
          </a:ln>
          <a:effectLst/>
        </p:spPr>
        <p:txBody>
          <a:bodyPr wrap="none" anchor="ctr"/>
          <a:lstStyle/>
          <a:p>
            <a:pPr algn="ctr" eaLnBrk="1" hangingPunct="1">
              <a:defRPr/>
            </a:pPr>
            <a:r>
              <a:rPr kumimoji="1" lang="zh-CN" altLang="en-US" sz="2400">
                <a:latin typeface="Times New Roman" pitchFamily="18" charset="0"/>
                <a:ea typeface="华文彩云" pitchFamily="2" charset="-122"/>
              </a:rPr>
              <a:t>技</a:t>
            </a:r>
          </a:p>
          <a:p>
            <a:pPr algn="ctr" eaLnBrk="1" hangingPunct="1">
              <a:defRPr/>
            </a:pPr>
            <a:r>
              <a:rPr kumimoji="1" lang="zh-CN" altLang="en-US" sz="2400">
                <a:latin typeface="Times New Roman" pitchFamily="18" charset="0"/>
                <a:ea typeface="华文彩云" pitchFamily="2" charset="-122"/>
              </a:rPr>
              <a:t>能</a:t>
            </a:r>
          </a:p>
        </p:txBody>
      </p:sp>
      <p:grpSp>
        <p:nvGrpSpPr>
          <p:cNvPr id="2" name="Group 55">
            <a:extLst>
              <a:ext uri="{FF2B5EF4-FFF2-40B4-BE49-F238E27FC236}">
                <a16:creationId xmlns:a16="http://schemas.microsoft.com/office/drawing/2014/main" id="{356E1A64-A2B3-40C7-BC66-9783B69CB7AE}"/>
              </a:ext>
            </a:extLst>
          </p:cNvPr>
          <p:cNvGrpSpPr>
            <a:grpSpLocks/>
          </p:cNvGrpSpPr>
          <p:nvPr/>
        </p:nvGrpSpPr>
        <p:grpSpPr bwMode="auto">
          <a:xfrm>
            <a:off x="1828800" y="1066800"/>
            <a:ext cx="6775450" cy="609600"/>
            <a:chOff x="624" y="2640"/>
            <a:chExt cx="4308" cy="1248"/>
          </a:xfrm>
        </p:grpSpPr>
        <p:sp>
          <p:nvSpPr>
            <p:cNvPr id="33846" name="AutoShape 56">
              <a:extLst>
                <a:ext uri="{FF2B5EF4-FFF2-40B4-BE49-F238E27FC236}">
                  <a16:creationId xmlns:a16="http://schemas.microsoft.com/office/drawing/2014/main" id="{C6CE979C-38B1-41EE-87F5-FB693C789F5C}"/>
                </a:ext>
              </a:extLst>
            </p:cNvPr>
            <p:cNvSpPr>
              <a:spLocks noChangeArrowheads="1"/>
            </p:cNvSpPr>
            <p:nvPr/>
          </p:nvSpPr>
          <p:spPr bwMode="auto">
            <a:xfrm>
              <a:off x="624" y="2688"/>
              <a:ext cx="1200" cy="1200"/>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初级</a:t>
              </a:r>
            </a:p>
          </p:txBody>
        </p:sp>
        <p:sp>
          <p:nvSpPr>
            <p:cNvPr id="33847" name="AutoShape 57">
              <a:extLst>
                <a:ext uri="{FF2B5EF4-FFF2-40B4-BE49-F238E27FC236}">
                  <a16:creationId xmlns:a16="http://schemas.microsoft.com/office/drawing/2014/main" id="{68B4CD47-2D86-4BA7-B88A-3E76624B71DE}"/>
                </a:ext>
              </a:extLst>
            </p:cNvPr>
            <p:cNvSpPr>
              <a:spLocks noChangeArrowheads="1"/>
            </p:cNvSpPr>
            <p:nvPr/>
          </p:nvSpPr>
          <p:spPr bwMode="auto">
            <a:xfrm>
              <a:off x="1728" y="2640"/>
              <a:ext cx="1200" cy="1200"/>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中级</a:t>
              </a:r>
            </a:p>
          </p:txBody>
        </p:sp>
        <p:sp>
          <p:nvSpPr>
            <p:cNvPr id="33848" name="AutoShape 58">
              <a:extLst>
                <a:ext uri="{FF2B5EF4-FFF2-40B4-BE49-F238E27FC236}">
                  <a16:creationId xmlns:a16="http://schemas.microsoft.com/office/drawing/2014/main" id="{02B4829B-B07F-46F1-B33A-AA18F89C3B73}"/>
                </a:ext>
              </a:extLst>
            </p:cNvPr>
            <p:cNvSpPr>
              <a:spLocks noChangeArrowheads="1"/>
            </p:cNvSpPr>
            <p:nvPr/>
          </p:nvSpPr>
          <p:spPr bwMode="auto">
            <a:xfrm>
              <a:off x="2832" y="2640"/>
              <a:ext cx="1200" cy="1200"/>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高级</a:t>
              </a:r>
            </a:p>
          </p:txBody>
        </p:sp>
        <p:sp>
          <p:nvSpPr>
            <p:cNvPr id="33849" name="AutoShape 59">
              <a:extLst>
                <a:ext uri="{FF2B5EF4-FFF2-40B4-BE49-F238E27FC236}">
                  <a16:creationId xmlns:a16="http://schemas.microsoft.com/office/drawing/2014/main" id="{F3E1A55F-5FC5-421B-BD5E-B9C0A5A4828D}"/>
                </a:ext>
              </a:extLst>
            </p:cNvPr>
            <p:cNvSpPr>
              <a:spLocks noChangeArrowheads="1"/>
            </p:cNvSpPr>
            <p:nvPr/>
          </p:nvSpPr>
          <p:spPr bwMode="auto">
            <a:xfrm>
              <a:off x="4199" y="2640"/>
              <a:ext cx="733" cy="972"/>
            </a:xfrm>
            <a:prstGeom prst="flowChartDelay">
              <a:avLst/>
            </a:prstGeom>
            <a:gradFill rotWithShape="0">
              <a:gsLst>
                <a:gs pos="0">
                  <a:srgbClr val="FFFFFF"/>
                </a:gs>
                <a:gs pos="100000">
                  <a:srgbClr val="FF9933"/>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3600" b="1">
                  <a:latin typeface="Times New Roman" panose="02020603050405020304" pitchFamily="18" charset="0"/>
                  <a:ea typeface="黑体" panose="02010609060101010101" pitchFamily="49" charset="-122"/>
                </a:rPr>
                <a:t>备注</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92"/>
                                        </p:tgtEl>
                                        <p:attrNameLst>
                                          <p:attrName>style.visibility</p:attrName>
                                        </p:attrNameLst>
                                      </p:cBhvr>
                                      <p:to>
                                        <p:strVal val="visible"/>
                                      </p:to>
                                    </p:set>
                                    <p:anim calcmode="lin" valueType="num">
                                      <p:cBhvr additive="base">
                                        <p:cTn id="7" dur="500" fill="hold"/>
                                        <p:tgtEl>
                                          <p:spTgt spid="10292"/>
                                        </p:tgtEl>
                                        <p:attrNameLst>
                                          <p:attrName>ppt_x</p:attrName>
                                        </p:attrNameLst>
                                      </p:cBhvr>
                                      <p:tavLst>
                                        <p:tav tm="0">
                                          <p:val>
                                            <p:strVal val="0-#ppt_w/2"/>
                                          </p:val>
                                        </p:tav>
                                        <p:tav tm="100000">
                                          <p:val>
                                            <p:strVal val="#ppt_x"/>
                                          </p:val>
                                        </p:tav>
                                      </p:tavLst>
                                    </p:anim>
                                    <p:anim calcmode="lin" valueType="num">
                                      <p:cBhvr additive="base">
                                        <p:cTn id="8" dur="500" fill="hold"/>
                                        <p:tgtEl>
                                          <p:spTgt spid="1029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293"/>
                                        </p:tgtEl>
                                        <p:attrNameLst>
                                          <p:attrName>style.visibility</p:attrName>
                                        </p:attrNameLst>
                                      </p:cBhvr>
                                      <p:to>
                                        <p:strVal val="visible"/>
                                      </p:to>
                                    </p:set>
                                    <p:anim calcmode="lin" valueType="num">
                                      <p:cBhvr additive="base">
                                        <p:cTn id="13" dur="500" fill="hold"/>
                                        <p:tgtEl>
                                          <p:spTgt spid="10293"/>
                                        </p:tgtEl>
                                        <p:attrNameLst>
                                          <p:attrName>ppt_x</p:attrName>
                                        </p:attrNameLst>
                                      </p:cBhvr>
                                      <p:tavLst>
                                        <p:tav tm="0">
                                          <p:val>
                                            <p:strVal val="0-#ppt_w/2"/>
                                          </p:val>
                                        </p:tav>
                                        <p:tav tm="100000">
                                          <p:val>
                                            <p:strVal val="#ppt_x"/>
                                          </p:val>
                                        </p:tav>
                                      </p:tavLst>
                                    </p:anim>
                                    <p:anim calcmode="lin" valueType="num">
                                      <p:cBhvr additive="base">
                                        <p:cTn id="14" dur="500" fill="hold"/>
                                        <p:tgtEl>
                                          <p:spTgt spid="1029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0294"/>
                                        </p:tgtEl>
                                        <p:attrNameLst>
                                          <p:attrName>style.visibility</p:attrName>
                                        </p:attrNameLst>
                                      </p:cBhvr>
                                      <p:to>
                                        <p:strVal val="visible"/>
                                      </p:to>
                                    </p:set>
                                    <p:anim calcmode="lin" valueType="num">
                                      <p:cBhvr additive="base">
                                        <p:cTn id="17" dur="500" fill="hold"/>
                                        <p:tgtEl>
                                          <p:spTgt spid="10294"/>
                                        </p:tgtEl>
                                        <p:attrNameLst>
                                          <p:attrName>ppt_x</p:attrName>
                                        </p:attrNameLst>
                                      </p:cBhvr>
                                      <p:tavLst>
                                        <p:tav tm="0">
                                          <p:val>
                                            <p:strVal val="0-#ppt_w/2"/>
                                          </p:val>
                                        </p:tav>
                                        <p:tav tm="100000">
                                          <p:val>
                                            <p:strVal val="#ppt_x"/>
                                          </p:val>
                                        </p:tav>
                                      </p:tavLst>
                                    </p:anim>
                                    <p:anim calcmode="lin" valueType="num">
                                      <p:cBhvr additive="base">
                                        <p:cTn id="18" dur="500" fill="hold"/>
                                        <p:tgtEl>
                                          <p:spTgt spid="10294"/>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0-#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2" grpId="0" animBg="1"/>
      <p:bldP spid="10293" grpId="0" animBg="1"/>
      <p:bldP spid="1029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PT5 拷贝">
            <a:extLst>
              <a:ext uri="{FF2B5EF4-FFF2-40B4-BE49-F238E27FC236}">
                <a16:creationId xmlns:a16="http://schemas.microsoft.com/office/drawing/2014/main" id="{18CCC25C-0B3F-4BD6-AFBB-27D5416514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descr="ppt6">
            <a:extLst>
              <a:ext uri="{FF2B5EF4-FFF2-40B4-BE49-F238E27FC236}">
                <a16:creationId xmlns:a16="http://schemas.microsoft.com/office/drawing/2014/main" id="{9D168A5B-1FBB-412B-969A-403D827A3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a:extLst>
              <a:ext uri="{FF2B5EF4-FFF2-40B4-BE49-F238E27FC236}">
                <a16:creationId xmlns:a16="http://schemas.microsoft.com/office/drawing/2014/main" id="{20AE3391-A06D-4789-8C0D-440585A0B0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5545138"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5">
            <a:extLst>
              <a:ext uri="{FF2B5EF4-FFF2-40B4-BE49-F238E27FC236}">
                <a16:creationId xmlns:a16="http://schemas.microsoft.com/office/drawing/2014/main" id="{16F5D1B8-AAA6-47CD-AEE7-0C907C9A960E}"/>
              </a:ext>
            </a:extLst>
          </p:cNvPr>
          <p:cNvSpPr txBox="1">
            <a:spLocks noChangeArrowheads="1"/>
          </p:cNvSpPr>
          <p:nvPr/>
        </p:nvSpPr>
        <p:spPr bwMode="auto">
          <a:xfrm>
            <a:off x="1981200" y="5105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①   拿  到 探 宝 图</a:t>
            </a:r>
          </a:p>
        </p:txBody>
      </p:sp>
      <p:sp>
        <p:nvSpPr>
          <p:cNvPr id="13318" name="Text Box 6">
            <a:extLst>
              <a:ext uri="{FF2B5EF4-FFF2-40B4-BE49-F238E27FC236}">
                <a16:creationId xmlns:a16="http://schemas.microsoft.com/office/drawing/2014/main" id="{1556C8B7-9533-480B-B5EB-E91DCE38DEB3}"/>
              </a:ext>
            </a:extLst>
          </p:cNvPr>
          <p:cNvSpPr txBox="1">
            <a:spLocks noChangeArrowheads="1"/>
          </p:cNvSpPr>
          <p:nvPr/>
        </p:nvSpPr>
        <p:spPr bwMode="auto">
          <a:xfrm>
            <a:off x="1905000" y="4038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②  初    探   路</a:t>
            </a:r>
          </a:p>
        </p:txBody>
      </p:sp>
      <p:sp>
        <p:nvSpPr>
          <p:cNvPr id="13319" name="Text Box 7">
            <a:extLst>
              <a:ext uri="{FF2B5EF4-FFF2-40B4-BE49-F238E27FC236}">
                <a16:creationId xmlns:a16="http://schemas.microsoft.com/office/drawing/2014/main" id="{66CE785F-1FBD-40D4-A125-4A9BD452771F}"/>
              </a:ext>
            </a:extLst>
          </p:cNvPr>
          <p:cNvSpPr txBox="1">
            <a:spLocks noChangeArrowheads="1"/>
          </p:cNvSpPr>
          <p:nvPr/>
        </p:nvSpPr>
        <p:spPr bwMode="auto">
          <a:xfrm>
            <a:off x="19050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③   找 到 钥 匙</a:t>
            </a:r>
          </a:p>
        </p:txBody>
      </p:sp>
      <p:sp>
        <p:nvSpPr>
          <p:cNvPr id="13320" name="Text Box 8">
            <a:extLst>
              <a:ext uri="{FF2B5EF4-FFF2-40B4-BE49-F238E27FC236}">
                <a16:creationId xmlns:a16="http://schemas.microsoft.com/office/drawing/2014/main" id="{672D323F-A9E7-4797-A066-17703944FB0F}"/>
              </a:ext>
            </a:extLst>
          </p:cNvPr>
          <p:cNvSpPr txBox="1">
            <a:spLocks noChangeArrowheads="1"/>
          </p:cNvSpPr>
          <p:nvPr/>
        </p:nvSpPr>
        <p:spPr bwMode="auto">
          <a:xfrm>
            <a:off x="19050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④  迈进职场大门</a:t>
            </a:r>
          </a:p>
        </p:txBody>
      </p:sp>
      <p:sp>
        <p:nvSpPr>
          <p:cNvPr id="13321" name="Text Box 9">
            <a:extLst>
              <a:ext uri="{FF2B5EF4-FFF2-40B4-BE49-F238E27FC236}">
                <a16:creationId xmlns:a16="http://schemas.microsoft.com/office/drawing/2014/main" id="{C356AA77-0FA7-4785-B177-C590AF67AF64}"/>
              </a:ext>
            </a:extLst>
          </p:cNvPr>
          <p:cNvSpPr txBox="1">
            <a:spLocks noChangeArrowheads="1"/>
          </p:cNvSpPr>
          <p:nvPr/>
        </p:nvSpPr>
        <p:spPr bwMode="auto">
          <a:xfrm>
            <a:off x="1981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⑤ 拿到岗位实习证</a:t>
            </a:r>
          </a:p>
        </p:txBody>
      </p:sp>
      <p:sp>
        <p:nvSpPr>
          <p:cNvPr id="13322" name="Text Box 10">
            <a:extLst>
              <a:ext uri="{FF2B5EF4-FFF2-40B4-BE49-F238E27FC236}">
                <a16:creationId xmlns:a16="http://schemas.microsoft.com/office/drawing/2014/main" id="{CFA168D0-B2F8-4CA2-A64A-3FE42522CA7C}"/>
              </a:ext>
            </a:extLst>
          </p:cNvPr>
          <p:cNvSpPr txBox="1">
            <a:spLocks noChangeArrowheads="1"/>
          </p:cNvSpPr>
          <p:nvPr/>
        </p:nvSpPr>
        <p:spPr bwMode="auto">
          <a:xfrm>
            <a:off x="5410200" y="5181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学习目标→工作任务</a:t>
            </a:r>
          </a:p>
        </p:txBody>
      </p:sp>
      <p:sp>
        <p:nvSpPr>
          <p:cNvPr id="13323" name="Text Box 11">
            <a:extLst>
              <a:ext uri="{FF2B5EF4-FFF2-40B4-BE49-F238E27FC236}">
                <a16:creationId xmlns:a16="http://schemas.microsoft.com/office/drawing/2014/main" id="{3BCD7F3F-3C85-455D-97B9-1BED769F161B}"/>
              </a:ext>
            </a:extLst>
          </p:cNvPr>
          <p:cNvSpPr txBox="1">
            <a:spLocks noChangeArrowheads="1"/>
          </p:cNvSpPr>
          <p:nvPr/>
        </p:nvSpPr>
        <p:spPr bwMode="auto">
          <a:xfrm>
            <a:off x="5257800" y="41910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应知→制图规则</a:t>
            </a:r>
          </a:p>
        </p:txBody>
      </p:sp>
      <p:sp>
        <p:nvSpPr>
          <p:cNvPr id="13324" name="Text Box 12">
            <a:extLst>
              <a:ext uri="{FF2B5EF4-FFF2-40B4-BE49-F238E27FC236}">
                <a16:creationId xmlns:a16="http://schemas.microsoft.com/office/drawing/2014/main" id="{089BB010-27A6-42F7-A707-AFCD13DEE088}"/>
              </a:ext>
            </a:extLst>
          </p:cNvPr>
          <p:cNvSpPr txBox="1">
            <a:spLocks noChangeArrowheads="1"/>
          </p:cNvSpPr>
          <p:nvPr/>
        </p:nvSpPr>
        <p:spPr bwMode="auto">
          <a:xfrm>
            <a:off x="5257800" y="32766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应会→图示内容</a:t>
            </a:r>
          </a:p>
        </p:txBody>
      </p:sp>
      <p:sp>
        <p:nvSpPr>
          <p:cNvPr id="13325" name="Text Box 13">
            <a:extLst>
              <a:ext uri="{FF2B5EF4-FFF2-40B4-BE49-F238E27FC236}">
                <a16:creationId xmlns:a16="http://schemas.microsoft.com/office/drawing/2014/main" id="{D6F1E384-C2AE-421C-8917-D38A1739D92C}"/>
              </a:ext>
            </a:extLst>
          </p:cNvPr>
          <p:cNvSpPr txBox="1">
            <a:spLocks noChangeArrowheads="1"/>
          </p:cNvSpPr>
          <p:nvPr/>
        </p:nvSpPr>
        <p:spPr bwMode="auto">
          <a:xfrm>
            <a:off x="5257800" y="2438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读图→模板翻样</a:t>
            </a:r>
          </a:p>
        </p:txBody>
      </p:sp>
      <p:sp>
        <p:nvSpPr>
          <p:cNvPr id="13326" name="Text Box 14">
            <a:extLst>
              <a:ext uri="{FF2B5EF4-FFF2-40B4-BE49-F238E27FC236}">
                <a16:creationId xmlns:a16="http://schemas.microsoft.com/office/drawing/2014/main" id="{FD6CDAD6-0E4A-4EA0-8F57-7AB3A3073BFE}"/>
              </a:ext>
            </a:extLst>
          </p:cNvPr>
          <p:cNvSpPr txBox="1">
            <a:spLocks noChangeArrowheads="1"/>
          </p:cNvSpPr>
          <p:nvPr/>
        </p:nvSpPr>
        <p:spPr bwMode="auto">
          <a:xfrm>
            <a:off x="5410200" y="1676400"/>
            <a:ext cx="464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50000"/>
              </a:spcBef>
              <a:buFontTx/>
              <a:buNone/>
            </a:pPr>
            <a:r>
              <a:rPr lang="zh-CN" altLang="en-US" sz="2400" b="1">
                <a:solidFill>
                  <a:srgbClr val="FF0101"/>
                </a:solidFill>
                <a:latin typeface="方正舒体" panose="02010601030101010101" pitchFamily="2" charset="-122"/>
                <a:ea typeface="方正舒体" panose="02010601030101010101" pitchFamily="2" charset="-122"/>
              </a:rPr>
              <a:t>识图→构件内配筋</a:t>
            </a:r>
          </a:p>
        </p:txBody>
      </p:sp>
      <p:sp>
        <p:nvSpPr>
          <p:cNvPr id="34831" name="Text Box 15">
            <a:extLst>
              <a:ext uri="{FF2B5EF4-FFF2-40B4-BE49-F238E27FC236}">
                <a16:creationId xmlns:a16="http://schemas.microsoft.com/office/drawing/2014/main" id="{5F810944-AEFC-4F5D-8088-24B52663C16F}"/>
              </a:ext>
            </a:extLst>
          </p:cNvPr>
          <p:cNvSpPr txBox="1">
            <a:spLocks noChangeArrowheads="1"/>
          </p:cNvSpPr>
          <p:nvPr/>
        </p:nvSpPr>
        <p:spPr bwMode="auto">
          <a:xfrm>
            <a:off x="533400" y="1066800"/>
            <a:ext cx="6715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r>
              <a:rPr lang="zh-CN" altLang="en-US" b="1">
                <a:solidFill>
                  <a:srgbClr val="333399"/>
                </a:solidFill>
              </a:rPr>
              <a:t>    职 业 胜 任 模 型</a:t>
            </a:r>
          </a:p>
        </p:txBody>
      </p:sp>
      <p:sp>
        <p:nvSpPr>
          <p:cNvPr id="34832" name="Line 16">
            <a:extLst>
              <a:ext uri="{FF2B5EF4-FFF2-40B4-BE49-F238E27FC236}">
                <a16:creationId xmlns:a16="http://schemas.microsoft.com/office/drawing/2014/main" id="{CDAF2A68-873F-49D3-ABDA-0A5794603CD4}"/>
              </a:ext>
            </a:extLst>
          </p:cNvPr>
          <p:cNvSpPr>
            <a:spLocks noChangeShapeType="1"/>
          </p:cNvSpPr>
          <p:nvPr/>
        </p:nvSpPr>
        <p:spPr bwMode="auto">
          <a:xfrm>
            <a:off x="7315200" y="19812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
        <p:nvSpPr>
          <p:cNvPr id="34833" name="Line 17">
            <a:extLst>
              <a:ext uri="{FF2B5EF4-FFF2-40B4-BE49-F238E27FC236}">
                <a16:creationId xmlns:a16="http://schemas.microsoft.com/office/drawing/2014/main" id="{D7090853-9CBA-4448-942A-913C41A1E353}"/>
              </a:ext>
            </a:extLst>
          </p:cNvPr>
          <p:cNvSpPr>
            <a:spLocks noChangeShapeType="1"/>
          </p:cNvSpPr>
          <p:nvPr/>
        </p:nvSpPr>
        <p:spPr bwMode="auto">
          <a:xfrm>
            <a:off x="7239000" y="1905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22"/>
                                        </p:tgtEl>
                                        <p:attrNameLst>
                                          <p:attrName>style.visibility</p:attrName>
                                        </p:attrNameLst>
                                      </p:cBhvr>
                                      <p:to>
                                        <p:strVal val="visible"/>
                                      </p:to>
                                    </p:set>
                                    <p:animEffect transition="in" filter="slide(fromBottom)">
                                      <p:cBhvr>
                                        <p:cTn id="7" dur="500"/>
                                        <p:tgtEl>
                                          <p:spTgt spid="13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slide(fromBottom)">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323"/>
                                        </p:tgtEl>
                                        <p:attrNameLst>
                                          <p:attrName>style.visibility</p:attrName>
                                        </p:attrNameLst>
                                      </p:cBhvr>
                                      <p:to>
                                        <p:strVal val="visible"/>
                                      </p:to>
                                    </p:set>
                                    <p:animEffect transition="in" filter="slide(fromBottom)">
                                      <p:cBhvr>
                                        <p:cTn id="17" dur="500"/>
                                        <p:tgtEl>
                                          <p:spTgt spid="1332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slide(fromBottom)">
                                      <p:cBhvr>
                                        <p:cTn id="22" dur="500"/>
                                        <p:tgtEl>
                                          <p:spTgt spid="133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324"/>
                                        </p:tgtEl>
                                        <p:attrNameLst>
                                          <p:attrName>style.visibility</p:attrName>
                                        </p:attrNameLst>
                                      </p:cBhvr>
                                      <p:to>
                                        <p:strVal val="visible"/>
                                      </p:to>
                                    </p:set>
                                    <p:animEffect transition="in" filter="slide(fromBottom)">
                                      <p:cBhvr>
                                        <p:cTn id="27" dur="500"/>
                                        <p:tgtEl>
                                          <p:spTgt spid="133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319"/>
                                        </p:tgtEl>
                                        <p:attrNameLst>
                                          <p:attrName>style.visibility</p:attrName>
                                        </p:attrNameLst>
                                      </p:cBhvr>
                                      <p:to>
                                        <p:strVal val="visible"/>
                                      </p:to>
                                    </p:set>
                                    <p:animEffect transition="in" filter="slide(fromBottom)">
                                      <p:cBhvr>
                                        <p:cTn id="32" dur="500"/>
                                        <p:tgtEl>
                                          <p:spTgt spid="133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325"/>
                                        </p:tgtEl>
                                        <p:attrNameLst>
                                          <p:attrName>style.visibility</p:attrName>
                                        </p:attrNameLst>
                                      </p:cBhvr>
                                      <p:to>
                                        <p:strVal val="visible"/>
                                      </p:to>
                                    </p:set>
                                    <p:animEffect transition="in" filter="slide(fromBottom)">
                                      <p:cBhvr>
                                        <p:cTn id="37" dur="500"/>
                                        <p:tgtEl>
                                          <p:spTgt spid="133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3320"/>
                                        </p:tgtEl>
                                        <p:attrNameLst>
                                          <p:attrName>style.visibility</p:attrName>
                                        </p:attrNameLst>
                                      </p:cBhvr>
                                      <p:to>
                                        <p:strVal val="visible"/>
                                      </p:to>
                                    </p:set>
                                    <p:animEffect transition="in" filter="slide(fromBottom)">
                                      <p:cBhvr>
                                        <p:cTn id="42" dur="500"/>
                                        <p:tgtEl>
                                          <p:spTgt spid="133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326"/>
                                        </p:tgtEl>
                                        <p:attrNameLst>
                                          <p:attrName>style.visibility</p:attrName>
                                        </p:attrNameLst>
                                      </p:cBhvr>
                                      <p:to>
                                        <p:strVal val="visible"/>
                                      </p:to>
                                    </p:set>
                                    <p:animEffect transition="in" filter="slide(fromBottom)">
                                      <p:cBhvr>
                                        <p:cTn id="47" dur="500"/>
                                        <p:tgtEl>
                                          <p:spTgt spid="1332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321"/>
                                        </p:tgtEl>
                                        <p:attrNameLst>
                                          <p:attrName>style.visibility</p:attrName>
                                        </p:attrNameLst>
                                      </p:cBhvr>
                                      <p:to>
                                        <p:strVal val="visible"/>
                                      </p:to>
                                    </p:set>
                                    <p:animEffect transition="in" filter="slide(fromBottom)">
                                      <p:cBhvr>
                                        <p:cTn id="52" dur="500"/>
                                        <p:tgtEl>
                                          <p:spTgt spid="1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utoUpdateAnimBg="0"/>
      <p:bldP spid="13318" grpId="0" autoUpdateAnimBg="0"/>
      <p:bldP spid="13319" grpId="0" autoUpdateAnimBg="0"/>
      <p:bldP spid="13320" grpId="0" autoUpdateAnimBg="0"/>
      <p:bldP spid="13321" grpId="0" autoUpdateAnimBg="0"/>
      <p:bldP spid="13322" grpId="0" autoUpdateAnimBg="0"/>
      <p:bldP spid="13323" grpId="0" autoUpdateAnimBg="0"/>
      <p:bldP spid="13324" grpId="0" autoUpdateAnimBg="0"/>
      <p:bldP spid="13325" grpId="0" autoUpdateAnimBg="0"/>
      <p:bldP spid="13326"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PT5">
            <a:extLst>
              <a:ext uri="{FF2B5EF4-FFF2-40B4-BE49-F238E27FC236}">
                <a16:creationId xmlns:a16="http://schemas.microsoft.com/office/drawing/2014/main" id="{552E7F6C-235C-471E-B301-38456406EC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ppt6">
            <a:extLst>
              <a:ext uri="{FF2B5EF4-FFF2-40B4-BE49-F238E27FC236}">
                <a16:creationId xmlns:a16="http://schemas.microsoft.com/office/drawing/2014/main" id="{BF906EB7-014C-43B3-8EFA-E2AEDDB038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43600"/>
            <a:ext cx="91440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a:extLst>
              <a:ext uri="{FF2B5EF4-FFF2-40B4-BE49-F238E27FC236}">
                <a16:creationId xmlns:a16="http://schemas.microsoft.com/office/drawing/2014/main" id="{CBB00F27-60B5-4651-A4B5-69EB8B567ECD}"/>
              </a:ext>
            </a:extLst>
          </p:cNvPr>
          <p:cNvSpPr>
            <a:spLocks noGrp="1" noChangeArrowheads="1"/>
          </p:cNvSpPr>
          <p:nvPr>
            <p:ph type="body" idx="1"/>
          </p:nvPr>
        </p:nvSpPr>
        <p:spPr>
          <a:xfrm>
            <a:off x="457200" y="1143000"/>
            <a:ext cx="8229600" cy="4525963"/>
          </a:xfrm>
        </p:spPr>
        <p:txBody>
          <a:bodyPr/>
          <a:lstStyle/>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400">
              <a:solidFill>
                <a:srgbClr val="3333CC"/>
              </a:solidFill>
            </a:endParaRPr>
          </a:p>
          <a:p>
            <a:pPr eaLnBrk="1" hangingPunct="1">
              <a:lnSpc>
                <a:spcPct val="80000"/>
              </a:lnSpc>
              <a:buFontTx/>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400" b="1"/>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r>
              <a:rPr lang="en-US" altLang="zh-CN" sz="2000"/>
              <a:t>            </a:t>
            </a:r>
          </a:p>
          <a:p>
            <a:pPr eaLnBrk="1" hangingPunct="1">
              <a:lnSpc>
                <a:spcPct val="80000"/>
              </a:lnSpc>
              <a:buClr>
                <a:schemeClr val="tx1"/>
              </a:buClr>
              <a:buFont typeface="Wingdings" panose="05000000000000000000" pitchFamily="2" charset="2"/>
              <a:buNone/>
            </a:pPr>
            <a:endParaRPr lang="en-US" altLang="zh-CN" sz="2000"/>
          </a:p>
          <a:p>
            <a:pPr eaLnBrk="1" hangingPunct="1">
              <a:lnSpc>
                <a:spcPct val="80000"/>
              </a:lnSpc>
              <a:buClr>
                <a:schemeClr val="tx1"/>
              </a:buClr>
              <a:buFont typeface="Wingdings" panose="05000000000000000000" pitchFamily="2" charset="2"/>
              <a:buNone/>
            </a:pPr>
            <a:r>
              <a:rPr lang="en-US" altLang="zh-CN" sz="2000"/>
              <a:t>                       </a:t>
            </a:r>
          </a:p>
        </p:txBody>
      </p:sp>
      <p:sp>
        <p:nvSpPr>
          <p:cNvPr id="12293" name="AutoShape 5">
            <a:extLst>
              <a:ext uri="{FF2B5EF4-FFF2-40B4-BE49-F238E27FC236}">
                <a16:creationId xmlns:a16="http://schemas.microsoft.com/office/drawing/2014/main" id="{238C285B-C953-4EEB-BFA6-321FFDF8E5EB}"/>
              </a:ext>
            </a:extLst>
          </p:cNvPr>
          <p:cNvSpPr>
            <a:spLocks noChangeArrowheads="1"/>
          </p:cNvSpPr>
          <p:nvPr/>
        </p:nvSpPr>
        <p:spPr bwMode="auto">
          <a:xfrm>
            <a:off x="685800" y="1752600"/>
            <a:ext cx="5181600" cy="7620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1800"/>
              <a:t>研读图</a:t>
            </a:r>
            <a:r>
              <a:rPr kumimoji="1" lang="en-US" altLang="zh-CN" sz="1800"/>
              <a:t>---</a:t>
            </a:r>
            <a:r>
              <a:rPr kumimoji="1" lang="zh-CN" altLang="en-US" sz="1800"/>
              <a:t>图</a:t>
            </a:r>
            <a:r>
              <a:rPr kumimoji="1" lang="en-US" altLang="zh-CN" sz="1800"/>
              <a:t>##</a:t>
            </a:r>
            <a:r>
              <a:rPr kumimoji="1" lang="zh-CN" altLang="en-US" sz="1800"/>
              <a:t>详图，标识图中应交底的</a:t>
            </a:r>
            <a:endParaRPr kumimoji="1" lang="en-US" altLang="zh-CN" sz="1800"/>
          </a:p>
          <a:p>
            <a:pPr eaLnBrk="1" hangingPunct="1">
              <a:spcBef>
                <a:spcPct val="0"/>
              </a:spcBef>
              <a:buFontTx/>
              <a:buNone/>
            </a:pPr>
            <a:r>
              <a:rPr kumimoji="1" lang="zh-CN" altLang="en-US" sz="1800"/>
              <a:t>技术信息。</a:t>
            </a:r>
          </a:p>
        </p:txBody>
      </p:sp>
      <p:sp>
        <p:nvSpPr>
          <p:cNvPr id="12294" name="AutoShape 6">
            <a:extLst>
              <a:ext uri="{FF2B5EF4-FFF2-40B4-BE49-F238E27FC236}">
                <a16:creationId xmlns:a16="http://schemas.microsoft.com/office/drawing/2014/main" id="{4B89BDAB-C75C-42AF-B021-5C025069D5D7}"/>
              </a:ext>
            </a:extLst>
          </p:cNvPr>
          <p:cNvSpPr>
            <a:spLocks noChangeArrowheads="1"/>
          </p:cNvSpPr>
          <p:nvPr/>
        </p:nvSpPr>
        <p:spPr bwMode="auto">
          <a:xfrm>
            <a:off x="609600" y="2619375"/>
            <a:ext cx="5181600" cy="1114425"/>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en-US" altLang="zh-CN" sz="1800"/>
              <a:t> </a:t>
            </a:r>
            <a:r>
              <a:rPr kumimoji="1" lang="zh-CN" altLang="en-US" sz="1800"/>
              <a:t>徒手画图</a:t>
            </a:r>
            <a:r>
              <a:rPr kumimoji="1" lang="en-US" altLang="zh-CN" sz="1800"/>
              <a:t>--</a:t>
            </a:r>
            <a:r>
              <a:rPr kumimoji="1" lang="zh-CN" altLang="en-US" sz="1800"/>
              <a:t>转换式训练（识图与画图）：</a:t>
            </a:r>
            <a:endParaRPr kumimoji="1" lang="en-US" altLang="zh-CN" sz="1800"/>
          </a:p>
          <a:p>
            <a:pPr algn="ctr" eaLnBrk="1" hangingPunct="1">
              <a:spcBef>
                <a:spcPct val="0"/>
              </a:spcBef>
              <a:buFontTx/>
              <a:buNone/>
            </a:pPr>
            <a:r>
              <a:rPr kumimoji="1" lang="zh-CN" altLang="en-US" sz="1800"/>
              <a:t>尝试画出构件详图</a:t>
            </a:r>
            <a:endParaRPr kumimoji="1" lang="en-US" altLang="zh-CN" sz="1800"/>
          </a:p>
        </p:txBody>
      </p:sp>
      <p:sp>
        <p:nvSpPr>
          <p:cNvPr id="12295" name="AutoShape 7">
            <a:extLst>
              <a:ext uri="{FF2B5EF4-FFF2-40B4-BE49-F238E27FC236}">
                <a16:creationId xmlns:a16="http://schemas.microsoft.com/office/drawing/2014/main" id="{E7A72676-7349-4778-9784-9BABDA2D2A19}"/>
              </a:ext>
            </a:extLst>
          </p:cNvPr>
          <p:cNvSpPr>
            <a:spLocks noChangeArrowheads="1"/>
          </p:cNvSpPr>
          <p:nvPr/>
        </p:nvSpPr>
        <p:spPr bwMode="auto">
          <a:xfrm>
            <a:off x="762000" y="3733800"/>
            <a:ext cx="5029200" cy="990600"/>
          </a:xfrm>
          <a:prstGeom prst="horizontalScroll">
            <a:avLst>
              <a:gd name="adj" fmla="val 12500"/>
            </a:avLst>
          </a:prstGeom>
          <a:gradFill rotWithShape="0">
            <a:gsLst>
              <a:gs pos="0">
                <a:srgbClr val="FFFFFF"/>
              </a:gs>
              <a:gs pos="100000">
                <a:srgbClr val="FF9900"/>
              </a:gs>
            </a:gsLst>
            <a:lin ang="0" scaled="1"/>
          </a:gradFill>
          <a:ln w="9525">
            <a:solidFill>
              <a:srgbClr val="663300"/>
            </a:solidFill>
            <a:round/>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kumimoji="1" lang="en-US" altLang="zh-CN" sz="1800"/>
          </a:p>
          <a:p>
            <a:pPr eaLnBrk="1" hangingPunct="1">
              <a:spcBef>
                <a:spcPct val="0"/>
              </a:spcBef>
              <a:buFontTx/>
              <a:buNone/>
            </a:pPr>
            <a:r>
              <a:rPr kumimoji="1" lang="zh-CN" altLang="en-US" sz="1800"/>
              <a:t>模型制作</a:t>
            </a:r>
            <a:r>
              <a:rPr kumimoji="1" lang="en-US" altLang="zh-CN" sz="1800"/>
              <a:t>-----</a:t>
            </a:r>
            <a:r>
              <a:rPr kumimoji="1" lang="zh-CN" altLang="en-US" sz="1800"/>
              <a:t>确认识图到位</a:t>
            </a:r>
            <a:r>
              <a:rPr kumimoji="1" lang="en-US" altLang="zh-CN" sz="1800"/>
              <a:t>-----</a:t>
            </a:r>
            <a:r>
              <a:rPr kumimoji="1" lang="zh-CN" altLang="en-US" sz="1800"/>
              <a:t>深化设计。。</a:t>
            </a:r>
          </a:p>
          <a:p>
            <a:pPr eaLnBrk="1" hangingPunct="1">
              <a:spcBef>
                <a:spcPct val="0"/>
              </a:spcBef>
              <a:buFontTx/>
              <a:buNone/>
            </a:pPr>
            <a:endParaRPr kumimoji="1" lang="en-US" altLang="zh-CN" sz="1800"/>
          </a:p>
        </p:txBody>
      </p:sp>
      <p:grpSp>
        <p:nvGrpSpPr>
          <p:cNvPr id="2" name="Group 8">
            <a:extLst>
              <a:ext uri="{FF2B5EF4-FFF2-40B4-BE49-F238E27FC236}">
                <a16:creationId xmlns:a16="http://schemas.microsoft.com/office/drawing/2014/main" id="{3C8F2CB9-016A-46AB-8106-C7853185B453}"/>
              </a:ext>
            </a:extLst>
          </p:cNvPr>
          <p:cNvGrpSpPr>
            <a:grpSpLocks/>
          </p:cNvGrpSpPr>
          <p:nvPr/>
        </p:nvGrpSpPr>
        <p:grpSpPr bwMode="auto">
          <a:xfrm>
            <a:off x="6172200" y="1143000"/>
            <a:ext cx="1981200" cy="3276600"/>
            <a:chOff x="1392" y="1080"/>
            <a:chExt cx="1200" cy="1680"/>
          </a:xfrm>
        </p:grpSpPr>
        <p:sp>
          <p:nvSpPr>
            <p:cNvPr id="35850" name="Rectangle 9">
              <a:extLst>
                <a:ext uri="{FF2B5EF4-FFF2-40B4-BE49-F238E27FC236}">
                  <a16:creationId xmlns:a16="http://schemas.microsoft.com/office/drawing/2014/main" id="{EFDB02F2-1182-4EFE-B1CC-D20261928AFC}"/>
                </a:ext>
              </a:extLst>
            </p:cNvPr>
            <p:cNvSpPr>
              <a:spLocks noChangeArrowheads="1"/>
            </p:cNvSpPr>
            <p:nvPr/>
          </p:nvSpPr>
          <p:spPr bwMode="auto">
            <a:xfrm rot="547650">
              <a:off x="1392" y="1080"/>
              <a:ext cx="1200" cy="1680"/>
            </a:xfrm>
            <a:prstGeom prst="rect">
              <a:avLst/>
            </a:prstGeom>
            <a:gradFill rotWithShape="1">
              <a:gsLst>
                <a:gs pos="0">
                  <a:srgbClr val="808000"/>
                </a:gs>
                <a:gs pos="100000">
                  <a:srgbClr val="FFFFFF"/>
                </a:gs>
              </a:gsLst>
              <a:lin ang="0" scaled="1"/>
            </a:gradFill>
            <a:ln w="9525">
              <a:miter lim="800000"/>
              <a:headEnd/>
              <a:tailEnd/>
            </a:ln>
            <a:scene3d>
              <a:camera prst="legacyObliqueBottomLeft"/>
              <a:lightRig rig="legacyHarsh3" dir="t"/>
            </a:scene3d>
            <a:sp3d extrusionH="430200" prstMaterial="legacyMatte">
              <a:bevelT w="13500" h="13500" prst="angle"/>
              <a:bevelB w="13500" h="13500" prst="angle"/>
              <a:extrusionClr>
                <a:srgbClr val="FF6600"/>
              </a:extrusionClr>
              <a:contourClr>
                <a:srgbClr val="808000"/>
              </a:contourClr>
            </a:sp3d>
          </p:spPr>
          <p:txBody>
            <a:bodyPr wrap="none" anchor="ctr">
              <a:flatTx/>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50000"/>
                </a:spcBef>
                <a:buFontTx/>
                <a:buNone/>
              </a:pPr>
              <a:endParaRPr kumimoji="1" lang="zh-CN" altLang="zh-CN" sz="2400" b="1">
                <a:latin typeface="文鼎琥珀体" pitchFamily="1" charset="-122"/>
                <a:ea typeface="文鼎琥珀体" pitchFamily="1" charset="-122"/>
              </a:endParaRPr>
            </a:p>
          </p:txBody>
        </p:sp>
        <p:sp>
          <p:nvSpPr>
            <p:cNvPr id="35851" name="Rectangle 10">
              <a:extLst>
                <a:ext uri="{FF2B5EF4-FFF2-40B4-BE49-F238E27FC236}">
                  <a16:creationId xmlns:a16="http://schemas.microsoft.com/office/drawing/2014/main" id="{3DD339BC-1E79-43C0-BAB4-34139164538C}"/>
                </a:ext>
              </a:extLst>
            </p:cNvPr>
            <p:cNvSpPr>
              <a:spLocks noChangeArrowheads="1"/>
            </p:cNvSpPr>
            <p:nvPr/>
          </p:nvSpPr>
          <p:spPr bwMode="auto">
            <a:xfrm rot="574708">
              <a:off x="1584" y="1344"/>
              <a:ext cx="912" cy="43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a:latin typeface="Times New Roman" panose="02020603050405020304" pitchFamily="18" charset="0"/>
                  <a:ea typeface="华文行楷" panose="02010800040101010101" pitchFamily="2" charset="-122"/>
                </a:rPr>
                <a:t>能力拓展</a:t>
              </a:r>
            </a:p>
          </p:txBody>
        </p:sp>
      </p:grpSp>
      <p:pic>
        <p:nvPicPr>
          <p:cNvPr id="35849" name="Picture 11" descr="PPT5 拷贝">
            <a:extLst>
              <a:ext uri="{FF2B5EF4-FFF2-40B4-BE49-F238E27FC236}">
                <a16:creationId xmlns:a16="http://schemas.microsoft.com/office/drawing/2014/main" id="{E9329F35-64C8-48DD-840B-B5800B331D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93"/>
                                        </p:tgtEl>
                                        <p:attrNameLst>
                                          <p:attrName>style.visibility</p:attrName>
                                        </p:attrNameLst>
                                      </p:cBhvr>
                                      <p:to>
                                        <p:strVal val="visible"/>
                                      </p:to>
                                    </p:set>
                                    <p:anim calcmode="lin" valueType="num">
                                      <p:cBhvr additive="base">
                                        <p:cTn id="13" dur="500" fill="hold"/>
                                        <p:tgtEl>
                                          <p:spTgt spid="12293"/>
                                        </p:tgtEl>
                                        <p:attrNameLst>
                                          <p:attrName>ppt_x</p:attrName>
                                        </p:attrNameLst>
                                      </p:cBhvr>
                                      <p:tavLst>
                                        <p:tav tm="0">
                                          <p:val>
                                            <p:strVal val="0-#ppt_w/2"/>
                                          </p:val>
                                        </p:tav>
                                        <p:tav tm="100000">
                                          <p:val>
                                            <p:strVal val="#ppt_x"/>
                                          </p:val>
                                        </p:tav>
                                      </p:tavLst>
                                    </p:anim>
                                    <p:anim calcmode="lin" valueType="num">
                                      <p:cBhvr additive="base">
                                        <p:cTn id="14" dur="500" fill="hold"/>
                                        <p:tgtEl>
                                          <p:spTgt spid="122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94"/>
                                        </p:tgtEl>
                                        <p:attrNameLst>
                                          <p:attrName>style.visibility</p:attrName>
                                        </p:attrNameLst>
                                      </p:cBhvr>
                                      <p:to>
                                        <p:strVal val="visible"/>
                                      </p:to>
                                    </p:set>
                                    <p:anim calcmode="lin" valueType="num">
                                      <p:cBhvr additive="base">
                                        <p:cTn id="19" dur="500" fill="hold"/>
                                        <p:tgtEl>
                                          <p:spTgt spid="12294"/>
                                        </p:tgtEl>
                                        <p:attrNameLst>
                                          <p:attrName>ppt_x</p:attrName>
                                        </p:attrNameLst>
                                      </p:cBhvr>
                                      <p:tavLst>
                                        <p:tav tm="0">
                                          <p:val>
                                            <p:strVal val="0-#ppt_w/2"/>
                                          </p:val>
                                        </p:tav>
                                        <p:tav tm="100000">
                                          <p:val>
                                            <p:strVal val="#ppt_x"/>
                                          </p:val>
                                        </p:tav>
                                      </p:tavLst>
                                    </p:anim>
                                    <p:anim calcmode="lin" valueType="num">
                                      <p:cBhvr additive="base">
                                        <p:cTn id="20" dur="500" fill="hold"/>
                                        <p:tgtEl>
                                          <p:spTgt spid="12294"/>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95"/>
                                        </p:tgtEl>
                                        <p:attrNameLst>
                                          <p:attrName>style.visibility</p:attrName>
                                        </p:attrNameLst>
                                      </p:cBhvr>
                                      <p:to>
                                        <p:strVal val="visible"/>
                                      </p:to>
                                    </p:set>
                                    <p:anim calcmode="lin" valueType="num">
                                      <p:cBhvr additive="base">
                                        <p:cTn id="25" dur="500" fill="hold"/>
                                        <p:tgtEl>
                                          <p:spTgt spid="12295"/>
                                        </p:tgtEl>
                                        <p:attrNameLst>
                                          <p:attrName>ppt_x</p:attrName>
                                        </p:attrNameLst>
                                      </p:cBhvr>
                                      <p:tavLst>
                                        <p:tav tm="0">
                                          <p:val>
                                            <p:strVal val="0-#ppt_w/2"/>
                                          </p:val>
                                        </p:tav>
                                        <p:tav tm="100000">
                                          <p:val>
                                            <p:strVal val="#ppt_x"/>
                                          </p:val>
                                        </p:tav>
                                      </p:tavLst>
                                    </p:anim>
                                    <p:anim calcmode="lin" valueType="num">
                                      <p:cBhvr additive="base">
                                        <p:cTn id="26"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92">
                                            <p:txEl>
                                              <p:pRg st="12" end="12"/>
                                            </p:txEl>
                                          </p:spTgt>
                                        </p:tgtEl>
                                        <p:attrNameLst>
                                          <p:attrName>style.visibility</p:attrName>
                                        </p:attrNameLst>
                                      </p:cBhvr>
                                      <p:to>
                                        <p:strVal val="visible"/>
                                      </p:to>
                                    </p:set>
                                    <p:anim calcmode="lin" valueType="num">
                                      <p:cBhvr additive="base">
                                        <p:cTn id="31" dur="500" fill="hold"/>
                                        <p:tgtEl>
                                          <p:spTgt spid="12292">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229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a:extLst>
              <a:ext uri="{FF2B5EF4-FFF2-40B4-BE49-F238E27FC236}">
                <a16:creationId xmlns:a16="http://schemas.microsoft.com/office/drawing/2014/main" id="{32671BB0-B9BF-499E-9AD8-62CE1666D73F}"/>
              </a:ext>
            </a:extLst>
          </p:cNvPr>
          <p:cNvSpPr>
            <a:spLocks noGrp="1" noChangeArrowheads="1"/>
          </p:cNvSpPr>
          <p:nvPr>
            <p:ph type="title"/>
          </p:nvPr>
        </p:nvSpPr>
        <p:spPr/>
        <p:txBody>
          <a:bodyPr/>
          <a:lstStyle/>
          <a:p>
            <a:r>
              <a:rPr lang="zh-CN" altLang="en-US" dirty="0"/>
              <a:t>识读无洞口内墙板详图</a:t>
            </a:r>
          </a:p>
        </p:txBody>
      </p:sp>
      <p:sp>
        <p:nvSpPr>
          <p:cNvPr id="4" name="Oval 15">
            <a:extLst>
              <a:ext uri="{FF2B5EF4-FFF2-40B4-BE49-F238E27FC236}">
                <a16:creationId xmlns:a16="http://schemas.microsoft.com/office/drawing/2014/main" id="{B0F80A3D-25F5-403E-B57F-AFE679952F9A}"/>
              </a:ext>
            </a:extLst>
          </p:cNvPr>
          <p:cNvSpPr>
            <a:spLocks noChangeArrowheads="1"/>
          </p:cNvSpPr>
          <p:nvPr/>
        </p:nvSpPr>
        <p:spPr bwMode="auto">
          <a:xfrm>
            <a:off x="1228725" y="1920479"/>
            <a:ext cx="7229475" cy="4080272"/>
          </a:xfrm>
          <a:prstGeom prst="ellipse">
            <a:avLst/>
          </a:prstGeom>
          <a:gradFill rotWithShape="1">
            <a:gsLst>
              <a:gs pos="0">
                <a:schemeClr val="accent1"/>
              </a:gs>
              <a:gs pos="100000">
                <a:schemeClr val="bg1"/>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buFontTx/>
              <a:buNone/>
            </a:pPr>
            <a:r>
              <a:rPr lang="en-US" altLang="zh-CN" sz="2400" dirty="0"/>
              <a:t>	</a:t>
            </a:r>
            <a:r>
              <a:rPr lang="zh-CN" altLang="en-US" sz="2400" dirty="0"/>
              <a:t>知识点：制图规则、编号规则</a:t>
            </a:r>
            <a:endParaRPr lang="en-US" altLang="zh-CN" sz="2400" dirty="0"/>
          </a:p>
          <a:p>
            <a:pPr algn="ctr" eaLnBrk="1" hangingPunct="1">
              <a:buFontTx/>
              <a:buNone/>
            </a:pPr>
            <a:r>
              <a:rPr lang="zh-CN" altLang="en-US" sz="2400" dirty="0"/>
              <a:t>技能线：识读方法、图示内容</a:t>
            </a:r>
            <a:r>
              <a:rPr lang="en-US" altLang="zh-CN" sz="2400" dirty="0"/>
              <a:t>---</a:t>
            </a:r>
            <a:r>
              <a:rPr lang="zh-CN" altLang="en-US" sz="2400" dirty="0"/>
              <a:t>模板、钢筋</a:t>
            </a:r>
            <a:endParaRPr lang="en-US" altLang="zh-CN" sz="2400" dirty="0"/>
          </a:p>
          <a:p>
            <a:pPr algn="ctr" eaLnBrk="1" hangingPunct="1">
              <a:buFontTx/>
              <a:buNone/>
            </a:pPr>
            <a:endParaRPr lang="en-US" altLang="zh-CN" sz="2400" dirty="0"/>
          </a:p>
          <a:p>
            <a:pPr algn="ctr" eaLnBrk="1" hangingPunct="1">
              <a:buFontTx/>
              <a:buNone/>
            </a:pPr>
            <a:r>
              <a:rPr lang="en-US" altLang="zh-CN" sz="2400" dirty="0"/>
              <a:t>		</a:t>
            </a:r>
            <a:r>
              <a:rPr lang="zh-CN" altLang="en-US" sz="2400" dirty="0"/>
              <a:t>素养面：质量意识（数字</a:t>
            </a:r>
            <a:r>
              <a:rPr lang="en-US" altLang="zh-CN" sz="2400" dirty="0"/>
              <a:t>.</a:t>
            </a:r>
            <a:r>
              <a:rPr lang="zh-CN" altLang="en-US" sz="2400" dirty="0"/>
              <a:t>符号）、责任担当</a:t>
            </a:r>
            <a:endParaRPr lang="en-US" altLang="zh-CN" sz="2400" dirty="0"/>
          </a:p>
          <a:p>
            <a:pPr algn="ctr" eaLnBrk="1" hangingPunct="1">
              <a:buFontTx/>
              <a:buNone/>
            </a:pPr>
            <a:r>
              <a:rPr lang="zh-CN" altLang="en-US" sz="2400" dirty="0"/>
              <a:t>建筑工程职业人（立体的人！祖国大厦中梁砥柱）</a:t>
            </a:r>
            <a:endParaRPr lang="en-US" altLang="zh-CN" sz="2400" dirty="0"/>
          </a:p>
          <a:p>
            <a:pPr algn="ctr" eaLnBrk="1" hangingPunct="1">
              <a:buFontTx/>
              <a:buNone/>
            </a:pPr>
            <a:endParaRPr lang="en-US" altLang="zh-CN" sz="2400" dirty="0"/>
          </a:p>
          <a:p>
            <a:pPr algn="ctr" eaLnBrk="1" hangingPunct="1">
              <a:buFontTx/>
              <a:buNone/>
            </a:pPr>
            <a:r>
              <a:rPr lang="zh-CN" altLang="en-US" sz="2400" dirty="0"/>
              <a:t> </a:t>
            </a:r>
          </a:p>
        </p:txBody>
      </p:sp>
      <p:sp>
        <p:nvSpPr>
          <p:cNvPr id="5125" name="AutoShape 57">
            <a:extLst>
              <a:ext uri="{FF2B5EF4-FFF2-40B4-BE49-F238E27FC236}">
                <a16:creationId xmlns:a16="http://schemas.microsoft.com/office/drawing/2014/main" id="{4085C460-ABC6-4224-A265-FB779C2367DF}"/>
              </a:ext>
            </a:extLst>
          </p:cNvPr>
          <p:cNvSpPr>
            <a:spLocks noChangeArrowheads="1"/>
          </p:cNvSpPr>
          <p:nvPr/>
        </p:nvSpPr>
        <p:spPr bwMode="auto">
          <a:xfrm>
            <a:off x="451338" y="2844800"/>
            <a:ext cx="1066800" cy="439341"/>
          </a:xfrm>
          <a:prstGeom prst="flowChartDelay">
            <a:avLst/>
          </a:prstGeom>
          <a:gradFill rotWithShape="0">
            <a:gsLst>
              <a:gs pos="0">
                <a:srgbClr val="FFFFFF"/>
              </a:gs>
              <a:gs pos="100000">
                <a:srgbClr val="FFFF99"/>
              </a:gs>
            </a:gsLst>
            <a:path path="shape">
              <a:fillToRect l="50000" t="50000" r="50000" b="50000"/>
            </a:path>
          </a:gradFill>
          <a:ln w="38100">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中级</a:t>
            </a:r>
          </a:p>
        </p:txBody>
      </p:sp>
      <p:sp>
        <p:nvSpPr>
          <p:cNvPr id="5126" name="AutoShape 58">
            <a:extLst>
              <a:ext uri="{FF2B5EF4-FFF2-40B4-BE49-F238E27FC236}">
                <a16:creationId xmlns:a16="http://schemas.microsoft.com/office/drawing/2014/main" id="{BD3370E4-9308-409A-85C2-B06FCA558EA1}"/>
              </a:ext>
            </a:extLst>
          </p:cNvPr>
          <p:cNvSpPr>
            <a:spLocks noChangeArrowheads="1"/>
          </p:cNvSpPr>
          <p:nvPr/>
        </p:nvSpPr>
        <p:spPr bwMode="auto">
          <a:xfrm>
            <a:off x="767862" y="3699546"/>
            <a:ext cx="1246814" cy="439341"/>
          </a:xfrm>
          <a:prstGeom prst="flowChartDelay">
            <a:avLst/>
          </a:prstGeom>
          <a:gradFill rotWithShape="0">
            <a:gsLst>
              <a:gs pos="0">
                <a:srgbClr val="FFFFFF"/>
              </a:gs>
              <a:gs pos="100000">
                <a:srgbClr val="FFCC66"/>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高级</a:t>
            </a:r>
          </a:p>
        </p:txBody>
      </p:sp>
      <p:pic>
        <p:nvPicPr>
          <p:cNvPr id="5127" name="Picture 4">
            <a:extLst>
              <a:ext uri="{FF2B5EF4-FFF2-40B4-BE49-F238E27FC236}">
                <a16:creationId xmlns:a16="http://schemas.microsoft.com/office/drawing/2014/main" id="{6FFA6C44-66A7-44C4-A3DC-0B4BF11F3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0" y="4711303"/>
            <a:ext cx="1714500" cy="1083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AutoShape 56">
            <a:extLst>
              <a:ext uri="{FF2B5EF4-FFF2-40B4-BE49-F238E27FC236}">
                <a16:creationId xmlns:a16="http://schemas.microsoft.com/office/drawing/2014/main" id="{DA4057E1-2E81-4028-AF1B-738B5B07172B}"/>
              </a:ext>
            </a:extLst>
          </p:cNvPr>
          <p:cNvSpPr>
            <a:spLocks noChangeArrowheads="1"/>
          </p:cNvSpPr>
          <p:nvPr/>
        </p:nvSpPr>
        <p:spPr bwMode="auto">
          <a:xfrm>
            <a:off x="1600200" y="2380930"/>
            <a:ext cx="1398985" cy="439341"/>
          </a:xfrm>
          <a:prstGeom prst="flowChartDelay">
            <a:avLst/>
          </a:prstGeom>
          <a:gradFill rotWithShape="0">
            <a:gsLst>
              <a:gs pos="0">
                <a:srgbClr val="FFFFFF"/>
              </a:gs>
              <a:gs pos="100000">
                <a:srgbClr val="99FF99"/>
              </a:gs>
            </a:gsLst>
            <a:path path="shape">
              <a:fillToRect l="50000" t="50000" r="50000" b="50000"/>
            </a:path>
          </a:gradFill>
          <a:ln w="38100">
            <a:solidFill>
              <a:srgbClr val="CC0066"/>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FontTx/>
              <a:buNone/>
            </a:pPr>
            <a:r>
              <a:rPr kumimoji="1" lang="zh-CN" altLang="en-US" sz="2700" b="1" dirty="0">
                <a:latin typeface="Times New Roman" panose="02020603050405020304" pitchFamily="18" charset="0"/>
                <a:ea typeface="黑体" panose="02010609060101010101" pitchFamily="49" charset="-122"/>
              </a:rPr>
              <a:t>初级</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791522"/>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5" name="文本框 15">
            <a:extLst>
              <a:ext uri="{FF2B5EF4-FFF2-40B4-BE49-F238E27FC236}">
                <a16:creationId xmlns:a16="http://schemas.microsoft.com/office/drawing/2014/main" id="{B31E3935-484A-412A-84EF-0D50E6101390}"/>
              </a:ext>
            </a:extLst>
          </p:cNvPr>
          <p:cNvSpPr txBox="1">
            <a:spLocks noChangeArrowheads="1"/>
          </p:cNvSpPr>
          <p:nvPr/>
        </p:nvSpPr>
        <p:spPr bwMode="auto">
          <a:xfrm>
            <a:off x="1478612" y="1863075"/>
            <a:ext cx="38722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zh-CN" sz="2400" b="1" dirty="0">
                <a:solidFill>
                  <a:srgbClr val="FFC000"/>
                </a:solidFill>
                <a:latin typeface="微软雅黑" panose="020B0503020204020204" pitchFamily="34" charset="-122"/>
              </a:rPr>
              <a:t>识读</a:t>
            </a:r>
            <a:r>
              <a:rPr lang="zh-CN" altLang="en-US" sz="2400" b="1" dirty="0">
                <a:solidFill>
                  <a:srgbClr val="FFC000"/>
                </a:solidFill>
                <a:latin typeface="微软雅黑" panose="020B0503020204020204" pitchFamily="34" charset="-122"/>
              </a:rPr>
              <a:t>无洞口内墙板详图</a:t>
            </a:r>
            <a:endParaRPr lang="zh-CN" altLang="zh-CN" sz="2400" b="1" dirty="0">
              <a:solidFill>
                <a:srgbClr val="FFC000"/>
              </a:solidFill>
              <a:latin typeface="微软雅黑" panose="020B0503020204020204" pitchFamily="34" charset="-122"/>
            </a:endParaRPr>
          </a:p>
        </p:txBody>
      </p:sp>
      <p:sp>
        <p:nvSpPr>
          <p:cNvPr id="7" name="文本框 15">
            <a:extLst>
              <a:ext uri="{FF2B5EF4-FFF2-40B4-BE49-F238E27FC236}">
                <a16:creationId xmlns:a16="http://schemas.microsoft.com/office/drawing/2014/main" id="{17CEF5FA-B776-4C5C-A9FD-D92F33DC8CFE}"/>
              </a:ext>
            </a:extLst>
          </p:cNvPr>
          <p:cNvSpPr txBox="1">
            <a:spLocks noChangeArrowheads="1"/>
          </p:cNvSpPr>
          <p:nvPr/>
        </p:nvSpPr>
        <p:spPr bwMode="auto">
          <a:xfrm>
            <a:off x="668545" y="1335657"/>
            <a:ext cx="37462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zh-CN" altLang="en-US" sz="2400" b="1" dirty="0">
                <a:solidFill>
                  <a:srgbClr val="FFC000"/>
                </a:solidFill>
                <a:latin typeface="微软雅黑" panose="020B0503020204020204" pitchFamily="34" charset="-122"/>
              </a:rPr>
              <a:t>任务</a:t>
            </a:r>
            <a:r>
              <a:rPr lang="en-US" altLang="zh-CN" sz="2400" b="1" dirty="0">
                <a:solidFill>
                  <a:srgbClr val="FFC000"/>
                </a:solidFill>
                <a:latin typeface="微软雅黑" panose="020B0503020204020204" pitchFamily="34" charset="-122"/>
              </a:rPr>
              <a:t>3.1</a:t>
            </a:r>
            <a:endParaRPr lang="zh-CN" altLang="zh-CN" sz="2400" b="1" dirty="0">
              <a:solidFill>
                <a:srgbClr val="FFC000"/>
              </a:solidFill>
              <a:latin typeface="微软雅黑" panose="020B0503020204020204" pitchFamily="34" charset="-122"/>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2497416" y="2863688"/>
            <a:ext cx="280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3.1.1 NQ-1828</a:t>
            </a:r>
            <a:r>
              <a:rPr lang="zh-CN" altLang="zh-CN" b="1" dirty="0">
                <a:solidFill>
                  <a:srgbClr val="FFC000"/>
                </a:solidFill>
                <a:latin typeface="微软雅黑" panose="020B0503020204020204" pitchFamily="34" charset="-122"/>
              </a:rPr>
              <a:t>模板图</a:t>
            </a:r>
          </a:p>
        </p:txBody>
      </p:sp>
      <p:pic>
        <p:nvPicPr>
          <p:cNvPr id="6" name="图片 5">
            <a:extLst>
              <a:ext uri="{FF2B5EF4-FFF2-40B4-BE49-F238E27FC236}">
                <a16:creationId xmlns:a16="http://schemas.microsoft.com/office/drawing/2014/main" id="{EB5BEC33-BF4B-46C2-8C9F-AB38287724B6}"/>
              </a:ext>
            </a:extLst>
          </p:cNvPr>
          <p:cNvPicPr>
            <a:picLocks noChangeAspect="1"/>
          </p:cNvPicPr>
          <p:nvPr/>
        </p:nvPicPr>
        <p:blipFill rotWithShape="1">
          <a:blip r:embed="rId2">
            <a:extLst>
              <a:ext uri="{28A0092B-C50C-407E-A947-70E740481C1C}">
                <a14:useLocalDpi xmlns:a14="http://schemas.microsoft.com/office/drawing/2010/main" val="0"/>
              </a:ext>
            </a:extLst>
          </a:blip>
          <a:srcRect l="36270"/>
          <a:stretch/>
        </p:blipFill>
        <p:spPr>
          <a:xfrm>
            <a:off x="6323722" y="1046106"/>
            <a:ext cx="2594161" cy="3663477"/>
          </a:xfrm>
          <a:prstGeom prst="rect">
            <a:avLst/>
          </a:prstGeom>
        </p:spPr>
      </p:pic>
      <p:sp>
        <p:nvSpPr>
          <p:cNvPr id="11" name="文本框 15">
            <a:extLst>
              <a:ext uri="{FF2B5EF4-FFF2-40B4-BE49-F238E27FC236}">
                <a16:creationId xmlns:a16="http://schemas.microsoft.com/office/drawing/2014/main" id="{8C429804-E8FE-4C74-816D-30C403774831}"/>
              </a:ext>
            </a:extLst>
          </p:cNvPr>
          <p:cNvSpPr txBox="1">
            <a:spLocks noChangeArrowheads="1"/>
          </p:cNvSpPr>
          <p:nvPr/>
        </p:nvSpPr>
        <p:spPr bwMode="auto">
          <a:xfrm>
            <a:off x="2497416" y="3425720"/>
            <a:ext cx="280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3.1.2 NQ-1828</a:t>
            </a:r>
            <a:r>
              <a:rPr lang="zh-CN" altLang="en-US" b="1" dirty="0">
                <a:solidFill>
                  <a:srgbClr val="FFC000"/>
                </a:solidFill>
                <a:latin typeface="微软雅黑" panose="020B0503020204020204" pitchFamily="34" charset="-122"/>
              </a:rPr>
              <a:t>钢筋</a:t>
            </a:r>
            <a:r>
              <a:rPr lang="zh-CN" altLang="zh-CN" b="1" dirty="0">
                <a:solidFill>
                  <a:srgbClr val="FFC000"/>
                </a:solidFill>
                <a:latin typeface="微软雅黑" panose="020B0503020204020204" pitchFamily="34" charset="-122"/>
              </a:rPr>
              <a:t>图</a:t>
            </a:r>
          </a:p>
        </p:txBody>
      </p:sp>
      <p:sp>
        <p:nvSpPr>
          <p:cNvPr id="14" name="文本框 15">
            <a:extLst>
              <a:ext uri="{FF2B5EF4-FFF2-40B4-BE49-F238E27FC236}">
                <a16:creationId xmlns:a16="http://schemas.microsoft.com/office/drawing/2014/main" id="{AF44E6E2-BF5C-4D73-BBAC-A22AEE84F070}"/>
              </a:ext>
            </a:extLst>
          </p:cNvPr>
          <p:cNvSpPr txBox="1">
            <a:spLocks noChangeArrowheads="1"/>
          </p:cNvSpPr>
          <p:nvPr/>
        </p:nvSpPr>
        <p:spPr bwMode="auto">
          <a:xfrm>
            <a:off x="2497415" y="3978079"/>
            <a:ext cx="3872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3.1.3 </a:t>
            </a:r>
            <a:r>
              <a:rPr lang="zh-CN" altLang="zh-CN" b="1" dirty="0">
                <a:solidFill>
                  <a:srgbClr val="FFC000"/>
                </a:solidFill>
                <a:latin typeface="微软雅黑" panose="020B0503020204020204" pitchFamily="34" charset="-122"/>
              </a:rPr>
              <a:t>预制内墙板电气预留示意图</a:t>
            </a:r>
          </a:p>
        </p:txBody>
      </p:sp>
      <p:pic>
        <p:nvPicPr>
          <p:cNvPr id="10" name="图片 9">
            <a:extLst>
              <a:ext uri="{FF2B5EF4-FFF2-40B4-BE49-F238E27FC236}">
                <a16:creationId xmlns:a16="http://schemas.microsoft.com/office/drawing/2014/main" id="{69358872-3851-4A58-9FAE-A80CE5F2F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80" y="2912283"/>
            <a:ext cx="2245720" cy="302273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91079" y="1309175"/>
            <a:ext cx="280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3.1.1 NQ-1828</a:t>
            </a:r>
            <a:r>
              <a:rPr lang="zh-CN" altLang="zh-CN" b="1" dirty="0">
                <a:solidFill>
                  <a:srgbClr val="FFC000"/>
                </a:solidFill>
                <a:latin typeface="微软雅黑" panose="020B0503020204020204" pitchFamily="34" charset="-122"/>
              </a:rPr>
              <a:t>模板图</a:t>
            </a:r>
          </a:p>
        </p:txBody>
      </p:sp>
      <p:sp>
        <p:nvSpPr>
          <p:cNvPr id="13" name="文本框 15">
            <a:extLst>
              <a:ext uri="{FF2B5EF4-FFF2-40B4-BE49-F238E27FC236}">
                <a16:creationId xmlns:a16="http://schemas.microsoft.com/office/drawing/2014/main" id="{8D5BED57-214A-4E94-A852-313A7F93D91D}"/>
              </a:ext>
            </a:extLst>
          </p:cNvPr>
          <p:cNvSpPr txBox="1">
            <a:spLocks noChangeArrowheads="1"/>
          </p:cNvSpPr>
          <p:nvPr/>
        </p:nvSpPr>
        <p:spPr bwMode="auto">
          <a:xfrm>
            <a:off x="6417733" y="1008834"/>
            <a:ext cx="27262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3.1 </a:t>
            </a:r>
            <a:r>
              <a:rPr lang="zh-CN" altLang="en-US" sz="1500" b="1" dirty="0">
                <a:solidFill>
                  <a:schemeClr val="accent6">
                    <a:lumMod val="20000"/>
                    <a:lumOff val="80000"/>
                  </a:schemeClr>
                </a:solidFill>
                <a:latin typeface="微软雅黑" panose="020B0503020204020204" pitchFamily="34" charset="-122"/>
              </a:rPr>
              <a:t>识读无洞口内墙板详图</a:t>
            </a:r>
            <a:endParaRPr lang="zh-CN" altLang="zh-CN" sz="1500" b="1" dirty="0">
              <a:solidFill>
                <a:schemeClr val="accent6">
                  <a:lumMod val="20000"/>
                  <a:lumOff val="80000"/>
                </a:schemeClr>
              </a:solidFill>
              <a:latin typeface="微软雅黑" panose="020B0503020204020204" pitchFamily="34" charset="-122"/>
            </a:endParaRPr>
          </a:p>
        </p:txBody>
      </p:sp>
      <p:sp>
        <p:nvSpPr>
          <p:cNvPr id="16" name="文本框 15">
            <a:extLst>
              <a:ext uri="{FF2B5EF4-FFF2-40B4-BE49-F238E27FC236}">
                <a16:creationId xmlns:a16="http://schemas.microsoft.com/office/drawing/2014/main" id="{422D64D3-BFC6-416C-B9E6-4752FF351B69}"/>
              </a:ext>
            </a:extLst>
          </p:cNvPr>
          <p:cNvSpPr txBox="1">
            <a:spLocks noChangeArrowheads="1"/>
          </p:cNvSpPr>
          <p:nvPr/>
        </p:nvSpPr>
        <p:spPr bwMode="auto">
          <a:xfrm>
            <a:off x="454982" y="2042012"/>
            <a:ext cx="3323760" cy="316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1</a:t>
            </a:r>
            <a:r>
              <a:rPr lang="zh-CN" altLang="zh-CN" sz="1500" dirty="0">
                <a:solidFill>
                  <a:schemeClr val="accent5">
                    <a:lumMod val="40000"/>
                    <a:lumOff val="60000"/>
                  </a:schemeClr>
                </a:solidFill>
              </a:rPr>
              <a:t>）基本尺寸：</a:t>
            </a: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墙板宽</a:t>
            </a:r>
            <a:r>
              <a:rPr lang="en-US" altLang="zh-CN" sz="1500" dirty="0">
                <a:solidFill>
                  <a:schemeClr val="accent5">
                    <a:lumMod val="40000"/>
                    <a:lumOff val="60000"/>
                  </a:schemeClr>
                </a:solidFill>
              </a:rPr>
              <a:t>1800mm</a:t>
            </a:r>
            <a:r>
              <a:rPr lang="zh-CN" altLang="zh-CN" sz="1500" dirty="0">
                <a:solidFill>
                  <a:schemeClr val="accent5">
                    <a:lumMod val="40000"/>
                    <a:lumOff val="60000"/>
                  </a:schemeClr>
                </a:solidFill>
              </a:rPr>
              <a:t>（不含出筋），高</a:t>
            </a:r>
            <a:r>
              <a:rPr lang="en-US" altLang="zh-CN" sz="1500" dirty="0">
                <a:solidFill>
                  <a:schemeClr val="accent5">
                    <a:lumMod val="40000"/>
                    <a:lumOff val="60000"/>
                  </a:schemeClr>
                </a:solidFill>
              </a:rPr>
              <a:t>2640mm</a:t>
            </a:r>
            <a:r>
              <a:rPr lang="zh-CN" altLang="zh-CN" sz="1500" dirty="0">
                <a:solidFill>
                  <a:schemeClr val="accent5">
                    <a:lumMod val="40000"/>
                    <a:lumOff val="60000"/>
                  </a:schemeClr>
                </a:solidFill>
              </a:rPr>
              <a:t>厚</a:t>
            </a:r>
            <a:r>
              <a:rPr lang="en-US" altLang="zh-CN" sz="1500" dirty="0">
                <a:solidFill>
                  <a:schemeClr val="accent5">
                    <a:lumMod val="40000"/>
                    <a:lumOff val="60000"/>
                  </a:schemeClr>
                </a:solidFill>
              </a:rPr>
              <a:t>200mm</a:t>
            </a:r>
            <a:r>
              <a:rPr lang="zh-CN" altLang="zh-CN"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2</a:t>
            </a:r>
            <a:r>
              <a:rPr lang="zh-CN" altLang="zh-CN" sz="1500" dirty="0">
                <a:solidFill>
                  <a:schemeClr val="accent5">
                    <a:lumMod val="40000"/>
                    <a:lumOff val="60000"/>
                  </a:schemeClr>
                </a:solidFill>
              </a:rPr>
              <a:t>）预埋灌浆套筒：墙板底部预埋</a:t>
            </a:r>
            <a:r>
              <a:rPr lang="en-US" altLang="zh-CN" sz="1500" dirty="0">
                <a:solidFill>
                  <a:schemeClr val="accent5">
                    <a:lumMod val="40000"/>
                    <a:lumOff val="60000"/>
                  </a:schemeClr>
                </a:solidFill>
              </a:rPr>
              <a:t>5</a:t>
            </a:r>
            <a:r>
              <a:rPr lang="zh-CN" altLang="zh-CN" sz="1500" dirty="0">
                <a:solidFill>
                  <a:schemeClr val="accent5">
                    <a:lumMod val="40000"/>
                    <a:lumOff val="60000"/>
                  </a:schemeClr>
                </a:solidFill>
              </a:rPr>
              <a:t>个灌浆套筒</a:t>
            </a:r>
            <a:r>
              <a:rPr lang="zh-CN" altLang="en-US"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3</a:t>
            </a:r>
            <a:r>
              <a:rPr lang="zh-CN" altLang="zh-CN" sz="1500" dirty="0">
                <a:solidFill>
                  <a:schemeClr val="accent5">
                    <a:lumMod val="40000"/>
                    <a:lumOff val="60000"/>
                  </a:schemeClr>
                </a:solidFill>
              </a:rPr>
              <a:t>）预埋吊件：墙板顶部有</a:t>
            </a:r>
            <a:r>
              <a:rPr lang="en-US" altLang="zh-CN" sz="1500" dirty="0">
                <a:solidFill>
                  <a:schemeClr val="accent5">
                    <a:lumMod val="40000"/>
                    <a:lumOff val="60000"/>
                  </a:schemeClr>
                </a:solidFill>
              </a:rPr>
              <a:t>2</a:t>
            </a:r>
            <a:r>
              <a:rPr lang="zh-CN" altLang="zh-CN" sz="1500" dirty="0">
                <a:solidFill>
                  <a:schemeClr val="accent5">
                    <a:lumMod val="40000"/>
                    <a:lumOff val="60000"/>
                  </a:schemeClr>
                </a:solidFill>
              </a:rPr>
              <a:t>个预埋吊件，编号</a:t>
            </a:r>
            <a:r>
              <a:rPr lang="en-US" altLang="zh-CN" sz="1500" dirty="0">
                <a:solidFill>
                  <a:schemeClr val="accent5">
                    <a:lumMod val="40000"/>
                    <a:lumOff val="60000"/>
                  </a:schemeClr>
                </a:solidFill>
              </a:rPr>
              <a:t>MJ1</a:t>
            </a:r>
            <a:r>
              <a:rPr lang="zh-CN" altLang="zh-CN" sz="1500" dirty="0">
                <a:solidFill>
                  <a:schemeClr val="accent5">
                    <a:lumMod val="40000"/>
                    <a:lumOff val="60000"/>
                  </a:schemeClr>
                </a:solidFill>
              </a:rPr>
              <a:t>。</a:t>
            </a:r>
          </a:p>
        </p:txBody>
      </p:sp>
      <p:sp>
        <p:nvSpPr>
          <p:cNvPr id="17" name="椭圆 16">
            <a:extLst>
              <a:ext uri="{FF2B5EF4-FFF2-40B4-BE49-F238E27FC236}">
                <a16:creationId xmlns:a16="http://schemas.microsoft.com/office/drawing/2014/main" id="{0A432CF4-7FD8-40B7-98ED-B86C71D14A6D}"/>
              </a:ext>
            </a:extLst>
          </p:cNvPr>
          <p:cNvSpPr/>
          <p:nvPr/>
        </p:nvSpPr>
        <p:spPr>
          <a:xfrm>
            <a:off x="2238896" y="2858634"/>
            <a:ext cx="308404" cy="22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a:extLst>
              <a:ext uri="{FF2B5EF4-FFF2-40B4-BE49-F238E27FC236}">
                <a16:creationId xmlns:a16="http://schemas.microsoft.com/office/drawing/2014/main" id="{A9584EE0-E89A-4BE7-9EFB-2BD5D65B91B8}"/>
              </a:ext>
            </a:extLst>
          </p:cNvPr>
          <p:cNvSpPr/>
          <p:nvPr/>
        </p:nvSpPr>
        <p:spPr>
          <a:xfrm>
            <a:off x="1690528" y="3916387"/>
            <a:ext cx="308404" cy="2284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p>
        </p:txBody>
      </p:sp>
      <p:sp>
        <p:nvSpPr>
          <p:cNvPr id="19" name="椭圆 18">
            <a:extLst>
              <a:ext uri="{FF2B5EF4-FFF2-40B4-BE49-F238E27FC236}">
                <a16:creationId xmlns:a16="http://schemas.microsoft.com/office/drawing/2014/main" id="{49937C29-E23C-4CC7-B283-616F34192EDC}"/>
              </a:ext>
            </a:extLst>
          </p:cNvPr>
          <p:cNvSpPr/>
          <p:nvPr/>
        </p:nvSpPr>
        <p:spPr>
          <a:xfrm>
            <a:off x="1930492" y="4907249"/>
            <a:ext cx="308404" cy="228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p>
        </p:txBody>
      </p:sp>
      <p:pic>
        <p:nvPicPr>
          <p:cNvPr id="2" name="图片 1">
            <a:extLst>
              <a:ext uri="{FF2B5EF4-FFF2-40B4-BE49-F238E27FC236}">
                <a16:creationId xmlns:a16="http://schemas.microsoft.com/office/drawing/2014/main" id="{591C4AA6-B434-46F3-930D-C906954B1AA1}"/>
              </a:ext>
            </a:extLst>
          </p:cNvPr>
          <p:cNvPicPr>
            <a:picLocks noChangeAspect="1"/>
          </p:cNvPicPr>
          <p:nvPr/>
        </p:nvPicPr>
        <p:blipFill>
          <a:blip r:embed="rId2"/>
          <a:stretch>
            <a:fillRect/>
          </a:stretch>
        </p:blipFill>
        <p:spPr>
          <a:xfrm>
            <a:off x="4063080" y="1752513"/>
            <a:ext cx="2925694" cy="3796571"/>
          </a:xfrm>
          <a:prstGeom prst="rect">
            <a:avLst/>
          </a:prstGeom>
        </p:spPr>
      </p:pic>
      <p:pic>
        <p:nvPicPr>
          <p:cNvPr id="10" name="图片 9">
            <a:extLst>
              <a:ext uri="{FF2B5EF4-FFF2-40B4-BE49-F238E27FC236}">
                <a16:creationId xmlns:a16="http://schemas.microsoft.com/office/drawing/2014/main" id="{9F0FDA14-28FE-4206-B2C7-AB825891FB6D}"/>
              </a:ext>
            </a:extLst>
          </p:cNvPr>
          <p:cNvPicPr>
            <a:picLocks noChangeAspect="1"/>
          </p:cNvPicPr>
          <p:nvPr/>
        </p:nvPicPr>
        <p:blipFill>
          <a:blip r:embed="rId3"/>
          <a:stretch>
            <a:fillRect/>
          </a:stretch>
        </p:blipFill>
        <p:spPr>
          <a:xfrm>
            <a:off x="4063080" y="912003"/>
            <a:ext cx="3061256" cy="891862"/>
          </a:xfrm>
          <a:prstGeom prst="rect">
            <a:avLst/>
          </a:prstGeom>
        </p:spPr>
      </p:pic>
      <p:pic>
        <p:nvPicPr>
          <p:cNvPr id="11" name="图片 10">
            <a:extLst>
              <a:ext uri="{FF2B5EF4-FFF2-40B4-BE49-F238E27FC236}">
                <a16:creationId xmlns:a16="http://schemas.microsoft.com/office/drawing/2014/main" id="{1FA504EA-AF5E-4A40-902B-A2784F4D4599}"/>
              </a:ext>
            </a:extLst>
          </p:cNvPr>
          <p:cNvPicPr>
            <a:picLocks noChangeAspect="1"/>
          </p:cNvPicPr>
          <p:nvPr/>
        </p:nvPicPr>
        <p:blipFill>
          <a:blip r:embed="rId4"/>
          <a:stretch>
            <a:fillRect/>
          </a:stretch>
        </p:blipFill>
        <p:spPr>
          <a:xfrm>
            <a:off x="4330883" y="5135659"/>
            <a:ext cx="2631087" cy="903209"/>
          </a:xfrm>
          <a:prstGeom prst="rect">
            <a:avLst/>
          </a:prstGeom>
        </p:spPr>
      </p:pic>
      <p:sp>
        <p:nvSpPr>
          <p:cNvPr id="14" name="圆: 空心 13">
            <a:extLst>
              <a:ext uri="{FF2B5EF4-FFF2-40B4-BE49-F238E27FC236}">
                <a16:creationId xmlns:a16="http://schemas.microsoft.com/office/drawing/2014/main" id="{E121D35D-7F66-4EAF-BFCB-6A4D61520B44}"/>
              </a:ext>
            </a:extLst>
          </p:cNvPr>
          <p:cNvSpPr/>
          <p:nvPr/>
        </p:nvSpPr>
        <p:spPr>
          <a:xfrm>
            <a:off x="4361786" y="5196148"/>
            <a:ext cx="2318414" cy="219874"/>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5" name="圆: 空心 14">
            <a:extLst>
              <a:ext uri="{FF2B5EF4-FFF2-40B4-BE49-F238E27FC236}">
                <a16:creationId xmlns:a16="http://schemas.microsoft.com/office/drawing/2014/main" id="{8F190970-1640-466B-BA97-5834698C22DF}"/>
              </a:ext>
            </a:extLst>
          </p:cNvPr>
          <p:cNvSpPr/>
          <p:nvPr/>
        </p:nvSpPr>
        <p:spPr>
          <a:xfrm>
            <a:off x="4053213" y="1937115"/>
            <a:ext cx="291715" cy="3248450"/>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0" name="圆: 空心 19">
            <a:extLst>
              <a:ext uri="{FF2B5EF4-FFF2-40B4-BE49-F238E27FC236}">
                <a16:creationId xmlns:a16="http://schemas.microsoft.com/office/drawing/2014/main" id="{1EF519BC-2610-46D5-9139-79FA5A427A48}"/>
              </a:ext>
            </a:extLst>
          </p:cNvPr>
          <p:cNvSpPr/>
          <p:nvPr/>
        </p:nvSpPr>
        <p:spPr>
          <a:xfrm>
            <a:off x="6945894" y="1111689"/>
            <a:ext cx="223982" cy="41902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1" name="圆: 空心 20">
            <a:extLst>
              <a:ext uri="{FF2B5EF4-FFF2-40B4-BE49-F238E27FC236}">
                <a16:creationId xmlns:a16="http://schemas.microsoft.com/office/drawing/2014/main" id="{F45B2FC1-A27A-4F7F-8DE1-93846E7B4AE6}"/>
              </a:ext>
            </a:extLst>
          </p:cNvPr>
          <p:cNvSpPr/>
          <p:nvPr/>
        </p:nvSpPr>
        <p:spPr>
          <a:xfrm>
            <a:off x="4884475" y="4552981"/>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2" name="圆: 空心 21">
            <a:extLst>
              <a:ext uri="{FF2B5EF4-FFF2-40B4-BE49-F238E27FC236}">
                <a16:creationId xmlns:a16="http://schemas.microsoft.com/office/drawing/2014/main" id="{938FBCDB-DC20-4368-8B20-A2E27390EF0E}"/>
              </a:ext>
            </a:extLst>
          </p:cNvPr>
          <p:cNvSpPr/>
          <p:nvPr/>
        </p:nvSpPr>
        <p:spPr>
          <a:xfrm>
            <a:off x="5127172" y="4551342"/>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3" name="圆: 空心 22">
            <a:extLst>
              <a:ext uri="{FF2B5EF4-FFF2-40B4-BE49-F238E27FC236}">
                <a16:creationId xmlns:a16="http://schemas.microsoft.com/office/drawing/2014/main" id="{9175AAC1-8991-4208-9129-95C9C5255FC8}"/>
              </a:ext>
            </a:extLst>
          </p:cNvPr>
          <p:cNvSpPr/>
          <p:nvPr/>
        </p:nvSpPr>
        <p:spPr>
          <a:xfrm>
            <a:off x="5523856" y="4551342"/>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4" name="圆: 空心 23">
            <a:extLst>
              <a:ext uri="{FF2B5EF4-FFF2-40B4-BE49-F238E27FC236}">
                <a16:creationId xmlns:a16="http://schemas.microsoft.com/office/drawing/2014/main" id="{0085EA62-1326-4888-9BE9-FDE7FCB41E72}"/>
              </a:ext>
            </a:extLst>
          </p:cNvPr>
          <p:cNvSpPr/>
          <p:nvPr/>
        </p:nvSpPr>
        <p:spPr>
          <a:xfrm>
            <a:off x="5766553" y="4551342"/>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5" name="圆: 空心 24">
            <a:extLst>
              <a:ext uri="{FF2B5EF4-FFF2-40B4-BE49-F238E27FC236}">
                <a16:creationId xmlns:a16="http://schemas.microsoft.com/office/drawing/2014/main" id="{3087BF06-2EB3-4B4B-969A-C146963F1076}"/>
              </a:ext>
            </a:extLst>
          </p:cNvPr>
          <p:cNvSpPr/>
          <p:nvPr/>
        </p:nvSpPr>
        <p:spPr>
          <a:xfrm>
            <a:off x="6159246" y="4551342"/>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6" name="圆: 空心 25">
            <a:extLst>
              <a:ext uri="{FF2B5EF4-FFF2-40B4-BE49-F238E27FC236}">
                <a16:creationId xmlns:a16="http://schemas.microsoft.com/office/drawing/2014/main" id="{D1DB21F4-8D99-462C-BB88-C9AC57D912E6}"/>
              </a:ext>
            </a:extLst>
          </p:cNvPr>
          <p:cNvSpPr/>
          <p:nvPr/>
        </p:nvSpPr>
        <p:spPr>
          <a:xfrm>
            <a:off x="4867541" y="5323633"/>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7" name="圆: 空心 26">
            <a:extLst>
              <a:ext uri="{FF2B5EF4-FFF2-40B4-BE49-F238E27FC236}">
                <a16:creationId xmlns:a16="http://schemas.microsoft.com/office/drawing/2014/main" id="{2E9F1951-FC51-4B70-A08D-C42CAD262DE5}"/>
              </a:ext>
            </a:extLst>
          </p:cNvPr>
          <p:cNvSpPr/>
          <p:nvPr/>
        </p:nvSpPr>
        <p:spPr>
          <a:xfrm>
            <a:off x="5154541" y="5306998"/>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8" name="圆: 空心 27">
            <a:extLst>
              <a:ext uri="{FF2B5EF4-FFF2-40B4-BE49-F238E27FC236}">
                <a16:creationId xmlns:a16="http://schemas.microsoft.com/office/drawing/2014/main" id="{AE189C36-586E-4D13-AE7F-94C6B2628F1C}"/>
              </a:ext>
            </a:extLst>
          </p:cNvPr>
          <p:cNvSpPr/>
          <p:nvPr/>
        </p:nvSpPr>
        <p:spPr>
          <a:xfrm>
            <a:off x="5477377" y="5323633"/>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9" name="圆: 空心 28">
            <a:extLst>
              <a:ext uri="{FF2B5EF4-FFF2-40B4-BE49-F238E27FC236}">
                <a16:creationId xmlns:a16="http://schemas.microsoft.com/office/drawing/2014/main" id="{C37893D9-72F1-4636-A940-426DC6903C5B}"/>
              </a:ext>
            </a:extLst>
          </p:cNvPr>
          <p:cNvSpPr/>
          <p:nvPr/>
        </p:nvSpPr>
        <p:spPr>
          <a:xfrm>
            <a:off x="5781017" y="5321129"/>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0" name="圆: 空心 29">
            <a:extLst>
              <a:ext uri="{FF2B5EF4-FFF2-40B4-BE49-F238E27FC236}">
                <a16:creationId xmlns:a16="http://schemas.microsoft.com/office/drawing/2014/main" id="{9B1C811F-1163-41C2-8786-5D0B6391D901}"/>
              </a:ext>
            </a:extLst>
          </p:cNvPr>
          <p:cNvSpPr/>
          <p:nvPr/>
        </p:nvSpPr>
        <p:spPr>
          <a:xfrm>
            <a:off x="6079713" y="5306998"/>
            <a:ext cx="179936"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1" name="圆: 空心 30">
            <a:extLst>
              <a:ext uri="{FF2B5EF4-FFF2-40B4-BE49-F238E27FC236}">
                <a16:creationId xmlns:a16="http://schemas.microsoft.com/office/drawing/2014/main" id="{34E4D03F-C1EA-45D7-B22A-B14676452EC5}"/>
              </a:ext>
            </a:extLst>
          </p:cNvPr>
          <p:cNvSpPr/>
          <p:nvPr/>
        </p:nvSpPr>
        <p:spPr>
          <a:xfrm>
            <a:off x="4839072" y="1814957"/>
            <a:ext cx="576200" cy="698388"/>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32" name="圆: 空心 31">
            <a:extLst>
              <a:ext uri="{FF2B5EF4-FFF2-40B4-BE49-F238E27FC236}">
                <a16:creationId xmlns:a16="http://schemas.microsoft.com/office/drawing/2014/main" id="{CC19387A-DCCD-4402-B9DD-47557FDF00F4}"/>
              </a:ext>
            </a:extLst>
          </p:cNvPr>
          <p:cNvSpPr/>
          <p:nvPr/>
        </p:nvSpPr>
        <p:spPr>
          <a:xfrm>
            <a:off x="5657314" y="1837863"/>
            <a:ext cx="576200" cy="698388"/>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33" name="圆: 空心 32">
            <a:extLst>
              <a:ext uri="{FF2B5EF4-FFF2-40B4-BE49-F238E27FC236}">
                <a16:creationId xmlns:a16="http://schemas.microsoft.com/office/drawing/2014/main" id="{2F186573-311B-44AB-9BF6-B1855C8E3CC6}"/>
              </a:ext>
            </a:extLst>
          </p:cNvPr>
          <p:cNvSpPr/>
          <p:nvPr/>
        </p:nvSpPr>
        <p:spPr>
          <a:xfrm>
            <a:off x="4774749" y="1157674"/>
            <a:ext cx="576200" cy="560840"/>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34" name="圆: 空心 33">
            <a:extLst>
              <a:ext uri="{FF2B5EF4-FFF2-40B4-BE49-F238E27FC236}">
                <a16:creationId xmlns:a16="http://schemas.microsoft.com/office/drawing/2014/main" id="{56B4F2AC-2806-483D-8AF2-1A91AB60AD65}"/>
              </a:ext>
            </a:extLst>
          </p:cNvPr>
          <p:cNvSpPr/>
          <p:nvPr/>
        </p:nvSpPr>
        <p:spPr>
          <a:xfrm>
            <a:off x="5683449" y="1163879"/>
            <a:ext cx="576200" cy="560840"/>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Tree>
    <p:extLst>
      <p:ext uri="{BB962C8B-B14F-4D97-AF65-F5344CB8AC3E}">
        <p14:creationId xmlns:p14="http://schemas.microsoft.com/office/powerpoint/2010/main" val="16511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par>
                          <p:cTn id="27" fill="hold">
                            <p:stCondLst>
                              <p:cond delay="500"/>
                            </p:stCondLst>
                            <p:childTnLst>
                              <p:par>
                                <p:cTn id="28" presetID="2" presetClass="exit" presetSubtype="4" fill="hold" grpId="1" nodeType="afterEffect">
                                  <p:stCondLst>
                                    <p:cond delay="0"/>
                                  </p:stCondLst>
                                  <p:childTnLst>
                                    <p:anim calcmode="lin" valueType="num">
                                      <p:cBhvr additive="base">
                                        <p:cTn id="29" dur="500"/>
                                        <p:tgtEl>
                                          <p:spTgt spid="15"/>
                                        </p:tgtEl>
                                        <p:attrNameLst>
                                          <p:attrName>ppt_x</p:attrName>
                                        </p:attrNameLst>
                                      </p:cBhvr>
                                      <p:tavLst>
                                        <p:tav tm="0">
                                          <p:val>
                                            <p:strVal val="ppt_x"/>
                                          </p:val>
                                        </p:tav>
                                        <p:tav tm="100000">
                                          <p:val>
                                            <p:strVal val="ppt_x"/>
                                          </p:val>
                                        </p:tav>
                                      </p:tavLst>
                                    </p:anim>
                                    <p:anim calcmode="lin" valueType="num">
                                      <p:cBhvr additive="base">
                                        <p:cTn id="30" dur="500"/>
                                        <p:tgtEl>
                                          <p:spTgt spid="15"/>
                                        </p:tgtEl>
                                        <p:attrNameLst>
                                          <p:attrName>ppt_y</p:attrName>
                                        </p:attrNameLst>
                                      </p:cBhvr>
                                      <p:tavLst>
                                        <p:tav tm="0">
                                          <p:val>
                                            <p:strVal val="ppt_y"/>
                                          </p:val>
                                        </p:tav>
                                        <p:tav tm="100000">
                                          <p:val>
                                            <p:strVal val="1+ppt_h/2"/>
                                          </p:val>
                                        </p:tav>
                                      </p:tavLst>
                                    </p:anim>
                                    <p:set>
                                      <p:cBhvr>
                                        <p:cTn id="31" dur="1" fill="hold">
                                          <p:stCondLst>
                                            <p:cond delay="499"/>
                                          </p:stCondLst>
                                        </p:cTn>
                                        <p:tgtEl>
                                          <p:spTgt spid="15"/>
                                        </p:tgtEl>
                                        <p:attrNameLst>
                                          <p:attrName>style.visibility</p:attrName>
                                        </p:attrNameLst>
                                      </p:cBhvr>
                                      <p:to>
                                        <p:strVal val="hidden"/>
                                      </p:to>
                                    </p:set>
                                  </p:childTnLst>
                                </p:cTn>
                              </p:par>
                            </p:childTnLst>
                          </p:cTn>
                        </p:par>
                        <p:par>
                          <p:cTn id="32" fill="hold">
                            <p:stCondLst>
                              <p:cond delay="1000"/>
                            </p:stCondLst>
                            <p:childTnLst>
                              <p:par>
                                <p:cTn id="33" presetID="2" presetClass="exit" presetSubtype="4" fill="hold" grpId="1" nodeType="afterEffect">
                                  <p:stCondLst>
                                    <p:cond delay="0"/>
                                  </p:stCondLst>
                                  <p:childTnLst>
                                    <p:anim calcmode="lin" valueType="num">
                                      <p:cBhvr additive="base">
                                        <p:cTn id="34" dur="500"/>
                                        <p:tgtEl>
                                          <p:spTgt spid="20"/>
                                        </p:tgtEl>
                                        <p:attrNameLst>
                                          <p:attrName>ppt_x</p:attrName>
                                        </p:attrNameLst>
                                      </p:cBhvr>
                                      <p:tavLst>
                                        <p:tav tm="0">
                                          <p:val>
                                            <p:strVal val="ppt_x"/>
                                          </p:val>
                                        </p:tav>
                                        <p:tav tm="100000">
                                          <p:val>
                                            <p:strVal val="ppt_x"/>
                                          </p:val>
                                        </p:tav>
                                      </p:tavLst>
                                    </p:anim>
                                    <p:anim calcmode="lin" valueType="num">
                                      <p:cBhvr additive="base">
                                        <p:cTn id="35" dur="500"/>
                                        <p:tgtEl>
                                          <p:spTgt spid="20"/>
                                        </p:tgtEl>
                                        <p:attrNameLst>
                                          <p:attrName>ppt_y</p:attrName>
                                        </p:attrNameLst>
                                      </p:cBhvr>
                                      <p:tavLst>
                                        <p:tav tm="0">
                                          <p:val>
                                            <p:strVal val="ppt_y"/>
                                          </p:val>
                                        </p:tav>
                                        <p:tav tm="100000">
                                          <p:val>
                                            <p:strVal val="1+ppt_h/2"/>
                                          </p:val>
                                        </p:tav>
                                      </p:tavLst>
                                    </p:anim>
                                    <p:set>
                                      <p:cBhvr>
                                        <p:cTn id="36" dur="1" fill="hold">
                                          <p:stCondLst>
                                            <p:cond delay="499"/>
                                          </p:stCondLst>
                                        </p:cTn>
                                        <p:tgtEl>
                                          <p:spTgt spid="2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additive="base">
                                        <p:cTn id="41" dur="500" fill="hold"/>
                                        <p:tgtEl>
                                          <p:spTgt spid="21"/>
                                        </p:tgtEl>
                                        <p:attrNameLst>
                                          <p:attrName>ppt_x</p:attrName>
                                        </p:attrNameLst>
                                      </p:cBhvr>
                                      <p:tavLst>
                                        <p:tav tm="0">
                                          <p:val>
                                            <p:strVal val="1+#ppt_w/2"/>
                                          </p:val>
                                        </p:tav>
                                        <p:tav tm="100000">
                                          <p:val>
                                            <p:strVal val="#ppt_x"/>
                                          </p:val>
                                        </p:tav>
                                      </p:tavLst>
                                    </p:anim>
                                    <p:anim calcmode="lin" valueType="num">
                                      <p:cBhvr additive="base">
                                        <p:cTn id="4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fill="hold"/>
                                        <p:tgtEl>
                                          <p:spTgt spid="22"/>
                                        </p:tgtEl>
                                        <p:attrNameLst>
                                          <p:attrName>ppt_x</p:attrName>
                                        </p:attrNameLst>
                                      </p:cBhvr>
                                      <p:tavLst>
                                        <p:tav tm="0">
                                          <p:val>
                                            <p:strVal val="1+#ppt_w/2"/>
                                          </p:val>
                                        </p:tav>
                                        <p:tav tm="100000">
                                          <p:val>
                                            <p:strVal val="#ppt_x"/>
                                          </p:val>
                                        </p:tav>
                                      </p:tavLst>
                                    </p:anim>
                                    <p:anim calcmode="lin" valueType="num">
                                      <p:cBhvr additive="base">
                                        <p:cTn id="4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additive="base">
                                        <p:cTn id="53" dur="500" fill="hold"/>
                                        <p:tgtEl>
                                          <p:spTgt spid="23"/>
                                        </p:tgtEl>
                                        <p:attrNameLst>
                                          <p:attrName>ppt_x</p:attrName>
                                        </p:attrNameLst>
                                      </p:cBhvr>
                                      <p:tavLst>
                                        <p:tav tm="0">
                                          <p:val>
                                            <p:strVal val="1+#ppt_w/2"/>
                                          </p:val>
                                        </p:tav>
                                        <p:tav tm="100000">
                                          <p:val>
                                            <p:strVal val="#ppt_x"/>
                                          </p:val>
                                        </p:tav>
                                      </p:tavLst>
                                    </p:anim>
                                    <p:anim calcmode="lin" valueType="num">
                                      <p:cBhvr additive="base">
                                        <p:cTn id="5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1+#ppt_w/2"/>
                                          </p:val>
                                        </p:tav>
                                        <p:tav tm="100000">
                                          <p:val>
                                            <p:strVal val="#ppt_x"/>
                                          </p:val>
                                        </p:tav>
                                      </p:tavLst>
                                    </p:anim>
                                    <p:anim calcmode="lin" valueType="num">
                                      <p:cBhvr additive="base">
                                        <p:cTn id="6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additive="base">
                                        <p:cTn id="65" dur="500" fill="hold"/>
                                        <p:tgtEl>
                                          <p:spTgt spid="25"/>
                                        </p:tgtEl>
                                        <p:attrNameLst>
                                          <p:attrName>ppt_x</p:attrName>
                                        </p:attrNameLst>
                                      </p:cBhvr>
                                      <p:tavLst>
                                        <p:tav tm="0">
                                          <p:val>
                                            <p:strVal val="1+#ppt_w/2"/>
                                          </p:val>
                                        </p:tav>
                                        <p:tav tm="100000">
                                          <p:val>
                                            <p:strVal val="#ppt_x"/>
                                          </p:val>
                                        </p:tav>
                                      </p:tavLst>
                                    </p:anim>
                                    <p:anim calcmode="lin" valueType="num">
                                      <p:cBhvr additive="base">
                                        <p:cTn id="6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additive="base">
                                        <p:cTn id="77" dur="500" fill="hold"/>
                                        <p:tgtEl>
                                          <p:spTgt spid="26"/>
                                        </p:tgtEl>
                                        <p:attrNameLst>
                                          <p:attrName>ppt_x</p:attrName>
                                        </p:attrNameLst>
                                      </p:cBhvr>
                                      <p:tavLst>
                                        <p:tav tm="0">
                                          <p:val>
                                            <p:strVal val="1+#ppt_w/2"/>
                                          </p:val>
                                        </p:tav>
                                        <p:tav tm="100000">
                                          <p:val>
                                            <p:strVal val="#ppt_x"/>
                                          </p:val>
                                        </p:tav>
                                      </p:tavLst>
                                    </p:anim>
                                    <p:anim calcmode="lin" valueType="num">
                                      <p:cBhvr additive="base">
                                        <p:cTn id="7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additive="base">
                                        <p:cTn id="83" dur="500" fill="hold"/>
                                        <p:tgtEl>
                                          <p:spTgt spid="27"/>
                                        </p:tgtEl>
                                        <p:attrNameLst>
                                          <p:attrName>ppt_x</p:attrName>
                                        </p:attrNameLst>
                                      </p:cBhvr>
                                      <p:tavLst>
                                        <p:tav tm="0">
                                          <p:val>
                                            <p:strVal val="1+#ppt_w/2"/>
                                          </p:val>
                                        </p:tav>
                                        <p:tav tm="100000">
                                          <p:val>
                                            <p:strVal val="#ppt_x"/>
                                          </p:val>
                                        </p:tav>
                                      </p:tavLst>
                                    </p:anim>
                                    <p:anim calcmode="lin" valueType="num">
                                      <p:cBhvr additive="base">
                                        <p:cTn id="8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grpId="0" nodeType="click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500" fill="hold"/>
                                        <p:tgtEl>
                                          <p:spTgt spid="28"/>
                                        </p:tgtEl>
                                        <p:attrNameLst>
                                          <p:attrName>ppt_x</p:attrName>
                                        </p:attrNameLst>
                                      </p:cBhvr>
                                      <p:tavLst>
                                        <p:tav tm="0">
                                          <p:val>
                                            <p:strVal val="1+#ppt_w/2"/>
                                          </p:val>
                                        </p:tav>
                                        <p:tav tm="100000">
                                          <p:val>
                                            <p:strVal val="#ppt_x"/>
                                          </p:val>
                                        </p:tav>
                                      </p:tavLst>
                                    </p:anim>
                                    <p:anim calcmode="lin" valueType="num">
                                      <p:cBhvr additive="base">
                                        <p:cTn id="9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500" fill="hold"/>
                                        <p:tgtEl>
                                          <p:spTgt spid="29"/>
                                        </p:tgtEl>
                                        <p:attrNameLst>
                                          <p:attrName>ppt_x</p:attrName>
                                        </p:attrNameLst>
                                      </p:cBhvr>
                                      <p:tavLst>
                                        <p:tav tm="0">
                                          <p:val>
                                            <p:strVal val="1+#ppt_w/2"/>
                                          </p:val>
                                        </p:tav>
                                        <p:tav tm="100000">
                                          <p:val>
                                            <p:strVal val="#ppt_x"/>
                                          </p:val>
                                        </p:tav>
                                      </p:tavLst>
                                    </p:anim>
                                    <p:anim calcmode="lin" valueType="num">
                                      <p:cBhvr additive="base">
                                        <p:cTn id="9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30"/>
                                        </p:tgtEl>
                                        <p:attrNameLst>
                                          <p:attrName>style.visibility</p:attrName>
                                        </p:attrNameLst>
                                      </p:cBhvr>
                                      <p:to>
                                        <p:strVal val="visible"/>
                                      </p:to>
                                    </p:set>
                                    <p:anim calcmode="lin" valueType="num">
                                      <p:cBhvr additive="base">
                                        <p:cTn id="101" dur="500" fill="hold"/>
                                        <p:tgtEl>
                                          <p:spTgt spid="30"/>
                                        </p:tgtEl>
                                        <p:attrNameLst>
                                          <p:attrName>ppt_x</p:attrName>
                                        </p:attrNameLst>
                                      </p:cBhvr>
                                      <p:tavLst>
                                        <p:tav tm="0">
                                          <p:val>
                                            <p:strVal val="1+#ppt_w/2"/>
                                          </p:val>
                                        </p:tav>
                                        <p:tav tm="100000">
                                          <p:val>
                                            <p:strVal val="#ppt_x"/>
                                          </p:val>
                                        </p:tav>
                                      </p:tavLst>
                                    </p:anim>
                                    <p:anim calcmode="lin" valueType="num">
                                      <p:cBhvr additive="base">
                                        <p:cTn id="10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xit" presetSubtype="4" fill="hold" grpId="1" nodeType="clickEffect">
                                  <p:stCondLst>
                                    <p:cond delay="0"/>
                                  </p:stCondLst>
                                  <p:childTnLst>
                                    <p:anim calcmode="lin" valueType="num">
                                      <p:cBhvr additive="base">
                                        <p:cTn id="106" dur="500"/>
                                        <p:tgtEl>
                                          <p:spTgt spid="21"/>
                                        </p:tgtEl>
                                        <p:attrNameLst>
                                          <p:attrName>ppt_x</p:attrName>
                                        </p:attrNameLst>
                                      </p:cBhvr>
                                      <p:tavLst>
                                        <p:tav tm="0">
                                          <p:val>
                                            <p:strVal val="ppt_x"/>
                                          </p:val>
                                        </p:tav>
                                        <p:tav tm="100000">
                                          <p:val>
                                            <p:strVal val="ppt_x"/>
                                          </p:val>
                                        </p:tav>
                                      </p:tavLst>
                                    </p:anim>
                                    <p:anim calcmode="lin" valueType="num">
                                      <p:cBhvr additive="base">
                                        <p:cTn id="107" dur="500"/>
                                        <p:tgtEl>
                                          <p:spTgt spid="21"/>
                                        </p:tgtEl>
                                        <p:attrNameLst>
                                          <p:attrName>ppt_y</p:attrName>
                                        </p:attrNameLst>
                                      </p:cBhvr>
                                      <p:tavLst>
                                        <p:tav tm="0">
                                          <p:val>
                                            <p:strVal val="ppt_y"/>
                                          </p:val>
                                        </p:tav>
                                        <p:tav tm="100000">
                                          <p:val>
                                            <p:strVal val="1+ppt_h/2"/>
                                          </p:val>
                                        </p:tav>
                                      </p:tavLst>
                                    </p:anim>
                                    <p:set>
                                      <p:cBhvr>
                                        <p:cTn id="108" dur="1" fill="hold">
                                          <p:stCondLst>
                                            <p:cond delay="499"/>
                                          </p:stCondLst>
                                        </p:cTn>
                                        <p:tgtEl>
                                          <p:spTgt spid="21"/>
                                        </p:tgtEl>
                                        <p:attrNameLst>
                                          <p:attrName>style.visibility</p:attrName>
                                        </p:attrNameLst>
                                      </p:cBhvr>
                                      <p:to>
                                        <p:strVal val="hidden"/>
                                      </p:to>
                                    </p:set>
                                  </p:childTnLst>
                                </p:cTn>
                              </p:par>
                            </p:childTnLst>
                          </p:cTn>
                        </p:par>
                        <p:par>
                          <p:cTn id="109" fill="hold">
                            <p:stCondLst>
                              <p:cond delay="500"/>
                            </p:stCondLst>
                            <p:childTnLst>
                              <p:par>
                                <p:cTn id="110" presetID="2" presetClass="exit" presetSubtype="4" fill="hold" grpId="1" nodeType="afterEffect">
                                  <p:stCondLst>
                                    <p:cond delay="0"/>
                                  </p:stCondLst>
                                  <p:childTnLst>
                                    <p:anim calcmode="lin" valueType="num">
                                      <p:cBhvr additive="base">
                                        <p:cTn id="111" dur="500"/>
                                        <p:tgtEl>
                                          <p:spTgt spid="22"/>
                                        </p:tgtEl>
                                        <p:attrNameLst>
                                          <p:attrName>ppt_x</p:attrName>
                                        </p:attrNameLst>
                                      </p:cBhvr>
                                      <p:tavLst>
                                        <p:tav tm="0">
                                          <p:val>
                                            <p:strVal val="ppt_x"/>
                                          </p:val>
                                        </p:tav>
                                        <p:tav tm="100000">
                                          <p:val>
                                            <p:strVal val="ppt_x"/>
                                          </p:val>
                                        </p:tav>
                                      </p:tavLst>
                                    </p:anim>
                                    <p:anim calcmode="lin" valueType="num">
                                      <p:cBhvr additive="base">
                                        <p:cTn id="112" dur="500"/>
                                        <p:tgtEl>
                                          <p:spTgt spid="22"/>
                                        </p:tgtEl>
                                        <p:attrNameLst>
                                          <p:attrName>ppt_y</p:attrName>
                                        </p:attrNameLst>
                                      </p:cBhvr>
                                      <p:tavLst>
                                        <p:tav tm="0">
                                          <p:val>
                                            <p:strVal val="ppt_y"/>
                                          </p:val>
                                        </p:tav>
                                        <p:tav tm="100000">
                                          <p:val>
                                            <p:strVal val="1+ppt_h/2"/>
                                          </p:val>
                                        </p:tav>
                                      </p:tavLst>
                                    </p:anim>
                                    <p:set>
                                      <p:cBhvr>
                                        <p:cTn id="113" dur="1" fill="hold">
                                          <p:stCondLst>
                                            <p:cond delay="499"/>
                                          </p:stCondLst>
                                        </p:cTn>
                                        <p:tgtEl>
                                          <p:spTgt spid="22"/>
                                        </p:tgtEl>
                                        <p:attrNameLst>
                                          <p:attrName>style.visibility</p:attrName>
                                        </p:attrNameLst>
                                      </p:cBhvr>
                                      <p:to>
                                        <p:strVal val="hidden"/>
                                      </p:to>
                                    </p:set>
                                  </p:childTnLst>
                                </p:cTn>
                              </p:par>
                            </p:childTnLst>
                          </p:cTn>
                        </p:par>
                        <p:par>
                          <p:cTn id="114" fill="hold">
                            <p:stCondLst>
                              <p:cond delay="1000"/>
                            </p:stCondLst>
                            <p:childTnLst>
                              <p:par>
                                <p:cTn id="115" presetID="2" presetClass="exit" presetSubtype="4" fill="hold" grpId="1" nodeType="afterEffect">
                                  <p:stCondLst>
                                    <p:cond delay="0"/>
                                  </p:stCondLst>
                                  <p:childTnLst>
                                    <p:anim calcmode="lin" valueType="num">
                                      <p:cBhvr additive="base">
                                        <p:cTn id="116" dur="500"/>
                                        <p:tgtEl>
                                          <p:spTgt spid="23"/>
                                        </p:tgtEl>
                                        <p:attrNameLst>
                                          <p:attrName>ppt_x</p:attrName>
                                        </p:attrNameLst>
                                      </p:cBhvr>
                                      <p:tavLst>
                                        <p:tav tm="0">
                                          <p:val>
                                            <p:strVal val="ppt_x"/>
                                          </p:val>
                                        </p:tav>
                                        <p:tav tm="100000">
                                          <p:val>
                                            <p:strVal val="ppt_x"/>
                                          </p:val>
                                        </p:tav>
                                      </p:tavLst>
                                    </p:anim>
                                    <p:anim calcmode="lin" valueType="num">
                                      <p:cBhvr additive="base">
                                        <p:cTn id="117" dur="500"/>
                                        <p:tgtEl>
                                          <p:spTgt spid="23"/>
                                        </p:tgtEl>
                                        <p:attrNameLst>
                                          <p:attrName>ppt_y</p:attrName>
                                        </p:attrNameLst>
                                      </p:cBhvr>
                                      <p:tavLst>
                                        <p:tav tm="0">
                                          <p:val>
                                            <p:strVal val="ppt_y"/>
                                          </p:val>
                                        </p:tav>
                                        <p:tav tm="100000">
                                          <p:val>
                                            <p:strVal val="1+ppt_h/2"/>
                                          </p:val>
                                        </p:tav>
                                      </p:tavLst>
                                    </p:anim>
                                    <p:set>
                                      <p:cBhvr>
                                        <p:cTn id="118" dur="1" fill="hold">
                                          <p:stCondLst>
                                            <p:cond delay="499"/>
                                          </p:stCondLst>
                                        </p:cTn>
                                        <p:tgtEl>
                                          <p:spTgt spid="23"/>
                                        </p:tgtEl>
                                        <p:attrNameLst>
                                          <p:attrName>style.visibility</p:attrName>
                                        </p:attrNameLst>
                                      </p:cBhvr>
                                      <p:to>
                                        <p:strVal val="hidden"/>
                                      </p:to>
                                    </p:set>
                                  </p:childTnLst>
                                </p:cTn>
                              </p:par>
                            </p:childTnLst>
                          </p:cTn>
                        </p:par>
                        <p:par>
                          <p:cTn id="119" fill="hold">
                            <p:stCondLst>
                              <p:cond delay="1500"/>
                            </p:stCondLst>
                            <p:childTnLst>
                              <p:par>
                                <p:cTn id="120" presetID="2" presetClass="exit" presetSubtype="4" fill="hold" grpId="1" nodeType="afterEffect">
                                  <p:stCondLst>
                                    <p:cond delay="0"/>
                                  </p:stCondLst>
                                  <p:childTnLst>
                                    <p:anim calcmode="lin" valueType="num">
                                      <p:cBhvr additive="base">
                                        <p:cTn id="121" dur="500"/>
                                        <p:tgtEl>
                                          <p:spTgt spid="24"/>
                                        </p:tgtEl>
                                        <p:attrNameLst>
                                          <p:attrName>ppt_x</p:attrName>
                                        </p:attrNameLst>
                                      </p:cBhvr>
                                      <p:tavLst>
                                        <p:tav tm="0">
                                          <p:val>
                                            <p:strVal val="ppt_x"/>
                                          </p:val>
                                        </p:tav>
                                        <p:tav tm="100000">
                                          <p:val>
                                            <p:strVal val="ppt_x"/>
                                          </p:val>
                                        </p:tav>
                                      </p:tavLst>
                                    </p:anim>
                                    <p:anim calcmode="lin" valueType="num">
                                      <p:cBhvr additive="base">
                                        <p:cTn id="122" dur="500"/>
                                        <p:tgtEl>
                                          <p:spTgt spid="24"/>
                                        </p:tgtEl>
                                        <p:attrNameLst>
                                          <p:attrName>ppt_y</p:attrName>
                                        </p:attrNameLst>
                                      </p:cBhvr>
                                      <p:tavLst>
                                        <p:tav tm="0">
                                          <p:val>
                                            <p:strVal val="ppt_y"/>
                                          </p:val>
                                        </p:tav>
                                        <p:tav tm="100000">
                                          <p:val>
                                            <p:strVal val="1+ppt_h/2"/>
                                          </p:val>
                                        </p:tav>
                                      </p:tavLst>
                                    </p:anim>
                                    <p:set>
                                      <p:cBhvr>
                                        <p:cTn id="123" dur="1" fill="hold">
                                          <p:stCondLst>
                                            <p:cond delay="499"/>
                                          </p:stCondLst>
                                        </p:cTn>
                                        <p:tgtEl>
                                          <p:spTgt spid="24"/>
                                        </p:tgtEl>
                                        <p:attrNameLst>
                                          <p:attrName>style.visibility</p:attrName>
                                        </p:attrNameLst>
                                      </p:cBhvr>
                                      <p:to>
                                        <p:strVal val="hidden"/>
                                      </p:to>
                                    </p:set>
                                  </p:childTnLst>
                                </p:cTn>
                              </p:par>
                            </p:childTnLst>
                          </p:cTn>
                        </p:par>
                        <p:par>
                          <p:cTn id="124" fill="hold">
                            <p:stCondLst>
                              <p:cond delay="2000"/>
                            </p:stCondLst>
                            <p:childTnLst>
                              <p:par>
                                <p:cTn id="125" presetID="2" presetClass="exit" presetSubtype="4" fill="hold" grpId="1" nodeType="afterEffect">
                                  <p:stCondLst>
                                    <p:cond delay="0"/>
                                  </p:stCondLst>
                                  <p:childTnLst>
                                    <p:anim calcmode="lin" valueType="num">
                                      <p:cBhvr additive="base">
                                        <p:cTn id="126" dur="500"/>
                                        <p:tgtEl>
                                          <p:spTgt spid="25"/>
                                        </p:tgtEl>
                                        <p:attrNameLst>
                                          <p:attrName>ppt_x</p:attrName>
                                        </p:attrNameLst>
                                      </p:cBhvr>
                                      <p:tavLst>
                                        <p:tav tm="0">
                                          <p:val>
                                            <p:strVal val="ppt_x"/>
                                          </p:val>
                                        </p:tav>
                                        <p:tav tm="100000">
                                          <p:val>
                                            <p:strVal val="ppt_x"/>
                                          </p:val>
                                        </p:tav>
                                      </p:tavLst>
                                    </p:anim>
                                    <p:anim calcmode="lin" valueType="num">
                                      <p:cBhvr additive="base">
                                        <p:cTn id="127" dur="500"/>
                                        <p:tgtEl>
                                          <p:spTgt spid="25"/>
                                        </p:tgtEl>
                                        <p:attrNameLst>
                                          <p:attrName>ppt_y</p:attrName>
                                        </p:attrNameLst>
                                      </p:cBhvr>
                                      <p:tavLst>
                                        <p:tav tm="0">
                                          <p:val>
                                            <p:strVal val="ppt_y"/>
                                          </p:val>
                                        </p:tav>
                                        <p:tav tm="100000">
                                          <p:val>
                                            <p:strVal val="1+ppt_h/2"/>
                                          </p:val>
                                        </p:tav>
                                      </p:tavLst>
                                    </p:anim>
                                    <p:set>
                                      <p:cBhvr>
                                        <p:cTn id="128" dur="1" fill="hold">
                                          <p:stCondLst>
                                            <p:cond delay="499"/>
                                          </p:stCondLst>
                                        </p:cTn>
                                        <p:tgtEl>
                                          <p:spTgt spid="25"/>
                                        </p:tgtEl>
                                        <p:attrNameLst>
                                          <p:attrName>style.visibility</p:attrName>
                                        </p:attrNameLst>
                                      </p:cBhvr>
                                      <p:to>
                                        <p:strVal val="hidden"/>
                                      </p:to>
                                    </p:set>
                                  </p:childTnLst>
                                </p:cTn>
                              </p:par>
                            </p:childTnLst>
                          </p:cTn>
                        </p:par>
                        <p:par>
                          <p:cTn id="129" fill="hold">
                            <p:stCondLst>
                              <p:cond delay="2500"/>
                            </p:stCondLst>
                            <p:childTnLst>
                              <p:par>
                                <p:cTn id="130" presetID="2" presetClass="exit" presetSubtype="4" fill="hold" grpId="1" nodeType="afterEffect">
                                  <p:stCondLst>
                                    <p:cond delay="0"/>
                                  </p:stCondLst>
                                  <p:childTnLst>
                                    <p:anim calcmode="lin" valueType="num">
                                      <p:cBhvr additive="base">
                                        <p:cTn id="131" dur="500"/>
                                        <p:tgtEl>
                                          <p:spTgt spid="26"/>
                                        </p:tgtEl>
                                        <p:attrNameLst>
                                          <p:attrName>ppt_x</p:attrName>
                                        </p:attrNameLst>
                                      </p:cBhvr>
                                      <p:tavLst>
                                        <p:tav tm="0">
                                          <p:val>
                                            <p:strVal val="ppt_x"/>
                                          </p:val>
                                        </p:tav>
                                        <p:tav tm="100000">
                                          <p:val>
                                            <p:strVal val="ppt_x"/>
                                          </p:val>
                                        </p:tav>
                                      </p:tavLst>
                                    </p:anim>
                                    <p:anim calcmode="lin" valueType="num">
                                      <p:cBhvr additive="base">
                                        <p:cTn id="132" dur="500"/>
                                        <p:tgtEl>
                                          <p:spTgt spid="26"/>
                                        </p:tgtEl>
                                        <p:attrNameLst>
                                          <p:attrName>ppt_y</p:attrName>
                                        </p:attrNameLst>
                                      </p:cBhvr>
                                      <p:tavLst>
                                        <p:tav tm="0">
                                          <p:val>
                                            <p:strVal val="ppt_y"/>
                                          </p:val>
                                        </p:tav>
                                        <p:tav tm="100000">
                                          <p:val>
                                            <p:strVal val="1+ppt_h/2"/>
                                          </p:val>
                                        </p:tav>
                                      </p:tavLst>
                                    </p:anim>
                                    <p:set>
                                      <p:cBhvr>
                                        <p:cTn id="133" dur="1" fill="hold">
                                          <p:stCondLst>
                                            <p:cond delay="499"/>
                                          </p:stCondLst>
                                        </p:cTn>
                                        <p:tgtEl>
                                          <p:spTgt spid="26"/>
                                        </p:tgtEl>
                                        <p:attrNameLst>
                                          <p:attrName>style.visibility</p:attrName>
                                        </p:attrNameLst>
                                      </p:cBhvr>
                                      <p:to>
                                        <p:strVal val="hidden"/>
                                      </p:to>
                                    </p:set>
                                  </p:childTnLst>
                                </p:cTn>
                              </p:par>
                            </p:childTnLst>
                          </p:cTn>
                        </p:par>
                        <p:par>
                          <p:cTn id="134" fill="hold">
                            <p:stCondLst>
                              <p:cond delay="3000"/>
                            </p:stCondLst>
                            <p:childTnLst>
                              <p:par>
                                <p:cTn id="135" presetID="2" presetClass="exit" presetSubtype="4" fill="hold" grpId="1" nodeType="afterEffect">
                                  <p:stCondLst>
                                    <p:cond delay="0"/>
                                  </p:stCondLst>
                                  <p:childTnLst>
                                    <p:anim calcmode="lin" valueType="num">
                                      <p:cBhvr additive="base">
                                        <p:cTn id="136" dur="500"/>
                                        <p:tgtEl>
                                          <p:spTgt spid="27"/>
                                        </p:tgtEl>
                                        <p:attrNameLst>
                                          <p:attrName>ppt_x</p:attrName>
                                        </p:attrNameLst>
                                      </p:cBhvr>
                                      <p:tavLst>
                                        <p:tav tm="0">
                                          <p:val>
                                            <p:strVal val="ppt_x"/>
                                          </p:val>
                                        </p:tav>
                                        <p:tav tm="100000">
                                          <p:val>
                                            <p:strVal val="ppt_x"/>
                                          </p:val>
                                        </p:tav>
                                      </p:tavLst>
                                    </p:anim>
                                    <p:anim calcmode="lin" valueType="num">
                                      <p:cBhvr additive="base">
                                        <p:cTn id="137" dur="500"/>
                                        <p:tgtEl>
                                          <p:spTgt spid="27"/>
                                        </p:tgtEl>
                                        <p:attrNameLst>
                                          <p:attrName>ppt_y</p:attrName>
                                        </p:attrNameLst>
                                      </p:cBhvr>
                                      <p:tavLst>
                                        <p:tav tm="0">
                                          <p:val>
                                            <p:strVal val="ppt_y"/>
                                          </p:val>
                                        </p:tav>
                                        <p:tav tm="100000">
                                          <p:val>
                                            <p:strVal val="1+ppt_h/2"/>
                                          </p:val>
                                        </p:tav>
                                      </p:tavLst>
                                    </p:anim>
                                    <p:set>
                                      <p:cBhvr>
                                        <p:cTn id="138" dur="1" fill="hold">
                                          <p:stCondLst>
                                            <p:cond delay="499"/>
                                          </p:stCondLst>
                                        </p:cTn>
                                        <p:tgtEl>
                                          <p:spTgt spid="27"/>
                                        </p:tgtEl>
                                        <p:attrNameLst>
                                          <p:attrName>style.visibility</p:attrName>
                                        </p:attrNameLst>
                                      </p:cBhvr>
                                      <p:to>
                                        <p:strVal val="hidden"/>
                                      </p:to>
                                    </p:set>
                                  </p:childTnLst>
                                </p:cTn>
                              </p:par>
                            </p:childTnLst>
                          </p:cTn>
                        </p:par>
                        <p:par>
                          <p:cTn id="139" fill="hold">
                            <p:stCondLst>
                              <p:cond delay="3500"/>
                            </p:stCondLst>
                            <p:childTnLst>
                              <p:par>
                                <p:cTn id="140" presetID="2" presetClass="exit" presetSubtype="4" fill="hold" grpId="1" nodeType="afterEffect">
                                  <p:stCondLst>
                                    <p:cond delay="0"/>
                                  </p:stCondLst>
                                  <p:childTnLst>
                                    <p:anim calcmode="lin" valueType="num">
                                      <p:cBhvr additive="base">
                                        <p:cTn id="141" dur="500"/>
                                        <p:tgtEl>
                                          <p:spTgt spid="28"/>
                                        </p:tgtEl>
                                        <p:attrNameLst>
                                          <p:attrName>ppt_x</p:attrName>
                                        </p:attrNameLst>
                                      </p:cBhvr>
                                      <p:tavLst>
                                        <p:tav tm="0">
                                          <p:val>
                                            <p:strVal val="ppt_x"/>
                                          </p:val>
                                        </p:tav>
                                        <p:tav tm="100000">
                                          <p:val>
                                            <p:strVal val="ppt_x"/>
                                          </p:val>
                                        </p:tav>
                                      </p:tavLst>
                                    </p:anim>
                                    <p:anim calcmode="lin" valueType="num">
                                      <p:cBhvr additive="base">
                                        <p:cTn id="142" dur="500"/>
                                        <p:tgtEl>
                                          <p:spTgt spid="28"/>
                                        </p:tgtEl>
                                        <p:attrNameLst>
                                          <p:attrName>ppt_y</p:attrName>
                                        </p:attrNameLst>
                                      </p:cBhvr>
                                      <p:tavLst>
                                        <p:tav tm="0">
                                          <p:val>
                                            <p:strVal val="ppt_y"/>
                                          </p:val>
                                        </p:tav>
                                        <p:tav tm="100000">
                                          <p:val>
                                            <p:strVal val="1+ppt_h/2"/>
                                          </p:val>
                                        </p:tav>
                                      </p:tavLst>
                                    </p:anim>
                                    <p:set>
                                      <p:cBhvr>
                                        <p:cTn id="143" dur="1" fill="hold">
                                          <p:stCondLst>
                                            <p:cond delay="499"/>
                                          </p:stCondLst>
                                        </p:cTn>
                                        <p:tgtEl>
                                          <p:spTgt spid="28"/>
                                        </p:tgtEl>
                                        <p:attrNameLst>
                                          <p:attrName>style.visibility</p:attrName>
                                        </p:attrNameLst>
                                      </p:cBhvr>
                                      <p:to>
                                        <p:strVal val="hidden"/>
                                      </p:to>
                                    </p:set>
                                  </p:childTnLst>
                                </p:cTn>
                              </p:par>
                            </p:childTnLst>
                          </p:cTn>
                        </p:par>
                        <p:par>
                          <p:cTn id="144" fill="hold">
                            <p:stCondLst>
                              <p:cond delay="4000"/>
                            </p:stCondLst>
                            <p:childTnLst>
                              <p:par>
                                <p:cTn id="145" presetID="2" presetClass="exit" presetSubtype="4" fill="hold" grpId="1" nodeType="afterEffect">
                                  <p:stCondLst>
                                    <p:cond delay="0"/>
                                  </p:stCondLst>
                                  <p:childTnLst>
                                    <p:anim calcmode="lin" valueType="num">
                                      <p:cBhvr additive="base">
                                        <p:cTn id="146" dur="500"/>
                                        <p:tgtEl>
                                          <p:spTgt spid="29"/>
                                        </p:tgtEl>
                                        <p:attrNameLst>
                                          <p:attrName>ppt_x</p:attrName>
                                        </p:attrNameLst>
                                      </p:cBhvr>
                                      <p:tavLst>
                                        <p:tav tm="0">
                                          <p:val>
                                            <p:strVal val="ppt_x"/>
                                          </p:val>
                                        </p:tav>
                                        <p:tav tm="100000">
                                          <p:val>
                                            <p:strVal val="ppt_x"/>
                                          </p:val>
                                        </p:tav>
                                      </p:tavLst>
                                    </p:anim>
                                    <p:anim calcmode="lin" valueType="num">
                                      <p:cBhvr additive="base">
                                        <p:cTn id="147" dur="500"/>
                                        <p:tgtEl>
                                          <p:spTgt spid="29"/>
                                        </p:tgtEl>
                                        <p:attrNameLst>
                                          <p:attrName>ppt_y</p:attrName>
                                        </p:attrNameLst>
                                      </p:cBhvr>
                                      <p:tavLst>
                                        <p:tav tm="0">
                                          <p:val>
                                            <p:strVal val="ppt_y"/>
                                          </p:val>
                                        </p:tav>
                                        <p:tav tm="100000">
                                          <p:val>
                                            <p:strVal val="1+ppt_h/2"/>
                                          </p:val>
                                        </p:tav>
                                      </p:tavLst>
                                    </p:anim>
                                    <p:set>
                                      <p:cBhvr>
                                        <p:cTn id="148" dur="1" fill="hold">
                                          <p:stCondLst>
                                            <p:cond delay="499"/>
                                          </p:stCondLst>
                                        </p:cTn>
                                        <p:tgtEl>
                                          <p:spTgt spid="29"/>
                                        </p:tgtEl>
                                        <p:attrNameLst>
                                          <p:attrName>style.visibility</p:attrName>
                                        </p:attrNameLst>
                                      </p:cBhvr>
                                      <p:to>
                                        <p:strVal val="hidden"/>
                                      </p:to>
                                    </p:set>
                                  </p:childTnLst>
                                </p:cTn>
                              </p:par>
                            </p:childTnLst>
                          </p:cTn>
                        </p:par>
                        <p:par>
                          <p:cTn id="149" fill="hold">
                            <p:stCondLst>
                              <p:cond delay="4500"/>
                            </p:stCondLst>
                            <p:childTnLst>
                              <p:par>
                                <p:cTn id="150" presetID="2" presetClass="exit" presetSubtype="4" fill="hold" grpId="1" nodeType="afterEffect">
                                  <p:stCondLst>
                                    <p:cond delay="0"/>
                                  </p:stCondLst>
                                  <p:childTnLst>
                                    <p:anim calcmode="lin" valueType="num">
                                      <p:cBhvr additive="base">
                                        <p:cTn id="151" dur="500"/>
                                        <p:tgtEl>
                                          <p:spTgt spid="30"/>
                                        </p:tgtEl>
                                        <p:attrNameLst>
                                          <p:attrName>ppt_x</p:attrName>
                                        </p:attrNameLst>
                                      </p:cBhvr>
                                      <p:tavLst>
                                        <p:tav tm="0">
                                          <p:val>
                                            <p:strVal val="ppt_x"/>
                                          </p:val>
                                        </p:tav>
                                        <p:tav tm="100000">
                                          <p:val>
                                            <p:strVal val="ppt_x"/>
                                          </p:val>
                                        </p:tav>
                                      </p:tavLst>
                                    </p:anim>
                                    <p:anim calcmode="lin" valueType="num">
                                      <p:cBhvr additive="base">
                                        <p:cTn id="152" dur="500"/>
                                        <p:tgtEl>
                                          <p:spTgt spid="30"/>
                                        </p:tgtEl>
                                        <p:attrNameLst>
                                          <p:attrName>ppt_y</p:attrName>
                                        </p:attrNameLst>
                                      </p:cBhvr>
                                      <p:tavLst>
                                        <p:tav tm="0">
                                          <p:val>
                                            <p:strVal val="ppt_y"/>
                                          </p:val>
                                        </p:tav>
                                        <p:tav tm="100000">
                                          <p:val>
                                            <p:strVal val="1+ppt_h/2"/>
                                          </p:val>
                                        </p:tav>
                                      </p:tavLst>
                                    </p:anim>
                                    <p:set>
                                      <p:cBhvr>
                                        <p:cTn id="153" dur="1" fill="hold">
                                          <p:stCondLst>
                                            <p:cond delay="499"/>
                                          </p:stCondLst>
                                        </p:cTn>
                                        <p:tgtEl>
                                          <p:spTgt spid="30"/>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2" presetClass="entr" presetSubtype="2" fill="hold" grpId="0" nodeType="clickEffect">
                                  <p:stCondLst>
                                    <p:cond delay="0"/>
                                  </p:stCondLst>
                                  <p:childTnLst>
                                    <p:set>
                                      <p:cBhvr>
                                        <p:cTn id="157" dur="1" fill="hold">
                                          <p:stCondLst>
                                            <p:cond delay="0"/>
                                          </p:stCondLst>
                                        </p:cTn>
                                        <p:tgtEl>
                                          <p:spTgt spid="31"/>
                                        </p:tgtEl>
                                        <p:attrNameLst>
                                          <p:attrName>style.visibility</p:attrName>
                                        </p:attrNameLst>
                                      </p:cBhvr>
                                      <p:to>
                                        <p:strVal val="visible"/>
                                      </p:to>
                                    </p:set>
                                    <p:anim calcmode="lin" valueType="num">
                                      <p:cBhvr additive="base">
                                        <p:cTn id="158" dur="500" fill="hold"/>
                                        <p:tgtEl>
                                          <p:spTgt spid="31"/>
                                        </p:tgtEl>
                                        <p:attrNameLst>
                                          <p:attrName>ppt_x</p:attrName>
                                        </p:attrNameLst>
                                      </p:cBhvr>
                                      <p:tavLst>
                                        <p:tav tm="0">
                                          <p:val>
                                            <p:strVal val="1+#ppt_w/2"/>
                                          </p:val>
                                        </p:tav>
                                        <p:tav tm="100000">
                                          <p:val>
                                            <p:strVal val="#ppt_x"/>
                                          </p:val>
                                        </p:tav>
                                      </p:tavLst>
                                    </p:anim>
                                    <p:anim calcmode="lin" valueType="num">
                                      <p:cBhvr additive="base">
                                        <p:cTn id="159"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2" fill="hold" grpId="0" nodeType="clickEffect">
                                  <p:stCondLst>
                                    <p:cond delay="0"/>
                                  </p:stCondLst>
                                  <p:childTnLst>
                                    <p:set>
                                      <p:cBhvr>
                                        <p:cTn id="163" dur="1" fill="hold">
                                          <p:stCondLst>
                                            <p:cond delay="0"/>
                                          </p:stCondLst>
                                        </p:cTn>
                                        <p:tgtEl>
                                          <p:spTgt spid="32"/>
                                        </p:tgtEl>
                                        <p:attrNameLst>
                                          <p:attrName>style.visibility</p:attrName>
                                        </p:attrNameLst>
                                      </p:cBhvr>
                                      <p:to>
                                        <p:strVal val="visible"/>
                                      </p:to>
                                    </p:set>
                                    <p:anim calcmode="lin" valueType="num">
                                      <p:cBhvr additive="base">
                                        <p:cTn id="164" dur="500" fill="hold"/>
                                        <p:tgtEl>
                                          <p:spTgt spid="32"/>
                                        </p:tgtEl>
                                        <p:attrNameLst>
                                          <p:attrName>ppt_x</p:attrName>
                                        </p:attrNameLst>
                                      </p:cBhvr>
                                      <p:tavLst>
                                        <p:tav tm="0">
                                          <p:val>
                                            <p:strVal val="1+#ppt_w/2"/>
                                          </p:val>
                                        </p:tav>
                                        <p:tav tm="100000">
                                          <p:val>
                                            <p:strVal val="#ppt_x"/>
                                          </p:val>
                                        </p:tav>
                                      </p:tavLst>
                                    </p:anim>
                                    <p:anim calcmode="lin" valueType="num">
                                      <p:cBhvr additive="base">
                                        <p:cTn id="165"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2" fill="hold" grpId="0" nodeType="clickEffect">
                                  <p:stCondLst>
                                    <p:cond delay="0"/>
                                  </p:stCondLst>
                                  <p:childTnLst>
                                    <p:set>
                                      <p:cBhvr>
                                        <p:cTn id="169" dur="1" fill="hold">
                                          <p:stCondLst>
                                            <p:cond delay="0"/>
                                          </p:stCondLst>
                                        </p:cTn>
                                        <p:tgtEl>
                                          <p:spTgt spid="33"/>
                                        </p:tgtEl>
                                        <p:attrNameLst>
                                          <p:attrName>style.visibility</p:attrName>
                                        </p:attrNameLst>
                                      </p:cBhvr>
                                      <p:to>
                                        <p:strVal val="visible"/>
                                      </p:to>
                                    </p:set>
                                    <p:anim calcmode="lin" valueType="num">
                                      <p:cBhvr additive="base">
                                        <p:cTn id="170" dur="500" fill="hold"/>
                                        <p:tgtEl>
                                          <p:spTgt spid="33"/>
                                        </p:tgtEl>
                                        <p:attrNameLst>
                                          <p:attrName>ppt_x</p:attrName>
                                        </p:attrNameLst>
                                      </p:cBhvr>
                                      <p:tavLst>
                                        <p:tav tm="0">
                                          <p:val>
                                            <p:strVal val="1+#ppt_w/2"/>
                                          </p:val>
                                        </p:tav>
                                        <p:tav tm="100000">
                                          <p:val>
                                            <p:strVal val="#ppt_x"/>
                                          </p:val>
                                        </p:tav>
                                      </p:tavLst>
                                    </p:anim>
                                    <p:anim calcmode="lin" valueType="num">
                                      <p:cBhvr additive="base">
                                        <p:cTn id="171"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72" fill="hold">
                      <p:stCondLst>
                        <p:cond delay="indefinite"/>
                      </p:stCondLst>
                      <p:childTnLst>
                        <p:par>
                          <p:cTn id="173" fill="hold">
                            <p:stCondLst>
                              <p:cond delay="0"/>
                            </p:stCondLst>
                            <p:childTnLst>
                              <p:par>
                                <p:cTn id="174" presetID="2" presetClass="entr" presetSubtype="2" fill="hold" grpId="0" nodeType="clickEffect">
                                  <p:stCondLst>
                                    <p:cond delay="0"/>
                                  </p:stCondLst>
                                  <p:childTnLst>
                                    <p:set>
                                      <p:cBhvr>
                                        <p:cTn id="175" dur="1" fill="hold">
                                          <p:stCondLst>
                                            <p:cond delay="0"/>
                                          </p:stCondLst>
                                        </p:cTn>
                                        <p:tgtEl>
                                          <p:spTgt spid="34"/>
                                        </p:tgtEl>
                                        <p:attrNameLst>
                                          <p:attrName>style.visibility</p:attrName>
                                        </p:attrNameLst>
                                      </p:cBhvr>
                                      <p:to>
                                        <p:strVal val="visible"/>
                                      </p:to>
                                    </p:set>
                                    <p:anim calcmode="lin" valueType="num">
                                      <p:cBhvr additive="base">
                                        <p:cTn id="176" dur="500" fill="hold"/>
                                        <p:tgtEl>
                                          <p:spTgt spid="34"/>
                                        </p:tgtEl>
                                        <p:attrNameLst>
                                          <p:attrName>ppt_x</p:attrName>
                                        </p:attrNameLst>
                                      </p:cBhvr>
                                      <p:tavLst>
                                        <p:tav tm="0">
                                          <p:val>
                                            <p:strVal val="1+#ppt_w/2"/>
                                          </p:val>
                                        </p:tav>
                                        <p:tav tm="100000">
                                          <p:val>
                                            <p:strVal val="#ppt_x"/>
                                          </p:val>
                                        </p:tav>
                                      </p:tavLst>
                                    </p:anim>
                                    <p:anim calcmode="lin" valueType="num">
                                      <p:cBhvr additive="base">
                                        <p:cTn id="177"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xit" presetSubtype="4" fill="hold" grpId="1" nodeType="clickEffect">
                                  <p:stCondLst>
                                    <p:cond delay="0"/>
                                  </p:stCondLst>
                                  <p:childTnLst>
                                    <p:anim calcmode="lin" valueType="num">
                                      <p:cBhvr additive="base">
                                        <p:cTn id="181" dur="500"/>
                                        <p:tgtEl>
                                          <p:spTgt spid="31"/>
                                        </p:tgtEl>
                                        <p:attrNameLst>
                                          <p:attrName>ppt_x</p:attrName>
                                        </p:attrNameLst>
                                      </p:cBhvr>
                                      <p:tavLst>
                                        <p:tav tm="0">
                                          <p:val>
                                            <p:strVal val="ppt_x"/>
                                          </p:val>
                                        </p:tav>
                                        <p:tav tm="100000">
                                          <p:val>
                                            <p:strVal val="ppt_x"/>
                                          </p:val>
                                        </p:tav>
                                      </p:tavLst>
                                    </p:anim>
                                    <p:anim calcmode="lin" valueType="num">
                                      <p:cBhvr additive="base">
                                        <p:cTn id="182" dur="500"/>
                                        <p:tgtEl>
                                          <p:spTgt spid="31"/>
                                        </p:tgtEl>
                                        <p:attrNameLst>
                                          <p:attrName>ppt_y</p:attrName>
                                        </p:attrNameLst>
                                      </p:cBhvr>
                                      <p:tavLst>
                                        <p:tav tm="0">
                                          <p:val>
                                            <p:strVal val="ppt_y"/>
                                          </p:val>
                                        </p:tav>
                                        <p:tav tm="100000">
                                          <p:val>
                                            <p:strVal val="1+ppt_h/2"/>
                                          </p:val>
                                        </p:tav>
                                      </p:tavLst>
                                    </p:anim>
                                    <p:set>
                                      <p:cBhvr>
                                        <p:cTn id="183" dur="1" fill="hold">
                                          <p:stCondLst>
                                            <p:cond delay="499"/>
                                          </p:stCondLst>
                                        </p:cTn>
                                        <p:tgtEl>
                                          <p:spTgt spid="31"/>
                                        </p:tgtEl>
                                        <p:attrNameLst>
                                          <p:attrName>style.visibility</p:attrName>
                                        </p:attrNameLst>
                                      </p:cBhvr>
                                      <p:to>
                                        <p:strVal val="hidden"/>
                                      </p:to>
                                    </p:set>
                                  </p:childTnLst>
                                </p:cTn>
                              </p:par>
                              <p:par>
                                <p:cTn id="184" presetID="2" presetClass="exit" presetSubtype="4" fill="hold" grpId="1" nodeType="withEffect">
                                  <p:stCondLst>
                                    <p:cond delay="0"/>
                                  </p:stCondLst>
                                  <p:childTnLst>
                                    <p:anim calcmode="lin" valueType="num">
                                      <p:cBhvr additive="base">
                                        <p:cTn id="185" dur="500"/>
                                        <p:tgtEl>
                                          <p:spTgt spid="32"/>
                                        </p:tgtEl>
                                        <p:attrNameLst>
                                          <p:attrName>ppt_x</p:attrName>
                                        </p:attrNameLst>
                                      </p:cBhvr>
                                      <p:tavLst>
                                        <p:tav tm="0">
                                          <p:val>
                                            <p:strVal val="ppt_x"/>
                                          </p:val>
                                        </p:tav>
                                        <p:tav tm="100000">
                                          <p:val>
                                            <p:strVal val="ppt_x"/>
                                          </p:val>
                                        </p:tav>
                                      </p:tavLst>
                                    </p:anim>
                                    <p:anim calcmode="lin" valueType="num">
                                      <p:cBhvr additive="base">
                                        <p:cTn id="186" dur="500"/>
                                        <p:tgtEl>
                                          <p:spTgt spid="32"/>
                                        </p:tgtEl>
                                        <p:attrNameLst>
                                          <p:attrName>ppt_y</p:attrName>
                                        </p:attrNameLst>
                                      </p:cBhvr>
                                      <p:tavLst>
                                        <p:tav tm="0">
                                          <p:val>
                                            <p:strVal val="ppt_y"/>
                                          </p:val>
                                        </p:tav>
                                        <p:tav tm="100000">
                                          <p:val>
                                            <p:strVal val="1+ppt_h/2"/>
                                          </p:val>
                                        </p:tav>
                                      </p:tavLst>
                                    </p:anim>
                                    <p:set>
                                      <p:cBhvr>
                                        <p:cTn id="187" dur="1" fill="hold">
                                          <p:stCondLst>
                                            <p:cond delay="499"/>
                                          </p:stCondLst>
                                        </p:cTn>
                                        <p:tgtEl>
                                          <p:spTgt spid="32"/>
                                        </p:tgtEl>
                                        <p:attrNameLst>
                                          <p:attrName>style.visibility</p:attrName>
                                        </p:attrNameLst>
                                      </p:cBhvr>
                                      <p:to>
                                        <p:strVal val="hidden"/>
                                      </p:to>
                                    </p:set>
                                  </p:childTnLst>
                                </p:cTn>
                              </p:par>
                              <p:par>
                                <p:cTn id="188" presetID="2" presetClass="exit" presetSubtype="4" fill="hold" grpId="1" nodeType="withEffect">
                                  <p:stCondLst>
                                    <p:cond delay="0"/>
                                  </p:stCondLst>
                                  <p:childTnLst>
                                    <p:anim calcmode="lin" valueType="num">
                                      <p:cBhvr additive="base">
                                        <p:cTn id="189" dur="500"/>
                                        <p:tgtEl>
                                          <p:spTgt spid="33"/>
                                        </p:tgtEl>
                                        <p:attrNameLst>
                                          <p:attrName>ppt_x</p:attrName>
                                        </p:attrNameLst>
                                      </p:cBhvr>
                                      <p:tavLst>
                                        <p:tav tm="0">
                                          <p:val>
                                            <p:strVal val="ppt_x"/>
                                          </p:val>
                                        </p:tav>
                                        <p:tav tm="100000">
                                          <p:val>
                                            <p:strVal val="ppt_x"/>
                                          </p:val>
                                        </p:tav>
                                      </p:tavLst>
                                    </p:anim>
                                    <p:anim calcmode="lin" valueType="num">
                                      <p:cBhvr additive="base">
                                        <p:cTn id="190" dur="500"/>
                                        <p:tgtEl>
                                          <p:spTgt spid="33"/>
                                        </p:tgtEl>
                                        <p:attrNameLst>
                                          <p:attrName>ppt_y</p:attrName>
                                        </p:attrNameLst>
                                      </p:cBhvr>
                                      <p:tavLst>
                                        <p:tav tm="0">
                                          <p:val>
                                            <p:strVal val="ppt_y"/>
                                          </p:val>
                                        </p:tav>
                                        <p:tav tm="100000">
                                          <p:val>
                                            <p:strVal val="1+ppt_h/2"/>
                                          </p:val>
                                        </p:tav>
                                      </p:tavLst>
                                    </p:anim>
                                    <p:set>
                                      <p:cBhvr>
                                        <p:cTn id="191" dur="1" fill="hold">
                                          <p:stCondLst>
                                            <p:cond delay="499"/>
                                          </p:stCondLst>
                                        </p:cTn>
                                        <p:tgtEl>
                                          <p:spTgt spid="33"/>
                                        </p:tgtEl>
                                        <p:attrNameLst>
                                          <p:attrName>style.visibility</p:attrName>
                                        </p:attrNameLst>
                                      </p:cBhvr>
                                      <p:to>
                                        <p:strVal val="hidden"/>
                                      </p:to>
                                    </p:set>
                                  </p:childTnLst>
                                </p:cTn>
                              </p:par>
                              <p:par>
                                <p:cTn id="192" presetID="2" presetClass="exit" presetSubtype="4" fill="hold" grpId="1" nodeType="withEffect">
                                  <p:stCondLst>
                                    <p:cond delay="0"/>
                                  </p:stCondLst>
                                  <p:childTnLst>
                                    <p:anim calcmode="lin" valueType="num">
                                      <p:cBhvr additive="base">
                                        <p:cTn id="193" dur="500"/>
                                        <p:tgtEl>
                                          <p:spTgt spid="34"/>
                                        </p:tgtEl>
                                        <p:attrNameLst>
                                          <p:attrName>ppt_x</p:attrName>
                                        </p:attrNameLst>
                                      </p:cBhvr>
                                      <p:tavLst>
                                        <p:tav tm="0">
                                          <p:val>
                                            <p:strVal val="ppt_x"/>
                                          </p:val>
                                        </p:tav>
                                        <p:tav tm="100000">
                                          <p:val>
                                            <p:strVal val="ppt_x"/>
                                          </p:val>
                                        </p:tav>
                                      </p:tavLst>
                                    </p:anim>
                                    <p:anim calcmode="lin" valueType="num">
                                      <p:cBhvr additive="base">
                                        <p:cTn id="194" dur="500"/>
                                        <p:tgtEl>
                                          <p:spTgt spid="34"/>
                                        </p:tgtEl>
                                        <p:attrNameLst>
                                          <p:attrName>ppt_y</p:attrName>
                                        </p:attrNameLst>
                                      </p:cBhvr>
                                      <p:tavLst>
                                        <p:tav tm="0">
                                          <p:val>
                                            <p:strVal val="ppt_y"/>
                                          </p:val>
                                        </p:tav>
                                        <p:tav tm="100000">
                                          <p:val>
                                            <p:strVal val="1+ppt_h/2"/>
                                          </p:val>
                                        </p:tav>
                                      </p:tavLst>
                                    </p:anim>
                                    <p:set>
                                      <p:cBhvr>
                                        <p:cTn id="195"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91079" y="1309175"/>
            <a:ext cx="280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3.1.1 NQ-1828</a:t>
            </a:r>
            <a:r>
              <a:rPr lang="zh-CN" altLang="zh-CN" b="1" dirty="0">
                <a:solidFill>
                  <a:srgbClr val="FFC000"/>
                </a:solidFill>
                <a:latin typeface="微软雅黑" panose="020B0503020204020204" pitchFamily="34" charset="-122"/>
              </a:rPr>
              <a:t>模板图</a:t>
            </a:r>
          </a:p>
        </p:txBody>
      </p:sp>
      <p:sp>
        <p:nvSpPr>
          <p:cNvPr id="13" name="文本框 15">
            <a:extLst>
              <a:ext uri="{FF2B5EF4-FFF2-40B4-BE49-F238E27FC236}">
                <a16:creationId xmlns:a16="http://schemas.microsoft.com/office/drawing/2014/main" id="{8D5BED57-214A-4E94-A852-313A7F93D91D}"/>
              </a:ext>
            </a:extLst>
          </p:cNvPr>
          <p:cNvSpPr txBox="1">
            <a:spLocks noChangeArrowheads="1"/>
          </p:cNvSpPr>
          <p:nvPr/>
        </p:nvSpPr>
        <p:spPr bwMode="auto">
          <a:xfrm>
            <a:off x="6417733" y="1008834"/>
            <a:ext cx="27262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3.1 </a:t>
            </a:r>
            <a:r>
              <a:rPr lang="zh-CN" altLang="en-US" sz="1500" b="1" dirty="0">
                <a:solidFill>
                  <a:schemeClr val="accent6">
                    <a:lumMod val="20000"/>
                    <a:lumOff val="80000"/>
                  </a:schemeClr>
                </a:solidFill>
                <a:latin typeface="微软雅黑" panose="020B0503020204020204" pitchFamily="34" charset="-122"/>
              </a:rPr>
              <a:t>识读无洞口内墙板详图</a:t>
            </a:r>
            <a:endParaRPr lang="zh-CN" altLang="zh-CN" sz="1500" b="1" dirty="0">
              <a:solidFill>
                <a:schemeClr val="accent6">
                  <a:lumMod val="20000"/>
                  <a:lumOff val="80000"/>
                </a:schemeClr>
              </a:solidFill>
              <a:latin typeface="微软雅黑" panose="020B0503020204020204" pitchFamily="34" charset="-122"/>
            </a:endParaRPr>
          </a:p>
        </p:txBody>
      </p:sp>
      <p:sp>
        <p:nvSpPr>
          <p:cNvPr id="16" name="文本框 15">
            <a:extLst>
              <a:ext uri="{FF2B5EF4-FFF2-40B4-BE49-F238E27FC236}">
                <a16:creationId xmlns:a16="http://schemas.microsoft.com/office/drawing/2014/main" id="{422D64D3-BFC6-416C-B9E6-4752FF351B69}"/>
              </a:ext>
            </a:extLst>
          </p:cNvPr>
          <p:cNvSpPr txBox="1">
            <a:spLocks noChangeArrowheads="1"/>
          </p:cNvSpPr>
          <p:nvPr/>
        </p:nvSpPr>
        <p:spPr bwMode="auto">
          <a:xfrm>
            <a:off x="448122" y="2052595"/>
            <a:ext cx="3323760" cy="31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4</a:t>
            </a:r>
            <a:r>
              <a:rPr lang="zh-CN" altLang="zh-CN" sz="1500" dirty="0">
                <a:solidFill>
                  <a:schemeClr val="accent5">
                    <a:lumMod val="40000"/>
                    <a:lumOff val="60000"/>
                  </a:schemeClr>
                </a:solidFill>
              </a:rPr>
              <a:t>）预埋螺母：墙板内侧面有</a:t>
            </a:r>
            <a:r>
              <a:rPr lang="en-US" altLang="zh-CN" sz="1500" dirty="0">
                <a:solidFill>
                  <a:schemeClr val="accent5">
                    <a:lumMod val="40000"/>
                    <a:lumOff val="60000"/>
                  </a:schemeClr>
                </a:solidFill>
              </a:rPr>
              <a:t>4</a:t>
            </a:r>
            <a:r>
              <a:rPr lang="zh-CN" altLang="zh-CN" sz="1500" dirty="0">
                <a:solidFill>
                  <a:schemeClr val="accent5">
                    <a:lumMod val="40000"/>
                    <a:lumOff val="60000"/>
                  </a:schemeClr>
                </a:solidFill>
              </a:rPr>
              <a:t>个临时支撑预埋螺母，编号</a:t>
            </a:r>
            <a:r>
              <a:rPr lang="en-US" altLang="zh-CN" sz="1500" dirty="0">
                <a:solidFill>
                  <a:schemeClr val="accent5">
                    <a:lumMod val="40000"/>
                    <a:lumOff val="60000"/>
                  </a:schemeClr>
                </a:solidFill>
              </a:rPr>
              <a:t>MJ2</a:t>
            </a:r>
            <a:r>
              <a:rPr lang="zh-CN" altLang="zh-CN"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5</a:t>
            </a:r>
            <a:r>
              <a:rPr lang="zh-CN" altLang="zh-CN" sz="1500" dirty="0">
                <a:solidFill>
                  <a:schemeClr val="accent5">
                    <a:lumMod val="40000"/>
                    <a:lumOff val="60000"/>
                  </a:schemeClr>
                </a:solidFill>
              </a:rPr>
              <a:t>）预埋电气线盒：墙板内侧面有</a:t>
            </a:r>
            <a:r>
              <a:rPr lang="en-US" altLang="zh-CN" sz="1500" dirty="0">
                <a:solidFill>
                  <a:schemeClr val="accent5">
                    <a:lumMod val="40000"/>
                    <a:lumOff val="60000"/>
                  </a:schemeClr>
                </a:solidFill>
              </a:rPr>
              <a:t>3</a:t>
            </a:r>
            <a:r>
              <a:rPr lang="zh-CN" altLang="zh-CN" sz="1500" dirty="0">
                <a:solidFill>
                  <a:schemeClr val="accent5">
                    <a:lumMod val="40000"/>
                    <a:lumOff val="60000"/>
                  </a:schemeClr>
                </a:solidFill>
              </a:rPr>
              <a:t>个预埋电气线盒</a:t>
            </a:r>
            <a:r>
              <a:rPr lang="zh-CN" altLang="en-US"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构件详图中并未设置后浇混凝土模板固定所需预埋件。</a:t>
            </a:r>
          </a:p>
          <a:p>
            <a:pPr>
              <a:lnSpc>
                <a:spcPct val="150000"/>
              </a:lnSpc>
            </a:pPr>
            <a:endParaRPr lang="zh-CN" altLang="zh-CN" sz="1500" dirty="0">
              <a:solidFill>
                <a:schemeClr val="accent5">
                  <a:lumMod val="40000"/>
                  <a:lumOff val="60000"/>
                </a:schemeClr>
              </a:solidFill>
            </a:endParaRPr>
          </a:p>
        </p:txBody>
      </p:sp>
      <p:sp>
        <p:nvSpPr>
          <p:cNvPr id="17" name="椭圆 16">
            <a:extLst>
              <a:ext uri="{FF2B5EF4-FFF2-40B4-BE49-F238E27FC236}">
                <a16:creationId xmlns:a16="http://schemas.microsoft.com/office/drawing/2014/main" id="{0A432CF4-7FD8-40B7-98ED-B86C71D14A6D}"/>
              </a:ext>
            </a:extLst>
          </p:cNvPr>
          <p:cNvSpPr/>
          <p:nvPr/>
        </p:nvSpPr>
        <p:spPr>
          <a:xfrm>
            <a:off x="3055839" y="2511094"/>
            <a:ext cx="308404" cy="22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a:extLst>
              <a:ext uri="{FF2B5EF4-FFF2-40B4-BE49-F238E27FC236}">
                <a16:creationId xmlns:a16="http://schemas.microsoft.com/office/drawing/2014/main" id="{A9584EE0-E89A-4BE7-9EFB-2BD5D65B91B8}"/>
              </a:ext>
            </a:extLst>
          </p:cNvPr>
          <p:cNvSpPr/>
          <p:nvPr/>
        </p:nvSpPr>
        <p:spPr>
          <a:xfrm>
            <a:off x="2172601" y="3559717"/>
            <a:ext cx="308404" cy="2284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p>
        </p:txBody>
      </p:sp>
      <p:pic>
        <p:nvPicPr>
          <p:cNvPr id="2" name="图片 1">
            <a:extLst>
              <a:ext uri="{FF2B5EF4-FFF2-40B4-BE49-F238E27FC236}">
                <a16:creationId xmlns:a16="http://schemas.microsoft.com/office/drawing/2014/main" id="{591C4AA6-B434-46F3-930D-C906954B1AA1}"/>
              </a:ext>
            </a:extLst>
          </p:cNvPr>
          <p:cNvPicPr>
            <a:picLocks noChangeAspect="1"/>
          </p:cNvPicPr>
          <p:nvPr/>
        </p:nvPicPr>
        <p:blipFill>
          <a:blip r:embed="rId2"/>
          <a:stretch>
            <a:fillRect/>
          </a:stretch>
        </p:blipFill>
        <p:spPr>
          <a:xfrm>
            <a:off x="4319192" y="1405748"/>
            <a:ext cx="3323760" cy="4313128"/>
          </a:xfrm>
          <a:prstGeom prst="rect">
            <a:avLst/>
          </a:prstGeom>
        </p:spPr>
      </p:pic>
      <p:sp>
        <p:nvSpPr>
          <p:cNvPr id="14" name="圆: 空心 13">
            <a:extLst>
              <a:ext uri="{FF2B5EF4-FFF2-40B4-BE49-F238E27FC236}">
                <a16:creationId xmlns:a16="http://schemas.microsoft.com/office/drawing/2014/main" id="{25CBC0FE-044B-4EF5-958F-48F37B0F0770}"/>
              </a:ext>
            </a:extLst>
          </p:cNvPr>
          <p:cNvSpPr/>
          <p:nvPr/>
        </p:nvSpPr>
        <p:spPr>
          <a:xfrm>
            <a:off x="4965738" y="2493412"/>
            <a:ext cx="833929" cy="573638"/>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15" name="圆: 空心 14">
            <a:extLst>
              <a:ext uri="{FF2B5EF4-FFF2-40B4-BE49-F238E27FC236}">
                <a16:creationId xmlns:a16="http://schemas.microsoft.com/office/drawing/2014/main" id="{3C733D6C-0A00-47D5-A413-A1D742EF9A7D}"/>
              </a:ext>
            </a:extLst>
          </p:cNvPr>
          <p:cNvSpPr/>
          <p:nvPr/>
        </p:nvSpPr>
        <p:spPr>
          <a:xfrm>
            <a:off x="4956414" y="3962379"/>
            <a:ext cx="833929" cy="573638"/>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0" name="圆: 空心 19">
            <a:extLst>
              <a:ext uri="{FF2B5EF4-FFF2-40B4-BE49-F238E27FC236}">
                <a16:creationId xmlns:a16="http://schemas.microsoft.com/office/drawing/2014/main" id="{14944678-9098-46C7-8F2D-544E92F21734}"/>
              </a:ext>
            </a:extLst>
          </p:cNvPr>
          <p:cNvSpPr/>
          <p:nvPr/>
        </p:nvSpPr>
        <p:spPr>
          <a:xfrm>
            <a:off x="6197639" y="2452685"/>
            <a:ext cx="833929" cy="573638"/>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1" name="圆: 空心 20">
            <a:extLst>
              <a:ext uri="{FF2B5EF4-FFF2-40B4-BE49-F238E27FC236}">
                <a16:creationId xmlns:a16="http://schemas.microsoft.com/office/drawing/2014/main" id="{8215CED5-6224-4DB7-AE80-FCE76D847458}"/>
              </a:ext>
            </a:extLst>
          </p:cNvPr>
          <p:cNvSpPr/>
          <p:nvPr/>
        </p:nvSpPr>
        <p:spPr>
          <a:xfrm>
            <a:off x="6274282" y="3842799"/>
            <a:ext cx="833929" cy="573638"/>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2" name="圆: 空心 21">
            <a:extLst>
              <a:ext uri="{FF2B5EF4-FFF2-40B4-BE49-F238E27FC236}">
                <a16:creationId xmlns:a16="http://schemas.microsoft.com/office/drawing/2014/main" id="{059D24A3-ECD3-4525-8C87-BAA3A648276E}"/>
              </a:ext>
            </a:extLst>
          </p:cNvPr>
          <p:cNvSpPr/>
          <p:nvPr/>
        </p:nvSpPr>
        <p:spPr>
          <a:xfrm>
            <a:off x="6013804" y="2317753"/>
            <a:ext cx="520955"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3" name="圆: 空心 22">
            <a:extLst>
              <a:ext uri="{FF2B5EF4-FFF2-40B4-BE49-F238E27FC236}">
                <a16:creationId xmlns:a16="http://schemas.microsoft.com/office/drawing/2014/main" id="{E125AD27-0141-453C-8824-57AADF47FBE1}"/>
              </a:ext>
            </a:extLst>
          </p:cNvPr>
          <p:cNvSpPr/>
          <p:nvPr/>
        </p:nvSpPr>
        <p:spPr>
          <a:xfrm>
            <a:off x="6003830" y="3213700"/>
            <a:ext cx="520955"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24" name="圆: 空心 23">
            <a:extLst>
              <a:ext uri="{FF2B5EF4-FFF2-40B4-BE49-F238E27FC236}">
                <a16:creationId xmlns:a16="http://schemas.microsoft.com/office/drawing/2014/main" id="{D0376793-33C7-4E29-BB63-76ACBCF1C5E8}"/>
              </a:ext>
            </a:extLst>
          </p:cNvPr>
          <p:cNvSpPr/>
          <p:nvPr/>
        </p:nvSpPr>
        <p:spPr>
          <a:xfrm>
            <a:off x="6003830" y="4318617"/>
            <a:ext cx="520955" cy="532268"/>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Tree>
    <p:extLst>
      <p:ext uri="{BB962C8B-B14F-4D97-AF65-F5344CB8AC3E}">
        <p14:creationId xmlns:p14="http://schemas.microsoft.com/office/powerpoint/2010/main" val="425790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1+#ppt_w/2"/>
                                          </p:val>
                                        </p:tav>
                                        <p:tav tm="100000">
                                          <p:val>
                                            <p:strVal val="#ppt_x"/>
                                          </p:val>
                                        </p:tav>
                                      </p:tavLst>
                                    </p:anim>
                                    <p:anim calcmode="lin" valueType="num">
                                      <p:cBhvr additive="base">
                                        <p:cTn id="1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1+#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4"/>
                                        </p:tgtEl>
                                        <p:attrNameLst>
                                          <p:attrName>ppt_x</p:attrName>
                                        </p:attrNameLst>
                                      </p:cBhvr>
                                      <p:tavLst>
                                        <p:tav tm="0">
                                          <p:val>
                                            <p:strVal val="ppt_x"/>
                                          </p:val>
                                        </p:tav>
                                        <p:tav tm="100000">
                                          <p:val>
                                            <p:strVal val="ppt_x"/>
                                          </p:val>
                                        </p:tav>
                                      </p:tavLst>
                                    </p:anim>
                                    <p:anim calcmode="lin" valueType="num">
                                      <p:cBhvr additive="base">
                                        <p:cTn id="31" dur="500"/>
                                        <p:tgtEl>
                                          <p:spTgt spid="14"/>
                                        </p:tgtEl>
                                        <p:attrNameLst>
                                          <p:attrName>ppt_y</p:attrName>
                                        </p:attrNameLst>
                                      </p:cBhvr>
                                      <p:tavLst>
                                        <p:tav tm="0">
                                          <p:val>
                                            <p:strVal val="ppt_y"/>
                                          </p:val>
                                        </p:tav>
                                        <p:tav tm="100000">
                                          <p:val>
                                            <p:strVal val="1+ppt_h/2"/>
                                          </p:val>
                                        </p:tav>
                                      </p:tavLst>
                                    </p:anim>
                                    <p:set>
                                      <p:cBhvr>
                                        <p:cTn id="32" dur="1" fill="hold">
                                          <p:stCondLst>
                                            <p:cond delay="499"/>
                                          </p:stCondLst>
                                        </p:cTn>
                                        <p:tgtEl>
                                          <p:spTgt spid="14"/>
                                        </p:tgtEl>
                                        <p:attrNameLst>
                                          <p:attrName>style.visibility</p:attrName>
                                        </p:attrNameLst>
                                      </p:cBhvr>
                                      <p:to>
                                        <p:strVal val="hidden"/>
                                      </p:to>
                                    </p:set>
                                  </p:childTnLst>
                                </p:cTn>
                              </p:par>
                            </p:childTnLst>
                          </p:cTn>
                        </p:par>
                        <p:par>
                          <p:cTn id="33" fill="hold">
                            <p:stCondLst>
                              <p:cond delay="500"/>
                            </p:stCondLst>
                            <p:childTnLst>
                              <p:par>
                                <p:cTn id="34" presetID="2" presetClass="exit" presetSubtype="4" fill="hold" grpId="1" nodeType="afterEffect">
                                  <p:stCondLst>
                                    <p:cond delay="0"/>
                                  </p:stCondLst>
                                  <p:childTnLst>
                                    <p:anim calcmode="lin" valueType="num">
                                      <p:cBhvr additive="base">
                                        <p:cTn id="35" dur="500"/>
                                        <p:tgtEl>
                                          <p:spTgt spid="15"/>
                                        </p:tgtEl>
                                        <p:attrNameLst>
                                          <p:attrName>ppt_x</p:attrName>
                                        </p:attrNameLst>
                                      </p:cBhvr>
                                      <p:tavLst>
                                        <p:tav tm="0">
                                          <p:val>
                                            <p:strVal val="ppt_x"/>
                                          </p:val>
                                        </p:tav>
                                        <p:tav tm="100000">
                                          <p:val>
                                            <p:strVal val="ppt_x"/>
                                          </p:val>
                                        </p:tav>
                                      </p:tavLst>
                                    </p:anim>
                                    <p:anim calcmode="lin" valueType="num">
                                      <p:cBhvr additive="base">
                                        <p:cTn id="36" dur="500"/>
                                        <p:tgtEl>
                                          <p:spTgt spid="15"/>
                                        </p:tgtEl>
                                        <p:attrNameLst>
                                          <p:attrName>ppt_y</p:attrName>
                                        </p:attrNameLst>
                                      </p:cBhvr>
                                      <p:tavLst>
                                        <p:tav tm="0">
                                          <p:val>
                                            <p:strVal val="ppt_y"/>
                                          </p:val>
                                        </p:tav>
                                        <p:tav tm="100000">
                                          <p:val>
                                            <p:strVal val="1+ppt_h/2"/>
                                          </p:val>
                                        </p:tav>
                                      </p:tavLst>
                                    </p:anim>
                                    <p:set>
                                      <p:cBhvr>
                                        <p:cTn id="37" dur="1" fill="hold">
                                          <p:stCondLst>
                                            <p:cond delay="499"/>
                                          </p:stCondLst>
                                        </p:cTn>
                                        <p:tgtEl>
                                          <p:spTgt spid="15"/>
                                        </p:tgtEl>
                                        <p:attrNameLst>
                                          <p:attrName>style.visibility</p:attrName>
                                        </p:attrNameLst>
                                      </p:cBhvr>
                                      <p:to>
                                        <p:strVal val="hidden"/>
                                      </p:to>
                                    </p:set>
                                  </p:childTnLst>
                                </p:cTn>
                              </p:par>
                            </p:childTnLst>
                          </p:cTn>
                        </p:par>
                        <p:par>
                          <p:cTn id="38" fill="hold">
                            <p:stCondLst>
                              <p:cond delay="1000"/>
                            </p:stCondLst>
                            <p:childTnLst>
                              <p:par>
                                <p:cTn id="39" presetID="2" presetClass="exit" presetSubtype="4" fill="hold" grpId="1" nodeType="afterEffect">
                                  <p:stCondLst>
                                    <p:cond delay="0"/>
                                  </p:stCondLst>
                                  <p:childTnLst>
                                    <p:anim calcmode="lin" valueType="num">
                                      <p:cBhvr additive="base">
                                        <p:cTn id="40" dur="500"/>
                                        <p:tgtEl>
                                          <p:spTgt spid="20"/>
                                        </p:tgtEl>
                                        <p:attrNameLst>
                                          <p:attrName>ppt_x</p:attrName>
                                        </p:attrNameLst>
                                      </p:cBhvr>
                                      <p:tavLst>
                                        <p:tav tm="0">
                                          <p:val>
                                            <p:strVal val="ppt_x"/>
                                          </p:val>
                                        </p:tav>
                                        <p:tav tm="100000">
                                          <p:val>
                                            <p:strVal val="ppt_x"/>
                                          </p:val>
                                        </p:tav>
                                      </p:tavLst>
                                    </p:anim>
                                    <p:anim calcmode="lin" valueType="num">
                                      <p:cBhvr additive="base">
                                        <p:cTn id="41" dur="500"/>
                                        <p:tgtEl>
                                          <p:spTgt spid="20"/>
                                        </p:tgtEl>
                                        <p:attrNameLst>
                                          <p:attrName>ppt_y</p:attrName>
                                        </p:attrNameLst>
                                      </p:cBhvr>
                                      <p:tavLst>
                                        <p:tav tm="0">
                                          <p:val>
                                            <p:strVal val="ppt_y"/>
                                          </p:val>
                                        </p:tav>
                                        <p:tav tm="100000">
                                          <p:val>
                                            <p:strVal val="1+ppt_h/2"/>
                                          </p:val>
                                        </p:tav>
                                      </p:tavLst>
                                    </p:anim>
                                    <p:set>
                                      <p:cBhvr>
                                        <p:cTn id="42" dur="1" fill="hold">
                                          <p:stCondLst>
                                            <p:cond delay="499"/>
                                          </p:stCondLst>
                                        </p:cTn>
                                        <p:tgtEl>
                                          <p:spTgt spid="20"/>
                                        </p:tgtEl>
                                        <p:attrNameLst>
                                          <p:attrName>style.visibility</p:attrName>
                                        </p:attrNameLst>
                                      </p:cBhvr>
                                      <p:to>
                                        <p:strVal val="hidden"/>
                                      </p:to>
                                    </p:set>
                                  </p:childTnLst>
                                </p:cTn>
                              </p:par>
                            </p:childTnLst>
                          </p:cTn>
                        </p:par>
                        <p:par>
                          <p:cTn id="43" fill="hold">
                            <p:stCondLst>
                              <p:cond delay="1500"/>
                            </p:stCondLst>
                            <p:childTnLst>
                              <p:par>
                                <p:cTn id="44" presetID="2" presetClass="exit" presetSubtype="4" fill="hold" grpId="1" nodeType="afterEffect">
                                  <p:stCondLst>
                                    <p:cond delay="0"/>
                                  </p:stCondLst>
                                  <p:childTnLst>
                                    <p:anim calcmode="lin" valueType="num">
                                      <p:cBhvr additive="base">
                                        <p:cTn id="45" dur="500"/>
                                        <p:tgtEl>
                                          <p:spTgt spid="21"/>
                                        </p:tgtEl>
                                        <p:attrNameLst>
                                          <p:attrName>ppt_x</p:attrName>
                                        </p:attrNameLst>
                                      </p:cBhvr>
                                      <p:tavLst>
                                        <p:tav tm="0">
                                          <p:val>
                                            <p:strVal val="ppt_x"/>
                                          </p:val>
                                        </p:tav>
                                        <p:tav tm="100000">
                                          <p:val>
                                            <p:strVal val="ppt_x"/>
                                          </p:val>
                                        </p:tav>
                                      </p:tavLst>
                                    </p:anim>
                                    <p:anim calcmode="lin" valueType="num">
                                      <p:cBhvr additive="base">
                                        <p:cTn id="46" dur="500"/>
                                        <p:tgtEl>
                                          <p:spTgt spid="21"/>
                                        </p:tgtEl>
                                        <p:attrNameLst>
                                          <p:attrName>ppt_y</p:attrName>
                                        </p:attrNameLst>
                                      </p:cBhvr>
                                      <p:tavLst>
                                        <p:tav tm="0">
                                          <p:val>
                                            <p:strVal val="ppt_y"/>
                                          </p:val>
                                        </p:tav>
                                        <p:tav tm="100000">
                                          <p:val>
                                            <p:strVal val="1+ppt_h/2"/>
                                          </p:val>
                                        </p:tav>
                                      </p:tavLst>
                                    </p:anim>
                                    <p:set>
                                      <p:cBhvr>
                                        <p:cTn id="47" dur="1" fill="hold">
                                          <p:stCondLst>
                                            <p:cond delay="499"/>
                                          </p:stCondLst>
                                        </p:cTn>
                                        <p:tgtEl>
                                          <p:spTgt spid="2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2"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additive="base">
                                        <p:cTn id="52" dur="500" fill="hold"/>
                                        <p:tgtEl>
                                          <p:spTgt spid="22"/>
                                        </p:tgtEl>
                                        <p:attrNameLst>
                                          <p:attrName>ppt_x</p:attrName>
                                        </p:attrNameLst>
                                      </p:cBhvr>
                                      <p:tavLst>
                                        <p:tav tm="0">
                                          <p:val>
                                            <p:strVal val="1+#ppt_w/2"/>
                                          </p:val>
                                        </p:tav>
                                        <p:tav tm="100000">
                                          <p:val>
                                            <p:strVal val="#ppt_x"/>
                                          </p:val>
                                        </p:tav>
                                      </p:tavLst>
                                    </p:anim>
                                    <p:anim calcmode="lin" valueType="num">
                                      <p:cBhvr additive="base">
                                        <p:cTn id="5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additive="base">
                                        <p:cTn id="58" dur="500" fill="hold"/>
                                        <p:tgtEl>
                                          <p:spTgt spid="23"/>
                                        </p:tgtEl>
                                        <p:attrNameLst>
                                          <p:attrName>ppt_x</p:attrName>
                                        </p:attrNameLst>
                                      </p:cBhvr>
                                      <p:tavLst>
                                        <p:tav tm="0">
                                          <p:val>
                                            <p:strVal val="1+#ppt_w/2"/>
                                          </p:val>
                                        </p:tav>
                                        <p:tav tm="100000">
                                          <p:val>
                                            <p:strVal val="#ppt_x"/>
                                          </p:val>
                                        </p:tav>
                                      </p:tavLst>
                                    </p:anim>
                                    <p:anim calcmode="lin" valueType="num">
                                      <p:cBhvr additive="base">
                                        <p:cTn id="5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500" fill="hold"/>
                                        <p:tgtEl>
                                          <p:spTgt spid="24"/>
                                        </p:tgtEl>
                                        <p:attrNameLst>
                                          <p:attrName>ppt_x</p:attrName>
                                        </p:attrNameLst>
                                      </p:cBhvr>
                                      <p:tavLst>
                                        <p:tav tm="0">
                                          <p:val>
                                            <p:strVal val="1+#ppt_w/2"/>
                                          </p:val>
                                        </p:tav>
                                        <p:tav tm="100000">
                                          <p:val>
                                            <p:strVal val="#ppt_x"/>
                                          </p:val>
                                        </p:tav>
                                      </p:tavLst>
                                    </p:anim>
                                    <p:anim calcmode="lin" valueType="num">
                                      <p:cBhvr additive="base">
                                        <p:cTn id="65"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grpId="1" nodeType="clickEffect">
                                  <p:stCondLst>
                                    <p:cond delay="0"/>
                                  </p:stCondLst>
                                  <p:childTnLst>
                                    <p:anim calcmode="lin" valueType="num">
                                      <p:cBhvr additive="base">
                                        <p:cTn id="69" dur="500"/>
                                        <p:tgtEl>
                                          <p:spTgt spid="22"/>
                                        </p:tgtEl>
                                        <p:attrNameLst>
                                          <p:attrName>ppt_x</p:attrName>
                                        </p:attrNameLst>
                                      </p:cBhvr>
                                      <p:tavLst>
                                        <p:tav tm="0">
                                          <p:val>
                                            <p:strVal val="ppt_x"/>
                                          </p:val>
                                        </p:tav>
                                        <p:tav tm="100000">
                                          <p:val>
                                            <p:strVal val="ppt_x"/>
                                          </p:val>
                                        </p:tav>
                                      </p:tavLst>
                                    </p:anim>
                                    <p:anim calcmode="lin" valueType="num">
                                      <p:cBhvr additive="base">
                                        <p:cTn id="70" dur="500"/>
                                        <p:tgtEl>
                                          <p:spTgt spid="22"/>
                                        </p:tgtEl>
                                        <p:attrNameLst>
                                          <p:attrName>ppt_y</p:attrName>
                                        </p:attrNameLst>
                                      </p:cBhvr>
                                      <p:tavLst>
                                        <p:tav tm="0">
                                          <p:val>
                                            <p:strVal val="ppt_y"/>
                                          </p:val>
                                        </p:tav>
                                        <p:tav tm="100000">
                                          <p:val>
                                            <p:strVal val="1+ppt_h/2"/>
                                          </p:val>
                                        </p:tav>
                                      </p:tavLst>
                                    </p:anim>
                                    <p:set>
                                      <p:cBhvr>
                                        <p:cTn id="71" dur="1" fill="hold">
                                          <p:stCondLst>
                                            <p:cond delay="499"/>
                                          </p:stCondLst>
                                        </p:cTn>
                                        <p:tgtEl>
                                          <p:spTgt spid="22"/>
                                        </p:tgtEl>
                                        <p:attrNameLst>
                                          <p:attrName>style.visibility</p:attrName>
                                        </p:attrNameLst>
                                      </p:cBhvr>
                                      <p:to>
                                        <p:strVal val="hidden"/>
                                      </p:to>
                                    </p:set>
                                  </p:childTnLst>
                                </p:cTn>
                              </p:par>
                            </p:childTnLst>
                          </p:cTn>
                        </p:par>
                        <p:par>
                          <p:cTn id="72" fill="hold">
                            <p:stCondLst>
                              <p:cond delay="500"/>
                            </p:stCondLst>
                            <p:childTnLst>
                              <p:par>
                                <p:cTn id="73" presetID="2" presetClass="exit" presetSubtype="4" fill="hold" grpId="1" nodeType="afterEffect">
                                  <p:stCondLst>
                                    <p:cond delay="0"/>
                                  </p:stCondLst>
                                  <p:childTnLst>
                                    <p:anim calcmode="lin" valueType="num">
                                      <p:cBhvr additive="base">
                                        <p:cTn id="74" dur="500"/>
                                        <p:tgtEl>
                                          <p:spTgt spid="23"/>
                                        </p:tgtEl>
                                        <p:attrNameLst>
                                          <p:attrName>ppt_x</p:attrName>
                                        </p:attrNameLst>
                                      </p:cBhvr>
                                      <p:tavLst>
                                        <p:tav tm="0">
                                          <p:val>
                                            <p:strVal val="ppt_x"/>
                                          </p:val>
                                        </p:tav>
                                        <p:tav tm="100000">
                                          <p:val>
                                            <p:strVal val="ppt_x"/>
                                          </p:val>
                                        </p:tav>
                                      </p:tavLst>
                                    </p:anim>
                                    <p:anim calcmode="lin" valueType="num">
                                      <p:cBhvr additive="base">
                                        <p:cTn id="75" dur="500"/>
                                        <p:tgtEl>
                                          <p:spTgt spid="23"/>
                                        </p:tgtEl>
                                        <p:attrNameLst>
                                          <p:attrName>ppt_y</p:attrName>
                                        </p:attrNameLst>
                                      </p:cBhvr>
                                      <p:tavLst>
                                        <p:tav tm="0">
                                          <p:val>
                                            <p:strVal val="ppt_y"/>
                                          </p:val>
                                        </p:tav>
                                        <p:tav tm="100000">
                                          <p:val>
                                            <p:strVal val="1+ppt_h/2"/>
                                          </p:val>
                                        </p:tav>
                                      </p:tavLst>
                                    </p:anim>
                                    <p:set>
                                      <p:cBhvr>
                                        <p:cTn id="76" dur="1" fill="hold">
                                          <p:stCondLst>
                                            <p:cond delay="499"/>
                                          </p:stCondLst>
                                        </p:cTn>
                                        <p:tgtEl>
                                          <p:spTgt spid="23"/>
                                        </p:tgtEl>
                                        <p:attrNameLst>
                                          <p:attrName>style.visibility</p:attrName>
                                        </p:attrNameLst>
                                      </p:cBhvr>
                                      <p:to>
                                        <p:strVal val="hidden"/>
                                      </p:to>
                                    </p:set>
                                  </p:childTnLst>
                                </p:cTn>
                              </p:par>
                            </p:childTnLst>
                          </p:cTn>
                        </p:par>
                        <p:par>
                          <p:cTn id="77" fill="hold">
                            <p:stCondLst>
                              <p:cond delay="1000"/>
                            </p:stCondLst>
                            <p:childTnLst>
                              <p:par>
                                <p:cTn id="78" presetID="2" presetClass="exit" presetSubtype="4" fill="hold" grpId="1" nodeType="afterEffect">
                                  <p:stCondLst>
                                    <p:cond delay="0"/>
                                  </p:stCondLst>
                                  <p:childTnLst>
                                    <p:anim calcmode="lin" valueType="num">
                                      <p:cBhvr additive="base">
                                        <p:cTn id="79" dur="500"/>
                                        <p:tgtEl>
                                          <p:spTgt spid="24"/>
                                        </p:tgtEl>
                                        <p:attrNameLst>
                                          <p:attrName>ppt_x</p:attrName>
                                        </p:attrNameLst>
                                      </p:cBhvr>
                                      <p:tavLst>
                                        <p:tav tm="0">
                                          <p:val>
                                            <p:strVal val="ppt_x"/>
                                          </p:val>
                                        </p:tav>
                                        <p:tav tm="100000">
                                          <p:val>
                                            <p:strVal val="ppt_x"/>
                                          </p:val>
                                        </p:tav>
                                      </p:tavLst>
                                    </p:anim>
                                    <p:anim calcmode="lin" valueType="num">
                                      <p:cBhvr additive="base">
                                        <p:cTn id="80" dur="500"/>
                                        <p:tgtEl>
                                          <p:spTgt spid="24"/>
                                        </p:tgtEl>
                                        <p:attrNameLst>
                                          <p:attrName>ppt_y</p:attrName>
                                        </p:attrNameLst>
                                      </p:cBhvr>
                                      <p:tavLst>
                                        <p:tav tm="0">
                                          <p:val>
                                            <p:strVal val="ppt_y"/>
                                          </p:val>
                                        </p:tav>
                                        <p:tav tm="100000">
                                          <p:val>
                                            <p:strVal val="1+ppt_h/2"/>
                                          </p:val>
                                        </p:tav>
                                      </p:tavLst>
                                    </p:anim>
                                    <p:set>
                                      <p:cBhvr>
                                        <p:cTn id="81"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3238"/>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82507" y="1003301"/>
            <a:ext cx="280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3.1.2 NQ-1828</a:t>
            </a:r>
            <a:r>
              <a:rPr lang="zh-CN" altLang="en-US" b="1" dirty="0">
                <a:solidFill>
                  <a:srgbClr val="FFC000"/>
                </a:solidFill>
                <a:latin typeface="微软雅黑" panose="020B0503020204020204" pitchFamily="34" charset="-122"/>
              </a:rPr>
              <a:t>钢筋</a:t>
            </a:r>
            <a:r>
              <a:rPr lang="zh-CN" altLang="zh-CN" b="1" dirty="0">
                <a:solidFill>
                  <a:srgbClr val="FFC000"/>
                </a:solidFill>
                <a:latin typeface="微软雅黑" panose="020B0503020204020204" pitchFamily="34" charset="-122"/>
              </a:rPr>
              <a:t>图</a:t>
            </a:r>
          </a:p>
        </p:txBody>
      </p:sp>
      <p:sp>
        <p:nvSpPr>
          <p:cNvPr id="13" name="文本框 15">
            <a:extLst>
              <a:ext uri="{FF2B5EF4-FFF2-40B4-BE49-F238E27FC236}">
                <a16:creationId xmlns:a16="http://schemas.microsoft.com/office/drawing/2014/main" id="{8D5BED57-214A-4E94-A852-313A7F93D91D}"/>
              </a:ext>
            </a:extLst>
          </p:cNvPr>
          <p:cNvSpPr txBox="1">
            <a:spLocks noChangeArrowheads="1"/>
          </p:cNvSpPr>
          <p:nvPr/>
        </p:nvSpPr>
        <p:spPr bwMode="auto">
          <a:xfrm>
            <a:off x="6417733" y="1008834"/>
            <a:ext cx="27262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3.1 </a:t>
            </a:r>
            <a:r>
              <a:rPr lang="zh-CN" altLang="en-US" sz="1500" b="1" dirty="0">
                <a:solidFill>
                  <a:schemeClr val="accent6">
                    <a:lumMod val="20000"/>
                    <a:lumOff val="80000"/>
                  </a:schemeClr>
                </a:solidFill>
                <a:latin typeface="微软雅黑" panose="020B0503020204020204" pitchFamily="34" charset="-122"/>
              </a:rPr>
              <a:t>识读无洞口内墙板详图</a:t>
            </a:r>
            <a:endParaRPr lang="zh-CN" altLang="zh-CN" sz="1500" b="1" dirty="0">
              <a:solidFill>
                <a:schemeClr val="accent6">
                  <a:lumMod val="20000"/>
                  <a:lumOff val="80000"/>
                </a:schemeClr>
              </a:solidFill>
              <a:latin typeface="微软雅黑" panose="020B0503020204020204" pitchFamily="34" charset="-122"/>
            </a:endParaRPr>
          </a:p>
        </p:txBody>
      </p:sp>
      <p:sp>
        <p:nvSpPr>
          <p:cNvPr id="16" name="文本框 15">
            <a:extLst>
              <a:ext uri="{FF2B5EF4-FFF2-40B4-BE49-F238E27FC236}">
                <a16:creationId xmlns:a16="http://schemas.microsoft.com/office/drawing/2014/main" id="{422D64D3-BFC6-416C-B9E6-4752FF351B69}"/>
              </a:ext>
            </a:extLst>
          </p:cNvPr>
          <p:cNvSpPr txBox="1">
            <a:spLocks noChangeArrowheads="1"/>
          </p:cNvSpPr>
          <p:nvPr/>
        </p:nvSpPr>
        <p:spPr bwMode="auto">
          <a:xfrm>
            <a:off x="314852" y="3098721"/>
            <a:ext cx="3323760" cy="282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1</a:t>
            </a:r>
            <a:r>
              <a:rPr lang="zh-CN" altLang="zh-CN" sz="1500" dirty="0">
                <a:solidFill>
                  <a:schemeClr val="accent5">
                    <a:lumMod val="40000"/>
                    <a:lumOff val="60000"/>
                  </a:schemeClr>
                </a:solidFill>
              </a:rPr>
              <a:t>）基本形式：内外两层钢筋网片，水平分布筋在外，竖向分布筋在内。</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2</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13</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8</a:t>
            </a:r>
            <a:r>
              <a:rPr lang="zh-CN" altLang="zh-CN" sz="1500" dirty="0">
                <a:solidFill>
                  <a:schemeClr val="accent5">
                    <a:lumMod val="40000"/>
                    <a:lumOff val="60000"/>
                  </a:schemeClr>
                </a:solidFill>
              </a:rPr>
              <a:t>墙体水平分布筋</a:t>
            </a:r>
            <a:r>
              <a:rPr lang="en-US" altLang="zh-CN" sz="1500" dirty="0">
                <a:solidFill>
                  <a:schemeClr val="accent5">
                    <a:lumMod val="40000"/>
                    <a:lumOff val="60000"/>
                  </a:schemeClr>
                </a:solidFill>
              </a:rPr>
              <a:t>3d</a:t>
            </a: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3</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2</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8</a:t>
            </a:r>
            <a:r>
              <a:rPr lang="zh-CN" altLang="zh-CN" sz="1500" dirty="0">
                <a:solidFill>
                  <a:schemeClr val="accent5">
                    <a:lumMod val="40000"/>
                    <a:lumOff val="60000"/>
                  </a:schemeClr>
                </a:solidFill>
              </a:rPr>
              <a:t>灌浆套筒顶部水平加密筋</a:t>
            </a:r>
            <a:r>
              <a:rPr lang="en-US" altLang="zh-CN" sz="1500" dirty="0">
                <a:solidFill>
                  <a:schemeClr val="accent5">
                    <a:lumMod val="40000"/>
                    <a:lumOff val="60000"/>
                  </a:schemeClr>
                </a:solidFill>
              </a:rPr>
              <a:t>3f</a:t>
            </a: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4</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1</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8</a:t>
            </a:r>
            <a:r>
              <a:rPr lang="zh-CN" altLang="zh-CN" sz="1500" dirty="0">
                <a:solidFill>
                  <a:schemeClr val="accent5">
                    <a:lumMod val="40000"/>
                    <a:lumOff val="60000"/>
                  </a:schemeClr>
                </a:solidFill>
              </a:rPr>
              <a:t>灌浆套筒处水平</a:t>
            </a:r>
            <a:r>
              <a:rPr lang="zh-CN" altLang="en-US" sz="1500" dirty="0">
                <a:solidFill>
                  <a:schemeClr val="accent5">
                    <a:lumMod val="40000"/>
                    <a:lumOff val="60000"/>
                  </a:schemeClr>
                </a:solidFill>
              </a:rPr>
              <a:t>分布</a:t>
            </a:r>
            <a:r>
              <a:rPr lang="zh-CN" altLang="zh-CN" sz="1500" dirty="0">
                <a:solidFill>
                  <a:schemeClr val="accent5">
                    <a:lumMod val="40000"/>
                    <a:lumOff val="60000"/>
                  </a:schemeClr>
                </a:solidFill>
              </a:rPr>
              <a:t>筋</a:t>
            </a:r>
            <a:r>
              <a:rPr lang="en-US" altLang="zh-CN" sz="1500" dirty="0">
                <a:solidFill>
                  <a:schemeClr val="accent5">
                    <a:lumMod val="40000"/>
                    <a:lumOff val="60000"/>
                  </a:schemeClr>
                </a:solidFill>
              </a:rPr>
              <a:t>3e</a:t>
            </a:r>
          </a:p>
        </p:txBody>
      </p:sp>
      <p:sp>
        <p:nvSpPr>
          <p:cNvPr id="17" name="椭圆 16">
            <a:extLst>
              <a:ext uri="{FF2B5EF4-FFF2-40B4-BE49-F238E27FC236}">
                <a16:creationId xmlns:a16="http://schemas.microsoft.com/office/drawing/2014/main" id="{0A432CF4-7FD8-40B7-98ED-B86C71D14A6D}"/>
              </a:ext>
            </a:extLst>
          </p:cNvPr>
          <p:cNvSpPr/>
          <p:nvPr/>
        </p:nvSpPr>
        <p:spPr>
          <a:xfrm>
            <a:off x="3078662" y="4215005"/>
            <a:ext cx="308404" cy="22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18" name="椭圆 17">
            <a:extLst>
              <a:ext uri="{FF2B5EF4-FFF2-40B4-BE49-F238E27FC236}">
                <a16:creationId xmlns:a16="http://schemas.microsoft.com/office/drawing/2014/main" id="{A9584EE0-E89A-4BE7-9EFB-2BD5D65B91B8}"/>
              </a:ext>
            </a:extLst>
          </p:cNvPr>
          <p:cNvSpPr/>
          <p:nvPr/>
        </p:nvSpPr>
        <p:spPr>
          <a:xfrm>
            <a:off x="3600927" y="4910919"/>
            <a:ext cx="308404" cy="2284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p>
        </p:txBody>
      </p:sp>
      <p:sp>
        <p:nvSpPr>
          <p:cNvPr id="19" name="椭圆 18">
            <a:extLst>
              <a:ext uri="{FF2B5EF4-FFF2-40B4-BE49-F238E27FC236}">
                <a16:creationId xmlns:a16="http://schemas.microsoft.com/office/drawing/2014/main" id="{49937C29-E23C-4CC7-B283-616F34192EDC}"/>
              </a:ext>
            </a:extLst>
          </p:cNvPr>
          <p:cNvSpPr/>
          <p:nvPr/>
        </p:nvSpPr>
        <p:spPr>
          <a:xfrm>
            <a:off x="3541048" y="5605390"/>
            <a:ext cx="308404" cy="228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p>
        </p:txBody>
      </p:sp>
      <p:pic>
        <p:nvPicPr>
          <p:cNvPr id="8" name="图片 7">
            <a:extLst>
              <a:ext uri="{FF2B5EF4-FFF2-40B4-BE49-F238E27FC236}">
                <a16:creationId xmlns:a16="http://schemas.microsoft.com/office/drawing/2014/main" id="{D68B44D4-FA93-489D-9CA3-2EBC2C63FDF7}"/>
              </a:ext>
            </a:extLst>
          </p:cNvPr>
          <p:cNvPicPr>
            <a:picLocks noChangeAspect="1"/>
          </p:cNvPicPr>
          <p:nvPr/>
        </p:nvPicPr>
        <p:blipFill>
          <a:blip r:embed="rId2"/>
          <a:stretch>
            <a:fillRect/>
          </a:stretch>
        </p:blipFill>
        <p:spPr>
          <a:xfrm>
            <a:off x="4572000" y="1414943"/>
            <a:ext cx="3623733" cy="4513772"/>
          </a:xfrm>
          <a:prstGeom prst="rect">
            <a:avLst/>
          </a:prstGeom>
        </p:spPr>
      </p:pic>
      <p:pic>
        <p:nvPicPr>
          <p:cNvPr id="15" name="图片 14">
            <a:extLst>
              <a:ext uri="{FF2B5EF4-FFF2-40B4-BE49-F238E27FC236}">
                <a16:creationId xmlns:a16="http://schemas.microsoft.com/office/drawing/2014/main" id="{5194AA0F-6D67-451A-8299-62216F1D9EC5}"/>
              </a:ext>
            </a:extLst>
          </p:cNvPr>
          <p:cNvPicPr>
            <a:picLocks noChangeAspect="1"/>
          </p:cNvPicPr>
          <p:nvPr/>
        </p:nvPicPr>
        <p:blipFill rotWithShape="1">
          <a:blip r:embed="rId3"/>
          <a:srcRect b="24486"/>
          <a:stretch/>
        </p:blipFill>
        <p:spPr>
          <a:xfrm>
            <a:off x="145090" y="1414942"/>
            <a:ext cx="3793331" cy="1618385"/>
          </a:xfrm>
          <a:prstGeom prst="rect">
            <a:avLst/>
          </a:prstGeom>
        </p:spPr>
      </p:pic>
      <p:sp>
        <p:nvSpPr>
          <p:cNvPr id="20" name="圆: 空心 19">
            <a:extLst>
              <a:ext uri="{FF2B5EF4-FFF2-40B4-BE49-F238E27FC236}">
                <a16:creationId xmlns:a16="http://schemas.microsoft.com/office/drawing/2014/main" id="{4C5C3E78-E01B-4624-960F-C70CCD542EB4}"/>
              </a:ext>
            </a:extLst>
          </p:cNvPr>
          <p:cNvSpPr/>
          <p:nvPr/>
        </p:nvSpPr>
        <p:spPr>
          <a:xfrm>
            <a:off x="4871808" y="2018459"/>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1" name="圆: 空心 20">
            <a:extLst>
              <a:ext uri="{FF2B5EF4-FFF2-40B4-BE49-F238E27FC236}">
                <a16:creationId xmlns:a16="http://schemas.microsoft.com/office/drawing/2014/main" id="{60F5EE2B-5611-4EE4-BE0C-C16ED2D334BB}"/>
              </a:ext>
            </a:extLst>
          </p:cNvPr>
          <p:cNvSpPr/>
          <p:nvPr/>
        </p:nvSpPr>
        <p:spPr>
          <a:xfrm>
            <a:off x="4871808" y="2269018"/>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2" name="圆: 空心 21">
            <a:extLst>
              <a:ext uri="{FF2B5EF4-FFF2-40B4-BE49-F238E27FC236}">
                <a16:creationId xmlns:a16="http://schemas.microsoft.com/office/drawing/2014/main" id="{7612BE49-BC0E-48CC-B477-EFABA757FBEF}"/>
              </a:ext>
            </a:extLst>
          </p:cNvPr>
          <p:cNvSpPr/>
          <p:nvPr/>
        </p:nvSpPr>
        <p:spPr>
          <a:xfrm>
            <a:off x="4871808" y="2513517"/>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3" name="圆: 空心 22">
            <a:extLst>
              <a:ext uri="{FF2B5EF4-FFF2-40B4-BE49-F238E27FC236}">
                <a16:creationId xmlns:a16="http://schemas.microsoft.com/office/drawing/2014/main" id="{840CC6CF-80F3-43DC-BC97-3E9DC8FC97FF}"/>
              </a:ext>
            </a:extLst>
          </p:cNvPr>
          <p:cNvSpPr/>
          <p:nvPr/>
        </p:nvSpPr>
        <p:spPr>
          <a:xfrm>
            <a:off x="4871808" y="2751957"/>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4" name="圆: 空心 23">
            <a:extLst>
              <a:ext uri="{FF2B5EF4-FFF2-40B4-BE49-F238E27FC236}">
                <a16:creationId xmlns:a16="http://schemas.microsoft.com/office/drawing/2014/main" id="{85B0348D-0AE4-4358-A98B-3FB6EDD8F226}"/>
              </a:ext>
            </a:extLst>
          </p:cNvPr>
          <p:cNvSpPr/>
          <p:nvPr/>
        </p:nvSpPr>
        <p:spPr>
          <a:xfrm>
            <a:off x="4891294" y="2990397"/>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5" name="圆: 空心 24">
            <a:extLst>
              <a:ext uri="{FF2B5EF4-FFF2-40B4-BE49-F238E27FC236}">
                <a16:creationId xmlns:a16="http://schemas.microsoft.com/office/drawing/2014/main" id="{85D1D540-55B1-455A-A59C-3ED5849692C4}"/>
              </a:ext>
            </a:extLst>
          </p:cNvPr>
          <p:cNvSpPr/>
          <p:nvPr/>
        </p:nvSpPr>
        <p:spPr>
          <a:xfrm>
            <a:off x="4869691" y="3219312"/>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6" name="圆: 空心 25">
            <a:extLst>
              <a:ext uri="{FF2B5EF4-FFF2-40B4-BE49-F238E27FC236}">
                <a16:creationId xmlns:a16="http://schemas.microsoft.com/office/drawing/2014/main" id="{0FAEE367-7821-4018-B76E-79B3A9078B0B}"/>
              </a:ext>
            </a:extLst>
          </p:cNvPr>
          <p:cNvSpPr/>
          <p:nvPr/>
        </p:nvSpPr>
        <p:spPr>
          <a:xfrm>
            <a:off x="4887004" y="3456253"/>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7" name="圆: 空心 26">
            <a:extLst>
              <a:ext uri="{FF2B5EF4-FFF2-40B4-BE49-F238E27FC236}">
                <a16:creationId xmlns:a16="http://schemas.microsoft.com/office/drawing/2014/main" id="{4803E43C-0655-44FB-A867-29EF8335BE18}"/>
              </a:ext>
            </a:extLst>
          </p:cNvPr>
          <p:cNvSpPr/>
          <p:nvPr/>
        </p:nvSpPr>
        <p:spPr>
          <a:xfrm>
            <a:off x="4887004" y="3693193"/>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8" name="圆: 空心 27">
            <a:extLst>
              <a:ext uri="{FF2B5EF4-FFF2-40B4-BE49-F238E27FC236}">
                <a16:creationId xmlns:a16="http://schemas.microsoft.com/office/drawing/2014/main" id="{2889B1CC-3235-47D6-BC3A-22445E5A848C}"/>
              </a:ext>
            </a:extLst>
          </p:cNvPr>
          <p:cNvSpPr/>
          <p:nvPr/>
        </p:nvSpPr>
        <p:spPr>
          <a:xfrm>
            <a:off x="4887004" y="3942384"/>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9" name="圆: 空心 28">
            <a:extLst>
              <a:ext uri="{FF2B5EF4-FFF2-40B4-BE49-F238E27FC236}">
                <a16:creationId xmlns:a16="http://schemas.microsoft.com/office/drawing/2014/main" id="{EC52CDDE-E805-403A-97F9-3F150412CB30}"/>
              </a:ext>
            </a:extLst>
          </p:cNvPr>
          <p:cNvSpPr/>
          <p:nvPr/>
        </p:nvSpPr>
        <p:spPr>
          <a:xfrm>
            <a:off x="4866745" y="4174120"/>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30" name="圆: 空心 29">
            <a:extLst>
              <a:ext uri="{FF2B5EF4-FFF2-40B4-BE49-F238E27FC236}">
                <a16:creationId xmlns:a16="http://schemas.microsoft.com/office/drawing/2014/main" id="{9178478B-78EA-48C8-8CC6-CBE6D50618E0}"/>
              </a:ext>
            </a:extLst>
          </p:cNvPr>
          <p:cNvSpPr/>
          <p:nvPr/>
        </p:nvSpPr>
        <p:spPr>
          <a:xfrm>
            <a:off x="4855460" y="4401809"/>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31" name="圆: 空心 30">
            <a:extLst>
              <a:ext uri="{FF2B5EF4-FFF2-40B4-BE49-F238E27FC236}">
                <a16:creationId xmlns:a16="http://schemas.microsoft.com/office/drawing/2014/main" id="{65ED9A2C-DEBC-4E97-A56B-6D0AC149BE7B}"/>
              </a:ext>
            </a:extLst>
          </p:cNvPr>
          <p:cNvSpPr/>
          <p:nvPr/>
        </p:nvSpPr>
        <p:spPr>
          <a:xfrm>
            <a:off x="4872094" y="4643646"/>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32" name="圆: 空心 31">
            <a:extLst>
              <a:ext uri="{FF2B5EF4-FFF2-40B4-BE49-F238E27FC236}">
                <a16:creationId xmlns:a16="http://schemas.microsoft.com/office/drawing/2014/main" id="{B41DA9CF-232C-450F-9D42-793D2EE0521A}"/>
              </a:ext>
            </a:extLst>
          </p:cNvPr>
          <p:cNvSpPr/>
          <p:nvPr/>
        </p:nvSpPr>
        <p:spPr>
          <a:xfrm>
            <a:off x="4893667" y="4869164"/>
            <a:ext cx="2993726" cy="205676"/>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33" name="圆: 空心 32">
            <a:extLst>
              <a:ext uri="{FF2B5EF4-FFF2-40B4-BE49-F238E27FC236}">
                <a16:creationId xmlns:a16="http://schemas.microsoft.com/office/drawing/2014/main" id="{24D48627-2189-49E7-9611-DDC7C25A3985}"/>
              </a:ext>
            </a:extLst>
          </p:cNvPr>
          <p:cNvSpPr/>
          <p:nvPr/>
        </p:nvSpPr>
        <p:spPr>
          <a:xfrm>
            <a:off x="5174117" y="4536469"/>
            <a:ext cx="2419499" cy="181715"/>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4" name="圆: 空心 33">
            <a:extLst>
              <a:ext uri="{FF2B5EF4-FFF2-40B4-BE49-F238E27FC236}">
                <a16:creationId xmlns:a16="http://schemas.microsoft.com/office/drawing/2014/main" id="{E9E1EBE3-22F0-4CD3-B29C-BD402E5F12F1}"/>
              </a:ext>
            </a:extLst>
          </p:cNvPr>
          <p:cNvSpPr/>
          <p:nvPr/>
        </p:nvSpPr>
        <p:spPr>
          <a:xfrm>
            <a:off x="5207983" y="4773633"/>
            <a:ext cx="2419499" cy="181715"/>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5" name="圆: 空心 34">
            <a:extLst>
              <a:ext uri="{FF2B5EF4-FFF2-40B4-BE49-F238E27FC236}">
                <a16:creationId xmlns:a16="http://schemas.microsoft.com/office/drawing/2014/main" id="{38E4E15E-8B84-4F2F-B55C-55D14A8739B8}"/>
              </a:ext>
            </a:extLst>
          </p:cNvPr>
          <p:cNvSpPr/>
          <p:nvPr/>
        </p:nvSpPr>
        <p:spPr>
          <a:xfrm>
            <a:off x="4893668" y="5028138"/>
            <a:ext cx="3105981" cy="187537"/>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Tree>
    <p:extLst>
      <p:ext uri="{BB962C8B-B14F-4D97-AF65-F5344CB8AC3E}">
        <p14:creationId xmlns:p14="http://schemas.microsoft.com/office/powerpoint/2010/main" val="1538910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1+#ppt_w/2"/>
                                          </p:val>
                                        </p:tav>
                                        <p:tav tm="100000">
                                          <p:val>
                                            <p:strVal val="#ppt_x"/>
                                          </p:val>
                                        </p:tav>
                                      </p:tavLst>
                                    </p:anim>
                                    <p:anim calcmode="lin" valueType="num">
                                      <p:cBhvr additive="base">
                                        <p:cTn id="14"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1+#ppt_w/2"/>
                                          </p:val>
                                        </p:tav>
                                        <p:tav tm="100000">
                                          <p:val>
                                            <p:strVal val="#ppt_x"/>
                                          </p:val>
                                        </p:tav>
                                      </p:tavLst>
                                    </p:anim>
                                    <p:anim calcmode="lin" valueType="num">
                                      <p:cBhvr additive="base">
                                        <p:cTn id="5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1+#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1+#ppt_w/2"/>
                                          </p:val>
                                        </p:tav>
                                        <p:tav tm="100000">
                                          <p:val>
                                            <p:strVal val="#ppt_x"/>
                                          </p:val>
                                        </p:tav>
                                      </p:tavLst>
                                    </p:anim>
                                    <p:anim calcmode="lin" valueType="num">
                                      <p:cBhvr additive="base">
                                        <p:cTn id="6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1+#ppt_w/2"/>
                                          </p:val>
                                        </p:tav>
                                        <p:tav tm="100000">
                                          <p:val>
                                            <p:strVal val="#ppt_x"/>
                                          </p:val>
                                        </p:tav>
                                      </p:tavLst>
                                    </p:anim>
                                    <p:anim calcmode="lin" valueType="num">
                                      <p:cBhvr additive="base">
                                        <p:cTn id="7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1+#ppt_w/2"/>
                                          </p:val>
                                        </p:tav>
                                        <p:tav tm="100000">
                                          <p:val>
                                            <p:strVal val="#ppt_x"/>
                                          </p:val>
                                        </p:tav>
                                      </p:tavLst>
                                    </p:anim>
                                    <p:anim calcmode="lin" valueType="num">
                                      <p:cBhvr additive="base">
                                        <p:cTn id="8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20"/>
                                        </p:tgtEl>
                                        <p:attrNameLst>
                                          <p:attrName>ppt_x</p:attrName>
                                        </p:attrNameLst>
                                      </p:cBhvr>
                                      <p:tavLst>
                                        <p:tav tm="0">
                                          <p:val>
                                            <p:strVal val="ppt_x"/>
                                          </p:val>
                                        </p:tav>
                                        <p:tav tm="100000">
                                          <p:val>
                                            <p:strVal val="ppt_x"/>
                                          </p:val>
                                        </p:tav>
                                      </p:tavLst>
                                    </p:anim>
                                    <p:anim calcmode="lin" valueType="num">
                                      <p:cBhvr additive="base">
                                        <p:cTn id="85" dur="500"/>
                                        <p:tgtEl>
                                          <p:spTgt spid="20"/>
                                        </p:tgtEl>
                                        <p:attrNameLst>
                                          <p:attrName>ppt_y</p:attrName>
                                        </p:attrNameLst>
                                      </p:cBhvr>
                                      <p:tavLst>
                                        <p:tav tm="0">
                                          <p:val>
                                            <p:strVal val="ppt_y"/>
                                          </p:val>
                                        </p:tav>
                                        <p:tav tm="100000">
                                          <p:val>
                                            <p:strVal val="1+ppt_h/2"/>
                                          </p:val>
                                        </p:tav>
                                      </p:tavLst>
                                    </p:anim>
                                    <p:set>
                                      <p:cBhvr>
                                        <p:cTn id="86" dur="1" fill="hold">
                                          <p:stCondLst>
                                            <p:cond delay="499"/>
                                          </p:stCondLst>
                                        </p:cTn>
                                        <p:tgtEl>
                                          <p:spTgt spid="20"/>
                                        </p:tgtEl>
                                        <p:attrNameLst>
                                          <p:attrName>style.visibility</p:attrName>
                                        </p:attrNameLst>
                                      </p:cBhvr>
                                      <p:to>
                                        <p:strVal val="hidden"/>
                                      </p:to>
                                    </p:set>
                                  </p:childTnLst>
                                </p:cTn>
                              </p:par>
                            </p:childTnLst>
                          </p:cTn>
                        </p:par>
                        <p:par>
                          <p:cTn id="87" fill="hold">
                            <p:stCondLst>
                              <p:cond delay="500"/>
                            </p:stCondLst>
                            <p:childTnLst>
                              <p:par>
                                <p:cTn id="88" presetID="2" presetClass="exit" presetSubtype="4" fill="hold" grpId="1" nodeType="afterEffect">
                                  <p:stCondLst>
                                    <p:cond delay="0"/>
                                  </p:stCondLst>
                                  <p:childTnLst>
                                    <p:anim calcmode="lin" valueType="num">
                                      <p:cBhvr additive="base">
                                        <p:cTn id="89" dur="500"/>
                                        <p:tgtEl>
                                          <p:spTgt spid="21"/>
                                        </p:tgtEl>
                                        <p:attrNameLst>
                                          <p:attrName>ppt_x</p:attrName>
                                        </p:attrNameLst>
                                      </p:cBhvr>
                                      <p:tavLst>
                                        <p:tav tm="0">
                                          <p:val>
                                            <p:strVal val="ppt_x"/>
                                          </p:val>
                                        </p:tav>
                                        <p:tav tm="100000">
                                          <p:val>
                                            <p:strVal val="ppt_x"/>
                                          </p:val>
                                        </p:tav>
                                      </p:tavLst>
                                    </p:anim>
                                    <p:anim calcmode="lin" valueType="num">
                                      <p:cBhvr additive="base">
                                        <p:cTn id="90" dur="500"/>
                                        <p:tgtEl>
                                          <p:spTgt spid="21"/>
                                        </p:tgtEl>
                                        <p:attrNameLst>
                                          <p:attrName>ppt_y</p:attrName>
                                        </p:attrNameLst>
                                      </p:cBhvr>
                                      <p:tavLst>
                                        <p:tav tm="0">
                                          <p:val>
                                            <p:strVal val="ppt_y"/>
                                          </p:val>
                                        </p:tav>
                                        <p:tav tm="100000">
                                          <p:val>
                                            <p:strVal val="1+ppt_h/2"/>
                                          </p:val>
                                        </p:tav>
                                      </p:tavLst>
                                    </p:anim>
                                    <p:set>
                                      <p:cBhvr>
                                        <p:cTn id="91" dur="1" fill="hold">
                                          <p:stCondLst>
                                            <p:cond delay="499"/>
                                          </p:stCondLst>
                                        </p:cTn>
                                        <p:tgtEl>
                                          <p:spTgt spid="21"/>
                                        </p:tgtEl>
                                        <p:attrNameLst>
                                          <p:attrName>style.visibility</p:attrName>
                                        </p:attrNameLst>
                                      </p:cBhvr>
                                      <p:to>
                                        <p:strVal val="hidden"/>
                                      </p:to>
                                    </p:set>
                                  </p:childTnLst>
                                </p:cTn>
                              </p:par>
                            </p:childTnLst>
                          </p:cTn>
                        </p:par>
                        <p:par>
                          <p:cTn id="92" fill="hold">
                            <p:stCondLst>
                              <p:cond delay="1000"/>
                            </p:stCondLst>
                            <p:childTnLst>
                              <p:par>
                                <p:cTn id="93" presetID="2" presetClass="exit" presetSubtype="4" fill="hold" grpId="1" nodeType="afterEffect">
                                  <p:stCondLst>
                                    <p:cond delay="0"/>
                                  </p:stCondLst>
                                  <p:childTnLst>
                                    <p:anim calcmode="lin" valueType="num">
                                      <p:cBhvr additive="base">
                                        <p:cTn id="94" dur="500"/>
                                        <p:tgtEl>
                                          <p:spTgt spid="22"/>
                                        </p:tgtEl>
                                        <p:attrNameLst>
                                          <p:attrName>ppt_x</p:attrName>
                                        </p:attrNameLst>
                                      </p:cBhvr>
                                      <p:tavLst>
                                        <p:tav tm="0">
                                          <p:val>
                                            <p:strVal val="ppt_x"/>
                                          </p:val>
                                        </p:tav>
                                        <p:tav tm="100000">
                                          <p:val>
                                            <p:strVal val="ppt_x"/>
                                          </p:val>
                                        </p:tav>
                                      </p:tavLst>
                                    </p:anim>
                                    <p:anim calcmode="lin" valueType="num">
                                      <p:cBhvr additive="base">
                                        <p:cTn id="95" dur="500"/>
                                        <p:tgtEl>
                                          <p:spTgt spid="22"/>
                                        </p:tgtEl>
                                        <p:attrNameLst>
                                          <p:attrName>ppt_y</p:attrName>
                                        </p:attrNameLst>
                                      </p:cBhvr>
                                      <p:tavLst>
                                        <p:tav tm="0">
                                          <p:val>
                                            <p:strVal val="ppt_y"/>
                                          </p:val>
                                        </p:tav>
                                        <p:tav tm="100000">
                                          <p:val>
                                            <p:strVal val="1+ppt_h/2"/>
                                          </p:val>
                                        </p:tav>
                                      </p:tavLst>
                                    </p:anim>
                                    <p:set>
                                      <p:cBhvr>
                                        <p:cTn id="96" dur="1" fill="hold">
                                          <p:stCondLst>
                                            <p:cond delay="499"/>
                                          </p:stCondLst>
                                        </p:cTn>
                                        <p:tgtEl>
                                          <p:spTgt spid="22"/>
                                        </p:tgtEl>
                                        <p:attrNameLst>
                                          <p:attrName>style.visibility</p:attrName>
                                        </p:attrNameLst>
                                      </p:cBhvr>
                                      <p:to>
                                        <p:strVal val="hidden"/>
                                      </p:to>
                                    </p:set>
                                  </p:childTnLst>
                                </p:cTn>
                              </p:par>
                            </p:childTnLst>
                          </p:cTn>
                        </p:par>
                        <p:par>
                          <p:cTn id="97" fill="hold">
                            <p:stCondLst>
                              <p:cond delay="1500"/>
                            </p:stCondLst>
                            <p:childTnLst>
                              <p:par>
                                <p:cTn id="98" presetID="2" presetClass="exit" presetSubtype="4" fill="hold" grpId="1" nodeType="afterEffect">
                                  <p:stCondLst>
                                    <p:cond delay="0"/>
                                  </p:stCondLst>
                                  <p:childTnLst>
                                    <p:anim calcmode="lin" valueType="num">
                                      <p:cBhvr additive="base">
                                        <p:cTn id="99" dur="500"/>
                                        <p:tgtEl>
                                          <p:spTgt spid="23"/>
                                        </p:tgtEl>
                                        <p:attrNameLst>
                                          <p:attrName>ppt_x</p:attrName>
                                        </p:attrNameLst>
                                      </p:cBhvr>
                                      <p:tavLst>
                                        <p:tav tm="0">
                                          <p:val>
                                            <p:strVal val="ppt_x"/>
                                          </p:val>
                                        </p:tav>
                                        <p:tav tm="100000">
                                          <p:val>
                                            <p:strVal val="ppt_x"/>
                                          </p:val>
                                        </p:tav>
                                      </p:tavLst>
                                    </p:anim>
                                    <p:anim calcmode="lin" valueType="num">
                                      <p:cBhvr additive="base">
                                        <p:cTn id="100" dur="500"/>
                                        <p:tgtEl>
                                          <p:spTgt spid="23"/>
                                        </p:tgtEl>
                                        <p:attrNameLst>
                                          <p:attrName>ppt_y</p:attrName>
                                        </p:attrNameLst>
                                      </p:cBhvr>
                                      <p:tavLst>
                                        <p:tav tm="0">
                                          <p:val>
                                            <p:strVal val="ppt_y"/>
                                          </p:val>
                                        </p:tav>
                                        <p:tav tm="100000">
                                          <p:val>
                                            <p:strVal val="1+ppt_h/2"/>
                                          </p:val>
                                        </p:tav>
                                      </p:tavLst>
                                    </p:anim>
                                    <p:set>
                                      <p:cBhvr>
                                        <p:cTn id="101" dur="1" fill="hold">
                                          <p:stCondLst>
                                            <p:cond delay="499"/>
                                          </p:stCondLst>
                                        </p:cTn>
                                        <p:tgtEl>
                                          <p:spTgt spid="23"/>
                                        </p:tgtEl>
                                        <p:attrNameLst>
                                          <p:attrName>style.visibility</p:attrName>
                                        </p:attrNameLst>
                                      </p:cBhvr>
                                      <p:to>
                                        <p:strVal val="hidden"/>
                                      </p:to>
                                    </p:set>
                                  </p:childTnLst>
                                </p:cTn>
                              </p:par>
                            </p:childTnLst>
                          </p:cTn>
                        </p:par>
                        <p:par>
                          <p:cTn id="102" fill="hold">
                            <p:stCondLst>
                              <p:cond delay="2000"/>
                            </p:stCondLst>
                            <p:childTnLst>
                              <p:par>
                                <p:cTn id="103" presetID="2" presetClass="exit" presetSubtype="4" fill="hold" grpId="1" nodeType="afterEffect">
                                  <p:stCondLst>
                                    <p:cond delay="0"/>
                                  </p:stCondLst>
                                  <p:childTnLst>
                                    <p:anim calcmode="lin" valueType="num">
                                      <p:cBhvr additive="base">
                                        <p:cTn id="104" dur="500"/>
                                        <p:tgtEl>
                                          <p:spTgt spid="24"/>
                                        </p:tgtEl>
                                        <p:attrNameLst>
                                          <p:attrName>ppt_x</p:attrName>
                                        </p:attrNameLst>
                                      </p:cBhvr>
                                      <p:tavLst>
                                        <p:tav tm="0">
                                          <p:val>
                                            <p:strVal val="ppt_x"/>
                                          </p:val>
                                        </p:tav>
                                        <p:tav tm="100000">
                                          <p:val>
                                            <p:strVal val="ppt_x"/>
                                          </p:val>
                                        </p:tav>
                                      </p:tavLst>
                                    </p:anim>
                                    <p:anim calcmode="lin" valueType="num">
                                      <p:cBhvr additive="base">
                                        <p:cTn id="105" dur="500"/>
                                        <p:tgtEl>
                                          <p:spTgt spid="24"/>
                                        </p:tgtEl>
                                        <p:attrNameLst>
                                          <p:attrName>ppt_y</p:attrName>
                                        </p:attrNameLst>
                                      </p:cBhvr>
                                      <p:tavLst>
                                        <p:tav tm="0">
                                          <p:val>
                                            <p:strVal val="ppt_y"/>
                                          </p:val>
                                        </p:tav>
                                        <p:tav tm="100000">
                                          <p:val>
                                            <p:strVal val="1+ppt_h/2"/>
                                          </p:val>
                                        </p:tav>
                                      </p:tavLst>
                                    </p:anim>
                                    <p:set>
                                      <p:cBhvr>
                                        <p:cTn id="106" dur="1" fill="hold">
                                          <p:stCondLst>
                                            <p:cond delay="499"/>
                                          </p:stCondLst>
                                        </p:cTn>
                                        <p:tgtEl>
                                          <p:spTgt spid="24"/>
                                        </p:tgtEl>
                                        <p:attrNameLst>
                                          <p:attrName>style.visibility</p:attrName>
                                        </p:attrNameLst>
                                      </p:cBhvr>
                                      <p:to>
                                        <p:strVal val="hidden"/>
                                      </p:to>
                                    </p:set>
                                  </p:childTnLst>
                                </p:cTn>
                              </p:par>
                            </p:childTnLst>
                          </p:cTn>
                        </p:par>
                        <p:par>
                          <p:cTn id="107" fill="hold">
                            <p:stCondLst>
                              <p:cond delay="2500"/>
                            </p:stCondLst>
                            <p:childTnLst>
                              <p:par>
                                <p:cTn id="108" presetID="2" presetClass="exit" presetSubtype="4" fill="hold" grpId="1" nodeType="afterEffect">
                                  <p:stCondLst>
                                    <p:cond delay="0"/>
                                  </p:stCondLst>
                                  <p:childTnLst>
                                    <p:anim calcmode="lin" valueType="num">
                                      <p:cBhvr additive="base">
                                        <p:cTn id="109" dur="500"/>
                                        <p:tgtEl>
                                          <p:spTgt spid="25"/>
                                        </p:tgtEl>
                                        <p:attrNameLst>
                                          <p:attrName>ppt_x</p:attrName>
                                        </p:attrNameLst>
                                      </p:cBhvr>
                                      <p:tavLst>
                                        <p:tav tm="0">
                                          <p:val>
                                            <p:strVal val="ppt_x"/>
                                          </p:val>
                                        </p:tav>
                                        <p:tav tm="100000">
                                          <p:val>
                                            <p:strVal val="ppt_x"/>
                                          </p:val>
                                        </p:tav>
                                      </p:tavLst>
                                    </p:anim>
                                    <p:anim calcmode="lin" valueType="num">
                                      <p:cBhvr additive="base">
                                        <p:cTn id="110" dur="500"/>
                                        <p:tgtEl>
                                          <p:spTgt spid="25"/>
                                        </p:tgtEl>
                                        <p:attrNameLst>
                                          <p:attrName>ppt_y</p:attrName>
                                        </p:attrNameLst>
                                      </p:cBhvr>
                                      <p:tavLst>
                                        <p:tav tm="0">
                                          <p:val>
                                            <p:strVal val="ppt_y"/>
                                          </p:val>
                                        </p:tav>
                                        <p:tav tm="100000">
                                          <p:val>
                                            <p:strVal val="1+ppt_h/2"/>
                                          </p:val>
                                        </p:tav>
                                      </p:tavLst>
                                    </p:anim>
                                    <p:set>
                                      <p:cBhvr>
                                        <p:cTn id="111" dur="1" fill="hold">
                                          <p:stCondLst>
                                            <p:cond delay="499"/>
                                          </p:stCondLst>
                                        </p:cTn>
                                        <p:tgtEl>
                                          <p:spTgt spid="25"/>
                                        </p:tgtEl>
                                        <p:attrNameLst>
                                          <p:attrName>style.visibility</p:attrName>
                                        </p:attrNameLst>
                                      </p:cBhvr>
                                      <p:to>
                                        <p:strVal val="hidden"/>
                                      </p:to>
                                    </p:set>
                                  </p:childTnLst>
                                </p:cTn>
                              </p:par>
                            </p:childTnLst>
                          </p:cTn>
                        </p:par>
                        <p:par>
                          <p:cTn id="112" fill="hold">
                            <p:stCondLst>
                              <p:cond delay="3000"/>
                            </p:stCondLst>
                            <p:childTnLst>
                              <p:par>
                                <p:cTn id="113" presetID="2" presetClass="exit" presetSubtype="4" fill="hold" grpId="1" nodeType="afterEffect">
                                  <p:stCondLst>
                                    <p:cond delay="0"/>
                                  </p:stCondLst>
                                  <p:childTnLst>
                                    <p:anim calcmode="lin" valueType="num">
                                      <p:cBhvr additive="base">
                                        <p:cTn id="114" dur="500"/>
                                        <p:tgtEl>
                                          <p:spTgt spid="26"/>
                                        </p:tgtEl>
                                        <p:attrNameLst>
                                          <p:attrName>ppt_x</p:attrName>
                                        </p:attrNameLst>
                                      </p:cBhvr>
                                      <p:tavLst>
                                        <p:tav tm="0">
                                          <p:val>
                                            <p:strVal val="ppt_x"/>
                                          </p:val>
                                        </p:tav>
                                        <p:tav tm="100000">
                                          <p:val>
                                            <p:strVal val="ppt_x"/>
                                          </p:val>
                                        </p:tav>
                                      </p:tavLst>
                                    </p:anim>
                                    <p:anim calcmode="lin" valueType="num">
                                      <p:cBhvr additive="base">
                                        <p:cTn id="115" dur="500"/>
                                        <p:tgtEl>
                                          <p:spTgt spid="26"/>
                                        </p:tgtEl>
                                        <p:attrNameLst>
                                          <p:attrName>ppt_y</p:attrName>
                                        </p:attrNameLst>
                                      </p:cBhvr>
                                      <p:tavLst>
                                        <p:tav tm="0">
                                          <p:val>
                                            <p:strVal val="ppt_y"/>
                                          </p:val>
                                        </p:tav>
                                        <p:tav tm="100000">
                                          <p:val>
                                            <p:strVal val="1+ppt_h/2"/>
                                          </p:val>
                                        </p:tav>
                                      </p:tavLst>
                                    </p:anim>
                                    <p:set>
                                      <p:cBhvr>
                                        <p:cTn id="116" dur="1" fill="hold">
                                          <p:stCondLst>
                                            <p:cond delay="499"/>
                                          </p:stCondLst>
                                        </p:cTn>
                                        <p:tgtEl>
                                          <p:spTgt spid="26"/>
                                        </p:tgtEl>
                                        <p:attrNameLst>
                                          <p:attrName>style.visibility</p:attrName>
                                        </p:attrNameLst>
                                      </p:cBhvr>
                                      <p:to>
                                        <p:strVal val="hidden"/>
                                      </p:to>
                                    </p:set>
                                  </p:childTnLst>
                                </p:cTn>
                              </p:par>
                            </p:childTnLst>
                          </p:cTn>
                        </p:par>
                        <p:par>
                          <p:cTn id="117" fill="hold">
                            <p:stCondLst>
                              <p:cond delay="3500"/>
                            </p:stCondLst>
                            <p:childTnLst>
                              <p:par>
                                <p:cTn id="118" presetID="2" presetClass="exit" presetSubtype="4" fill="hold" grpId="1" nodeType="afterEffect">
                                  <p:stCondLst>
                                    <p:cond delay="0"/>
                                  </p:stCondLst>
                                  <p:childTnLst>
                                    <p:anim calcmode="lin" valueType="num">
                                      <p:cBhvr additive="base">
                                        <p:cTn id="119" dur="500"/>
                                        <p:tgtEl>
                                          <p:spTgt spid="27"/>
                                        </p:tgtEl>
                                        <p:attrNameLst>
                                          <p:attrName>ppt_x</p:attrName>
                                        </p:attrNameLst>
                                      </p:cBhvr>
                                      <p:tavLst>
                                        <p:tav tm="0">
                                          <p:val>
                                            <p:strVal val="ppt_x"/>
                                          </p:val>
                                        </p:tav>
                                        <p:tav tm="100000">
                                          <p:val>
                                            <p:strVal val="ppt_x"/>
                                          </p:val>
                                        </p:tav>
                                      </p:tavLst>
                                    </p:anim>
                                    <p:anim calcmode="lin" valueType="num">
                                      <p:cBhvr additive="base">
                                        <p:cTn id="120" dur="500"/>
                                        <p:tgtEl>
                                          <p:spTgt spid="27"/>
                                        </p:tgtEl>
                                        <p:attrNameLst>
                                          <p:attrName>ppt_y</p:attrName>
                                        </p:attrNameLst>
                                      </p:cBhvr>
                                      <p:tavLst>
                                        <p:tav tm="0">
                                          <p:val>
                                            <p:strVal val="ppt_y"/>
                                          </p:val>
                                        </p:tav>
                                        <p:tav tm="100000">
                                          <p:val>
                                            <p:strVal val="1+ppt_h/2"/>
                                          </p:val>
                                        </p:tav>
                                      </p:tavLst>
                                    </p:anim>
                                    <p:set>
                                      <p:cBhvr>
                                        <p:cTn id="121" dur="1" fill="hold">
                                          <p:stCondLst>
                                            <p:cond delay="499"/>
                                          </p:stCondLst>
                                        </p:cTn>
                                        <p:tgtEl>
                                          <p:spTgt spid="27"/>
                                        </p:tgtEl>
                                        <p:attrNameLst>
                                          <p:attrName>style.visibility</p:attrName>
                                        </p:attrNameLst>
                                      </p:cBhvr>
                                      <p:to>
                                        <p:strVal val="hidden"/>
                                      </p:to>
                                    </p:set>
                                  </p:childTnLst>
                                </p:cTn>
                              </p:par>
                            </p:childTnLst>
                          </p:cTn>
                        </p:par>
                        <p:par>
                          <p:cTn id="122" fill="hold">
                            <p:stCondLst>
                              <p:cond delay="4000"/>
                            </p:stCondLst>
                            <p:childTnLst>
                              <p:par>
                                <p:cTn id="123" presetID="2" presetClass="exit" presetSubtype="4" fill="hold" grpId="1" nodeType="afterEffect">
                                  <p:stCondLst>
                                    <p:cond delay="0"/>
                                  </p:stCondLst>
                                  <p:childTnLst>
                                    <p:anim calcmode="lin" valueType="num">
                                      <p:cBhvr additive="base">
                                        <p:cTn id="124" dur="500"/>
                                        <p:tgtEl>
                                          <p:spTgt spid="28"/>
                                        </p:tgtEl>
                                        <p:attrNameLst>
                                          <p:attrName>ppt_x</p:attrName>
                                        </p:attrNameLst>
                                      </p:cBhvr>
                                      <p:tavLst>
                                        <p:tav tm="0">
                                          <p:val>
                                            <p:strVal val="ppt_x"/>
                                          </p:val>
                                        </p:tav>
                                        <p:tav tm="100000">
                                          <p:val>
                                            <p:strVal val="ppt_x"/>
                                          </p:val>
                                        </p:tav>
                                      </p:tavLst>
                                    </p:anim>
                                    <p:anim calcmode="lin" valueType="num">
                                      <p:cBhvr additive="base">
                                        <p:cTn id="125" dur="500"/>
                                        <p:tgtEl>
                                          <p:spTgt spid="28"/>
                                        </p:tgtEl>
                                        <p:attrNameLst>
                                          <p:attrName>ppt_y</p:attrName>
                                        </p:attrNameLst>
                                      </p:cBhvr>
                                      <p:tavLst>
                                        <p:tav tm="0">
                                          <p:val>
                                            <p:strVal val="ppt_y"/>
                                          </p:val>
                                        </p:tav>
                                        <p:tav tm="100000">
                                          <p:val>
                                            <p:strVal val="1+ppt_h/2"/>
                                          </p:val>
                                        </p:tav>
                                      </p:tavLst>
                                    </p:anim>
                                    <p:set>
                                      <p:cBhvr>
                                        <p:cTn id="126" dur="1" fill="hold">
                                          <p:stCondLst>
                                            <p:cond delay="499"/>
                                          </p:stCondLst>
                                        </p:cTn>
                                        <p:tgtEl>
                                          <p:spTgt spid="28"/>
                                        </p:tgtEl>
                                        <p:attrNameLst>
                                          <p:attrName>style.visibility</p:attrName>
                                        </p:attrNameLst>
                                      </p:cBhvr>
                                      <p:to>
                                        <p:strVal val="hidden"/>
                                      </p:to>
                                    </p:set>
                                  </p:childTnLst>
                                </p:cTn>
                              </p:par>
                            </p:childTnLst>
                          </p:cTn>
                        </p:par>
                        <p:par>
                          <p:cTn id="127" fill="hold">
                            <p:stCondLst>
                              <p:cond delay="4500"/>
                            </p:stCondLst>
                            <p:childTnLst>
                              <p:par>
                                <p:cTn id="128" presetID="2" presetClass="exit" presetSubtype="4" fill="hold" grpId="1" nodeType="afterEffect">
                                  <p:stCondLst>
                                    <p:cond delay="0"/>
                                  </p:stCondLst>
                                  <p:childTnLst>
                                    <p:anim calcmode="lin" valueType="num">
                                      <p:cBhvr additive="base">
                                        <p:cTn id="129" dur="500"/>
                                        <p:tgtEl>
                                          <p:spTgt spid="29"/>
                                        </p:tgtEl>
                                        <p:attrNameLst>
                                          <p:attrName>ppt_x</p:attrName>
                                        </p:attrNameLst>
                                      </p:cBhvr>
                                      <p:tavLst>
                                        <p:tav tm="0">
                                          <p:val>
                                            <p:strVal val="ppt_x"/>
                                          </p:val>
                                        </p:tav>
                                        <p:tav tm="100000">
                                          <p:val>
                                            <p:strVal val="ppt_x"/>
                                          </p:val>
                                        </p:tav>
                                      </p:tavLst>
                                    </p:anim>
                                    <p:anim calcmode="lin" valueType="num">
                                      <p:cBhvr additive="base">
                                        <p:cTn id="130" dur="500"/>
                                        <p:tgtEl>
                                          <p:spTgt spid="29"/>
                                        </p:tgtEl>
                                        <p:attrNameLst>
                                          <p:attrName>ppt_y</p:attrName>
                                        </p:attrNameLst>
                                      </p:cBhvr>
                                      <p:tavLst>
                                        <p:tav tm="0">
                                          <p:val>
                                            <p:strVal val="ppt_y"/>
                                          </p:val>
                                        </p:tav>
                                        <p:tav tm="100000">
                                          <p:val>
                                            <p:strVal val="1+ppt_h/2"/>
                                          </p:val>
                                        </p:tav>
                                      </p:tavLst>
                                    </p:anim>
                                    <p:set>
                                      <p:cBhvr>
                                        <p:cTn id="131" dur="1" fill="hold">
                                          <p:stCondLst>
                                            <p:cond delay="499"/>
                                          </p:stCondLst>
                                        </p:cTn>
                                        <p:tgtEl>
                                          <p:spTgt spid="29"/>
                                        </p:tgtEl>
                                        <p:attrNameLst>
                                          <p:attrName>style.visibility</p:attrName>
                                        </p:attrNameLst>
                                      </p:cBhvr>
                                      <p:to>
                                        <p:strVal val="hidden"/>
                                      </p:to>
                                    </p:set>
                                  </p:childTnLst>
                                </p:cTn>
                              </p:par>
                            </p:childTnLst>
                          </p:cTn>
                        </p:par>
                        <p:par>
                          <p:cTn id="132" fill="hold">
                            <p:stCondLst>
                              <p:cond delay="5000"/>
                            </p:stCondLst>
                            <p:childTnLst>
                              <p:par>
                                <p:cTn id="133" presetID="2" presetClass="exit" presetSubtype="4" fill="hold" grpId="1" nodeType="afterEffect">
                                  <p:stCondLst>
                                    <p:cond delay="0"/>
                                  </p:stCondLst>
                                  <p:childTnLst>
                                    <p:anim calcmode="lin" valueType="num">
                                      <p:cBhvr additive="base">
                                        <p:cTn id="134" dur="500"/>
                                        <p:tgtEl>
                                          <p:spTgt spid="30"/>
                                        </p:tgtEl>
                                        <p:attrNameLst>
                                          <p:attrName>ppt_x</p:attrName>
                                        </p:attrNameLst>
                                      </p:cBhvr>
                                      <p:tavLst>
                                        <p:tav tm="0">
                                          <p:val>
                                            <p:strVal val="ppt_x"/>
                                          </p:val>
                                        </p:tav>
                                        <p:tav tm="100000">
                                          <p:val>
                                            <p:strVal val="ppt_x"/>
                                          </p:val>
                                        </p:tav>
                                      </p:tavLst>
                                    </p:anim>
                                    <p:anim calcmode="lin" valueType="num">
                                      <p:cBhvr additive="base">
                                        <p:cTn id="135" dur="500"/>
                                        <p:tgtEl>
                                          <p:spTgt spid="30"/>
                                        </p:tgtEl>
                                        <p:attrNameLst>
                                          <p:attrName>ppt_y</p:attrName>
                                        </p:attrNameLst>
                                      </p:cBhvr>
                                      <p:tavLst>
                                        <p:tav tm="0">
                                          <p:val>
                                            <p:strVal val="ppt_y"/>
                                          </p:val>
                                        </p:tav>
                                        <p:tav tm="100000">
                                          <p:val>
                                            <p:strVal val="1+ppt_h/2"/>
                                          </p:val>
                                        </p:tav>
                                      </p:tavLst>
                                    </p:anim>
                                    <p:set>
                                      <p:cBhvr>
                                        <p:cTn id="136" dur="1" fill="hold">
                                          <p:stCondLst>
                                            <p:cond delay="499"/>
                                          </p:stCondLst>
                                        </p:cTn>
                                        <p:tgtEl>
                                          <p:spTgt spid="30"/>
                                        </p:tgtEl>
                                        <p:attrNameLst>
                                          <p:attrName>style.visibility</p:attrName>
                                        </p:attrNameLst>
                                      </p:cBhvr>
                                      <p:to>
                                        <p:strVal val="hidden"/>
                                      </p:to>
                                    </p:set>
                                  </p:childTnLst>
                                </p:cTn>
                              </p:par>
                            </p:childTnLst>
                          </p:cTn>
                        </p:par>
                        <p:par>
                          <p:cTn id="137" fill="hold">
                            <p:stCondLst>
                              <p:cond delay="5500"/>
                            </p:stCondLst>
                            <p:childTnLst>
                              <p:par>
                                <p:cTn id="138" presetID="2" presetClass="exit" presetSubtype="4" fill="hold" grpId="1" nodeType="afterEffect">
                                  <p:stCondLst>
                                    <p:cond delay="0"/>
                                  </p:stCondLst>
                                  <p:childTnLst>
                                    <p:anim calcmode="lin" valueType="num">
                                      <p:cBhvr additive="base">
                                        <p:cTn id="139" dur="500"/>
                                        <p:tgtEl>
                                          <p:spTgt spid="31"/>
                                        </p:tgtEl>
                                        <p:attrNameLst>
                                          <p:attrName>ppt_x</p:attrName>
                                        </p:attrNameLst>
                                      </p:cBhvr>
                                      <p:tavLst>
                                        <p:tav tm="0">
                                          <p:val>
                                            <p:strVal val="ppt_x"/>
                                          </p:val>
                                        </p:tav>
                                        <p:tav tm="100000">
                                          <p:val>
                                            <p:strVal val="ppt_x"/>
                                          </p:val>
                                        </p:tav>
                                      </p:tavLst>
                                    </p:anim>
                                    <p:anim calcmode="lin" valueType="num">
                                      <p:cBhvr additive="base">
                                        <p:cTn id="140" dur="500"/>
                                        <p:tgtEl>
                                          <p:spTgt spid="31"/>
                                        </p:tgtEl>
                                        <p:attrNameLst>
                                          <p:attrName>ppt_y</p:attrName>
                                        </p:attrNameLst>
                                      </p:cBhvr>
                                      <p:tavLst>
                                        <p:tav tm="0">
                                          <p:val>
                                            <p:strVal val="ppt_y"/>
                                          </p:val>
                                        </p:tav>
                                        <p:tav tm="100000">
                                          <p:val>
                                            <p:strVal val="1+ppt_h/2"/>
                                          </p:val>
                                        </p:tav>
                                      </p:tavLst>
                                    </p:anim>
                                    <p:set>
                                      <p:cBhvr>
                                        <p:cTn id="141" dur="1" fill="hold">
                                          <p:stCondLst>
                                            <p:cond delay="499"/>
                                          </p:stCondLst>
                                        </p:cTn>
                                        <p:tgtEl>
                                          <p:spTgt spid="31"/>
                                        </p:tgtEl>
                                        <p:attrNameLst>
                                          <p:attrName>style.visibility</p:attrName>
                                        </p:attrNameLst>
                                      </p:cBhvr>
                                      <p:to>
                                        <p:strVal val="hidden"/>
                                      </p:to>
                                    </p:set>
                                  </p:childTnLst>
                                </p:cTn>
                              </p:par>
                            </p:childTnLst>
                          </p:cTn>
                        </p:par>
                        <p:par>
                          <p:cTn id="142" fill="hold">
                            <p:stCondLst>
                              <p:cond delay="6000"/>
                            </p:stCondLst>
                            <p:childTnLst>
                              <p:par>
                                <p:cTn id="143" presetID="2" presetClass="exit" presetSubtype="4" fill="hold" grpId="1" nodeType="afterEffect">
                                  <p:stCondLst>
                                    <p:cond delay="0"/>
                                  </p:stCondLst>
                                  <p:childTnLst>
                                    <p:anim calcmode="lin" valueType="num">
                                      <p:cBhvr additive="base">
                                        <p:cTn id="144" dur="500"/>
                                        <p:tgtEl>
                                          <p:spTgt spid="32"/>
                                        </p:tgtEl>
                                        <p:attrNameLst>
                                          <p:attrName>ppt_x</p:attrName>
                                        </p:attrNameLst>
                                      </p:cBhvr>
                                      <p:tavLst>
                                        <p:tav tm="0">
                                          <p:val>
                                            <p:strVal val="ppt_x"/>
                                          </p:val>
                                        </p:tav>
                                        <p:tav tm="100000">
                                          <p:val>
                                            <p:strVal val="ppt_x"/>
                                          </p:val>
                                        </p:tav>
                                      </p:tavLst>
                                    </p:anim>
                                    <p:anim calcmode="lin" valueType="num">
                                      <p:cBhvr additive="base">
                                        <p:cTn id="145" dur="500"/>
                                        <p:tgtEl>
                                          <p:spTgt spid="32"/>
                                        </p:tgtEl>
                                        <p:attrNameLst>
                                          <p:attrName>ppt_y</p:attrName>
                                        </p:attrNameLst>
                                      </p:cBhvr>
                                      <p:tavLst>
                                        <p:tav tm="0">
                                          <p:val>
                                            <p:strVal val="ppt_y"/>
                                          </p:val>
                                        </p:tav>
                                        <p:tav tm="100000">
                                          <p:val>
                                            <p:strVal val="1+ppt_h/2"/>
                                          </p:val>
                                        </p:tav>
                                      </p:tavLst>
                                    </p:anim>
                                    <p:set>
                                      <p:cBhvr>
                                        <p:cTn id="146" dur="1" fill="hold">
                                          <p:stCondLst>
                                            <p:cond delay="499"/>
                                          </p:stCondLst>
                                        </p:cTn>
                                        <p:tgtEl>
                                          <p:spTgt spid="32"/>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33"/>
                                        </p:tgtEl>
                                        <p:attrNameLst>
                                          <p:attrName>style.visibility</p:attrName>
                                        </p:attrNameLst>
                                      </p:cBhvr>
                                      <p:to>
                                        <p:strVal val="visible"/>
                                      </p:to>
                                    </p:set>
                                    <p:anim calcmode="lin" valueType="num">
                                      <p:cBhvr additive="base">
                                        <p:cTn id="151" dur="500" fill="hold"/>
                                        <p:tgtEl>
                                          <p:spTgt spid="33"/>
                                        </p:tgtEl>
                                        <p:attrNameLst>
                                          <p:attrName>ppt_x</p:attrName>
                                        </p:attrNameLst>
                                      </p:cBhvr>
                                      <p:tavLst>
                                        <p:tav tm="0">
                                          <p:val>
                                            <p:strVal val="1+#ppt_w/2"/>
                                          </p:val>
                                        </p:tav>
                                        <p:tav tm="100000">
                                          <p:val>
                                            <p:strVal val="#ppt_x"/>
                                          </p:val>
                                        </p:tav>
                                      </p:tavLst>
                                    </p:anim>
                                    <p:anim calcmode="lin" valueType="num">
                                      <p:cBhvr additive="base">
                                        <p:cTn id="15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34"/>
                                        </p:tgtEl>
                                        <p:attrNameLst>
                                          <p:attrName>style.visibility</p:attrName>
                                        </p:attrNameLst>
                                      </p:cBhvr>
                                      <p:to>
                                        <p:strVal val="visible"/>
                                      </p:to>
                                    </p:set>
                                    <p:anim calcmode="lin" valueType="num">
                                      <p:cBhvr additive="base">
                                        <p:cTn id="157" dur="500" fill="hold"/>
                                        <p:tgtEl>
                                          <p:spTgt spid="34"/>
                                        </p:tgtEl>
                                        <p:attrNameLst>
                                          <p:attrName>ppt_x</p:attrName>
                                        </p:attrNameLst>
                                      </p:cBhvr>
                                      <p:tavLst>
                                        <p:tav tm="0">
                                          <p:val>
                                            <p:strVal val="1+#ppt_w/2"/>
                                          </p:val>
                                        </p:tav>
                                        <p:tav tm="100000">
                                          <p:val>
                                            <p:strVal val="#ppt_x"/>
                                          </p:val>
                                        </p:tav>
                                      </p:tavLst>
                                    </p:anim>
                                    <p:anim calcmode="lin" valueType="num">
                                      <p:cBhvr additive="base">
                                        <p:cTn id="15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xit" presetSubtype="4" fill="hold" grpId="1" nodeType="clickEffect">
                                  <p:stCondLst>
                                    <p:cond delay="0"/>
                                  </p:stCondLst>
                                  <p:childTnLst>
                                    <p:anim calcmode="lin" valueType="num">
                                      <p:cBhvr additive="base">
                                        <p:cTn id="162" dur="500"/>
                                        <p:tgtEl>
                                          <p:spTgt spid="34"/>
                                        </p:tgtEl>
                                        <p:attrNameLst>
                                          <p:attrName>ppt_x</p:attrName>
                                        </p:attrNameLst>
                                      </p:cBhvr>
                                      <p:tavLst>
                                        <p:tav tm="0">
                                          <p:val>
                                            <p:strVal val="ppt_x"/>
                                          </p:val>
                                        </p:tav>
                                        <p:tav tm="100000">
                                          <p:val>
                                            <p:strVal val="ppt_x"/>
                                          </p:val>
                                        </p:tav>
                                      </p:tavLst>
                                    </p:anim>
                                    <p:anim calcmode="lin" valueType="num">
                                      <p:cBhvr additive="base">
                                        <p:cTn id="163" dur="500"/>
                                        <p:tgtEl>
                                          <p:spTgt spid="34"/>
                                        </p:tgtEl>
                                        <p:attrNameLst>
                                          <p:attrName>ppt_y</p:attrName>
                                        </p:attrNameLst>
                                      </p:cBhvr>
                                      <p:tavLst>
                                        <p:tav tm="0">
                                          <p:val>
                                            <p:strVal val="ppt_y"/>
                                          </p:val>
                                        </p:tav>
                                        <p:tav tm="100000">
                                          <p:val>
                                            <p:strVal val="1+ppt_h/2"/>
                                          </p:val>
                                        </p:tav>
                                      </p:tavLst>
                                    </p:anim>
                                    <p:set>
                                      <p:cBhvr>
                                        <p:cTn id="164" dur="1" fill="hold">
                                          <p:stCondLst>
                                            <p:cond delay="499"/>
                                          </p:stCondLst>
                                        </p:cTn>
                                        <p:tgtEl>
                                          <p:spTgt spid="34"/>
                                        </p:tgtEl>
                                        <p:attrNameLst>
                                          <p:attrName>style.visibility</p:attrName>
                                        </p:attrNameLst>
                                      </p:cBhvr>
                                      <p:to>
                                        <p:strVal val="hidden"/>
                                      </p:to>
                                    </p:set>
                                  </p:childTnLst>
                                </p:cTn>
                              </p:par>
                            </p:childTnLst>
                          </p:cTn>
                        </p:par>
                        <p:par>
                          <p:cTn id="165" fill="hold">
                            <p:stCondLst>
                              <p:cond delay="500"/>
                            </p:stCondLst>
                            <p:childTnLst>
                              <p:par>
                                <p:cTn id="166" presetID="2" presetClass="exit" presetSubtype="4" fill="hold" grpId="1" nodeType="afterEffect">
                                  <p:stCondLst>
                                    <p:cond delay="0"/>
                                  </p:stCondLst>
                                  <p:childTnLst>
                                    <p:anim calcmode="lin" valueType="num">
                                      <p:cBhvr additive="base">
                                        <p:cTn id="167" dur="500"/>
                                        <p:tgtEl>
                                          <p:spTgt spid="33"/>
                                        </p:tgtEl>
                                        <p:attrNameLst>
                                          <p:attrName>ppt_x</p:attrName>
                                        </p:attrNameLst>
                                      </p:cBhvr>
                                      <p:tavLst>
                                        <p:tav tm="0">
                                          <p:val>
                                            <p:strVal val="ppt_x"/>
                                          </p:val>
                                        </p:tav>
                                        <p:tav tm="100000">
                                          <p:val>
                                            <p:strVal val="ppt_x"/>
                                          </p:val>
                                        </p:tav>
                                      </p:tavLst>
                                    </p:anim>
                                    <p:anim calcmode="lin" valueType="num">
                                      <p:cBhvr additive="base">
                                        <p:cTn id="168" dur="500"/>
                                        <p:tgtEl>
                                          <p:spTgt spid="33"/>
                                        </p:tgtEl>
                                        <p:attrNameLst>
                                          <p:attrName>ppt_y</p:attrName>
                                        </p:attrNameLst>
                                      </p:cBhvr>
                                      <p:tavLst>
                                        <p:tav tm="0">
                                          <p:val>
                                            <p:strVal val="ppt_y"/>
                                          </p:val>
                                        </p:tav>
                                        <p:tav tm="100000">
                                          <p:val>
                                            <p:strVal val="1+ppt_h/2"/>
                                          </p:val>
                                        </p:tav>
                                      </p:tavLst>
                                    </p:anim>
                                    <p:set>
                                      <p:cBhvr>
                                        <p:cTn id="169" dur="1" fill="hold">
                                          <p:stCondLst>
                                            <p:cond delay="499"/>
                                          </p:stCondLst>
                                        </p:cTn>
                                        <p:tgtEl>
                                          <p:spTgt spid="33"/>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 presetClass="entr" presetSubtype="2" fill="hold" grpId="0" nodeType="clickEffect">
                                  <p:stCondLst>
                                    <p:cond delay="0"/>
                                  </p:stCondLst>
                                  <p:childTnLst>
                                    <p:set>
                                      <p:cBhvr>
                                        <p:cTn id="173" dur="1" fill="hold">
                                          <p:stCondLst>
                                            <p:cond delay="0"/>
                                          </p:stCondLst>
                                        </p:cTn>
                                        <p:tgtEl>
                                          <p:spTgt spid="35"/>
                                        </p:tgtEl>
                                        <p:attrNameLst>
                                          <p:attrName>style.visibility</p:attrName>
                                        </p:attrNameLst>
                                      </p:cBhvr>
                                      <p:to>
                                        <p:strVal val="visible"/>
                                      </p:to>
                                    </p:set>
                                    <p:anim calcmode="lin" valueType="num">
                                      <p:cBhvr additive="base">
                                        <p:cTn id="174" dur="500" fill="hold"/>
                                        <p:tgtEl>
                                          <p:spTgt spid="35"/>
                                        </p:tgtEl>
                                        <p:attrNameLst>
                                          <p:attrName>ppt_x</p:attrName>
                                        </p:attrNameLst>
                                      </p:cBhvr>
                                      <p:tavLst>
                                        <p:tav tm="0">
                                          <p:val>
                                            <p:strVal val="1+#ppt_w/2"/>
                                          </p:val>
                                        </p:tav>
                                        <p:tav tm="100000">
                                          <p:val>
                                            <p:strVal val="#ppt_x"/>
                                          </p:val>
                                        </p:tav>
                                      </p:tavLst>
                                    </p:anim>
                                    <p:anim calcmode="lin" valueType="num">
                                      <p:cBhvr additive="base">
                                        <p:cTn id="17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xit" presetSubtype="4" fill="hold" grpId="1" nodeType="clickEffect">
                                  <p:stCondLst>
                                    <p:cond delay="0"/>
                                  </p:stCondLst>
                                  <p:childTnLst>
                                    <p:anim calcmode="lin" valueType="num">
                                      <p:cBhvr additive="base">
                                        <p:cTn id="179" dur="500"/>
                                        <p:tgtEl>
                                          <p:spTgt spid="35"/>
                                        </p:tgtEl>
                                        <p:attrNameLst>
                                          <p:attrName>ppt_x</p:attrName>
                                        </p:attrNameLst>
                                      </p:cBhvr>
                                      <p:tavLst>
                                        <p:tav tm="0">
                                          <p:val>
                                            <p:strVal val="ppt_x"/>
                                          </p:val>
                                        </p:tav>
                                        <p:tav tm="100000">
                                          <p:val>
                                            <p:strVal val="ppt_x"/>
                                          </p:val>
                                        </p:tav>
                                      </p:tavLst>
                                    </p:anim>
                                    <p:anim calcmode="lin" valueType="num">
                                      <p:cBhvr additive="base">
                                        <p:cTn id="180" dur="500"/>
                                        <p:tgtEl>
                                          <p:spTgt spid="35"/>
                                        </p:tgtEl>
                                        <p:attrNameLst>
                                          <p:attrName>ppt_y</p:attrName>
                                        </p:attrNameLst>
                                      </p:cBhvr>
                                      <p:tavLst>
                                        <p:tav tm="0">
                                          <p:val>
                                            <p:strVal val="ppt_y"/>
                                          </p:val>
                                        </p:tav>
                                        <p:tav tm="100000">
                                          <p:val>
                                            <p:strVal val="1+ppt_h/2"/>
                                          </p:val>
                                        </p:tav>
                                      </p:tavLst>
                                    </p:anim>
                                    <p:set>
                                      <p:cBhvr>
                                        <p:cTn id="18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82507" y="1071815"/>
            <a:ext cx="280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3.1.2 NQ-1828</a:t>
            </a:r>
            <a:r>
              <a:rPr lang="zh-CN" altLang="en-US" b="1" dirty="0">
                <a:solidFill>
                  <a:srgbClr val="FFC000"/>
                </a:solidFill>
                <a:latin typeface="微软雅黑" panose="020B0503020204020204" pitchFamily="34" charset="-122"/>
              </a:rPr>
              <a:t>钢筋</a:t>
            </a:r>
            <a:r>
              <a:rPr lang="zh-CN" altLang="zh-CN" b="1" dirty="0">
                <a:solidFill>
                  <a:srgbClr val="FFC000"/>
                </a:solidFill>
                <a:latin typeface="微软雅黑" panose="020B0503020204020204" pitchFamily="34" charset="-122"/>
              </a:rPr>
              <a:t>图</a:t>
            </a:r>
          </a:p>
        </p:txBody>
      </p:sp>
      <p:sp>
        <p:nvSpPr>
          <p:cNvPr id="13" name="文本框 15">
            <a:extLst>
              <a:ext uri="{FF2B5EF4-FFF2-40B4-BE49-F238E27FC236}">
                <a16:creationId xmlns:a16="http://schemas.microsoft.com/office/drawing/2014/main" id="{8D5BED57-214A-4E94-A852-313A7F93D91D}"/>
              </a:ext>
            </a:extLst>
          </p:cNvPr>
          <p:cNvSpPr txBox="1">
            <a:spLocks noChangeArrowheads="1"/>
          </p:cNvSpPr>
          <p:nvPr/>
        </p:nvSpPr>
        <p:spPr bwMode="auto">
          <a:xfrm>
            <a:off x="6417733" y="1008834"/>
            <a:ext cx="27262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3.1 </a:t>
            </a:r>
            <a:r>
              <a:rPr lang="zh-CN" altLang="en-US" sz="1500" b="1" dirty="0">
                <a:solidFill>
                  <a:schemeClr val="accent6">
                    <a:lumMod val="20000"/>
                    <a:lumOff val="80000"/>
                  </a:schemeClr>
                </a:solidFill>
                <a:latin typeface="微软雅黑" panose="020B0503020204020204" pitchFamily="34" charset="-122"/>
              </a:rPr>
              <a:t>识读无洞口内墙板详图</a:t>
            </a:r>
            <a:endParaRPr lang="zh-CN" altLang="zh-CN" sz="1500" b="1" dirty="0">
              <a:solidFill>
                <a:schemeClr val="accent6">
                  <a:lumMod val="20000"/>
                  <a:lumOff val="80000"/>
                </a:schemeClr>
              </a:solidFill>
              <a:latin typeface="微软雅黑" panose="020B0503020204020204" pitchFamily="34" charset="-122"/>
            </a:endParaRPr>
          </a:p>
        </p:txBody>
      </p:sp>
      <p:sp>
        <p:nvSpPr>
          <p:cNvPr id="16" name="文本框 15">
            <a:extLst>
              <a:ext uri="{FF2B5EF4-FFF2-40B4-BE49-F238E27FC236}">
                <a16:creationId xmlns:a16="http://schemas.microsoft.com/office/drawing/2014/main" id="{422D64D3-BFC6-416C-B9E6-4752FF351B69}"/>
              </a:ext>
            </a:extLst>
          </p:cNvPr>
          <p:cNvSpPr txBox="1">
            <a:spLocks noChangeArrowheads="1"/>
          </p:cNvSpPr>
          <p:nvPr/>
        </p:nvSpPr>
        <p:spPr bwMode="auto">
          <a:xfrm>
            <a:off x="498550" y="2936772"/>
            <a:ext cx="3323760" cy="1781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5</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5</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16</a:t>
            </a:r>
            <a:r>
              <a:rPr lang="zh-CN" altLang="zh-CN" sz="1500" dirty="0">
                <a:solidFill>
                  <a:schemeClr val="accent5">
                    <a:lumMod val="40000"/>
                    <a:lumOff val="60000"/>
                  </a:schemeClr>
                </a:solidFill>
              </a:rPr>
              <a:t>竖向分布筋</a:t>
            </a:r>
            <a:r>
              <a:rPr lang="en-US" altLang="zh-CN" sz="1500" dirty="0">
                <a:solidFill>
                  <a:schemeClr val="accent5">
                    <a:lumMod val="40000"/>
                    <a:lumOff val="60000"/>
                  </a:schemeClr>
                </a:solidFill>
              </a:rPr>
              <a:t>3a</a:t>
            </a:r>
            <a:r>
              <a:rPr lang="zh-CN" altLang="en-US"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6</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5</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6</a:t>
            </a:r>
            <a:r>
              <a:rPr lang="zh-CN" altLang="zh-CN" sz="1500" dirty="0">
                <a:solidFill>
                  <a:schemeClr val="accent5">
                    <a:lumMod val="40000"/>
                    <a:lumOff val="60000"/>
                  </a:schemeClr>
                </a:solidFill>
              </a:rPr>
              <a:t>竖向分布筋</a:t>
            </a:r>
            <a:r>
              <a:rPr lang="en-US" altLang="zh-CN" sz="1500" dirty="0">
                <a:solidFill>
                  <a:schemeClr val="accent5">
                    <a:lumMod val="40000"/>
                    <a:lumOff val="60000"/>
                  </a:schemeClr>
                </a:solidFill>
              </a:rPr>
              <a:t>3b</a:t>
            </a:r>
            <a:r>
              <a:rPr lang="zh-CN" altLang="en-US"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7</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4</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12</a:t>
            </a:r>
            <a:r>
              <a:rPr lang="zh-CN" altLang="zh-CN" sz="1500" dirty="0">
                <a:solidFill>
                  <a:schemeClr val="accent5">
                    <a:lumMod val="40000"/>
                    <a:lumOff val="60000"/>
                  </a:schemeClr>
                </a:solidFill>
              </a:rPr>
              <a:t>端部竖向构造筋</a:t>
            </a:r>
            <a:r>
              <a:rPr lang="en-US" altLang="zh-CN" sz="1500" dirty="0">
                <a:solidFill>
                  <a:schemeClr val="accent5">
                    <a:lumMod val="40000"/>
                    <a:lumOff val="60000"/>
                  </a:schemeClr>
                </a:solidFill>
              </a:rPr>
              <a:t>3c</a:t>
            </a:r>
            <a:r>
              <a:rPr lang="zh-CN" altLang="en-US" sz="1500" dirty="0">
                <a:solidFill>
                  <a:schemeClr val="accent5">
                    <a:lumMod val="40000"/>
                    <a:lumOff val="60000"/>
                  </a:schemeClr>
                </a:solidFill>
              </a:rPr>
              <a:t>。</a:t>
            </a:r>
            <a:endParaRPr lang="en-US" altLang="zh-CN" sz="1500" dirty="0">
              <a:solidFill>
                <a:schemeClr val="accent5">
                  <a:lumMod val="40000"/>
                  <a:lumOff val="60000"/>
                </a:schemeClr>
              </a:solidFill>
            </a:endParaRPr>
          </a:p>
        </p:txBody>
      </p:sp>
      <p:sp>
        <p:nvSpPr>
          <p:cNvPr id="17" name="椭圆 16">
            <a:extLst>
              <a:ext uri="{FF2B5EF4-FFF2-40B4-BE49-F238E27FC236}">
                <a16:creationId xmlns:a16="http://schemas.microsoft.com/office/drawing/2014/main" id="{0A432CF4-7FD8-40B7-98ED-B86C71D14A6D}"/>
              </a:ext>
            </a:extLst>
          </p:cNvPr>
          <p:cNvSpPr/>
          <p:nvPr/>
        </p:nvSpPr>
        <p:spPr>
          <a:xfrm>
            <a:off x="2883530" y="3095914"/>
            <a:ext cx="308404" cy="22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a:extLst>
              <a:ext uri="{FF2B5EF4-FFF2-40B4-BE49-F238E27FC236}">
                <a16:creationId xmlns:a16="http://schemas.microsoft.com/office/drawing/2014/main" id="{A9584EE0-E89A-4BE7-9EFB-2BD5D65B91B8}"/>
              </a:ext>
            </a:extLst>
          </p:cNvPr>
          <p:cNvSpPr/>
          <p:nvPr/>
        </p:nvSpPr>
        <p:spPr>
          <a:xfrm>
            <a:off x="2883529" y="3727446"/>
            <a:ext cx="308404" cy="2284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p>
        </p:txBody>
      </p:sp>
      <p:sp>
        <p:nvSpPr>
          <p:cNvPr id="19" name="椭圆 18">
            <a:extLst>
              <a:ext uri="{FF2B5EF4-FFF2-40B4-BE49-F238E27FC236}">
                <a16:creationId xmlns:a16="http://schemas.microsoft.com/office/drawing/2014/main" id="{49937C29-E23C-4CC7-B283-616F34192EDC}"/>
              </a:ext>
            </a:extLst>
          </p:cNvPr>
          <p:cNvSpPr/>
          <p:nvPr/>
        </p:nvSpPr>
        <p:spPr>
          <a:xfrm>
            <a:off x="3191933" y="4407532"/>
            <a:ext cx="308404" cy="228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p>
        </p:txBody>
      </p:sp>
      <p:pic>
        <p:nvPicPr>
          <p:cNvPr id="8" name="图片 7">
            <a:extLst>
              <a:ext uri="{FF2B5EF4-FFF2-40B4-BE49-F238E27FC236}">
                <a16:creationId xmlns:a16="http://schemas.microsoft.com/office/drawing/2014/main" id="{D68B44D4-FA93-489D-9CA3-2EBC2C63FDF7}"/>
              </a:ext>
            </a:extLst>
          </p:cNvPr>
          <p:cNvPicPr>
            <a:picLocks noChangeAspect="1"/>
          </p:cNvPicPr>
          <p:nvPr/>
        </p:nvPicPr>
        <p:blipFill>
          <a:blip r:embed="rId2"/>
          <a:stretch>
            <a:fillRect/>
          </a:stretch>
        </p:blipFill>
        <p:spPr>
          <a:xfrm>
            <a:off x="4791250" y="954799"/>
            <a:ext cx="3396017" cy="4230127"/>
          </a:xfrm>
          <a:prstGeom prst="rect">
            <a:avLst/>
          </a:prstGeom>
        </p:spPr>
      </p:pic>
      <p:pic>
        <p:nvPicPr>
          <p:cNvPr id="15" name="图片 14">
            <a:extLst>
              <a:ext uri="{FF2B5EF4-FFF2-40B4-BE49-F238E27FC236}">
                <a16:creationId xmlns:a16="http://schemas.microsoft.com/office/drawing/2014/main" id="{5194AA0F-6D67-451A-8299-62216F1D9EC5}"/>
              </a:ext>
            </a:extLst>
          </p:cNvPr>
          <p:cNvPicPr>
            <a:picLocks noChangeAspect="1"/>
          </p:cNvPicPr>
          <p:nvPr/>
        </p:nvPicPr>
        <p:blipFill rotWithShape="1">
          <a:blip r:embed="rId3"/>
          <a:srcRect b="50568"/>
          <a:stretch/>
        </p:blipFill>
        <p:spPr>
          <a:xfrm>
            <a:off x="263765" y="1474266"/>
            <a:ext cx="3793331" cy="1059384"/>
          </a:xfrm>
          <a:prstGeom prst="rect">
            <a:avLst/>
          </a:prstGeom>
        </p:spPr>
      </p:pic>
      <p:pic>
        <p:nvPicPr>
          <p:cNvPr id="20" name="图片 19">
            <a:extLst>
              <a:ext uri="{FF2B5EF4-FFF2-40B4-BE49-F238E27FC236}">
                <a16:creationId xmlns:a16="http://schemas.microsoft.com/office/drawing/2014/main" id="{0A3913EF-680F-4371-8659-2A4BE73F9767}"/>
              </a:ext>
            </a:extLst>
          </p:cNvPr>
          <p:cNvPicPr>
            <a:picLocks noChangeAspect="1"/>
          </p:cNvPicPr>
          <p:nvPr/>
        </p:nvPicPr>
        <p:blipFill>
          <a:blip r:embed="rId4"/>
          <a:stretch>
            <a:fillRect/>
          </a:stretch>
        </p:blipFill>
        <p:spPr>
          <a:xfrm>
            <a:off x="4711654" y="4994502"/>
            <a:ext cx="3555206" cy="1020601"/>
          </a:xfrm>
          <a:prstGeom prst="rect">
            <a:avLst/>
          </a:prstGeom>
        </p:spPr>
      </p:pic>
      <p:sp>
        <p:nvSpPr>
          <p:cNvPr id="22" name="圆: 空心 21">
            <a:extLst>
              <a:ext uri="{FF2B5EF4-FFF2-40B4-BE49-F238E27FC236}">
                <a16:creationId xmlns:a16="http://schemas.microsoft.com/office/drawing/2014/main" id="{96235443-4AAF-4507-A5A8-12007F255085}"/>
              </a:ext>
            </a:extLst>
          </p:cNvPr>
          <p:cNvSpPr/>
          <p:nvPr/>
        </p:nvSpPr>
        <p:spPr>
          <a:xfrm>
            <a:off x="5623346" y="1071815"/>
            <a:ext cx="369910" cy="361335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3" name="圆: 空心 22">
            <a:extLst>
              <a:ext uri="{FF2B5EF4-FFF2-40B4-BE49-F238E27FC236}">
                <a16:creationId xmlns:a16="http://schemas.microsoft.com/office/drawing/2014/main" id="{BA5A3F8E-726B-4BCF-A428-C14724765CAA}"/>
              </a:ext>
            </a:extLst>
          </p:cNvPr>
          <p:cNvSpPr/>
          <p:nvPr/>
        </p:nvSpPr>
        <p:spPr>
          <a:xfrm>
            <a:off x="6257120" y="1121173"/>
            <a:ext cx="369910" cy="361335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4" name="圆: 空心 23">
            <a:extLst>
              <a:ext uri="{FF2B5EF4-FFF2-40B4-BE49-F238E27FC236}">
                <a16:creationId xmlns:a16="http://schemas.microsoft.com/office/drawing/2014/main" id="{BABDA7BF-6A2E-42B9-BCC0-7093A61C4A3A}"/>
              </a:ext>
            </a:extLst>
          </p:cNvPr>
          <p:cNvSpPr/>
          <p:nvPr/>
        </p:nvSpPr>
        <p:spPr>
          <a:xfrm>
            <a:off x="6935080" y="1130093"/>
            <a:ext cx="369910" cy="361335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5" name="圆: 空心 24">
            <a:extLst>
              <a:ext uri="{FF2B5EF4-FFF2-40B4-BE49-F238E27FC236}">
                <a16:creationId xmlns:a16="http://schemas.microsoft.com/office/drawing/2014/main" id="{DC21C28C-128D-4599-9109-D923E4CDF010}"/>
              </a:ext>
            </a:extLst>
          </p:cNvPr>
          <p:cNvSpPr/>
          <p:nvPr/>
        </p:nvSpPr>
        <p:spPr>
          <a:xfrm>
            <a:off x="5623346" y="5335407"/>
            <a:ext cx="218244" cy="218977"/>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6" name="圆: 空心 25">
            <a:extLst>
              <a:ext uri="{FF2B5EF4-FFF2-40B4-BE49-F238E27FC236}">
                <a16:creationId xmlns:a16="http://schemas.microsoft.com/office/drawing/2014/main" id="{ABF749DF-C83F-445D-A46D-7616AE7C1A35}"/>
              </a:ext>
            </a:extLst>
          </p:cNvPr>
          <p:cNvSpPr/>
          <p:nvPr/>
        </p:nvSpPr>
        <p:spPr>
          <a:xfrm>
            <a:off x="5993255" y="5150678"/>
            <a:ext cx="218244" cy="218977"/>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7" name="圆: 空心 26">
            <a:extLst>
              <a:ext uri="{FF2B5EF4-FFF2-40B4-BE49-F238E27FC236}">
                <a16:creationId xmlns:a16="http://schemas.microsoft.com/office/drawing/2014/main" id="{CB93DF4C-1905-4557-AF78-7AB4E4DBA2B9}"/>
              </a:ext>
            </a:extLst>
          </p:cNvPr>
          <p:cNvSpPr/>
          <p:nvPr/>
        </p:nvSpPr>
        <p:spPr>
          <a:xfrm>
            <a:off x="6386285" y="5348619"/>
            <a:ext cx="218244" cy="218977"/>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8" name="圆: 空心 27">
            <a:extLst>
              <a:ext uri="{FF2B5EF4-FFF2-40B4-BE49-F238E27FC236}">
                <a16:creationId xmlns:a16="http://schemas.microsoft.com/office/drawing/2014/main" id="{A4E8EAA4-3CED-4D9B-AFE8-430FF48E726C}"/>
              </a:ext>
            </a:extLst>
          </p:cNvPr>
          <p:cNvSpPr/>
          <p:nvPr/>
        </p:nvSpPr>
        <p:spPr>
          <a:xfrm>
            <a:off x="6753281" y="5157649"/>
            <a:ext cx="218244" cy="218977"/>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9" name="圆: 空心 28">
            <a:extLst>
              <a:ext uri="{FF2B5EF4-FFF2-40B4-BE49-F238E27FC236}">
                <a16:creationId xmlns:a16="http://schemas.microsoft.com/office/drawing/2014/main" id="{AD947F79-15A5-43D0-9822-B02908601999}"/>
              </a:ext>
            </a:extLst>
          </p:cNvPr>
          <p:cNvSpPr/>
          <p:nvPr/>
        </p:nvSpPr>
        <p:spPr>
          <a:xfrm>
            <a:off x="7120034" y="5348619"/>
            <a:ext cx="218244" cy="218977"/>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30" name="圆: 空心 29">
            <a:extLst>
              <a:ext uri="{FF2B5EF4-FFF2-40B4-BE49-F238E27FC236}">
                <a16:creationId xmlns:a16="http://schemas.microsoft.com/office/drawing/2014/main" id="{7EB6A575-1CEA-47C1-BACF-A2E3A143AE4D}"/>
              </a:ext>
            </a:extLst>
          </p:cNvPr>
          <p:cNvSpPr/>
          <p:nvPr/>
        </p:nvSpPr>
        <p:spPr>
          <a:xfrm>
            <a:off x="5932378" y="1491278"/>
            <a:ext cx="368928" cy="3013952"/>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1" name="圆: 空心 30">
            <a:extLst>
              <a:ext uri="{FF2B5EF4-FFF2-40B4-BE49-F238E27FC236}">
                <a16:creationId xmlns:a16="http://schemas.microsoft.com/office/drawing/2014/main" id="{E5FBEFA0-4776-4B96-8E63-0A0BA7B70D38}"/>
              </a:ext>
            </a:extLst>
          </p:cNvPr>
          <p:cNvSpPr/>
          <p:nvPr/>
        </p:nvSpPr>
        <p:spPr>
          <a:xfrm>
            <a:off x="6626303" y="1514748"/>
            <a:ext cx="368928" cy="3013952"/>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2" name="圆: 空心 31">
            <a:extLst>
              <a:ext uri="{FF2B5EF4-FFF2-40B4-BE49-F238E27FC236}">
                <a16:creationId xmlns:a16="http://schemas.microsoft.com/office/drawing/2014/main" id="{A4C19EC4-F213-4D8D-8FFD-DC4D224C3265}"/>
              </a:ext>
            </a:extLst>
          </p:cNvPr>
          <p:cNvSpPr/>
          <p:nvPr/>
        </p:nvSpPr>
        <p:spPr>
          <a:xfrm>
            <a:off x="5642033" y="5181284"/>
            <a:ext cx="163398" cy="171705"/>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3" name="圆: 空心 32">
            <a:extLst>
              <a:ext uri="{FF2B5EF4-FFF2-40B4-BE49-F238E27FC236}">
                <a16:creationId xmlns:a16="http://schemas.microsoft.com/office/drawing/2014/main" id="{C748EB0D-A876-4DED-88EA-18E63C1A00C1}"/>
              </a:ext>
            </a:extLst>
          </p:cNvPr>
          <p:cNvSpPr/>
          <p:nvPr/>
        </p:nvSpPr>
        <p:spPr>
          <a:xfrm>
            <a:off x="6016376" y="5363366"/>
            <a:ext cx="163398" cy="171705"/>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4" name="圆: 空心 33">
            <a:extLst>
              <a:ext uri="{FF2B5EF4-FFF2-40B4-BE49-F238E27FC236}">
                <a16:creationId xmlns:a16="http://schemas.microsoft.com/office/drawing/2014/main" id="{05F3CA3A-79B5-4598-9A18-E206219583DE}"/>
              </a:ext>
            </a:extLst>
          </p:cNvPr>
          <p:cNvSpPr/>
          <p:nvPr/>
        </p:nvSpPr>
        <p:spPr>
          <a:xfrm>
            <a:off x="6393821" y="5203112"/>
            <a:ext cx="163398" cy="165347"/>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solidFill>
                <a:schemeClr val="tx1"/>
              </a:solidFill>
            </a:endParaRPr>
          </a:p>
        </p:txBody>
      </p:sp>
      <p:sp>
        <p:nvSpPr>
          <p:cNvPr id="36" name="圆: 空心 35">
            <a:extLst>
              <a:ext uri="{FF2B5EF4-FFF2-40B4-BE49-F238E27FC236}">
                <a16:creationId xmlns:a16="http://schemas.microsoft.com/office/drawing/2014/main" id="{68CBCEF8-758F-4F3D-AB01-0C6C55E34F56}"/>
              </a:ext>
            </a:extLst>
          </p:cNvPr>
          <p:cNvSpPr/>
          <p:nvPr/>
        </p:nvSpPr>
        <p:spPr>
          <a:xfrm>
            <a:off x="6777467" y="5353302"/>
            <a:ext cx="163398" cy="165347"/>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solidFill>
                <a:schemeClr val="tx1"/>
              </a:solidFill>
            </a:endParaRPr>
          </a:p>
        </p:txBody>
      </p:sp>
      <p:sp>
        <p:nvSpPr>
          <p:cNvPr id="37" name="圆: 空心 36">
            <a:extLst>
              <a:ext uri="{FF2B5EF4-FFF2-40B4-BE49-F238E27FC236}">
                <a16:creationId xmlns:a16="http://schemas.microsoft.com/office/drawing/2014/main" id="{3AE0824D-F900-48D1-B23A-BB786DBB3FD9}"/>
              </a:ext>
            </a:extLst>
          </p:cNvPr>
          <p:cNvSpPr/>
          <p:nvPr/>
        </p:nvSpPr>
        <p:spPr>
          <a:xfrm>
            <a:off x="7156990" y="5191199"/>
            <a:ext cx="163398" cy="165347"/>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solidFill>
                <a:schemeClr val="tx1"/>
              </a:solidFill>
            </a:endParaRPr>
          </a:p>
        </p:txBody>
      </p:sp>
      <p:sp>
        <p:nvSpPr>
          <p:cNvPr id="38" name="圆: 空心 37">
            <a:extLst>
              <a:ext uri="{FF2B5EF4-FFF2-40B4-BE49-F238E27FC236}">
                <a16:creationId xmlns:a16="http://schemas.microsoft.com/office/drawing/2014/main" id="{09BBF50D-C1EA-402A-AB1A-44185B9BE62E}"/>
              </a:ext>
            </a:extLst>
          </p:cNvPr>
          <p:cNvSpPr/>
          <p:nvPr/>
        </p:nvSpPr>
        <p:spPr>
          <a:xfrm>
            <a:off x="5341718" y="1491278"/>
            <a:ext cx="353456" cy="3094994"/>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39" name="圆: 空心 38">
            <a:extLst>
              <a:ext uri="{FF2B5EF4-FFF2-40B4-BE49-F238E27FC236}">
                <a16:creationId xmlns:a16="http://schemas.microsoft.com/office/drawing/2014/main" id="{ABEA1F22-470A-4FF3-AA28-85C3A0FB14A2}"/>
              </a:ext>
            </a:extLst>
          </p:cNvPr>
          <p:cNvSpPr/>
          <p:nvPr/>
        </p:nvSpPr>
        <p:spPr>
          <a:xfrm>
            <a:off x="7229157" y="1514748"/>
            <a:ext cx="353456" cy="3094994"/>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40" name="圆: 空心 39">
            <a:extLst>
              <a:ext uri="{FF2B5EF4-FFF2-40B4-BE49-F238E27FC236}">
                <a16:creationId xmlns:a16="http://schemas.microsoft.com/office/drawing/2014/main" id="{EAEA188A-8455-4BF8-B043-4FC73716729B}"/>
              </a:ext>
            </a:extLst>
          </p:cNvPr>
          <p:cNvSpPr/>
          <p:nvPr/>
        </p:nvSpPr>
        <p:spPr>
          <a:xfrm>
            <a:off x="5296094" y="5142487"/>
            <a:ext cx="192317" cy="201578"/>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41" name="圆: 空心 40">
            <a:extLst>
              <a:ext uri="{FF2B5EF4-FFF2-40B4-BE49-F238E27FC236}">
                <a16:creationId xmlns:a16="http://schemas.microsoft.com/office/drawing/2014/main" id="{23230D64-0A82-4B08-BB94-43B0776A8480}"/>
              </a:ext>
            </a:extLst>
          </p:cNvPr>
          <p:cNvSpPr/>
          <p:nvPr/>
        </p:nvSpPr>
        <p:spPr>
          <a:xfrm>
            <a:off x="5308554" y="5370502"/>
            <a:ext cx="192317" cy="201578"/>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42" name="圆: 空心 41">
            <a:extLst>
              <a:ext uri="{FF2B5EF4-FFF2-40B4-BE49-F238E27FC236}">
                <a16:creationId xmlns:a16="http://schemas.microsoft.com/office/drawing/2014/main" id="{BD637EC9-7A96-4E7A-915E-88865E989BD5}"/>
              </a:ext>
            </a:extLst>
          </p:cNvPr>
          <p:cNvSpPr/>
          <p:nvPr/>
        </p:nvSpPr>
        <p:spPr>
          <a:xfrm>
            <a:off x="7426876" y="5142843"/>
            <a:ext cx="192317" cy="201578"/>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43" name="圆: 空心 42">
            <a:extLst>
              <a:ext uri="{FF2B5EF4-FFF2-40B4-BE49-F238E27FC236}">
                <a16:creationId xmlns:a16="http://schemas.microsoft.com/office/drawing/2014/main" id="{87FA0249-019F-4408-B973-D2E7FA6D913F}"/>
              </a:ext>
            </a:extLst>
          </p:cNvPr>
          <p:cNvSpPr/>
          <p:nvPr/>
        </p:nvSpPr>
        <p:spPr>
          <a:xfrm>
            <a:off x="7426876" y="5357317"/>
            <a:ext cx="192317" cy="201578"/>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Tree>
    <p:extLst>
      <p:ext uri="{BB962C8B-B14F-4D97-AF65-F5344CB8AC3E}">
        <p14:creationId xmlns:p14="http://schemas.microsoft.com/office/powerpoint/2010/main" val="201088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1+#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1+#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1+#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1+#ppt_w/2"/>
                                          </p:val>
                                        </p:tav>
                                        <p:tav tm="100000">
                                          <p:val>
                                            <p:strVal val="#ppt_x"/>
                                          </p:val>
                                        </p:tav>
                                      </p:tavLst>
                                    </p:anim>
                                    <p:anim calcmode="lin" valueType="num">
                                      <p:cBhvr additive="base">
                                        <p:cTn id="32"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1+#ppt_w/2"/>
                                          </p:val>
                                        </p:tav>
                                        <p:tav tm="100000">
                                          <p:val>
                                            <p:strVal val="#ppt_x"/>
                                          </p:val>
                                        </p:tav>
                                      </p:tavLst>
                                    </p:anim>
                                    <p:anim calcmode="lin" valueType="num">
                                      <p:cBhvr additive="base">
                                        <p:cTn id="3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1+#ppt_w/2"/>
                                          </p:val>
                                        </p:tav>
                                        <p:tav tm="100000">
                                          <p:val>
                                            <p:strVal val="#ppt_x"/>
                                          </p:val>
                                        </p:tav>
                                      </p:tavLst>
                                    </p:anim>
                                    <p:anim calcmode="lin" valueType="num">
                                      <p:cBhvr additive="base">
                                        <p:cTn id="4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1+#ppt_w/2"/>
                                          </p:val>
                                        </p:tav>
                                        <p:tav tm="100000">
                                          <p:val>
                                            <p:strVal val="#ppt_x"/>
                                          </p:val>
                                        </p:tav>
                                      </p:tavLst>
                                    </p:anim>
                                    <p:anim calcmode="lin" valueType="num">
                                      <p:cBhvr additive="base">
                                        <p:cTn id="50"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22"/>
                                        </p:tgtEl>
                                        <p:attrNameLst>
                                          <p:attrName>ppt_x</p:attrName>
                                        </p:attrNameLst>
                                      </p:cBhvr>
                                      <p:tavLst>
                                        <p:tav tm="0">
                                          <p:val>
                                            <p:strVal val="ppt_x"/>
                                          </p:val>
                                        </p:tav>
                                        <p:tav tm="100000">
                                          <p:val>
                                            <p:strVal val="ppt_x"/>
                                          </p:val>
                                        </p:tav>
                                      </p:tavLst>
                                    </p:anim>
                                    <p:anim calcmode="lin" valueType="num">
                                      <p:cBhvr additive="base">
                                        <p:cTn id="55" dur="500"/>
                                        <p:tgtEl>
                                          <p:spTgt spid="22"/>
                                        </p:tgtEl>
                                        <p:attrNameLst>
                                          <p:attrName>ppt_y</p:attrName>
                                        </p:attrNameLst>
                                      </p:cBhvr>
                                      <p:tavLst>
                                        <p:tav tm="0">
                                          <p:val>
                                            <p:strVal val="ppt_y"/>
                                          </p:val>
                                        </p:tav>
                                        <p:tav tm="100000">
                                          <p:val>
                                            <p:strVal val="1+ppt_h/2"/>
                                          </p:val>
                                        </p:tav>
                                      </p:tavLst>
                                    </p:anim>
                                    <p:set>
                                      <p:cBhvr>
                                        <p:cTn id="56" dur="1" fill="hold">
                                          <p:stCondLst>
                                            <p:cond delay="499"/>
                                          </p:stCondLst>
                                        </p:cTn>
                                        <p:tgtEl>
                                          <p:spTgt spid="22"/>
                                        </p:tgtEl>
                                        <p:attrNameLst>
                                          <p:attrName>style.visibility</p:attrName>
                                        </p:attrNameLst>
                                      </p:cBhvr>
                                      <p:to>
                                        <p:strVal val="hidden"/>
                                      </p:to>
                                    </p:set>
                                  </p:childTnLst>
                                </p:cTn>
                              </p:par>
                            </p:childTnLst>
                          </p:cTn>
                        </p:par>
                        <p:par>
                          <p:cTn id="57" fill="hold">
                            <p:stCondLst>
                              <p:cond delay="500"/>
                            </p:stCondLst>
                            <p:childTnLst>
                              <p:par>
                                <p:cTn id="58" presetID="2" presetClass="exit" presetSubtype="4" fill="hold" grpId="1" nodeType="afterEffect">
                                  <p:stCondLst>
                                    <p:cond delay="0"/>
                                  </p:stCondLst>
                                  <p:childTnLst>
                                    <p:anim calcmode="lin" valueType="num">
                                      <p:cBhvr additive="base">
                                        <p:cTn id="59" dur="500"/>
                                        <p:tgtEl>
                                          <p:spTgt spid="23"/>
                                        </p:tgtEl>
                                        <p:attrNameLst>
                                          <p:attrName>ppt_x</p:attrName>
                                        </p:attrNameLst>
                                      </p:cBhvr>
                                      <p:tavLst>
                                        <p:tav tm="0">
                                          <p:val>
                                            <p:strVal val="ppt_x"/>
                                          </p:val>
                                        </p:tav>
                                        <p:tav tm="100000">
                                          <p:val>
                                            <p:strVal val="ppt_x"/>
                                          </p:val>
                                        </p:tav>
                                      </p:tavLst>
                                    </p:anim>
                                    <p:anim calcmode="lin" valueType="num">
                                      <p:cBhvr additive="base">
                                        <p:cTn id="60" dur="500"/>
                                        <p:tgtEl>
                                          <p:spTgt spid="23"/>
                                        </p:tgtEl>
                                        <p:attrNameLst>
                                          <p:attrName>ppt_y</p:attrName>
                                        </p:attrNameLst>
                                      </p:cBhvr>
                                      <p:tavLst>
                                        <p:tav tm="0">
                                          <p:val>
                                            <p:strVal val="ppt_y"/>
                                          </p:val>
                                        </p:tav>
                                        <p:tav tm="100000">
                                          <p:val>
                                            <p:strVal val="1+ppt_h/2"/>
                                          </p:val>
                                        </p:tav>
                                      </p:tavLst>
                                    </p:anim>
                                    <p:set>
                                      <p:cBhvr>
                                        <p:cTn id="61" dur="1" fill="hold">
                                          <p:stCondLst>
                                            <p:cond delay="499"/>
                                          </p:stCondLst>
                                        </p:cTn>
                                        <p:tgtEl>
                                          <p:spTgt spid="23"/>
                                        </p:tgtEl>
                                        <p:attrNameLst>
                                          <p:attrName>style.visibility</p:attrName>
                                        </p:attrNameLst>
                                      </p:cBhvr>
                                      <p:to>
                                        <p:strVal val="hidden"/>
                                      </p:to>
                                    </p:set>
                                  </p:childTnLst>
                                </p:cTn>
                              </p:par>
                            </p:childTnLst>
                          </p:cTn>
                        </p:par>
                        <p:par>
                          <p:cTn id="62" fill="hold">
                            <p:stCondLst>
                              <p:cond delay="1000"/>
                            </p:stCondLst>
                            <p:childTnLst>
                              <p:par>
                                <p:cTn id="63" presetID="2" presetClass="exit" presetSubtype="4" fill="hold" grpId="1" nodeType="afterEffect">
                                  <p:stCondLst>
                                    <p:cond delay="0"/>
                                  </p:stCondLst>
                                  <p:childTnLst>
                                    <p:anim calcmode="lin" valueType="num">
                                      <p:cBhvr additive="base">
                                        <p:cTn id="64" dur="500"/>
                                        <p:tgtEl>
                                          <p:spTgt spid="24"/>
                                        </p:tgtEl>
                                        <p:attrNameLst>
                                          <p:attrName>ppt_x</p:attrName>
                                        </p:attrNameLst>
                                      </p:cBhvr>
                                      <p:tavLst>
                                        <p:tav tm="0">
                                          <p:val>
                                            <p:strVal val="ppt_x"/>
                                          </p:val>
                                        </p:tav>
                                        <p:tav tm="100000">
                                          <p:val>
                                            <p:strVal val="ppt_x"/>
                                          </p:val>
                                        </p:tav>
                                      </p:tavLst>
                                    </p:anim>
                                    <p:anim calcmode="lin" valueType="num">
                                      <p:cBhvr additive="base">
                                        <p:cTn id="65" dur="500"/>
                                        <p:tgtEl>
                                          <p:spTgt spid="24"/>
                                        </p:tgtEl>
                                        <p:attrNameLst>
                                          <p:attrName>ppt_y</p:attrName>
                                        </p:attrNameLst>
                                      </p:cBhvr>
                                      <p:tavLst>
                                        <p:tav tm="0">
                                          <p:val>
                                            <p:strVal val="ppt_y"/>
                                          </p:val>
                                        </p:tav>
                                        <p:tav tm="100000">
                                          <p:val>
                                            <p:strVal val="1+ppt_h/2"/>
                                          </p:val>
                                        </p:tav>
                                      </p:tavLst>
                                    </p:anim>
                                    <p:set>
                                      <p:cBhvr>
                                        <p:cTn id="66" dur="1" fill="hold">
                                          <p:stCondLst>
                                            <p:cond delay="499"/>
                                          </p:stCondLst>
                                        </p:cTn>
                                        <p:tgtEl>
                                          <p:spTgt spid="24"/>
                                        </p:tgtEl>
                                        <p:attrNameLst>
                                          <p:attrName>style.visibility</p:attrName>
                                        </p:attrNameLst>
                                      </p:cBhvr>
                                      <p:to>
                                        <p:strVal val="hidden"/>
                                      </p:to>
                                    </p:set>
                                  </p:childTnLst>
                                </p:cTn>
                              </p:par>
                            </p:childTnLst>
                          </p:cTn>
                        </p:par>
                        <p:par>
                          <p:cTn id="67" fill="hold">
                            <p:stCondLst>
                              <p:cond delay="1500"/>
                            </p:stCondLst>
                            <p:childTnLst>
                              <p:par>
                                <p:cTn id="68" presetID="2" presetClass="exit" presetSubtype="4" fill="hold" grpId="1" nodeType="afterEffect">
                                  <p:stCondLst>
                                    <p:cond delay="0"/>
                                  </p:stCondLst>
                                  <p:childTnLst>
                                    <p:anim calcmode="lin" valueType="num">
                                      <p:cBhvr additive="base">
                                        <p:cTn id="69" dur="500"/>
                                        <p:tgtEl>
                                          <p:spTgt spid="25"/>
                                        </p:tgtEl>
                                        <p:attrNameLst>
                                          <p:attrName>ppt_x</p:attrName>
                                        </p:attrNameLst>
                                      </p:cBhvr>
                                      <p:tavLst>
                                        <p:tav tm="0">
                                          <p:val>
                                            <p:strVal val="ppt_x"/>
                                          </p:val>
                                        </p:tav>
                                        <p:tav tm="100000">
                                          <p:val>
                                            <p:strVal val="ppt_x"/>
                                          </p:val>
                                        </p:tav>
                                      </p:tavLst>
                                    </p:anim>
                                    <p:anim calcmode="lin" valueType="num">
                                      <p:cBhvr additive="base">
                                        <p:cTn id="70" dur="500"/>
                                        <p:tgtEl>
                                          <p:spTgt spid="25"/>
                                        </p:tgtEl>
                                        <p:attrNameLst>
                                          <p:attrName>ppt_y</p:attrName>
                                        </p:attrNameLst>
                                      </p:cBhvr>
                                      <p:tavLst>
                                        <p:tav tm="0">
                                          <p:val>
                                            <p:strVal val="ppt_y"/>
                                          </p:val>
                                        </p:tav>
                                        <p:tav tm="100000">
                                          <p:val>
                                            <p:strVal val="1+ppt_h/2"/>
                                          </p:val>
                                        </p:tav>
                                      </p:tavLst>
                                    </p:anim>
                                    <p:set>
                                      <p:cBhvr>
                                        <p:cTn id="71" dur="1" fill="hold">
                                          <p:stCondLst>
                                            <p:cond delay="499"/>
                                          </p:stCondLst>
                                        </p:cTn>
                                        <p:tgtEl>
                                          <p:spTgt spid="25"/>
                                        </p:tgtEl>
                                        <p:attrNameLst>
                                          <p:attrName>style.visibility</p:attrName>
                                        </p:attrNameLst>
                                      </p:cBhvr>
                                      <p:to>
                                        <p:strVal val="hidden"/>
                                      </p:to>
                                    </p:set>
                                  </p:childTnLst>
                                </p:cTn>
                              </p:par>
                            </p:childTnLst>
                          </p:cTn>
                        </p:par>
                        <p:par>
                          <p:cTn id="72" fill="hold">
                            <p:stCondLst>
                              <p:cond delay="2000"/>
                            </p:stCondLst>
                            <p:childTnLst>
                              <p:par>
                                <p:cTn id="73" presetID="2" presetClass="exit" presetSubtype="4" fill="hold" grpId="1" nodeType="afterEffect">
                                  <p:stCondLst>
                                    <p:cond delay="0"/>
                                  </p:stCondLst>
                                  <p:childTnLst>
                                    <p:anim calcmode="lin" valueType="num">
                                      <p:cBhvr additive="base">
                                        <p:cTn id="74" dur="500"/>
                                        <p:tgtEl>
                                          <p:spTgt spid="26"/>
                                        </p:tgtEl>
                                        <p:attrNameLst>
                                          <p:attrName>ppt_x</p:attrName>
                                        </p:attrNameLst>
                                      </p:cBhvr>
                                      <p:tavLst>
                                        <p:tav tm="0">
                                          <p:val>
                                            <p:strVal val="ppt_x"/>
                                          </p:val>
                                        </p:tav>
                                        <p:tav tm="100000">
                                          <p:val>
                                            <p:strVal val="ppt_x"/>
                                          </p:val>
                                        </p:tav>
                                      </p:tavLst>
                                    </p:anim>
                                    <p:anim calcmode="lin" valueType="num">
                                      <p:cBhvr additive="base">
                                        <p:cTn id="75" dur="500"/>
                                        <p:tgtEl>
                                          <p:spTgt spid="26"/>
                                        </p:tgtEl>
                                        <p:attrNameLst>
                                          <p:attrName>ppt_y</p:attrName>
                                        </p:attrNameLst>
                                      </p:cBhvr>
                                      <p:tavLst>
                                        <p:tav tm="0">
                                          <p:val>
                                            <p:strVal val="ppt_y"/>
                                          </p:val>
                                        </p:tav>
                                        <p:tav tm="100000">
                                          <p:val>
                                            <p:strVal val="1+ppt_h/2"/>
                                          </p:val>
                                        </p:tav>
                                      </p:tavLst>
                                    </p:anim>
                                    <p:set>
                                      <p:cBhvr>
                                        <p:cTn id="76" dur="1" fill="hold">
                                          <p:stCondLst>
                                            <p:cond delay="499"/>
                                          </p:stCondLst>
                                        </p:cTn>
                                        <p:tgtEl>
                                          <p:spTgt spid="26"/>
                                        </p:tgtEl>
                                        <p:attrNameLst>
                                          <p:attrName>style.visibility</p:attrName>
                                        </p:attrNameLst>
                                      </p:cBhvr>
                                      <p:to>
                                        <p:strVal val="hidden"/>
                                      </p:to>
                                    </p:set>
                                  </p:childTnLst>
                                </p:cTn>
                              </p:par>
                            </p:childTnLst>
                          </p:cTn>
                        </p:par>
                        <p:par>
                          <p:cTn id="77" fill="hold">
                            <p:stCondLst>
                              <p:cond delay="2500"/>
                            </p:stCondLst>
                            <p:childTnLst>
                              <p:par>
                                <p:cTn id="78" presetID="2" presetClass="exit" presetSubtype="4" fill="hold" grpId="1" nodeType="afterEffect">
                                  <p:stCondLst>
                                    <p:cond delay="0"/>
                                  </p:stCondLst>
                                  <p:childTnLst>
                                    <p:anim calcmode="lin" valueType="num">
                                      <p:cBhvr additive="base">
                                        <p:cTn id="79" dur="500"/>
                                        <p:tgtEl>
                                          <p:spTgt spid="27"/>
                                        </p:tgtEl>
                                        <p:attrNameLst>
                                          <p:attrName>ppt_x</p:attrName>
                                        </p:attrNameLst>
                                      </p:cBhvr>
                                      <p:tavLst>
                                        <p:tav tm="0">
                                          <p:val>
                                            <p:strVal val="ppt_x"/>
                                          </p:val>
                                        </p:tav>
                                        <p:tav tm="100000">
                                          <p:val>
                                            <p:strVal val="ppt_x"/>
                                          </p:val>
                                        </p:tav>
                                      </p:tavLst>
                                    </p:anim>
                                    <p:anim calcmode="lin" valueType="num">
                                      <p:cBhvr additive="base">
                                        <p:cTn id="80" dur="500"/>
                                        <p:tgtEl>
                                          <p:spTgt spid="27"/>
                                        </p:tgtEl>
                                        <p:attrNameLst>
                                          <p:attrName>ppt_y</p:attrName>
                                        </p:attrNameLst>
                                      </p:cBhvr>
                                      <p:tavLst>
                                        <p:tav tm="0">
                                          <p:val>
                                            <p:strVal val="ppt_y"/>
                                          </p:val>
                                        </p:tav>
                                        <p:tav tm="100000">
                                          <p:val>
                                            <p:strVal val="1+ppt_h/2"/>
                                          </p:val>
                                        </p:tav>
                                      </p:tavLst>
                                    </p:anim>
                                    <p:set>
                                      <p:cBhvr>
                                        <p:cTn id="81" dur="1" fill="hold">
                                          <p:stCondLst>
                                            <p:cond delay="499"/>
                                          </p:stCondLst>
                                        </p:cTn>
                                        <p:tgtEl>
                                          <p:spTgt spid="27"/>
                                        </p:tgtEl>
                                        <p:attrNameLst>
                                          <p:attrName>style.visibility</p:attrName>
                                        </p:attrNameLst>
                                      </p:cBhvr>
                                      <p:to>
                                        <p:strVal val="hidden"/>
                                      </p:to>
                                    </p:set>
                                  </p:childTnLst>
                                </p:cTn>
                              </p:par>
                            </p:childTnLst>
                          </p:cTn>
                        </p:par>
                        <p:par>
                          <p:cTn id="82" fill="hold">
                            <p:stCondLst>
                              <p:cond delay="3000"/>
                            </p:stCondLst>
                            <p:childTnLst>
                              <p:par>
                                <p:cTn id="83" presetID="2" presetClass="exit" presetSubtype="4" fill="hold" grpId="1" nodeType="afterEffect">
                                  <p:stCondLst>
                                    <p:cond delay="0"/>
                                  </p:stCondLst>
                                  <p:childTnLst>
                                    <p:anim calcmode="lin" valueType="num">
                                      <p:cBhvr additive="base">
                                        <p:cTn id="84" dur="500"/>
                                        <p:tgtEl>
                                          <p:spTgt spid="28"/>
                                        </p:tgtEl>
                                        <p:attrNameLst>
                                          <p:attrName>ppt_x</p:attrName>
                                        </p:attrNameLst>
                                      </p:cBhvr>
                                      <p:tavLst>
                                        <p:tav tm="0">
                                          <p:val>
                                            <p:strVal val="ppt_x"/>
                                          </p:val>
                                        </p:tav>
                                        <p:tav tm="100000">
                                          <p:val>
                                            <p:strVal val="ppt_x"/>
                                          </p:val>
                                        </p:tav>
                                      </p:tavLst>
                                    </p:anim>
                                    <p:anim calcmode="lin" valueType="num">
                                      <p:cBhvr additive="base">
                                        <p:cTn id="85" dur="500"/>
                                        <p:tgtEl>
                                          <p:spTgt spid="28"/>
                                        </p:tgtEl>
                                        <p:attrNameLst>
                                          <p:attrName>ppt_y</p:attrName>
                                        </p:attrNameLst>
                                      </p:cBhvr>
                                      <p:tavLst>
                                        <p:tav tm="0">
                                          <p:val>
                                            <p:strVal val="ppt_y"/>
                                          </p:val>
                                        </p:tav>
                                        <p:tav tm="100000">
                                          <p:val>
                                            <p:strVal val="1+ppt_h/2"/>
                                          </p:val>
                                        </p:tav>
                                      </p:tavLst>
                                    </p:anim>
                                    <p:set>
                                      <p:cBhvr>
                                        <p:cTn id="86" dur="1" fill="hold">
                                          <p:stCondLst>
                                            <p:cond delay="499"/>
                                          </p:stCondLst>
                                        </p:cTn>
                                        <p:tgtEl>
                                          <p:spTgt spid="28"/>
                                        </p:tgtEl>
                                        <p:attrNameLst>
                                          <p:attrName>style.visibility</p:attrName>
                                        </p:attrNameLst>
                                      </p:cBhvr>
                                      <p:to>
                                        <p:strVal val="hidden"/>
                                      </p:to>
                                    </p:set>
                                  </p:childTnLst>
                                </p:cTn>
                              </p:par>
                            </p:childTnLst>
                          </p:cTn>
                        </p:par>
                        <p:par>
                          <p:cTn id="87" fill="hold">
                            <p:stCondLst>
                              <p:cond delay="3500"/>
                            </p:stCondLst>
                            <p:childTnLst>
                              <p:par>
                                <p:cTn id="88" presetID="2" presetClass="exit" presetSubtype="4" fill="hold" grpId="1" nodeType="afterEffect">
                                  <p:stCondLst>
                                    <p:cond delay="0"/>
                                  </p:stCondLst>
                                  <p:childTnLst>
                                    <p:anim calcmode="lin" valueType="num">
                                      <p:cBhvr additive="base">
                                        <p:cTn id="89" dur="500"/>
                                        <p:tgtEl>
                                          <p:spTgt spid="29"/>
                                        </p:tgtEl>
                                        <p:attrNameLst>
                                          <p:attrName>ppt_x</p:attrName>
                                        </p:attrNameLst>
                                      </p:cBhvr>
                                      <p:tavLst>
                                        <p:tav tm="0">
                                          <p:val>
                                            <p:strVal val="ppt_x"/>
                                          </p:val>
                                        </p:tav>
                                        <p:tav tm="100000">
                                          <p:val>
                                            <p:strVal val="ppt_x"/>
                                          </p:val>
                                        </p:tav>
                                      </p:tavLst>
                                    </p:anim>
                                    <p:anim calcmode="lin" valueType="num">
                                      <p:cBhvr additive="base">
                                        <p:cTn id="90" dur="500"/>
                                        <p:tgtEl>
                                          <p:spTgt spid="29"/>
                                        </p:tgtEl>
                                        <p:attrNameLst>
                                          <p:attrName>ppt_y</p:attrName>
                                        </p:attrNameLst>
                                      </p:cBhvr>
                                      <p:tavLst>
                                        <p:tav tm="0">
                                          <p:val>
                                            <p:strVal val="ppt_y"/>
                                          </p:val>
                                        </p:tav>
                                        <p:tav tm="100000">
                                          <p:val>
                                            <p:strVal val="1+ppt_h/2"/>
                                          </p:val>
                                        </p:tav>
                                      </p:tavLst>
                                    </p:anim>
                                    <p:set>
                                      <p:cBhvr>
                                        <p:cTn id="91" dur="1" fill="hold">
                                          <p:stCondLst>
                                            <p:cond delay="499"/>
                                          </p:stCondLst>
                                        </p:cTn>
                                        <p:tgtEl>
                                          <p:spTgt spid="29"/>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 presetClass="entr" presetSubtype="2" fill="hold" grpId="0" nodeType="click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additive="base">
                                        <p:cTn id="96" dur="500" fill="hold"/>
                                        <p:tgtEl>
                                          <p:spTgt spid="30"/>
                                        </p:tgtEl>
                                        <p:attrNameLst>
                                          <p:attrName>ppt_x</p:attrName>
                                        </p:attrNameLst>
                                      </p:cBhvr>
                                      <p:tavLst>
                                        <p:tav tm="0">
                                          <p:val>
                                            <p:strVal val="1+#ppt_w/2"/>
                                          </p:val>
                                        </p:tav>
                                        <p:tav tm="100000">
                                          <p:val>
                                            <p:strVal val="#ppt_x"/>
                                          </p:val>
                                        </p:tav>
                                      </p:tavLst>
                                    </p:anim>
                                    <p:anim calcmode="lin" valueType="num">
                                      <p:cBhvr additive="base">
                                        <p:cTn id="97"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2"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additive="base">
                                        <p:cTn id="102" dur="500" fill="hold"/>
                                        <p:tgtEl>
                                          <p:spTgt spid="31"/>
                                        </p:tgtEl>
                                        <p:attrNameLst>
                                          <p:attrName>ppt_x</p:attrName>
                                        </p:attrNameLst>
                                      </p:cBhvr>
                                      <p:tavLst>
                                        <p:tav tm="0">
                                          <p:val>
                                            <p:strVal val="1+#ppt_w/2"/>
                                          </p:val>
                                        </p:tav>
                                        <p:tav tm="100000">
                                          <p:val>
                                            <p:strVal val="#ppt_x"/>
                                          </p:val>
                                        </p:tav>
                                      </p:tavLst>
                                    </p:anim>
                                    <p:anim calcmode="lin" valueType="num">
                                      <p:cBhvr additive="base">
                                        <p:cTn id="103"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2" fill="hold" grpId="0" nodeType="clickEffect">
                                  <p:stCondLst>
                                    <p:cond delay="0"/>
                                  </p:stCondLst>
                                  <p:childTnLst>
                                    <p:set>
                                      <p:cBhvr>
                                        <p:cTn id="107" dur="1" fill="hold">
                                          <p:stCondLst>
                                            <p:cond delay="0"/>
                                          </p:stCondLst>
                                        </p:cTn>
                                        <p:tgtEl>
                                          <p:spTgt spid="32"/>
                                        </p:tgtEl>
                                        <p:attrNameLst>
                                          <p:attrName>style.visibility</p:attrName>
                                        </p:attrNameLst>
                                      </p:cBhvr>
                                      <p:to>
                                        <p:strVal val="visible"/>
                                      </p:to>
                                    </p:set>
                                    <p:anim calcmode="lin" valueType="num">
                                      <p:cBhvr additive="base">
                                        <p:cTn id="108" dur="500" fill="hold"/>
                                        <p:tgtEl>
                                          <p:spTgt spid="32"/>
                                        </p:tgtEl>
                                        <p:attrNameLst>
                                          <p:attrName>ppt_x</p:attrName>
                                        </p:attrNameLst>
                                      </p:cBhvr>
                                      <p:tavLst>
                                        <p:tav tm="0">
                                          <p:val>
                                            <p:strVal val="1+#ppt_w/2"/>
                                          </p:val>
                                        </p:tav>
                                        <p:tav tm="100000">
                                          <p:val>
                                            <p:strVal val="#ppt_x"/>
                                          </p:val>
                                        </p:tav>
                                      </p:tavLst>
                                    </p:anim>
                                    <p:anim calcmode="lin" valueType="num">
                                      <p:cBhvr additive="base">
                                        <p:cTn id="109"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 presetClass="entr" presetSubtype="2" fill="hold" grpId="0" nodeType="click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1+#ppt_w/2"/>
                                          </p:val>
                                        </p:tav>
                                        <p:tav tm="100000">
                                          <p:val>
                                            <p:strVal val="#ppt_x"/>
                                          </p:val>
                                        </p:tav>
                                      </p:tavLst>
                                    </p:anim>
                                    <p:anim calcmode="lin" valueType="num">
                                      <p:cBhvr additive="base">
                                        <p:cTn id="115"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2" presetClass="entr" presetSubtype="2" fill="hold" grpId="0" nodeType="click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additive="base">
                                        <p:cTn id="120" dur="500" fill="hold"/>
                                        <p:tgtEl>
                                          <p:spTgt spid="34"/>
                                        </p:tgtEl>
                                        <p:attrNameLst>
                                          <p:attrName>ppt_x</p:attrName>
                                        </p:attrNameLst>
                                      </p:cBhvr>
                                      <p:tavLst>
                                        <p:tav tm="0">
                                          <p:val>
                                            <p:strVal val="1+#ppt_w/2"/>
                                          </p:val>
                                        </p:tav>
                                        <p:tav tm="100000">
                                          <p:val>
                                            <p:strVal val="#ppt_x"/>
                                          </p:val>
                                        </p:tav>
                                      </p:tavLst>
                                    </p:anim>
                                    <p:anim calcmode="lin" valueType="num">
                                      <p:cBhvr additive="base">
                                        <p:cTn id="121"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2" fill="hold" grpId="0" nodeType="clickEffect">
                                  <p:stCondLst>
                                    <p:cond delay="0"/>
                                  </p:stCondLst>
                                  <p:childTnLst>
                                    <p:set>
                                      <p:cBhvr>
                                        <p:cTn id="125" dur="1" fill="hold">
                                          <p:stCondLst>
                                            <p:cond delay="0"/>
                                          </p:stCondLst>
                                        </p:cTn>
                                        <p:tgtEl>
                                          <p:spTgt spid="36"/>
                                        </p:tgtEl>
                                        <p:attrNameLst>
                                          <p:attrName>style.visibility</p:attrName>
                                        </p:attrNameLst>
                                      </p:cBhvr>
                                      <p:to>
                                        <p:strVal val="visible"/>
                                      </p:to>
                                    </p:set>
                                    <p:anim calcmode="lin" valueType="num">
                                      <p:cBhvr additive="base">
                                        <p:cTn id="126" dur="500" fill="hold"/>
                                        <p:tgtEl>
                                          <p:spTgt spid="36"/>
                                        </p:tgtEl>
                                        <p:attrNameLst>
                                          <p:attrName>ppt_x</p:attrName>
                                        </p:attrNameLst>
                                      </p:cBhvr>
                                      <p:tavLst>
                                        <p:tav tm="0">
                                          <p:val>
                                            <p:strVal val="1+#ppt_w/2"/>
                                          </p:val>
                                        </p:tav>
                                        <p:tav tm="100000">
                                          <p:val>
                                            <p:strVal val="#ppt_x"/>
                                          </p:val>
                                        </p:tav>
                                      </p:tavLst>
                                    </p:anim>
                                    <p:anim calcmode="lin" valueType="num">
                                      <p:cBhvr additive="base">
                                        <p:cTn id="127"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2" presetClass="entr" presetSubtype="2" fill="hold" grpId="0" nodeType="clickEffect">
                                  <p:stCondLst>
                                    <p:cond delay="0"/>
                                  </p:stCondLst>
                                  <p:childTnLst>
                                    <p:set>
                                      <p:cBhvr>
                                        <p:cTn id="131" dur="1" fill="hold">
                                          <p:stCondLst>
                                            <p:cond delay="0"/>
                                          </p:stCondLst>
                                        </p:cTn>
                                        <p:tgtEl>
                                          <p:spTgt spid="37"/>
                                        </p:tgtEl>
                                        <p:attrNameLst>
                                          <p:attrName>style.visibility</p:attrName>
                                        </p:attrNameLst>
                                      </p:cBhvr>
                                      <p:to>
                                        <p:strVal val="visible"/>
                                      </p:to>
                                    </p:set>
                                    <p:anim calcmode="lin" valueType="num">
                                      <p:cBhvr additive="base">
                                        <p:cTn id="132" dur="500" fill="hold"/>
                                        <p:tgtEl>
                                          <p:spTgt spid="37"/>
                                        </p:tgtEl>
                                        <p:attrNameLst>
                                          <p:attrName>ppt_x</p:attrName>
                                        </p:attrNameLst>
                                      </p:cBhvr>
                                      <p:tavLst>
                                        <p:tav tm="0">
                                          <p:val>
                                            <p:strVal val="1+#ppt_w/2"/>
                                          </p:val>
                                        </p:tav>
                                        <p:tav tm="100000">
                                          <p:val>
                                            <p:strVal val="#ppt_x"/>
                                          </p:val>
                                        </p:tav>
                                      </p:tavLst>
                                    </p:anim>
                                    <p:anim calcmode="lin" valueType="num">
                                      <p:cBhvr additive="base">
                                        <p:cTn id="133"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2" presetClass="exit" presetSubtype="4" fill="hold" grpId="1" nodeType="clickEffect">
                                  <p:stCondLst>
                                    <p:cond delay="0"/>
                                  </p:stCondLst>
                                  <p:childTnLst>
                                    <p:anim calcmode="lin" valueType="num">
                                      <p:cBhvr additive="base">
                                        <p:cTn id="137" dur="500"/>
                                        <p:tgtEl>
                                          <p:spTgt spid="30"/>
                                        </p:tgtEl>
                                        <p:attrNameLst>
                                          <p:attrName>ppt_x</p:attrName>
                                        </p:attrNameLst>
                                      </p:cBhvr>
                                      <p:tavLst>
                                        <p:tav tm="0">
                                          <p:val>
                                            <p:strVal val="ppt_x"/>
                                          </p:val>
                                        </p:tav>
                                        <p:tav tm="100000">
                                          <p:val>
                                            <p:strVal val="ppt_x"/>
                                          </p:val>
                                        </p:tav>
                                      </p:tavLst>
                                    </p:anim>
                                    <p:anim calcmode="lin" valueType="num">
                                      <p:cBhvr additive="base">
                                        <p:cTn id="138" dur="500"/>
                                        <p:tgtEl>
                                          <p:spTgt spid="30"/>
                                        </p:tgtEl>
                                        <p:attrNameLst>
                                          <p:attrName>ppt_y</p:attrName>
                                        </p:attrNameLst>
                                      </p:cBhvr>
                                      <p:tavLst>
                                        <p:tav tm="0">
                                          <p:val>
                                            <p:strVal val="ppt_y"/>
                                          </p:val>
                                        </p:tav>
                                        <p:tav tm="100000">
                                          <p:val>
                                            <p:strVal val="1+ppt_h/2"/>
                                          </p:val>
                                        </p:tav>
                                      </p:tavLst>
                                    </p:anim>
                                    <p:set>
                                      <p:cBhvr>
                                        <p:cTn id="139" dur="1" fill="hold">
                                          <p:stCondLst>
                                            <p:cond delay="499"/>
                                          </p:stCondLst>
                                        </p:cTn>
                                        <p:tgtEl>
                                          <p:spTgt spid="30"/>
                                        </p:tgtEl>
                                        <p:attrNameLst>
                                          <p:attrName>style.visibility</p:attrName>
                                        </p:attrNameLst>
                                      </p:cBhvr>
                                      <p:to>
                                        <p:strVal val="hidden"/>
                                      </p:to>
                                    </p:set>
                                  </p:childTnLst>
                                </p:cTn>
                              </p:par>
                            </p:childTnLst>
                          </p:cTn>
                        </p:par>
                        <p:par>
                          <p:cTn id="140" fill="hold">
                            <p:stCondLst>
                              <p:cond delay="500"/>
                            </p:stCondLst>
                            <p:childTnLst>
                              <p:par>
                                <p:cTn id="141" presetID="2" presetClass="exit" presetSubtype="4" fill="hold" grpId="1" nodeType="afterEffect">
                                  <p:stCondLst>
                                    <p:cond delay="0"/>
                                  </p:stCondLst>
                                  <p:childTnLst>
                                    <p:anim calcmode="lin" valueType="num">
                                      <p:cBhvr additive="base">
                                        <p:cTn id="142" dur="500"/>
                                        <p:tgtEl>
                                          <p:spTgt spid="31"/>
                                        </p:tgtEl>
                                        <p:attrNameLst>
                                          <p:attrName>ppt_x</p:attrName>
                                        </p:attrNameLst>
                                      </p:cBhvr>
                                      <p:tavLst>
                                        <p:tav tm="0">
                                          <p:val>
                                            <p:strVal val="ppt_x"/>
                                          </p:val>
                                        </p:tav>
                                        <p:tav tm="100000">
                                          <p:val>
                                            <p:strVal val="ppt_x"/>
                                          </p:val>
                                        </p:tav>
                                      </p:tavLst>
                                    </p:anim>
                                    <p:anim calcmode="lin" valueType="num">
                                      <p:cBhvr additive="base">
                                        <p:cTn id="143" dur="500"/>
                                        <p:tgtEl>
                                          <p:spTgt spid="31"/>
                                        </p:tgtEl>
                                        <p:attrNameLst>
                                          <p:attrName>ppt_y</p:attrName>
                                        </p:attrNameLst>
                                      </p:cBhvr>
                                      <p:tavLst>
                                        <p:tav tm="0">
                                          <p:val>
                                            <p:strVal val="ppt_y"/>
                                          </p:val>
                                        </p:tav>
                                        <p:tav tm="100000">
                                          <p:val>
                                            <p:strVal val="1+ppt_h/2"/>
                                          </p:val>
                                        </p:tav>
                                      </p:tavLst>
                                    </p:anim>
                                    <p:set>
                                      <p:cBhvr>
                                        <p:cTn id="144" dur="1" fill="hold">
                                          <p:stCondLst>
                                            <p:cond delay="499"/>
                                          </p:stCondLst>
                                        </p:cTn>
                                        <p:tgtEl>
                                          <p:spTgt spid="31"/>
                                        </p:tgtEl>
                                        <p:attrNameLst>
                                          <p:attrName>style.visibility</p:attrName>
                                        </p:attrNameLst>
                                      </p:cBhvr>
                                      <p:to>
                                        <p:strVal val="hidden"/>
                                      </p:to>
                                    </p:set>
                                  </p:childTnLst>
                                </p:cTn>
                              </p:par>
                            </p:childTnLst>
                          </p:cTn>
                        </p:par>
                        <p:par>
                          <p:cTn id="145" fill="hold">
                            <p:stCondLst>
                              <p:cond delay="1000"/>
                            </p:stCondLst>
                            <p:childTnLst>
                              <p:par>
                                <p:cTn id="146" presetID="2" presetClass="exit" presetSubtype="4" fill="hold" grpId="1" nodeType="afterEffect">
                                  <p:stCondLst>
                                    <p:cond delay="0"/>
                                  </p:stCondLst>
                                  <p:childTnLst>
                                    <p:anim calcmode="lin" valueType="num">
                                      <p:cBhvr additive="base">
                                        <p:cTn id="147" dur="500"/>
                                        <p:tgtEl>
                                          <p:spTgt spid="32"/>
                                        </p:tgtEl>
                                        <p:attrNameLst>
                                          <p:attrName>ppt_x</p:attrName>
                                        </p:attrNameLst>
                                      </p:cBhvr>
                                      <p:tavLst>
                                        <p:tav tm="0">
                                          <p:val>
                                            <p:strVal val="ppt_x"/>
                                          </p:val>
                                        </p:tav>
                                        <p:tav tm="100000">
                                          <p:val>
                                            <p:strVal val="ppt_x"/>
                                          </p:val>
                                        </p:tav>
                                      </p:tavLst>
                                    </p:anim>
                                    <p:anim calcmode="lin" valueType="num">
                                      <p:cBhvr additive="base">
                                        <p:cTn id="148" dur="500"/>
                                        <p:tgtEl>
                                          <p:spTgt spid="32"/>
                                        </p:tgtEl>
                                        <p:attrNameLst>
                                          <p:attrName>ppt_y</p:attrName>
                                        </p:attrNameLst>
                                      </p:cBhvr>
                                      <p:tavLst>
                                        <p:tav tm="0">
                                          <p:val>
                                            <p:strVal val="ppt_y"/>
                                          </p:val>
                                        </p:tav>
                                        <p:tav tm="100000">
                                          <p:val>
                                            <p:strVal val="1+ppt_h/2"/>
                                          </p:val>
                                        </p:tav>
                                      </p:tavLst>
                                    </p:anim>
                                    <p:set>
                                      <p:cBhvr>
                                        <p:cTn id="149" dur="1" fill="hold">
                                          <p:stCondLst>
                                            <p:cond delay="499"/>
                                          </p:stCondLst>
                                        </p:cTn>
                                        <p:tgtEl>
                                          <p:spTgt spid="32"/>
                                        </p:tgtEl>
                                        <p:attrNameLst>
                                          <p:attrName>style.visibility</p:attrName>
                                        </p:attrNameLst>
                                      </p:cBhvr>
                                      <p:to>
                                        <p:strVal val="hidden"/>
                                      </p:to>
                                    </p:set>
                                  </p:childTnLst>
                                </p:cTn>
                              </p:par>
                            </p:childTnLst>
                          </p:cTn>
                        </p:par>
                        <p:par>
                          <p:cTn id="150" fill="hold">
                            <p:stCondLst>
                              <p:cond delay="1500"/>
                            </p:stCondLst>
                            <p:childTnLst>
                              <p:par>
                                <p:cTn id="151" presetID="2" presetClass="exit" presetSubtype="4" fill="hold" grpId="1" nodeType="afterEffect">
                                  <p:stCondLst>
                                    <p:cond delay="0"/>
                                  </p:stCondLst>
                                  <p:childTnLst>
                                    <p:anim calcmode="lin" valueType="num">
                                      <p:cBhvr additive="base">
                                        <p:cTn id="152" dur="500"/>
                                        <p:tgtEl>
                                          <p:spTgt spid="33"/>
                                        </p:tgtEl>
                                        <p:attrNameLst>
                                          <p:attrName>ppt_x</p:attrName>
                                        </p:attrNameLst>
                                      </p:cBhvr>
                                      <p:tavLst>
                                        <p:tav tm="0">
                                          <p:val>
                                            <p:strVal val="ppt_x"/>
                                          </p:val>
                                        </p:tav>
                                        <p:tav tm="100000">
                                          <p:val>
                                            <p:strVal val="ppt_x"/>
                                          </p:val>
                                        </p:tav>
                                      </p:tavLst>
                                    </p:anim>
                                    <p:anim calcmode="lin" valueType="num">
                                      <p:cBhvr additive="base">
                                        <p:cTn id="153" dur="500"/>
                                        <p:tgtEl>
                                          <p:spTgt spid="33"/>
                                        </p:tgtEl>
                                        <p:attrNameLst>
                                          <p:attrName>ppt_y</p:attrName>
                                        </p:attrNameLst>
                                      </p:cBhvr>
                                      <p:tavLst>
                                        <p:tav tm="0">
                                          <p:val>
                                            <p:strVal val="ppt_y"/>
                                          </p:val>
                                        </p:tav>
                                        <p:tav tm="100000">
                                          <p:val>
                                            <p:strVal val="1+ppt_h/2"/>
                                          </p:val>
                                        </p:tav>
                                      </p:tavLst>
                                    </p:anim>
                                    <p:set>
                                      <p:cBhvr>
                                        <p:cTn id="154" dur="1" fill="hold">
                                          <p:stCondLst>
                                            <p:cond delay="499"/>
                                          </p:stCondLst>
                                        </p:cTn>
                                        <p:tgtEl>
                                          <p:spTgt spid="33"/>
                                        </p:tgtEl>
                                        <p:attrNameLst>
                                          <p:attrName>style.visibility</p:attrName>
                                        </p:attrNameLst>
                                      </p:cBhvr>
                                      <p:to>
                                        <p:strVal val="hidden"/>
                                      </p:to>
                                    </p:set>
                                  </p:childTnLst>
                                </p:cTn>
                              </p:par>
                            </p:childTnLst>
                          </p:cTn>
                        </p:par>
                        <p:par>
                          <p:cTn id="155" fill="hold">
                            <p:stCondLst>
                              <p:cond delay="2000"/>
                            </p:stCondLst>
                            <p:childTnLst>
                              <p:par>
                                <p:cTn id="156" presetID="2" presetClass="exit" presetSubtype="4" fill="hold" grpId="1" nodeType="afterEffect">
                                  <p:stCondLst>
                                    <p:cond delay="0"/>
                                  </p:stCondLst>
                                  <p:childTnLst>
                                    <p:anim calcmode="lin" valueType="num">
                                      <p:cBhvr additive="base">
                                        <p:cTn id="157" dur="500"/>
                                        <p:tgtEl>
                                          <p:spTgt spid="34"/>
                                        </p:tgtEl>
                                        <p:attrNameLst>
                                          <p:attrName>ppt_x</p:attrName>
                                        </p:attrNameLst>
                                      </p:cBhvr>
                                      <p:tavLst>
                                        <p:tav tm="0">
                                          <p:val>
                                            <p:strVal val="ppt_x"/>
                                          </p:val>
                                        </p:tav>
                                        <p:tav tm="100000">
                                          <p:val>
                                            <p:strVal val="ppt_x"/>
                                          </p:val>
                                        </p:tav>
                                      </p:tavLst>
                                    </p:anim>
                                    <p:anim calcmode="lin" valueType="num">
                                      <p:cBhvr additive="base">
                                        <p:cTn id="158" dur="500"/>
                                        <p:tgtEl>
                                          <p:spTgt spid="34"/>
                                        </p:tgtEl>
                                        <p:attrNameLst>
                                          <p:attrName>ppt_y</p:attrName>
                                        </p:attrNameLst>
                                      </p:cBhvr>
                                      <p:tavLst>
                                        <p:tav tm="0">
                                          <p:val>
                                            <p:strVal val="ppt_y"/>
                                          </p:val>
                                        </p:tav>
                                        <p:tav tm="100000">
                                          <p:val>
                                            <p:strVal val="1+ppt_h/2"/>
                                          </p:val>
                                        </p:tav>
                                      </p:tavLst>
                                    </p:anim>
                                    <p:set>
                                      <p:cBhvr>
                                        <p:cTn id="159" dur="1" fill="hold">
                                          <p:stCondLst>
                                            <p:cond delay="499"/>
                                          </p:stCondLst>
                                        </p:cTn>
                                        <p:tgtEl>
                                          <p:spTgt spid="34"/>
                                        </p:tgtEl>
                                        <p:attrNameLst>
                                          <p:attrName>style.visibility</p:attrName>
                                        </p:attrNameLst>
                                      </p:cBhvr>
                                      <p:to>
                                        <p:strVal val="hidden"/>
                                      </p:to>
                                    </p:set>
                                  </p:childTnLst>
                                </p:cTn>
                              </p:par>
                            </p:childTnLst>
                          </p:cTn>
                        </p:par>
                        <p:par>
                          <p:cTn id="160" fill="hold">
                            <p:stCondLst>
                              <p:cond delay="2500"/>
                            </p:stCondLst>
                            <p:childTnLst>
                              <p:par>
                                <p:cTn id="161" presetID="2" presetClass="exit" presetSubtype="4" fill="hold" grpId="1" nodeType="afterEffect">
                                  <p:stCondLst>
                                    <p:cond delay="0"/>
                                  </p:stCondLst>
                                  <p:childTnLst>
                                    <p:anim calcmode="lin" valueType="num">
                                      <p:cBhvr additive="base">
                                        <p:cTn id="162" dur="500"/>
                                        <p:tgtEl>
                                          <p:spTgt spid="36"/>
                                        </p:tgtEl>
                                        <p:attrNameLst>
                                          <p:attrName>ppt_x</p:attrName>
                                        </p:attrNameLst>
                                      </p:cBhvr>
                                      <p:tavLst>
                                        <p:tav tm="0">
                                          <p:val>
                                            <p:strVal val="ppt_x"/>
                                          </p:val>
                                        </p:tav>
                                        <p:tav tm="100000">
                                          <p:val>
                                            <p:strVal val="ppt_x"/>
                                          </p:val>
                                        </p:tav>
                                      </p:tavLst>
                                    </p:anim>
                                    <p:anim calcmode="lin" valueType="num">
                                      <p:cBhvr additive="base">
                                        <p:cTn id="163" dur="500"/>
                                        <p:tgtEl>
                                          <p:spTgt spid="36"/>
                                        </p:tgtEl>
                                        <p:attrNameLst>
                                          <p:attrName>ppt_y</p:attrName>
                                        </p:attrNameLst>
                                      </p:cBhvr>
                                      <p:tavLst>
                                        <p:tav tm="0">
                                          <p:val>
                                            <p:strVal val="ppt_y"/>
                                          </p:val>
                                        </p:tav>
                                        <p:tav tm="100000">
                                          <p:val>
                                            <p:strVal val="1+ppt_h/2"/>
                                          </p:val>
                                        </p:tav>
                                      </p:tavLst>
                                    </p:anim>
                                    <p:set>
                                      <p:cBhvr>
                                        <p:cTn id="164" dur="1" fill="hold">
                                          <p:stCondLst>
                                            <p:cond delay="499"/>
                                          </p:stCondLst>
                                        </p:cTn>
                                        <p:tgtEl>
                                          <p:spTgt spid="36"/>
                                        </p:tgtEl>
                                        <p:attrNameLst>
                                          <p:attrName>style.visibility</p:attrName>
                                        </p:attrNameLst>
                                      </p:cBhvr>
                                      <p:to>
                                        <p:strVal val="hidden"/>
                                      </p:to>
                                    </p:set>
                                  </p:childTnLst>
                                </p:cTn>
                              </p:par>
                            </p:childTnLst>
                          </p:cTn>
                        </p:par>
                        <p:par>
                          <p:cTn id="165" fill="hold">
                            <p:stCondLst>
                              <p:cond delay="3000"/>
                            </p:stCondLst>
                            <p:childTnLst>
                              <p:par>
                                <p:cTn id="166" presetID="2" presetClass="exit" presetSubtype="4" fill="hold" grpId="1" nodeType="afterEffect">
                                  <p:stCondLst>
                                    <p:cond delay="0"/>
                                  </p:stCondLst>
                                  <p:childTnLst>
                                    <p:anim calcmode="lin" valueType="num">
                                      <p:cBhvr additive="base">
                                        <p:cTn id="167" dur="500"/>
                                        <p:tgtEl>
                                          <p:spTgt spid="37"/>
                                        </p:tgtEl>
                                        <p:attrNameLst>
                                          <p:attrName>ppt_x</p:attrName>
                                        </p:attrNameLst>
                                      </p:cBhvr>
                                      <p:tavLst>
                                        <p:tav tm="0">
                                          <p:val>
                                            <p:strVal val="ppt_x"/>
                                          </p:val>
                                        </p:tav>
                                        <p:tav tm="100000">
                                          <p:val>
                                            <p:strVal val="ppt_x"/>
                                          </p:val>
                                        </p:tav>
                                      </p:tavLst>
                                    </p:anim>
                                    <p:anim calcmode="lin" valueType="num">
                                      <p:cBhvr additive="base">
                                        <p:cTn id="168" dur="500"/>
                                        <p:tgtEl>
                                          <p:spTgt spid="37"/>
                                        </p:tgtEl>
                                        <p:attrNameLst>
                                          <p:attrName>ppt_y</p:attrName>
                                        </p:attrNameLst>
                                      </p:cBhvr>
                                      <p:tavLst>
                                        <p:tav tm="0">
                                          <p:val>
                                            <p:strVal val="ppt_y"/>
                                          </p:val>
                                        </p:tav>
                                        <p:tav tm="100000">
                                          <p:val>
                                            <p:strVal val="1+ppt_h/2"/>
                                          </p:val>
                                        </p:tav>
                                      </p:tavLst>
                                    </p:anim>
                                    <p:set>
                                      <p:cBhvr>
                                        <p:cTn id="169" dur="1" fill="hold">
                                          <p:stCondLst>
                                            <p:cond delay="499"/>
                                          </p:stCondLst>
                                        </p:cTn>
                                        <p:tgtEl>
                                          <p:spTgt spid="37"/>
                                        </p:tgtEl>
                                        <p:attrNameLst>
                                          <p:attrName>style.visibility</p:attrName>
                                        </p:attrNameLst>
                                      </p:cBhvr>
                                      <p:to>
                                        <p:strVal val="hidden"/>
                                      </p:to>
                                    </p:set>
                                  </p:childTnLst>
                                </p:cTn>
                              </p:par>
                            </p:childTnLst>
                          </p:cTn>
                        </p:par>
                      </p:childTnLst>
                    </p:cTn>
                  </p:par>
                  <p:par>
                    <p:cTn id="170" fill="hold">
                      <p:stCondLst>
                        <p:cond delay="indefinite"/>
                      </p:stCondLst>
                      <p:childTnLst>
                        <p:par>
                          <p:cTn id="171" fill="hold">
                            <p:stCondLst>
                              <p:cond delay="0"/>
                            </p:stCondLst>
                            <p:childTnLst>
                              <p:par>
                                <p:cTn id="172" presetID="2" presetClass="entr" presetSubtype="2" fill="hold" grpId="0" nodeType="clickEffect">
                                  <p:stCondLst>
                                    <p:cond delay="0"/>
                                  </p:stCondLst>
                                  <p:childTnLst>
                                    <p:set>
                                      <p:cBhvr>
                                        <p:cTn id="173" dur="1" fill="hold">
                                          <p:stCondLst>
                                            <p:cond delay="0"/>
                                          </p:stCondLst>
                                        </p:cTn>
                                        <p:tgtEl>
                                          <p:spTgt spid="38"/>
                                        </p:tgtEl>
                                        <p:attrNameLst>
                                          <p:attrName>style.visibility</p:attrName>
                                        </p:attrNameLst>
                                      </p:cBhvr>
                                      <p:to>
                                        <p:strVal val="visible"/>
                                      </p:to>
                                    </p:set>
                                    <p:anim calcmode="lin" valueType="num">
                                      <p:cBhvr additive="base">
                                        <p:cTn id="174" dur="500" fill="hold"/>
                                        <p:tgtEl>
                                          <p:spTgt spid="38"/>
                                        </p:tgtEl>
                                        <p:attrNameLst>
                                          <p:attrName>ppt_x</p:attrName>
                                        </p:attrNameLst>
                                      </p:cBhvr>
                                      <p:tavLst>
                                        <p:tav tm="0">
                                          <p:val>
                                            <p:strVal val="1+#ppt_w/2"/>
                                          </p:val>
                                        </p:tav>
                                        <p:tav tm="100000">
                                          <p:val>
                                            <p:strVal val="#ppt_x"/>
                                          </p:val>
                                        </p:tav>
                                      </p:tavLst>
                                    </p:anim>
                                    <p:anim calcmode="lin" valueType="num">
                                      <p:cBhvr additive="base">
                                        <p:cTn id="17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76" fill="hold">
                      <p:stCondLst>
                        <p:cond delay="indefinite"/>
                      </p:stCondLst>
                      <p:childTnLst>
                        <p:par>
                          <p:cTn id="177" fill="hold">
                            <p:stCondLst>
                              <p:cond delay="0"/>
                            </p:stCondLst>
                            <p:childTnLst>
                              <p:par>
                                <p:cTn id="178" presetID="2" presetClass="entr" presetSubtype="2" fill="hold" grpId="0" nodeType="clickEffect">
                                  <p:stCondLst>
                                    <p:cond delay="0"/>
                                  </p:stCondLst>
                                  <p:childTnLst>
                                    <p:set>
                                      <p:cBhvr>
                                        <p:cTn id="179" dur="1" fill="hold">
                                          <p:stCondLst>
                                            <p:cond delay="0"/>
                                          </p:stCondLst>
                                        </p:cTn>
                                        <p:tgtEl>
                                          <p:spTgt spid="39"/>
                                        </p:tgtEl>
                                        <p:attrNameLst>
                                          <p:attrName>style.visibility</p:attrName>
                                        </p:attrNameLst>
                                      </p:cBhvr>
                                      <p:to>
                                        <p:strVal val="visible"/>
                                      </p:to>
                                    </p:set>
                                    <p:anim calcmode="lin" valueType="num">
                                      <p:cBhvr additive="base">
                                        <p:cTn id="180" dur="500" fill="hold"/>
                                        <p:tgtEl>
                                          <p:spTgt spid="39"/>
                                        </p:tgtEl>
                                        <p:attrNameLst>
                                          <p:attrName>ppt_x</p:attrName>
                                        </p:attrNameLst>
                                      </p:cBhvr>
                                      <p:tavLst>
                                        <p:tav tm="0">
                                          <p:val>
                                            <p:strVal val="1+#ppt_w/2"/>
                                          </p:val>
                                        </p:tav>
                                        <p:tav tm="100000">
                                          <p:val>
                                            <p:strVal val="#ppt_x"/>
                                          </p:val>
                                        </p:tav>
                                      </p:tavLst>
                                    </p:anim>
                                    <p:anim calcmode="lin" valueType="num">
                                      <p:cBhvr additive="base">
                                        <p:cTn id="18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2" presetClass="entr" presetSubtype="2" fill="hold" grpId="0" nodeType="clickEffect">
                                  <p:stCondLst>
                                    <p:cond delay="0"/>
                                  </p:stCondLst>
                                  <p:childTnLst>
                                    <p:set>
                                      <p:cBhvr>
                                        <p:cTn id="185" dur="1" fill="hold">
                                          <p:stCondLst>
                                            <p:cond delay="0"/>
                                          </p:stCondLst>
                                        </p:cTn>
                                        <p:tgtEl>
                                          <p:spTgt spid="40"/>
                                        </p:tgtEl>
                                        <p:attrNameLst>
                                          <p:attrName>style.visibility</p:attrName>
                                        </p:attrNameLst>
                                      </p:cBhvr>
                                      <p:to>
                                        <p:strVal val="visible"/>
                                      </p:to>
                                    </p:set>
                                    <p:anim calcmode="lin" valueType="num">
                                      <p:cBhvr additive="base">
                                        <p:cTn id="186" dur="500" fill="hold"/>
                                        <p:tgtEl>
                                          <p:spTgt spid="40"/>
                                        </p:tgtEl>
                                        <p:attrNameLst>
                                          <p:attrName>ppt_x</p:attrName>
                                        </p:attrNameLst>
                                      </p:cBhvr>
                                      <p:tavLst>
                                        <p:tav tm="0">
                                          <p:val>
                                            <p:strVal val="1+#ppt_w/2"/>
                                          </p:val>
                                        </p:tav>
                                        <p:tav tm="100000">
                                          <p:val>
                                            <p:strVal val="#ppt_x"/>
                                          </p:val>
                                        </p:tav>
                                      </p:tavLst>
                                    </p:anim>
                                    <p:anim calcmode="lin" valueType="num">
                                      <p:cBhvr additive="base">
                                        <p:cTn id="187"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2" fill="hold" grpId="0" nodeType="clickEffect">
                                  <p:stCondLst>
                                    <p:cond delay="0"/>
                                  </p:stCondLst>
                                  <p:childTnLst>
                                    <p:set>
                                      <p:cBhvr>
                                        <p:cTn id="191" dur="1" fill="hold">
                                          <p:stCondLst>
                                            <p:cond delay="0"/>
                                          </p:stCondLst>
                                        </p:cTn>
                                        <p:tgtEl>
                                          <p:spTgt spid="41"/>
                                        </p:tgtEl>
                                        <p:attrNameLst>
                                          <p:attrName>style.visibility</p:attrName>
                                        </p:attrNameLst>
                                      </p:cBhvr>
                                      <p:to>
                                        <p:strVal val="visible"/>
                                      </p:to>
                                    </p:set>
                                    <p:anim calcmode="lin" valueType="num">
                                      <p:cBhvr additive="base">
                                        <p:cTn id="192" dur="500" fill="hold"/>
                                        <p:tgtEl>
                                          <p:spTgt spid="41"/>
                                        </p:tgtEl>
                                        <p:attrNameLst>
                                          <p:attrName>ppt_x</p:attrName>
                                        </p:attrNameLst>
                                      </p:cBhvr>
                                      <p:tavLst>
                                        <p:tav tm="0">
                                          <p:val>
                                            <p:strVal val="1+#ppt_w/2"/>
                                          </p:val>
                                        </p:tav>
                                        <p:tav tm="100000">
                                          <p:val>
                                            <p:strVal val="#ppt_x"/>
                                          </p:val>
                                        </p:tav>
                                      </p:tavLst>
                                    </p:anim>
                                    <p:anim calcmode="lin" valueType="num">
                                      <p:cBhvr additive="base">
                                        <p:cTn id="193"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94" fill="hold">
                      <p:stCondLst>
                        <p:cond delay="indefinite"/>
                      </p:stCondLst>
                      <p:childTnLst>
                        <p:par>
                          <p:cTn id="195" fill="hold">
                            <p:stCondLst>
                              <p:cond delay="0"/>
                            </p:stCondLst>
                            <p:childTnLst>
                              <p:par>
                                <p:cTn id="196" presetID="2" presetClass="entr" presetSubtype="2" fill="hold" grpId="0" nodeType="clickEffect">
                                  <p:stCondLst>
                                    <p:cond delay="0"/>
                                  </p:stCondLst>
                                  <p:childTnLst>
                                    <p:set>
                                      <p:cBhvr>
                                        <p:cTn id="197" dur="1" fill="hold">
                                          <p:stCondLst>
                                            <p:cond delay="0"/>
                                          </p:stCondLst>
                                        </p:cTn>
                                        <p:tgtEl>
                                          <p:spTgt spid="42"/>
                                        </p:tgtEl>
                                        <p:attrNameLst>
                                          <p:attrName>style.visibility</p:attrName>
                                        </p:attrNameLst>
                                      </p:cBhvr>
                                      <p:to>
                                        <p:strVal val="visible"/>
                                      </p:to>
                                    </p:set>
                                    <p:anim calcmode="lin" valueType="num">
                                      <p:cBhvr additive="base">
                                        <p:cTn id="198" dur="500" fill="hold"/>
                                        <p:tgtEl>
                                          <p:spTgt spid="42"/>
                                        </p:tgtEl>
                                        <p:attrNameLst>
                                          <p:attrName>ppt_x</p:attrName>
                                        </p:attrNameLst>
                                      </p:cBhvr>
                                      <p:tavLst>
                                        <p:tav tm="0">
                                          <p:val>
                                            <p:strVal val="1+#ppt_w/2"/>
                                          </p:val>
                                        </p:tav>
                                        <p:tav tm="100000">
                                          <p:val>
                                            <p:strVal val="#ppt_x"/>
                                          </p:val>
                                        </p:tav>
                                      </p:tavLst>
                                    </p:anim>
                                    <p:anim calcmode="lin" valueType="num">
                                      <p:cBhvr additive="base">
                                        <p:cTn id="199"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 presetClass="entr" presetSubtype="2" fill="hold" grpId="0" nodeType="clickEffect">
                                  <p:stCondLst>
                                    <p:cond delay="0"/>
                                  </p:stCondLst>
                                  <p:childTnLst>
                                    <p:set>
                                      <p:cBhvr>
                                        <p:cTn id="203" dur="1" fill="hold">
                                          <p:stCondLst>
                                            <p:cond delay="0"/>
                                          </p:stCondLst>
                                        </p:cTn>
                                        <p:tgtEl>
                                          <p:spTgt spid="43"/>
                                        </p:tgtEl>
                                        <p:attrNameLst>
                                          <p:attrName>style.visibility</p:attrName>
                                        </p:attrNameLst>
                                      </p:cBhvr>
                                      <p:to>
                                        <p:strVal val="visible"/>
                                      </p:to>
                                    </p:set>
                                    <p:anim calcmode="lin" valueType="num">
                                      <p:cBhvr additive="base">
                                        <p:cTn id="204" dur="500" fill="hold"/>
                                        <p:tgtEl>
                                          <p:spTgt spid="43"/>
                                        </p:tgtEl>
                                        <p:attrNameLst>
                                          <p:attrName>ppt_x</p:attrName>
                                        </p:attrNameLst>
                                      </p:cBhvr>
                                      <p:tavLst>
                                        <p:tav tm="0">
                                          <p:val>
                                            <p:strVal val="1+#ppt_w/2"/>
                                          </p:val>
                                        </p:tav>
                                        <p:tav tm="100000">
                                          <p:val>
                                            <p:strVal val="#ppt_x"/>
                                          </p:val>
                                        </p:tav>
                                      </p:tavLst>
                                    </p:anim>
                                    <p:anim calcmode="lin" valueType="num">
                                      <p:cBhvr additive="base">
                                        <p:cTn id="205"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2" presetClass="exit" presetSubtype="4" fill="hold" grpId="1" nodeType="clickEffect">
                                  <p:stCondLst>
                                    <p:cond delay="0"/>
                                  </p:stCondLst>
                                  <p:childTnLst>
                                    <p:anim calcmode="lin" valueType="num">
                                      <p:cBhvr additive="base">
                                        <p:cTn id="209" dur="500"/>
                                        <p:tgtEl>
                                          <p:spTgt spid="38"/>
                                        </p:tgtEl>
                                        <p:attrNameLst>
                                          <p:attrName>ppt_x</p:attrName>
                                        </p:attrNameLst>
                                      </p:cBhvr>
                                      <p:tavLst>
                                        <p:tav tm="0">
                                          <p:val>
                                            <p:strVal val="ppt_x"/>
                                          </p:val>
                                        </p:tav>
                                        <p:tav tm="100000">
                                          <p:val>
                                            <p:strVal val="ppt_x"/>
                                          </p:val>
                                        </p:tav>
                                      </p:tavLst>
                                    </p:anim>
                                    <p:anim calcmode="lin" valueType="num">
                                      <p:cBhvr additive="base">
                                        <p:cTn id="210" dur="500"/>
                                        <p:tgtEl>
                                          <p:spTgt spid="38"/>
                                        </p:tgtEl>
                                        <p:attrNameLst>
                                          <p:attrName>ppt_y</p:attrName>
                                        </p:attrNameLst>
                                      </p:cBhvr>
                                      <p:tavLst>
                                        <p:tav tm="0">
                                          <p:val>
                                            <p:strVal val="ppt_y"/>
                                          </p:val>
                                        </p:tav>
                                        <p:tav tm="100000">
                                          <p:val>
                                            <p:strVal val="1+ppt_h/2"/>
                                          </p:val>
                                        </p:tav>
                                      </p:tavLst>
                                    </p:anim>
                                    <p:set>
                                      <p:cBhvr>
                                        <p:cTn id="211" dur="1" fill="hold">
                                          <p:stCondLst>
                                            <p:cond delay="499"/>
                                          </p:stCondLst>
                                        </p:cTn>
                                        <p:tgtEl>
                                          <p:spTgt spid="38"/>
                                        </p:tgtEl>
                                        <p:attrNameLst>
                                          <p:attrName>style.visibility</p:attrName>
                                        </p:attrNameLst>
                                      </p:cBhvr>
                                      <p:to>
                                        <p:strVal val="hidden"/>
                                      </p:to>
                                    </p:set>
                                  </p:childTnLst>
                                </p:cTn>
                              </p:par>
                            </p:childTnLst>
                          </p:cTn>
                        </p:par>
                        <p:par>
                          <p:cTn id="212" fill="hold">
                            <p:stCondLst>
                              <p:cond delay="500"/>
                            </p:stCondLst>
                            <p:childTnLst>
                              <p:par>
                                <p:cTn id="213" presetID="2" presetClass="exit" presetSubtype="4" fill="hold" grpId="1" nodeType="afterEffect">
                                  <p:stCondLst>
                                    <p:cond delay="0"/>
                                  </p:stCondLst>
                                  <p:childTnLst>
                                    <p:anim calcmode="lin" valueType="num">
                                      <p:cBhvr additive="base">
                                        <p:cTn id="214" dur="500"/>
                                        <p:tgtEl>
                                          <p:spTgt spid="39"/>
                                        </p:tgtEl>
                                        <p:attrNameLst>
                                          <p:attrName>ppt_x</p:attrName>
                                        </p:attrNameLst>
                                      </p:cBhvr>
                                      <p:tavLst>
                                        <p:tav tm="0">
                                          <p:val>
                                            <p:strVal val="ppt_x"/>
                                          </p:val>
                                        </p:tav>
                                        <p:tav tm="100000">
                                          <p:val>
                                            <p:strVal val="ppt_x"/>
                                          </p:val>
                                        </p:tav>
                                      </p:tavLst>
                                    </p:anim>
                                    <p:anim calcmode="lin" valueType="num">
                                      <p:cBhvr additive="base">
                                        <p:cTn id="215" dur="500"/>
                                        <p:tgtEl>
                                          <p:spTgt spid="39"/>
                                        </p:tgtEl>
                                        <p:attrNameLst>
                                          <p:attrName>ppt_y</p:attrName>
                                        </p:attrNameLst>
                                      </p:cBhvr>
                                      <p:tavLst>
                                        <p:tav tm="0">
                                          <p:val>
                                            <p:strVal val="ppt_y"/>
                                          </p:val>
                                        </p:tav>
                                        <p:tav tm="100000">
                                          <p:val>
                                            <p:strVal val="1+ppt_h/2"/>
                                          </p:val>
                                        </p:tav>
                                      </p:tavLst>
                                    </p:anim>
                                    <p:set>
                                      <p:cBhvr>
                                        <p:cTn id="216" dur="1" fill="hold">
                                          <p:stCondLst>
                                            <p:cond delay="499"/>
                                          </p:stCondLst>
                                        </p:cTn>
                                        <p:tgtEl>
                                          <p:spTgt spid="39"/>
                                        </p:tgtEl>
                                        <p:attrNameLst>
                                          <p:attrName>style.visibility</p:attrName>
                                        </p:attrNameLst>
                                      </p:cBhvr>
                                      <p:to>
                                        <p:strVal val="hidden"/>
                                      </p:to>
                                    </p:set>
                                  </p:childTnLst>
                                </p:cTn>
                              </p:par>
                            </p:childTnLst>
                          </p:cTn>
                        </p:par>
                        <p:par>
                          <p:cTn id="217" fill="hold">
                            <p:stCondLst>
                              <p:cond delay="1000"/>
                            </p:stCondLst>
                            <p:childTnLst>
                              <p:par>
                                <p:cTn id="218" presetID="2" presetClass="exit" presetSubtype="4" fill="hold" grpId="1" nodeType="afterEffect">
                                  <p:stCondLst>
                                    <p:cond delay="0"/>
                                  </p:stCondLst>
                                  <p:childTnLst>
                                    <p:anim calcmode="lin" valueType="num">
                                      <p:cBhvr additive="base">
                                        <p:cTn id="219" dur="500"/>
                                        <p:tgtEl>
                                          <p:spTgt spid="40"/>
                                        </p:tgtEl>
                                        <p:attrNameLst>
                                          <p:attrName>ppt_x</p:attrName>
                                        </p:attrNameLst>
                                      </p:cBhvr>
                                      <p:tavLst>
                                        <p:tav tm="0">
                                          <p:val>
                                            <p:strVal val="ppt_x"/>
                                          </p:val>
                                        </p:tav>
                                        <p:tav tm="100000">
                                          <p:val>
                                            <p:strVal val="ppt_x"/>
                                          </p:val>
                                        </p:tav>
                                      </p:tavLst>
                                    </p:anim>
                                    <p:anim calcmode="lin" valueType="num">
                                      <p:cBhvr additive="base">
                                        <p:cTn id="220" dur="500"/>
                                        <p:tgtEl>
                                          <p:spTgt spid="40"/>
                                        </p:tgtEl>
                                        <p:attrNameLst>
                                          <p:attrName>ppt_y</p:attrName>
                                        </p:attrNameLst>
                                      </p:cBhvr>
                                      <p:tavLst>
                                        <p:tav tm="0">
                                          <p:val>
                                            <p:strVal val="ppt_y"/>
                                          </p:val>
                                        </p:tav>
                                        <p:tav tm="100000">
                                          <p:val>
                                            <p:strVal val="1+ppt_h/2"/>
                                          </p:val>
                                        </p:tav>
                                      </p:tavLst>
                                    </p:anim>
                                    <p:set>
                                      <p:cBhvr>
                                        <p:cTn id="221" dur="1" fill="hold">
                                          <p:stCondLst>
                                            <p:cond delay="499"/>
                                          </p:stCondLst>
                                        </p:cTn>
                                        <p:tgtEl>
                                          <p:spTgt spid="40"/>
                                        </p:tgtEl>
                                        <p:attrNameLst>
                                          <p:attrName>style.visibility</p:attrName>
                                        </p:attrNameLst>
                                      </p:cBhvr>
                                      <p:to>
                                        <p:strVal val="hidden"/>
                                      </p:to>
                                    </p:set>
                                  </p:childTnLst>
                                </p:cTn>
                              </p:par>
                            </p:childTnLst>
                          </p:cTn>
                        </p:par>
                        <p:par>
                          <p:cTn id="222" fill="hold">
                            <p:stCondLst>
                              <p:cond delay="1500"/>
                            </p:stCondLst>
                            <p:childTnLst>
                              <p:par>
                                <p:cTn id="223" presetID="2" presetClass="exit" presetSubtype="4" fill="hold" grpId="1" nodeType="afterEffect">
                                  <p:stCondLst>
                                    <p:cond delay="0"/>
                                  </p:stCondLst>
                                  <p:childTnLst>
                                    <p:anim calcmode="lin" valueType="num">
                                      <p:cBhvr additive="base">
                                        <p:cTn id="224" dur="500"/>
                                        <p:tgtEl>
                                          <p:spTgt spid="41"/>
                                        </p:tgtEl>
                                        <p:attrNameLst>
                                          <p:attrName>ppt_x</p:attrName>
                                        </p:attrNameLst>
                                      </p:cBhvr>
                                      <p:tavLst>
                                        <p:tav tm="0">
                                          <p:val>
                                            <p:strVal val="ppt_x"/>
                                          </p:val>
                                        </p:tav>
                                        <p:tav tm="100000">
                                          <p:val>
                                            <p:strVal val="ppt_x"/>
                                          </p:val>
                                        </p:tav>
                                      </p:tavLst>
                                    </p:anim>
                                    <p:anim calcmode="lin" valueType="num">
                                      <p:cBhvr additive="base">
                                        <p:cTn id="225" dur="500"/>
                                        <p:tgtEl>
                                          <p:spTgt spid="41"/>
                                        </p:tgtEl>
                                        <p:attrNameLst>
                                          <p:attrName>ppt_y</p:attrName>
                                        </p:attrNameLst>
                                      </p:cBhvr>
                                      <p:tavLst>
                                        <p:tav tm="0">
                                          <p:val>
                                            <p:strVal val="ppt_y"/>
                                          </p:val>
                                        </p:tav>
                                        <p:tav tm="100000">
                                          <p:val>
                                            <p:strVal val="1+ppt_h/2"/>
                                          </p:val>
                                        </p:tav>
                                      </p:tavLst>
                                    </p:anim>
                                    <p:set>
                                      <p:cBhvr>
                                        <p:cTn id="226" dur="1" fill="hold">
                                          <p:stCondLst>
                                            <p:cond delay="499"/>
                                          </p:stCondLst>
                                        </p:cTn>
                                        <p:tgtEl>
                                          <p:spTgt spid="41"/>
                                        </p:tgtEl>
                                        <p:attrNameLst>
                                          <p:attrName>style.visibility</p:attrName>
                                        </p:attrNameLst>
                                      </p:cBhvr>
                                      <p:to>
                                        <p:strVal val="hidden"/>
                                      </p:to>
                                    </p:set>
                                  </p:childTnLst>
                                </p:cTn>
                              </p:par>
                            </p:childTnLst>
                          </p:cTn>
                        </p:par>
                        <p:par>
                          <p:cTn id="227" fill="hold">
                            <p:stCondLst>
                              <p:cond delay="2000"/>
                            </p:stCondLst>
                            <p:childTnLst>
                              <p:par>
                                <p:cTn id="228" presetID="2" presetClass="exit" presetSubtype="4" fill="hold" grpId="1" nodeType="afterEffect">
                                  <p:stCondLst>
                                    <p:cond delay="0"/>
                                  </p:stCondLst>
                                  <p:childTnLst>
                                    <p:anim calcmode="lin" valueType="num">
                                      <p:cBhvr additive="base">
                                        <p:cTn id="229" dur="500"/>
                                        <p:tgtEl>
                                          <p:spTgt spid="42"/>
                                        </p:tgtEl>
                                        <p:attrNameLst>
                                          <p:attrName>ppt_x</p:attrName>
                                        </p:attrNameLst>
                                      </p:cBhvr>
                                      <p:tavLst>
                                        <p:tav tm="0">
                                          <p:val>
                                            <p:strVal val="ppt_x"/>
                                          </p:val>
                                        </p:tav>
                                        <p:tav tm="100000">
                                          <p:val>
                                            <p:strVal val="ppt_x"/>
                                          </p:val>
                                        </p:tav>
                                      </p:tavLst>
                                    </p:anim>
                                    <p:anim calcmode="lin" valueType="num">
                                      <p:cBhvr additive="base">
                                        <p:cTn id="230" dur="500"/>
                                        <p:tgtEl>
                                          <p:spTgt spid="42"/>
                                        </p:tgtEl>
                                        <p:attrNameLst>
                                          <p:attrName>ppt_y</p:attrName>
                                        </p:attrNameLst>
                                      </p:cBhvr>
                                      <p:tavLst>
                                        <p:tav tm="0">
                                          <p:val>
                                            <p:strVal val="ppt_y"/>
                                          </p:val>
                                        </p:tav>
                                        <p:tav tm="100000">
                                          <p:val>
                                            <p:strVal val="1+ppt_h/2"/>
                                          </p:val>
                                        </p:tav>
                                      </p:tavLst>
                                    </p:anim>
                                    <p:set>
                                      <p:cBhvr>
                                        <p:cTn id="231" dur="1" fill="hold">
                                          <p:stCondLst>
                                            <p:cond delay="499"/>
                                          </p:stCondLst>
                                        </p:cTn>
                                        <p:tgtEl>
                                          <p:spTgt spid="42"/>
                                        </p:tgtEl>
                                        <p:attrNameLst>
                                          <p:attrName>style.visibility</p:attrName>
                                        </p:attrNameLst>
                                      </p:cBhvr>
                                      <p:to>
                                        <p:strVal val="hidden"/>
                                      </p:to>
                                    </p:set>
                                  </p:childTnLst>
                                </p:cTn>
                              </p:par>
                            </p:childTnLst>
                          </p:cTn>
                        </p:par>
                        <p:par>
                          <p:cTn id="232" fill="hold">
                            <p:stCondLst>
                              <p:cond delay="2500"/>
                            </p:stCondLst>
                            <p:childTnLst>
                              <p:par>
                                <p:cTn id="233" presetID="2" presetClass="exit" presetSubtype="4" fill="hold" grpId="1" nodeType="afterEffect">
                                  <p:stCondLst>
                                    <p:cond delay="0"/>
                                  </p:stCondLst>
                                  <p:childTnLst>
                                    <p:anim calcmode="lin" valueType="num">
                                      <p:cBhvr additive="base">
                                        <p:cTn id="234" dur="500"/>
                                        <p:tgtEl>
                                          <p:spTgt spid="43"/>
                                        </p:tgtEl>
                                        <p:attrNameLst>
                                          <p:attrName>ppt_x</p:attrName>
                                        </p:attrNameLst>
                                      </p:cBhvr>
                                      <p:tavLst>
                                        <p:tav tm="0">
                                          <p:val>
                                            <p:strVal val="ppt_x"/>
                                          </p:val>
                                        </p:tav>
                                        <p:tav tm="100000">
                                          <p:val>
                                            <p:strVal val="ppt_x"/>
                                          </p:val>
                                        </p:tav>
                                      </p:tavLst>
                                    </p:anim>
                                    <p:anim calcmode="lin" valueType="num">
                                      <p:cBhvr additive="base">
                                        <p:cTn id="235" dur="500"/>
                                        <p:tgtEl>
                                          <p:spTgt spid="43"/>
                                        </p:tgtEl>
                                        <p:attrNameLst>
                                          <p:attrName>ppt_y</p:attrName>
                                        </p:attrNameLst>
                                      </p:cBhvr>
                                      <p:tavLst>
                                        <p:tav tm="0">
                                          <p:val>
                                            <p:strVal val="ppt_y"/>
                                          </p:val>
                                        </p:tav>
                                        <p:tav tm="100000">
                                          <p:val>
                                            <p:strVal val="1+ppt_h/2"/>
                                          </p:val>
                                        </p:tav>
                                      </p:tavLst>
                                    </p:anim>
                                    <p:set>
                                      <p:cBhvr>
                                        <p:cTn id="236" dur="1" fill="hold">
                                          <p:stCondLst>
                                            <p:cond delay="4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2" name="文本框 15">
            <a:extLst>
              <a:ext uri="{FF2B5EF4-FFF2-40B4-BE49-F238E27FC236}">
                <a16:creationId xmlns:a16="http://schemas.microsoft.com/office/drawing/2014/main" id="{53A65BC2-FC7C-4FC0-87DE-6AE88D39EB17}"/>
              </a:ext>
            </a:extLst>
          </p:cNvPr>
          <p:cNvSpPr txBox="1">
            <a:spLocks noChangeArrowheads="1"/>
          </p:cNvSpPr>
          <p:nvPr/>
        </p:nvSpPr>
        <p:spPr bwMode="auto">
          <a:xfrm>
            <a:off x="-91079" y="1309175"/>
            <a:ext cx="28087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3.1.2 NQ-1828</a:t>
            </a:r>
            <a:r>
              <a:rPr lang="zh-CN" altLang="en-US" b="1" dirty="0">
                <a:solidFill>
                  <a:srgbClr val="FFC000"/>
                </a:solidFill>
                <a:latin typeface="微软雅黑" panose="020B0503020204020204" pitchFamily="34" charset="-122"/>
              </a:rPr>
              <a:t>钢筋</a:t>
            </a:r>
            <a:r>
              <a:rPr lang="zh-CN" altLang="zh-CN" b="1" dirty="0">
                <a:solidFill>
                  <a:srgbClr val="FFC000"/>
                </a:solidFill>
                <a:latin typeface="微软雅黑" panose="020B0503020204020204" pitchFamily="34" charset="-122"/>
              </a:rPr>
              <a:t>图</a:t>
            </a:r>
          </a:p>
        </p:txBody>
      </p:sp>
      <p:sp>
        <p:nvSpPr>
          <p:cNvPr id="13" name="文本框 15">
            <a:extLst>
              <a:ext uri="{FF2B5EF4-FFF2-40B4-BE49-F238E27FC236}">
                <a16:creationId xmlns:a16="http://schemas.microsoft.com/office/drawing/2014/main" id="{8D5BED57-214A-4E94-A852-313A7F93D91D}"/>
              </a:ext>
            </a:extLst>
          </p:cNvPr>
          <p:cNvSpPr txBox="1">
            <a:spLocks noChangeArrowheads="1"/>
          </p:cNvSpPr>
          <p:nvPr/>
        </p:nvSpPr>
        <p:spPr bwMode="auto">
          <a:xfrm>
            <a:off x="6417733" y="1008834"/>
            <a:ext cx="27262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3.1 </a:t>
            </a:r>
            <a:r>
              <a:rPr lang="zh-CN" altLang="en-US" sz="1500" b="1" dirty="0">
                <a:solidFill>
                  <a:schemeClr val="accent6">
                    <a:lumMod val="20000"/>
                    <a:lumOff val="80000"/>
                  </a:schemeClr>
                </a:solidFill>
                <a:latin typeface="微软雅黑" panose="020B0503020204020204" pitchFamily="34" charset="-122"/>
              </a:rPr>
              <a:t>识读无洞口内墙板详图</a:t>
            </a:r>
            <a:endParaRPr lang="zh-CN" altLang="zh-CN" sz="1500" b="1" dirty="0">
              <a:solidFill>
                <a:schemeClr val="accent6">
                  <a:lumMod val="20000"/>
                  <a:lumOff val="80000"/>
                </a:schemeClr>
              </a:solidFill>
              <a:latin typeface="微软雅黑" panose="020B0503020204020204" pitchFamily="34" charset="-122"/>
            </a:endParaRPr>
          </a:p>
        </p:txBody>
      </p:sp>
      <p:sp>
        <p:nvSpPr>
          <p:cNvPr id="16" name="文本框 15">
            <a:extLst>
              <a:ext uri="{FF2B5EF4-FFF2-40B4-BE49-F238E27FC236}">
                <a16:creationId xmlns:a16="http://schemas.microsoft.com/office/drawing/2014/main" id="{422D64D3-BFC6-416C-B9E6-4752FF351B69}"/>
              </a:ext>
            </a:extLst>
          </p:cNvPr>
          <p:cNvSpPr txBox="1">
            <a:spLocks noChangeArrowheads="1"/>
          </p:cNvSpPr>
          <p:nvPr/>
        </p:nvSpPr>
        <p:spPr bwMode="auto">
          <a:xfrm>
            <a:off x="404861" y="2643583"/>
            <a:ext cx="3323760" cy="21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8</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6@600</a:t>
            </a:r>
            <a:r>
              <a:rPr lang="zh-CN" altLang="zh-CN" sz="1500" dirty="0">
                <a:solidFill>
                  <a:schemeClr val="accent5">
                    <a:lumMod val="40000"/>
                    <a:lumOff val="60000"/>
                  </a:schemeClr>
                </a:solidFill>
              </a:rPr>
              <a:t>墙体拉结筋</a:t>
            </a:r>
            <a:r>
              <a:rPr lang="en-US" altLang="zh-CN" sz="1500" dirty="0">
                <a:solidFill>
                  <a:schemeClr val="accent5">
                    <a:lumMod val="40000"/>
                    <a:lumOff val="60000"/>
                  </a:schemeClr>
                </a:solidFill>
              </a:rPr>
              <a:t>3La</a:t>
            </a:r>
            <a:r>
              <a:rPr lang="zh-CN" altLang="en-US"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9</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26</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6</a:t>
            </a:r>
            <a:r>
              <a:rPr lang="zh-CN" altLang="zh-CN" sz="1500" dirty="0">
                <a:solidFill>
                  <a:schemeClr val="accent5">
                    <a:lumMod val="40000"/>
                    <a:lumOff val="60000"/>
                  </a:schemeClr>
                </a:solidFill>
              </a:rPr>
              <a:t>端部拉结筋</a:t>
            </a:r>
            <a:r>
              <a:rPr lang="en-US" altLang="zh-CN" sz="1500" dirty="0">
                <a:solidFill>
                  <a:schemeClr val="accent5">
                    <a:lumMod val="40000"/>
                    <a:lumOff val="60000"/>
                  </a:schemeClr>
                </a:solidFill>
              </a:rPr>
              <a:t>3Lb</a:t>
            </a:r>
            <a:r>
              <a:rPr lang="zh-CN" altLang="en-US"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10</a:t>
            </a:r>
            <a:r>
              <a:rPr lang="zh-CN" altLang="zh-CN" sz="1500" dirty="0">
                <a:solidFill>
                  <a:schemeClr val="accent5">
                    <a:lumMod val="40000"/>
                    <a:lumOff val="60000"/>
                  </a:schemeClr>
                </a:solidFill>
              </a:rPr>
              <a:t>）</a:t>
            </a:r>
            <a:r>
              <a:rPr lang="en-US" altLang="zh-CN" sz="1500" dirty="0">
                <a:solidFill>
                  <a:schemeClr val="accent5">
                    <a:lumMod val="40000"/>
                    <a:lumOff val="60000"/>
                  </a:schemeClr>
                </a:solidFill>
              </a:rPr>
              <a:t>4</a:t>
            </a:r>
            <a:r>
              <a:rPr lang="en-US" altLang="zh-CN" sz="1500" dirty="0">
                <a:solidFill>
                  <a:schemeClr val="accent5">
                    <a:lumMod val="40000"/>
                    <a:lumOff val="60000"/>
                  </a:schemeClr>
                </a:solidFill>
                <a:latin typeface="SJQY" panose="02010600030101010101" pitchFamily="2" charset="-122"/>
                <a:ea typeface="SJQY" panose="02010600030101010101" pitchFamily="2" charset="-122"/>
              </a:rPr>
              <a:t>C</a:t>
            </a:r>
            <a:r>
              <a:rPr lang="en-US" altLang="zh-CN" sz="1500" dirty="0">
                <a:solidFill>
                  <a:schemeClr val="accent5">
                    <a:lumMod val="40000"/>
                    <a:lumOff val="60000"/>
                  </a:schemeClr>
                </a:solidFill>
              </a:rPr>
              <a:t>6</a:t>
            </a:r>
            <a:r>
              <a:rPr lang="zh-CN" altLang="zh-CN" sz="1500" dirty="0">
                <a:solidFill>
                  <a:schemeClr val="accent5">
                    <a:lumMod val="40000"/>
                    <a:lumOff val="60000"/>
                  </a:schemeClr>
                </a:solidFill>
              </a:rPr>
              <a:t>底部拉结筋</a:t>
            </a:r>
            <a:r>
              <a:rPr lang="en-US" altLang="zh-CN" sz="1500" dirty="0">
                <a:solidFill>
                  <a:schemeClr val="accent5">
                    <a:lumMod val="40000"/>
                    <a:lumOff val="60000"/>
                  </a:schemeClr>
                </a:solidFill>
              </a:rPr>
              <a:t>3Lc</a:t>
            </a:r>
            <a:r>
              <a:rPr lang="zh-CN" altLang="en-US" sz="1500" dirty="0">
                <a:solidFill>
                  <a:schemeClr val="accent5">
                    <a:lumMod val="40000"/>
                    <a:lumOff val="60000"/>
                  </a:schemeClr>
                </a:solidFill>
              </a:rPr>
              <a:t>。</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p:txBody>
      </p:sp>
      <p:sp>
        <p:nvSpPr>
          <p:cNvPr id="17" name="椭圆 16">
            <a:extLst>
              <a:ext uri="{FF2B5EF4-FFF2-40B4-BE49-F238E27FC236}">
                <a16:creationId xmlns:a16="http://schemas.microsoft.com/office/drawing/2014/main" id="{0A432CF4-7FD8-40B7-98ED-B86C71D14A6D}"/>
              </a:ext>
            </a:extLst>
          </p:cNvPr>
          <p:cNvSpPr/>
          <p:nvPr/>
        </p:nvSpPr>
        <p:spPr>
          <a:xfrm>
            <a:off x="3125084" y="2808166"/>
            <a:ext cx="308404" cy="2284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8" name="椭圆 17">
            <a:extLst>
              <a:ext uri="{FF2B5EF4-FFF2-40B4-BE49-F238E27FC236}">
                <a16:creationId xmlns:a16="http://schemas.microsoft.com/office/drawing/2014/main" id="{A9584EE0-E89A-4BE7-9EFB-2BD5D65B91B8}"/>
              </a:ext>
            </a:extLst>
          </p:cNvPr>
          <p:cNvSpPr/>
          <p:nvPr/>
        </p:nvSpPr>
        <p:spPr>
          <a:xfrm>
            <a:off x="2816680" y="3451276"/>
            <a:ext cx="308404" cy="22841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dirty="0"/>
          </a:p>
        </p:txBody>
      </p:sp>
      <p:sp>
        <p:nvSpPr>
          <p:cNvPr id="19" name="椭圆 18">
            <a:extLst>
              <a:ext uri="{FF2B5EF4-FFF2-40B4-BE49-F238E27FC236}">
                <a16:creationId xmlns:a16="http://schemas.microsoft.com/office/drawing/2014/main" id="{49937C29-E23C-4CC7-B283-616F34192EDC}"/>
              </a:ext>
            </a:extLst>
          </p:cNvPr>
          <p:cNvSpPr/>
          <p:nvPr/>
        </p:nvSpPr>
        <p:spPr>
          <a:xfrm>
            <a:off x="2831551" y="4146619"/>
            <a:ext cx="308404" cy="22841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dirty="0"/>
          </a:p>
        </p:txBody>
      </p:sp>
      <p:pic>
        <p:nvPicPr>
          <p:cNvPr id="8" name="图片 7">
            <a:extLst>
              <a:ext uri="{FF2B5EF4-FFF2-40B4-BE49-F238E27FC236}">
                <a16:creationId xmlns:a16="http://schemas.microsoft.com/office/drawing/2014/main" id="{D68B44D4-FA93-489D-9CA3-2EBC2C63FDF7}"/>
              </a:ext>
            </a:extLst>
          </p:cNvPr>
          <p:cNvPicPr>
            <a:picLocks noChangeAspect="1"/>
          </p:cNvPicPr>
          <p:nvPr/>
        </p:nvPicPr>
        <p:blipFill>
          <a:blip r:embed="rId2"/>
          <a:stretch>
            <a:fillRect/>
          </a:stretch>
        </p:blipFill>
        <p:spPr>
          <a:xfrm>
            <a:off x="4692756" y="1114426"/>
            <a:ext cx="3801130" cy="4734741"/>
          </a:xfrm>
          <a:prstGeom prst="rect">
            <a:avLst/>
          </a:prstGeom>
        </p:spPr>
      </p:pic>
      <p:pic>
        <p:nvPicPr>
          <p:cNvPr id="20" name="图片 19">
            <a:extLst>
              <a:ext uri="{FF2B5EF4-FFF2-40B4-BE49-F238E27FC236}">
                <a16:creationId xmlns:a16="http://schemas.microsoft.com/office/drawing/2014/main" id="{BD17EDBD-2DE0-40B4-A20D-DA99CB42CDA6}"/>
              </a:ext>
            </a:extLst>
          </p:cNvPr>
          <p:cNvPicPr>
            <a:picLocks noChangeAspect="1"/>
          </p:cNvPicPr>
          <p:nvPr/>
        </p:nvPicPr>
        <p:blipFill rotWithShape="1">
          <a:blip r:embed="rId3"/>
          <a:srcRect t="74312" b="1244"/>
          <a:stretch/>
        </p:blipFill>
        <p:spPr>
          <a:xfrm>
            <a:off x="29704" y="1845410"/>
            <a:ext cx="4472749" cy="617705"/>
          </a:xfrm>
          <a:prstGeom prst="rect">
            <a:avLst/>
          </a:prstGeom>
        </p:spPr>
      </p:pic>
      <p:sp>
        <p:nvSpPr>
          <p:cNvPr id="21" name="圆: 空心 20">
            <a:extLst>
              <a:ext uri="{FF2B5EF4-FFF2-40B4-BE49-F238E27FC236}">
                <a16:creationId xmlns:a16="http://schemas.microsoft.com/office/drawing/2014/main" id="{66AC2927-0F9B-4BDC-89B3-5ECC37F1CD4B}"/>
              </a:ext>
            </a:extLst>
          </p:cNvPr>
          <p:cNvSpPr/>
          <p:nvPr/>
        </p:nvSpPr>
        <p:spPr>
          <a:xfrm>
            <a:off x="6058780" y="4470279"/>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2" name="圆: 空心 21">
            <a:extLst>
              <a:ext uri="{FF2B5EF4-FFF2-40B4-BE49-F238E27FC236}">
                <a16:creationId xmlns:a16="http://schemas.microsoft.com/office/drawing/2014/main" id="{8BE723A4-48FB-4F03-B623-2A87026BC16A}"/>
              </a:ext>
            </a:extLst>
          </p:cNvPr>
          <p:cNvSpPr/>
          <p:nvPr/>
        </p:nvSpPr>
        <p:spPr>
          <a:xfrm>
            <a:off x="6058779" y="3990869"/>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3" name="圆: 空心 22">
            <a:extLst>
              <a:ext uri="{FF2B5EF4-FFF2-40B4-BE49-F238E27FC236}">
                <a16:creationId xmlns:a16="http://schemas.microsoft.com/office/drawing/2014/main" id="{3A2AB53E-BD55-4F5F-9BE2-80EA61629D8E}"/>
              </a:ext>
            </a:extLst>
          </p:cNvPr>
          <p:cNvSpPr/>
          <p:nvPr/>
        </p:nvSpPr>
        <p:spPr>
          <a:xfrm>
            <a:off x="6058779" y="3247141"/>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4" name="圆: 空心 23">
            <a:extLst>
              <a:ext uri="{FF2B5EF4-FFF2-40B4-BE49-F238E27FC236}">
                <a16:creationId xmlns:a16="http://schemas.microsoft.com/office/drawing/2014/main" id="{B2C3AC83-CDCC-4118-9EBF-5379A3812B55}"/>
              </a:ext>
            </a:extLst>
          </p:cNvPr>
          <p:cNvSpPr/>
          <p:nvPr/>
        </p:nvSpPr>
        <p:spPr>
          <a:xfrm>
            <a:off x="6058778" y="2496667"/>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5" name="圆: 空心 24">
            <a:extLst>
              <a:ext uri="{FF2B5EF4-FFF2-40B4-BE49-F238E27FC236}">
                <a16:creationId xmlns:a16="http://schemas.microsoft.com/office/drawing/2014/main" id="{290EAC51-9C3F-466B-87FE-BE55705992D6}"/>
              </a:ext>
            </a:extLst>
          </p:cNvPr>
          <p:cNvSpPr/>
          <p:nvPr/>
        </p:nvSpPr>
        <p:spPr>
          <a:xfrm>
            <a:off x="6011154" y="1764723"/>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6" name="圆: 空心 25">
            <a:extLst>
              <a:ext uri="{FF2B5EF4-FFF2-40B4-BE49-F238E27FC236}">
                <a16:creationId xmlns:a16="http://schemas.microsoft.com/office/drawing/2014/main" id="{20D0B3B4-88DA-4418-AF41-893E25D0C3FD}"/>
              </a:ext>
            </a:extLst>
          </p:cNvPr>
          <p:cNvSpPr/>
          <p:nvPr/>
        </p:nvSpPr>
        <p:spPr>
          <a:xfrm>
            <a:off x="6833188" y="4470279"/>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7" name="圆: 空心 26">
            <a:extLst>
              <a:ext uri="{FF2B5EF4-FFF2-40B4-BE49-F238E27FC236}">
                <a16:creationId xmlns:a16="http://schemas.microsoft.com/office/drawing/2014/main" id="{C3756A07-432A-4116-846A-0FD0DF7E612C}"/>
              </a:ext>
            </a:extLst>
          </p:cNvPr>
          <p:cNvSpPr/>
          <p:nvPr/>
        </p:nvSpPr>
        <p:spPr>
          <a:xfrm>
            <a:off x="6782679" y="4004900"/>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8" name="圆: 空心 27">
            <a:extLst>
              <a:ext uri="{FF2B5EF4-FFF2-40B4-BE49-F238E27FC236}">
                <a16:creationId xmlns:a16="http://schemas.microsoft.com/office/drawing/2014/main" id="{9E44F171-1071-4257-95DD-E48430A0543B}"/>
              </a:ext>
            </a:extLst>
          </p:cNvPr>
          <p:cNvSpPr/>
          <p:nvPr/>
        </p:nvSpPr>
        <p:spPr>
          <a:xfrm>
            <a:off x="6782679" y="3247141"/>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29" name="圆: 空心 28">
            <a:extLst>
              <a:ext uri="{FF2B5EF4-FFF2-40B4-BE49-F238E27FC236}">
                <a16:creationId xmlns:a16="http://schemas.microsoft.com/office/drawing/2014/main" id="{0CED6FC0-5C0C-4FB6-9263-EC22976E03E8}"/>
              </a:ext>
            </a:extLst>
          </p:cNvPr>
          <p:cNvSpPr/>
          <p:nvPr/>
        </p:nvSpPr>
        <p:spPr>
          <a:xfrm>
            <a:off x="6766274" y="2505246"/>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30" name="圆: 空心 29">
            <a:extLst>
              <a:ext uri="{FF2B5EF4-FFF2-40B4-BE49-F238E27FC236}">
                <a16:creationId xmlns:a16="http://schemas.microsoft.com/office/drawing/2014/main" id="{6108B0B8-45F4-4B2A-88BE-F0B6EB28CB2E}"/>
              </a:ext>
            </a:extLst>
          </p:cNvPr>
          <p:cNvSpPr/>
          <p:nvPr/>
        </p:nvSpPr>
        <p:spPr>
          <a:xfrm>
            <a:off x="6766273" y="1772174"/>
            <a:ext cx="318208" cy="311499"/>
          </a:xfrm>
          <a:prstGeom prst="donut">
            <a:avLst>
              <a:gd name="adj" fmla="val 44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endParaRPr>
          </a:p>
        </p:txBody>
      </p:sp>
      <p:sp>
        <p:nvSpPr>
          <p:cNvPr id="32" name="圆: 空心 31">
            <a:extLst>
              <a:ext uri="{FF2B5EF4-FFF2-40B4-BE49-F238E27FC236}">
                <a16:creationId xmlns:a16="http://schemas.microsoft.com/office/drawing/2014/main" id="{AFEF6C3F-D7CA-4ACB-B40E-02B7E0AB9008}"/>
              </a:ext>
            </a:extLst>
          </p:cNvPr>
          <p:cNvSpPr/>
          <p:nvPr/>
        </p:nvSpPr>
        <p:spPr>
          <a:xfrm>
            <a:off x="5414278" y="1730051"/>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3" name="圆: 空心 32">
            <a:extLst>
              <a:ext uri="{FF2B5EF4-FFF2-40B4-BE49-F238E27FC236}">
                <a16:creationId xmlns:a16="http://schemas.microsoft.com/office/drawing/2014/main" id="{B85DCBE8-B3C4-4FB1-AA7F-67098A5031D3}"/>
              </a:ext>
            </a:extLst>
          </p:cNvPr>
          <p:cNvSpPr/>
          <p:nvPr/>
        </p:nvSpPr>
        <p:spPr>
          <a:xfrm>
            <a:off x="5414278" y="2015561"/>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4" name="圆: 空心 33">
            <a:extLst>
              <a:ext uri="{FF2B5EF4-FFF2-40B4-BE49-F238E27FC236}">
                <a16:creationId xmlns:a16="http://schemas.microsoft.com/office/drawing/2014/main" id="{51B06AD8-DD6F-4019-8ADB-2B10D2096B01}"/>
              </a:ext>
            </a:extLst>
          </p:cNvPr>
          <p:cNvSpPr/>
          <p:nvPr/>
        </p:nvSpPr>
        <p:spPr>
          <a:xfrm>
            <a:off x="5414278" y="2272737"/>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5" name="圆: 空心 34">
            <a:extLst>
              <a:ext uri="{FF2B5EF4-FFF2-40B4-BE49-F238E27FC236}">
                <a16:creationId xmlns:a16="http://schemas.microsoft.com/office/drawing/2014/main" id="{7EFEE1C0-D174-46A2-B54A-75895FD3F8B6}"/>
              </a:ext>
            </a:extLst>
          </p:cNvPr>
          <p:cNvSpPr/>
          <p:nvPr/>
        </p:nvSpPr>
        <p:spPr>
          <a:xfrm>
            <a:off x="5414278" y="2545636"/>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6" name="圆: 空心 35">
            <a:extLst>
              <a:ext uri="{FF2B5EF4-FFF2-40B4-BE49-F238E27FC236}">
                <a16:creationId xmlns:a16="http://schemas.microsoft.com/office/drawing/2014/main" id="{8FAE4904-22B2-4461-A4F8-4F7D7DD7CC87}"/>
              </a:ext>
            </a:extLst>
          </p:cNvPr>
          <p:cNvSpPr/>
          <p:nvPr/>
        </p:nvSpPr>
        <p:spPr>
          <a:xfrm>
            <a:off x="5409473" y="2776355"/>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7" name="圆: 空心 36">
            <a:extLst>
              <a:ext uri="{FF2B5EF4-FFF2-40B4-BE49-F238E27FC236}">
                <a16:creationId xmlns:a16="http://schemas.microsoft.com/office/drawing/2014/main" id="{D6512730-6A2F-4FA8-A5E9-C9A2145C118A}"/>
              </a:ext>
            </a:extLst>
          </p:cNvPr>
          <p:cNvSpPr/>
          <p:nvPr/>
        </p:nvSpPr>
        <p:spPr>
          <a:xfrm>
            <a:off x="5409473" y="3016422"/>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8" name="圆: 空心 37">
            <a:extLst>
              <a:ext uri="{FF2B5EF4-FFF2-40B4-BE49-F238E27FC236}">
                <a16:creationId xmlns:a16="http://schemas.microsoft.com/office/drawing/2014/main" id="{E169E4D5-55EF-4A2F-B167-62582F4AE0A9}"/>
              </a:ext>
            </a:extLst>
          </p:cNvPr>
          <p:cNvSpPr/>
          <p:nvPr/>
        </p:nvSpPr>
        <p:spPr>
          <a:xfrm>
            <a:off x="5390605" y="3253354"/>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39" name="圆: 空心 38">
            <a:extLst>
              <a:ext uri="{FF2B5EF4-FFF2-40B4-BE49-F238E27FC236}">
                <a16:creationId xmlns:a16="http://schemas.microsoft.com/office/drawing/2014/main" id="{722BD196-CCC7-4F96-B35A-CA3240C69C56}"/>
              </a:ext>
            </a:extLst>
          </p:cNvPr>
          <p:cNvSpPr/>
          <p:nvPr/>
        </p:nvSpPr>
        <p:spPr>
          <a:xfrm>
            <a:off x="5414278" y="3495501"/>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0" name="圆: 空心 39">
            <a:extLst>
              <a:ext uri="{FF2B5EF4-FFF2-40B4-BE49-F238E27FC236}">
                <a16:creationId xmlns:a16="http://schemas.microsoft.com/office/drawing/2014/main" id="{9380B404-7B64-4ED7-9B57-ADCEED9EDC5F}"/>
              </a:ext>
            </a:extLst>
          </p:cNvPr>
          <p:cNvSpPr/>
          <p:nvPr/>
        </p:nvSpPr>
        <p:spPr>
          <a:xfrm>
            <a:off x="5409473" y="3741781"/>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1" name="圆: 空心 40">
            <a:extLst>
              <a:ext uri="{FF2B5EF4-FFF2-40B4-BE49-F238E27FC236}">
                <a16:creationId xmlns:a16="http://schemas.microsoft.com/office/drawing/2014/main" id="{45C7197E-9351-4B66-A695-0508BDB6683E}"/>
              </a:ext>
            </a:extLst>
          </p:cNvPr>
          <p:cNvSpPr/>
          <p:nvPr/>
        </p:nvSpPr>
        <p:spPr>
          <a:xfrm>
            <a:off x="5419772" y="4000137"/>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2" name="圆: 空心 41">
            <a:extLst>
              <a:ext uri="{FF2B5EF4-FFF2-40B4-BE49-F238E27FC236}">
                <a16:creationId xmlns:a16="http://schemas.microsoft.com/office/drawing/2014/main" id="{2843EF72-CED3-4639-8E5D-A26ADFB57BAD}"/>
              </a:ext>
            </a:extLst>
          </p:cNvPr>
          <p:cNvSpPr/>
          <p:nvPr/>
        </p:nvSpPr>
        <p:spPr>
          <a:xfrm>
            <a:off x="5429341" y="4257313"/>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3" name="圆: 空心 42">
            <a:extLst>
              <a:ext uri="{FF2B5EF4-FFF2-40B4-BE49-F238E27FC236}">
                <a16:creationId xmlns:a16="http://schemas.microsoft.com/office/drawing/2014/main" id="{55731D3A-68EE-4021-9A57-33F5C9D723A1}"/>
              </a:ext>
            </a:extLst>
          </p:cNvPr>
          <p:cNvSpPr/>
          <p:nvPr/>
        </p:nvSpPr>
        <p:spPr>
          <a:xfrm>
            <a:off x="5429341" y="4505900"/>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4" name="圆: 空心 43">
            <a:extLst>
              <a:ext uri="{FF2B5EF4-FFF2-40B4-BE49-F238E27FC236}">
                <a16:creationId xmlns:a16="http://schemas.microsoft.com/office/drawing/2014/main" id="{100837C6-32AD-4DA1-B07D-A5B062918C84}"/>
              </a:ext>
            </a:extLst>
          </p:cNvPr>
          <p:cNvSpPr/>
          <p:nvPr/>
        </p:nvSpPr>
        <p:spPr>
          <a:xfrm>
            <a:off x="5414278" y="4728808"/>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5" name="圆: 空心 44">
            <a:extLst>
              <a:ext uri="{FF2B5EF4-FFF2-40B4-BE49-F238E27FC236}">
                <a16:creationId xmlns:a16="http://schemas.microsoft.com/office/drawing/2014/main" id="{063DC47D-7589-459A-A4ED-D05EF2A84C92}"/>
              </a:ext>
            </a:extLst>
          </p:cNvPr>
          <p:cNvSpPr/>
          <p:nvPr/>
        </p:nvSpPr>
        <p:spPr>
          <a:xfrm>
            <a:off x="7504147" y="1752901"/>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6" name="圆: 空心 45">
            <a:extLst>
              <a:ext uri="{FF2B5EF4-FFF2-40B4-BE49-F238E27FC236}">
                <a16:creationId xmlns:a16="http://schemas.microsoft.com/office/drawing/2014/main" id="{31FBB35B-6B5E-4FBC-8C8E-8E6CB2D0C92E}"/>
              </a:ext>
            </a:extLst>
          </p:cNvPr>
          <p:cNvSpPr/>
          <p:nvPr/>
        </p:nvSpPr>
        <p:spPr>
          <a:xfrm>
            <a:off x="7504146" y="2010077"/>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7" name="圆: 空心 46">
            <a:extLst>
              <a:ext uri="{FF2B5EF4-FFF2-40B4-BE49-F238E27FC236}">
                <a16:creationId xmlns:a16="http://schemas.microsoft.com/office/drawing/2014/main" id="{BCD57FA0-5DFF-4FF5-A23A-682E12C62651}"/>
              </a:ext>
            </a:extLst>
          </p:cNvPr>
          <p:cNvSpPr/>
          <p:nvPr/>
        </p:nvSpPr>
        <p:spPr>
          <a:xfrm>
            <a:off x="7504145" y="2246280"/>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8" name="圆: 空心 47">
            <a:extLst>
              <a:ext uri="{FF2B5EF4-FFF2-40B4-BE49-F238E27FC236}">
                <a16:creationId xmlns:a16="http://schemas.microsoft.com/office/drawing/2014/main" id="{AD649046-4D9A-47FE-8569-CDE796D56994}"/>
              </a:ext>
            </a:extLst>
          </p:cNvPr>
          <p:cNvSpPr/>
          <p:nvPr/>
        </p:nvSpPr>
        <p:spPr>
          <a:xfrm>
            <a:off x="7504144" y="2503455"/>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49" name="圆: 空心 48">
            <a:extLst>
              <a:ext uri="{FF2B5EF4-FFF2-40B4-BE49-F238E27FC236}">
                <a16:creationId xmlns:a16="http://schemas.microsoft.com/office/drawing/2014/main" id="{65D628E5-0A06-4FE2-A4AC-2D8B5801EC53}"/>
              </a:ext>
            </a:extLst>
          </p:cNvPr>
          <p:cNvSpPr/>
          <p:nvPr/>
        </p:nvSpPr>
        <p:spPr>
          <a:xfrm>
            <a:off x="7499342" y="2751054"/>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0" name="圆: 空心 49">
            <a:extLst>
              <a:ext uri="{FF2B5EF4-FFF2-40B4-BE49-F238E27FC236}">
                <a16:creationId xmlns:a16="http://schemas.microsoft.com/office/drawing/2014/main" id="{3CBD0881-18A8-440F-8448-C1B982C25858}"/>
              </a:ext>
            </a:extLst>
          </p:cNvPr>
          <p:cNvSpPr/>
          <p:nvPr/>
        </p:nvSpPr>
        <p:spPr>
          <a:xfrm>
            <a:off x="7499342" y="2998019"/>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1" name="圆: 空心 50">
            <a:extLst>
              <a:ext uri="{FF2B5EF4-FFF2-40B4-BE49-F238E27FC236}">
                <a16:creationId xmlns:a16="http://schemas.microsoft.com/office/drawing/2014/main" id="{5014EFCD-8873-415C-950D-06A7C271DC08}"/>
              </a:ext>
            </a:extLst>
          </p:cNvPr>
          <p:cNvSpPr/>
          <p:nvPr/>
        </p:nvSpPr>
        <p:spPr>
          <a:xfrm>
            <a:off x="7499159" y="3238948"/>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2" name="圆: 空心 51">
            <a:extLst>
              <a:ext uri="{FF2B5EF4-FFF2-40B4-BE49-F238E27FC236}">
                <a16:creationId xmlns:a16="http://schemas.microsoft.com/office/drawing/2014/main" id="{F5B8E3A3-FFDC-4A19-90BE-796FDBB7714B}"/>
              </a:ext>
            </a:extLst>
          </p:cNvPr>
          <p:cNvSpPr/>
          <p:nvPr/>
        </p:nvSpPr>
        <p:spPr>
          <a:xfrm>
            <a:off x="7499159" y="3501608"/>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3" name="圆: 空心 52">
            <a:extLst>
              <a:ext uri="{FF2B5EF4-FFF2-40B4-BE49-F238E27FC236}">
                <a16:creationId xmlns:a16="http://schemas.microsoft.com/office/drawing/2014/main" id="{5C58690C-3446-4914-8B04-5E196A24FFA0}"/>
              </a:ext>
            </a:extLst>
          </p:cNvPr>
          <p:cNvSpPr/>
          <p:nvPr/>
        </p:nvSpPr>
        <p:spPr>
          <a:xfrm>
            <a:off x="7504144" y="3764268"/>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4" name="圆: 空心 53">
            <a:extLst>
              <a:ext uri="{FF2B5EF4-FFF2-40B4-BE49-F238E27FC236}">
                <a16:creationId xmlns:a16="http://schemas.microsoft.com/office/drawing/2014/main" id="{C2B03157-2F1E-4878-B270-8A34AD080152}"/>
              </a:ext>
            </a:extLst>
          </p:cNvPr>
          <p:cNvSpPr/>
          <p:nvPr/>
        </p:nvSpPr>
        <p:spPr>
          <a:xfrm>
            <a:off x="7498101" y="4011233"/>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5" name="圆: 空心 54">
            <a:extLst>
              <a:ext uri="{FF2B5EF4-FFF2-40B4-BE49-F238E27FC236}">
                <a16:creationId xmlns:a16="http://schemas.microsoft.com/office/drawing/2014/main" id="{9693D56B-13C0-499F-A429-305FB2D469A9}"/>
              </a:ext>
            </a:extLst>
          </p:cNvPr>
          <p:cNvSpPr/>
          <p:nvPr/>
        </p:nvSpPr>
        <p:spPr>
          <a:xfrm>
            <a:off x="7519210" y="4252162"/>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6" name="圆: 空心 55">
            <a:extLst>
              <a:ext uri="{FF2B5EF4-FFF2-40B4-BE49-F238E27FC236}">
                <a16:creationId xmlns:a16="http://schemas.microsoft.com/office/drawing/2014/main" id="{5BA880D2-C76F-4D4F-AF4E-236E6891317A}"/>
              </a:ext>
            </a:extLst>
          </p:cNvPr>
          <p:cNvSpPr/>
          <p:nvPr/>
        </p:nvSpPr>
        <p:spPr>
          <a:xfrm>
            <a:off x="7519209" y="4487680"/>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7" name="圆: 空心 56">
            <a:extLst>
              <a:ext uri="{FF2B5EF4-FFF2-40B4-BE49-F238E27FC236}">
                <a16:creationId xmlns:a16="http://schemas.microsoft.com/office/drawing/2014/main" id="{177C7C5B-AC62-4F40-AB70-208F733EE2C0}"/>
              </a:ext>
            </a:extLst>
          </p:cNvPr>
          <p:cNvSpPr/>
          <p:nvPr/>
        </p:nvSpPr>
        <p:spPr>
          <a:xfrm>
            <a:off x="7513393" y="4718399"/>
            <a:ext cx="229619" cy="230719"/>
          </a:xfrm>
          <a:prstGeom prst="donut">
            <a:avLst>
              <a:gd name="adj" fmla="val 291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1350">
              <a:solidFill>
                <a:schemeClr val="tx1"/>
              </a:solidFill>
            </a:endParaRPr>
          </a:p>
        </p:txBody>
      </p:sp>
      <p:sp>
        <p:nvSpPr>
          <p:cNvPr id="58" name="圆: 空心 57">
            <a:extLst>
              <a:ext uri="{FF2B5EF4-FFF2-40B4-BE49-F238E27FC236}">
                <a16:creationId xmlns:a16="http://schemas.microsoft.com/office/drawing/2014/main" id="{E7DD9B4D-0E2C-48DD-8D6D-BE40DD1A64FD}"/>
              </a:ext>
            </a:extLst>
          </p:cNvPr>
          <p:cNvSpPr/>
          <p:nvPr/>
        </p:nvSpPr>
        <p:spPr>
          <a:xfrm>
            <a:off x="5455670" y="4946814"/>
            <a:ext cx="176958" cy="230719"/>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59" name="圆: 空心 58">
            <a:extLst>
              <a:ext uri="{FF2B5EF4-FFF2-40B4-BE49-F238E27FC236}">
                <a16:creationId xmlns:a16="http://schemas.microsoft.com/office/drawing/2014/main" id="{F65A8F73-8F58-4D3D-BC12-0D5CD0675169}"/>
              </a:ext>
            </a:extLst>
          </p:cNvPr>
          <p:cNvSpPr/>
          <p:nvPr/>
        </p:nvSpPr>
        <p:spPr>
          <a:xfrm>
            <a:off x="6129402" y="4923594"/>
            <a:ext cx="176958" cy="230719"/>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60" name="圆: 空心 59">
            <a:extLst>
              <a:ext uri="{FF2B5EF4-FFF2-40B4-BE49-F238E27FC236}">
                <a16:creationId xmlns:a16="http://schemas.microsoft.com/office/drawing/2014/main" id="{9DD8E6CB-837F-4355-9015-0829DF7F32C8}"/>
              </a:ext>
            </a:extLst>
          </p:cNvPr>
          <p:cNvSpPr/>
          <p:nvPr/>
        </p:nvSpPr>
        <p:spPr>
          <a:xfrm>
            <a:off x="6897566" y="4887370"/>
            <a:ext cx="176958" cy="230719"/>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
        <p:nvSpPr>
          <p:cNvPr id="61" name="圆: 空心 60">
            <a:extLst>
              <a:ext uri="{FF2B5EF4-FFF2-40B4-BE49-F238E27FC236}">
                <a16:creationId xmlns:a16="http://schemas.microsoft.com/office/drawing/2014/main" id="{35EB9332-AC52-454E-B5D4-C8B507FD42A7}"/>
              </a:ext>
            </a:extLst>
          </p:cNvPr>
          <p:cNvSpPr/>
          <p:nvPr/>
        </p:nvSpPr>
        <p:spPr>
          <a:xfrm>
            <a:off x="7545539" y="4909550"/>
            <a:ext cx="176958" cy="230719"/>
          </a:xfrm>
          <a:prstGeom prst="donut">
            <a:avLst>
              <a:gd name="adj" fmla="val 2772"/>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350">
              <a:solidFill>
                <a:schemeClr val="tx1"/>
              </a:solidFill>
            </a:endParaRPr>
          </a:p>
        </p:txBody>
      </p:sp>
    </p:spTree>
    <p:extLst>
      <p:ext uri="{BB962C8B-B14F-4D97-AF65-F5344CB8AC3E}">
        <p14:creationId xmlns:p14="http://schemas.microsoft.com/office/powerpoint/2010/main" val="278605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1+#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1+#ppt_w/2"/>
                                          </p:val>
                                        </p:tav>
                                        <p:tav tm="100000">
                                          <p:val>
                                            <p:strVal val="#ppt_x"/>
                                          </p:val>
                                        </p:tav>
                                      </p:tavLst>
                                    </p:anim>
                                    <p:anim calcmode="lin" valueType="num">
                                      <p:cBhvr additive="base">
                                        <p:cTn id="2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1+#ppt_w/2"/>
                                          </p:val>
                                        </p:tav>
                                        <p:tav tm="100000">
                                          <p:val>
                                            <p:strVal val="#ppt_x"/>
                                          </p:val>
                                        </p:tav>
                                      </p:tavLst>
                                    </p:anim>
                                    <p:anim calcmode="lin" valueType="num">
                                      <p:cBhvr additive="base">
                                        <p:cTn id="3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1+#ppt_w/2"/>
                                          </p:val>
                                        </p:tav>
                                        <p:tav tm="100000">
                                          <p:val>
                                            <p:strVal val="#ppt_x"/>
                                          </p:val>
                                        </p:tav>
                                      </p:tavLst>
                                    </p:anim>
                                    <p:anim calcmode="lin" valueType="num">
                                      <p:cBhvr additive="base">
                                        <p:cTn id="3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additive="base">
                                        <p:cTn id="43" dur="500" fill="hold"/>
                                        <p:tgtEl>
                                          <p:spTgt spid="27"/>
                                        </p:tgtEl>
                                        <p:attrNameLst>
                                          <p:attrName>ppt_x</p:attrName>
                                        </p:attrNameLst>
                                      </p:cBhvr>
                                      <p:tavLst>
                                        <p:tav tm="0">
                                          <p:val>
                                            <p:strVal val="1+#ppt_w/2"/>
                                          </p:val>
                                        </p:tav>
                                        <p:tav tm="100000">
                                          <p:val>
                                            <p:strVal val="#ppt_x"/>
                                          </p:val>
                                        </p:tav>
                                      </p:tavLst>
                                    </p:anim>
                                    <p:anim calcmode="lin" valueType="num">
                                      <p:cBhvr additive="base">
                                        <p:cTn id="4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1+#ppt_w/2"/>
                                          </p:val>
                                        </p:tav>
                                        <p:tav tm="100000">
                                          <p:val>
                                            <p:strVal val="#ppt_x"/>
                                          </p:val>
                                        </p:tav>
                                      </p:tavLst>
                                    </p:anim>
                                    <p:anim calcmode="lin" valueType="num">
                                      <p:cBhvr additive="base">
                                        <p:cTn id="5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1+#ppt_w/2"/>
                                          </p:val>
                                        </p:tav>
                                        <p:tav tm="100000">
                                          <p:val>
                                            <p:strVal val="#ppt_x"/>
                                          </p:val>
                                        </p:tav>
                                      </p:tavLst>
                                    </p:anim>
                                    <p:anim calcmode="lin" valueType="num">
                                      <p:cBhvr additive="base">
                                        <p:cTn id="56"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additive="base">
                                        <p:cTn id="61" dur="500" fill="hold"/>
                                        <p:tgtEl>
                                          <p:spTgt spid="30"/>
                                        </p:tgtEl>
                                        <p:attrNameLst>
                                          <p:attrName>ppt_x</p:attrName>
                                        </p:attrNameLst>
                                      </p:cBhvr>
                                      <p:tavLst>
                                        <p:tav tm="0">
                                          <p:val>
                                            <p:strVal val="1+#ppt_w/2"/>
                                          </p:val>
                                        </p:tav>
                                        <p:tav tm="100000">
                                          <p:val>
                                            <p:strVal val="#ppt_x"/>
                                          </p:val>
                                        </p:tav>
                                      </p:tavLst>
                                    </p:anim>
                                    <p:anim calcmode="lin" valueType="num">
                                      <p:cBhvr additive="base">
                                        <p:cTn id="6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xit" presetSubtype="4" fill="hold" grpId="1" nodeType="clickEffect">
                                  <p:stCondLst>
                                    <p:cond delay="0"/>
                                  </p:stCondLst>
                                  <p:childTnLst>
                                    <p:anim calcmode="lin" valueType="num">
                                      <p:cBhvr additive="base">
                                        <p:cTn id="66" dur="500"/>
                                        <p:tgtEl>
                                          <p:spTgt spid="21"/>
                                        </p:tgtEl>
                                        <p:attrNameLst>
                                          <p:attrName>ppt_x</p:attrName>
                                        </p:attrNameLst>
                                      </p:cBhvr>
                                      <p:tavLst>
                                        <p:tav tm="0">
                                          <p:val>
                                            <p:strVal val="ppt_x"/>
                                          </p:val>
                                        </p:tav>
                                        <p:tav tm="100000">
                                          <p:val>
                                            <p:strVal val="ppt_x"/>
                                          </p:val>
                                        </p:tav>
                                      </p:tavLst>
                                    </p:anim>
                                    <p:anim calcmode="lin" valueType="num">
                                      <p:cBhvr additive="base">
                                        <p:cTn id="67" dur="500"/>
                                        <p:tgtEl>
                                          <p:spTgt spid="21"/>
                                        </p:tgtEl>
                                        <p:attrNameLst>
                                          <p:attrName>ppt_y</p:attrName>
                                        </p:attrNameLst>
                                      </p:cBhvr>
                                      <p:tavLst>
                                        <p:tav tm="0">
                                          <p:val>
                                            <p:strVal val="ppt_y"/>
                                          </p:val>
                                        </p:tav>
                                        <p:tav tm="100000">
                                          <p:val>
                                            <p:strVal val="1+ppt_h/2"/>
                                          </p:val>
                                        </p:tav>
                                      </p:tavLst>
                                    </p:anim>
                                    <p:set>
                                      <p:cBhvr>
                                        <p:cTn id="68" dur="1" fill="hold">
                                          <p:stCondLst>
                                            <p:cond delay="499"/>
                                          </p:stCondLst>
                                        </p:cTn>
                                        <p:tgtEl>
                                          <p:spTgt spid="21"/>
                                        </p:tgtEl>
                                        <p:attrNameLst>
                                          <p:attrName>style.visibility</p:attrName>
                                        </p:attrNameLst>
                                      </p:cBhvr>
                                      <p:to>
                                        <p:strVal val="hidden"/>
                                      </p:to>
                                    </p:set>
                                  </p:childTnLst>
                                </p:cTn>
                              </p:par>
                            </p:childTnLst>
                          </p:cTn>
                        </p:par>
                        <p:par>
                          <p:cTn id="69" fill="hold">
                            <p:stCondLst>
                              <p:cond delay="500"/>
                            </p:stCondLst>
                            <p:childTnLst>
                              <p:par>
                                <p:cTn id="70" presetID="2" presetClass="exit" presetSubtype="4" fill="hold" grpId="1" nodeType="afterEffect">
                                  <p:stCondLst>
                                    <p:cond delay="0"/>
                                  </p:stCondLst>
                                  <p:childTnLst>
                                    <p:anim calcmode="lin" valueType="num">
                                      <p:cBhvr additive="base">
                                        <p:cTn id="71" dur="500"/>
                                        <p:tgtEl>
                                          <p:spTgt spid="22"/>
                                        </p:tgtEl>
                                        <p:attrNameLst>
                                          <p:attrName>ppt_x</p:attrName>
                                        </p:attrNameLst>
                                      </p:cBhvr>
                                      <p:tavLst>
                                        <p:tav tm="0">
                                          <p:val>
                                            <p:strVal val="ppt_x"/>
                                          </p:val>
                                        </p:tav>
                                        <p:tav tm="100000">
                                          <p:val>
                                            <p:strVal val="ppt_x"/>
                                          </p:val>
                                        </p:tav>
                                      </p:tavLst>
                                    </p:anim>
                                    <p:anim calcmode="lin" valueType="num">
                                      <p:cBhvr additive="base">
                                        <p:cTn id="72" dur="500"/>
                                        <p:tgtEl>
                                          <p:spTgt spid="22"/>
                                        </p:tgtEl>
                                        <p:attrNameLst>
                                          <p:attrName>ppt_y</p:attrName>
                                        </p:attrNameLst>
                                      </p:cBhvr>
                                      <p:tavLst>
                                        <p:tav tm="0">
                                          <p:val>
                                            <p:strVal val="ppt_y"/>
                                          </p:val>
                                        </p:tav>
                                        <p:tav tm="100000">
                                          <p:val>
                                            <p:strVal val="1+ppt_h/2"/>
                                          </p:val>
                                        </p:tav>
                                      </p:tavLst>
                                    </p:anim>
                                    <p:set>
                                      <p:cBhvr>
                                        <p:cTn id="73" dur="1" fill="hold">
                                          <p:stCondLst>
                                            <p:cond delay="499"/>
                                          </p:stCondLst>
                                        </p:cTn>
                                        <p:tgtEl>
                                          <p:spTgt spid="22"/>
                                        </p:tgtEl>
                                        <p:attrNameLst>
                                          <p:attrName>style.visibility</p:attrName>
                                        </p:attrNameLst>
                                      </p:cBhvr>
                                      <p:to>
                                        <p:strVal val="hidden"/>
                                      </p:to>
                                    </p:set>
                                  </p:childTnLst>
                                </p:cTn>
                              </p:par>
                            </p:childTnLst>
                          </p:cTn>
                        </p:par>
                        <p:par>
                          <p:cTn id="74" fill="hold">
                            <p:stCondLst>
                              <p:cond delay="1000"/>
                            </p:stCondLst>
                            <p:childTnLst>
                              <p:par>
                                <p:cTn id="75" presetID="2" presetClass="exit" presetSubtype="4" fill="hold" grpId="1" nodeType="afterEffect">
                                  <p:stCondLst>
                                    <p:cond delay="0"/>
                                  </p:stCondLst>
                                  <p:childTnLst>
                                    <p:anim calcmode="lin" valueType="num">
                                      <p:cBhvr additive="base">
                                        <p:cTn id="76" dur="500"/>
                                        <p:tgtEl>
                                          <p:spTgt spid="23"/>
                                        </p:tgtEl>
                                        <p:attrNameLst>
                                          <p:attrName>ppt_x</p:attrName>
                                        </p:attrNameLst>
                                      </p:cBhvr>
                                      <p:tavLst>
                                        <p:tav tm="0">
                                          <p:val>
                                            <p:strVal val="ppt_x"/>
                                          </p:val>
                                        </p:tav>
                                        <p:tav tm="100000">
                                          <p:val>
                                            <p:strVal val="ppt_x"/>
                                          </p:val>
                                        </p:tav>
                                      </p:tavLst>
                                    </p:anim>
                                    <p:anim calcmode="lin" valueType="num">
                                      <p:cBhvr additive="base">
                                        <p:cTn id="77" dur="500"/>
                                        <p:tgtEl>
                                          <p:spTgt spid="23"/>
                                        </p:tgtEl>
                                        <p:attrNameLst>
                                          <p:attrName>ppt_y</p:attrName>
                                        </p:attrNameLst>
                                      </p:cBhvr>
                                      <p:tavLst>
                                        <p:tav tm="0">
                                          <p:val>
                                            <p:strVal val="ppt_y"/>
                                          </p:val>
                                        </p:tav>
                                        <p:tav tm="100000">
                                          <p:val>
                                            <p:strVal val="1+ppt_h/2"/>
                                          </p:val>
                                        </p:tav>
                                      </p:tavLst>
                                    </p:anim>
                                    <p:set>
                                      <p:cBhvr>
                                        <p:cTn id="78" dur="1" fill="hold">
                                          <p:stCondLst>
                                            <p:cond delay="499"/>
                                          </p:stCondLst>
                                        </p:cTn>
                                        <p:tgtEl>
                                          <p:spTgt spid="23"/>
                                        </p:tgtEl>
                                        <p:attrNameLst>
                                          <p:attrName>style.visibility</p:attrName>
                                        </p:attrNameLst>
                                      </p:cBhvr>
                                      <p:to>
                                        <p:strVal val="hidden"/>
                                      </p:to>
                                    </p:set>
                                  </p:childTnLst>
                                </p:cTn>
                              </p:par>
                            </p:childTnLst>
                          </p:cTn>
                        </p:par>
                        <p:par>
                          <p:cTn id="79" fill="hold">
                            <p:stCondLst>
                              <p:cond delay="1500"/>
                            </p:stCondLst>
                            <p:childTnLst>
                              <p:par>
                                <p:cTn id="80" presetID="2" presetClass="exit" presetSubtype="4" fill="hold" grpId="1" nodeType="afterEffect">
                                  <p:stCondLst>
                                    <p:cond delay="0"/>
                                  </p:stCondLst>
                                  <p:childTnLst>
                                    <p:anim calcmode="lin" valueType="num">
                                      <p:cBhvr additive="base">
                                        <p:cTn id="81" dur="500"/>
                                        <p:tgtEl>
                                          <p:spTgt spid="24"/>
                                        </p:tgtEl>
                                        <p:attrNameLst>
                                          <p:attrName>ppt_x</p:attrName>
                                        </p:attrNameLst>
                                      </p:cBhvr>
                                      <p:tavLst>
                                        <p:tav tm="0">
                                          <p:val>
                                            <p:strVal val="ppt_x"/>
                                          </p:val>
                                        </p:tav>
                                        <p:tav tm="100000">
                                          <p:val>
                                            <p:strVal val="ppt_x"/>
                                          </p:val>
                                        </p:tav>
                                      </p:tavLst>
                                    </p:anim>
                                    <p:anim calcmode="lin" valueType="num">
                                      <p:cBhvr additive="base">
                                        <p:cTn id="82" dur="500"/>
                                        <p:tgtEl>
                                          <p:spTgt spid="24"/>
                                        </p:tgtEl>
                                        <p:attrNameLst>
                                          <p:attrName>ppt_y</p:attrName>
                                        </p:attrNameLst>
                                      </p:cBhvr>
                                      <p:tavLst>
                                        <p:tav tm="0">
                                          <p:val>
                                            <p:strVal val="ppt_y"/>
                                          </p:val>
                                        </p:tav>
                                        <p:tav tm="100000">
                                          <p:val>
                                            <p:strVal val="1+ppt_h/2"/>
                                          </p:val>
                                        </p:tav>
                                      </p:tavLst>
                                    </p:anim>
                                    <p:set>
                                      <p:cBhvr>
                                        <p:cTn id="83" dur="1" fill="hold">
                                          <p:stCondLst>
                                            <p:cond delay="499"/>
                                          </p:stCondLst>
                                        </p:cTn>
                                        <p:tgtEl>
                                          <p:spTgt spid="24"/>
                                        </p:tgtEl>
                                        <p:attrNameLst>
                                          <p:attrName>style.visibility</p:attrName>
                                        </p:attrNameLst>
                                      </p:cBhvr>
                                      <p:to>
                                        <p:strVal val="hidden"/>
                                      </p:to>
                                    </p:set>
                                  </p:childTnLst>
                                </p:cTn>
                              </p:par>
                            </p:childTnLst>
                          </p:cTn>
                        </p:par>
                        <p:par>
                          <p:cTn id="84" fill="hold">
                            <p:stCondLst>
                              <p:cond delay="2000"/>
                            </p:stCondLst>
                            <p:childTnLst>
                              <p:par>
                                <p:cTn id="85" presetID="2" presetClass="exit" presetSubtype="4" fill="hold" grpId="1" nodeType="afterEffect">
                                  <p:stCondLst>
                                    <p:cond delay="0"/>
                                  </p:stCondLst>
                                  <p:childTnLst>
                                    <p:anim calcmode="lin" valueType="num">
                                      <p:cBhvr additive="base">
                                        <p:cTn id="86" dur="500"/>
                                        <p:tgtEl>
                                          <p:spTgt spid="25"/>
                                        </p:tgtEl>
                                        <p:attrNameLst>
                                          <p:attrName>ppt_x</p:attrName>
                                        </p:attrNameLst>
                                      </p:cBhvr>
                                      <p:tavLst>
                                        <p:tav tm="0">
                                          <p:val>
                                            <p:strVal val="ppt_x"/>
                                          </p:val>
                                        </p:tav>
                                        <p:tav tm="100000">
                                          <p:val>
                                            <p:strVal val="ppt_x"/>
                                          </p:val>
                                        </p:tav>
                                      </p:tavLst>
                                    </p:anim>
                                    <p:anim calcmode="lin" valueType="num">
                                      <p:cBhvr additive="base">
                                        <p:cTn id="87" dur="500"/>
                                        <p:tgtEl>
                                          <p:spTgt spid="25"/>
                                        </p:tgtEl>
                                        <p:attrNameLst>
                                          <p:attrName>ppt_y</p:attrName>
                                        </p:attrNameLst>
                                      </p:cBhvr>
                                      <p:tavLst>
                                        <p:tav tm="0">
                                          <p:val>
                                            <p:strVal val="ppt_y"/>
                                          </p:val>
                                        </p:tav>
                                        <p:tav tm="100000">
                                          <p:val>
                                            <p:strVal val="1+ppt_h/2"/>
                                          </p:val>
                                        </p:tav>
                                      </p:tavLst>
                                    </p:anim>
                                    <p:set>
                                      <p:cBhvr>
                                        <p:cTn id="88" dur="1" fill="hold">
                                          <p:stCondLst>
                                            <p:cond delay="499"/>
                                          </p:stCondLst>
                                        </p:cTn>
                                        <p:tgtEl>
                                          <p:spTgt spid="25"/>
                                        </p:tgtEl>
                                        <p:attrNameLst>
                                          <p:attrName>style.visibility</p:attrName>
                                        </p:attrNameLst>
                                      </p:cBhvr>
                                      <p:to>
                                        <p:strVal val="hidden"/>
                                      </p:to>
                                    </p:set>
                                  </p:childTnLst>
                                </p:cTn>
                              </p:par>
                            </p:childTnLst>
                          </p:cTn>
                        </p:par>
                        <p:par>
                          <p:cTn id="89" fill="hold">
                            <p:stCondLst>
                              <p:cond delay="2500"/>
                            </p:stCondLst>
                            <p:childTnLst>
                              <p:par>
                                <p:cTn id="90" presetID="2" presetClass="exit" presetSubtype="4" fill="hold" grpId="1" nodeType="afterEffect">
                                  <p:stCondLst>
                                    <p:cond delay="0"/>
                                  </p:stCondLst>
                                  <p:childTnLst>
                                    <p:anim calcmode="lin" valueType="num">
                                      <p:cBhvr additive="base">
                                        <p:cTn id="91" dur="500"/>
                                        <p:tgtEl>
                                          <p:spTgt spid="26"/>
                                        </p:tgtEl>
                                        <p:attrNameLst>
                                          <p:attrName>ppt_x</p:attrName>
                                        </p:attrNameLst>
                                      </p:cBhvr>
                                      <p:tavLst>
                                        <p:tav tm="0">
                                          <p:val>
                                            <p:strVal val="ppt_x"/>
                                          </p:val>
                                        </p:tav>
                                        <p:tav tm="100000">
                                          <p:val>
                                            <p:strVal val="ppt_x"/>
                                          </p:val>
                                        </p:tav>
                                      </p:tavLst>
                                    </p:anim>
                                    <p:anim calcmode="lin" valueType="num">
                                      <p:cBhvr additive="base">
                                        <p:cTn id="92" dur="500"/>
                                        <p:tgtEl>
                                          <p:spTgt spid="26"/>
                                        </p:tgtEl>
                                        <p:attrNameLst>
                                          <p:attrName>ppt_y</p:attrName>
                                        </p:attrNameLst>
                                      </p:cBhvr>
                                      <p:tavLst>
                                        <p:tav tm="0">
                                          <p:val>
                                            <p:strVal val="ppt_y"/>
                                          </p:val>
                                        </p:tav>
                                        <p:tav tm="100000">
                                          <p:val>
                                            <p:strVal val="1+ppt_h/2"/>
                                          </p:val>
                                        </p:tav>
                                      </p:tavLst>
                                    </p:anim>
                                    <p:set>
                                      <p:cBhvr>
                                        <p:cTn id="93" dur="1" fill="hold">
                                          <p:stCondLst>
                                            <p:cond delay="499"/>
                                          </p:stCondLst>
                                        </p:cTn>
                                        <p:tgtEl>
                                          <p:spTgt spid="26"/>
                                        </p:tgtEl>
                                        <p:attrNameLst>
                                          <p:attrName>style.visibility</p:attrName>
                                        </p:attrNameLst>
                                      </p:cBhvr>
                                      <p:to>
                                        <p:strVal val="hidden"/>
                                      </p:to>
                                    </p:set>
                                  </p:childTnLst>
                                </p:cTn>
                              </p:par>
                            </p:childTnLst>
                          </p:cTn>
                        </p:par>
                        <p:par>
                          <p:cTn id="94" fill="hold">
                            <p:stCondLst>
                              <p:cond delay="3000"/>
                            </p:stCondLst>
                            <p:childTnLst>
                              <p:par>
                                <p:cTn id="95" presetID="2" presetClass="exit" presetSubtype="4" fill="hold" grpId="1" nodeType="afterEffect">
                                  <p:stCondLst>
                                    <p:cond delay="0"/>
                                  </p:stCondLst>
                                  <p:childTnLst>
                                    <p:anim calcmode="lin" valueType="num">
                                      <p:cBhvr additive="base">
                                        <p:cTn id="96" dur="500"/>
                                        <p:tgtEl>
                                          <p:spTgt spid="27"/>
                                        </p:tgtEl>
                                        <p:attrNameLst>
                                          <p:attrName>ppt_x</p:attrName>
                                        </p:attrNameLst>
                                      </p:cBhvr>
                                      <p:tavLst>
                                        <p:tav tm="0">
                                          <p:val>
                                            <p:strVal val="ppt_x"/>
                                          </p:val>
                                        </p:tav>
                                        <p:tav tm="100000">
                                          <p:val>
                                            <p:strVal val="ppt_x"/>
                                          </p:val>
                                        </p:tav>
                                      </p:tavLst>
                                    </p:anim>
                                    <p:anim calcmode="lin" valueType="num">
                                      <p:cBhvr additive="base">
                                        <p:cTn id="97" dur="500"/>
                                        <p:tgtEl>
                                          <p:spTgt spid="27"/>
                                        </p:tgtEl>
                                        <p:attrNameLst>
                                          <p:attrName>ppt_y</p:attrName>
                                        </p:attrNameLst>
                                      </p:cBhvr>
                                      <p:tavLst>
                                        <p:tav tm="0">
                                          <p:val>
                                            <p:strVal val="ppt_y"/>
                                          </p:val>
                                        </p:tav>
                                        <p:tav tm="100000">
                                          <p:val>
                                            <p:strVal val="1+ppt_h/2"/>
                                          </p:val>
                                        </p:tav>
                                      </p:tavLst>
                                    </p:anim>
                                    <p:set>
                                      <p:cBhvr>
                                        <p:cTn id="98" dur="1" fill="hold">
                                          <p:stCondLst>
                                            <p:cond delay="499"/>
                                          </p:stCondLst>
                                        </p:cTn>
                                        <p:tgtEl>
                                          <p:spTgt spid="27"/>
                                        </p:tgtEl>
                                        <p:attrNameLst>
                                          <p:attrName>style.visibility</p:attrName>
                                        </p:attrNameLst>
                                      </p:cBhvr>
                                      <p:to>
                                        <p:strVal val="hidden"/>
                                      </p:to>
                                    </p:set>
                                  </p:childTnLst>
                                </p:cTn>
                              </p:par>
                            </p:childTnLst>
                          </p:cTn>
                        </p:par>
                        <p:par>
                          <p:cTn id="99" fill="hold">
                            <p:stCondLst>
                              <p:cond delay="3500"/>
                            </p:stCondLst>
                            <p:childTnLst>
                              <p:par>
                                <p:cTn id="100" presetID="2" presetClass="exit" presetSubtype="4" fill="hold" grpId="1" nodeType="afterEffect">
                                  <p:stCondLst>
                                    <p:cond delay="0"/>
                                  </p:stCondLst>
                                  <p:childTnLst>
                                    <p:anim calcmode="lin" valueType="num">
                                      <p:cBhvr additive="base">
                                        <p:cTn id="101" dur="500"/>
                                        <p:tgtEl>
                                          <p:spTgt spid="28"/>
                                        </p:tgtEl>
                                        <p:attrNameLst>
                                          <p:attrName>ppt_x</p:attrName>
                                        </p:attrNameLst>
                                      </p:cBhvr>
                                      <p:tavLst>
                                        <p:tav tm="0">
                                          <p:val>
                                            <p:strVal val="ppt_x"/>
                                          </p:val>
                                        </p:tav>
                                        <p:tav tm="100000">
                                          <p:val>
                                            <p:strVal val="ppt_x"/>
                                          </p:val>
                                        </p:tav>
                                      </p:tavLst>
                                    </p:anim>
                                    <p:anim calcmode="lin" valueType="num">
                                      <p:cBhvr additive="base">
                                        <p:cTn id="102" dur="500"/>
                                        <p:tgtEl>
                                          <p:spTgt spid="28"/>
                                        </p:tgtEl>
                                        <p:attrNameLst>
                                          <p:attrName>ppt_y</p:attrName>
                                        </p:attrNameLst>
                                      </p:cBhvr>
                                      <p:tavLst>
                                        <p:tav tm="0">
                                          <p:val>
                                            <p:strVal val="ppt_y"/>
                                          </p:val>
                                        </p:tav>
                                        <p:tav tm="100000">
                                          <p:val>
                                            <p:strVal val="1+ppt_h/2"/>
                                          </p:val>
                                        </p:tav>
                                      </p:tavLst>
                                    </p:anim>
                                    <p:set>
                                      <p:cBhvr>
                                        <p:cTn id="103" dur="1" fill="hold">
                                          <p:stCondLst>
                                            <p:cond delay="499"/>
                                          </p:stCondLst>
                                        </p:cTn>
                                        <p:tgtEl>
                                          <p:spTgt spid="28"/>
                                        </p:tgtEl>
                                        <p:attrNameLst>
                                          <p:attrName>style.visibility</p:attrName>
                                        </p:attrNameLst>
                                      </p:cBhvr>
                                      <p:to>
                                        <p:strVal val="hidden"/>
                                      </p:to>
                                    </p:set>
                                  </p:childTnLst>
                                </p:cTn>
                              </p:par>
                            </p:childTnLst>
                          </p:cTn>
                        </p:par>
                        <p:par>
                          <p:cTn id="104" fill="hold">
                            <p:stCondLst>
                              <p:cond delay="4000"/>
                            </p:stCondLst>
                            <p:childTnLst>
                              <p:par>
                                <p:cTn id="105" presetID="2" presetClass="exit" presetSubtype="4" fill="hold" grpId="1" nodeType="afterEffect">
                                  <p:stCondLst>
                                    <p:cond delay="0"/>
                                  </p:stCondLst>
                                  <p:childTnLst>
                                    <p:anim calcmode="lin" valueType="num">
                                      <p:cBhvr additive="base">
                                        <p:cTn id="106" dur="500"/>
                                        <p:tgtEl>
                                          <p:spTgt spid="29"/>
                                        </p:tgtEl>
                                        <p:attrNameLst>
                                          <p:attrName>ppt_x</p:attrName>
                                        </p:attrNameLst>
                                      </p:cBhvr>
                                      <p:tavLst>
                                        <p:tav tm="0">
                                          <p:val>
                                            <p:strVal val="ppt_x"/>
                                          </p:val>
                                        </p:tav>
                                        <p:tav tm="100000">
                                          <p:val>
                                            <p:strVal val="ppt_x"/>
                                          </p:val>
                                        </p:tav>
                                      </p:tavLst>
                                    </p:anim>
                                    <p:anim calcmode="lin" valueType="num">
                                      <p:cBhvr additive="base">
                                        <p:cTn id="107" dur="500"/>
                                        <p:tgtEl>
                                          <p:spTgt spid="29"/>
                                        </p:tgtEl>
                                        <p:attrNameLst>
                                          <p:attrName>ppt_y</p:attrName>
                                        </p:attrNameLst>
                                      </p:cBhvr>
                                      <p:tavLst>
                                        <p:tav tm="0">
                                          <p:val>
                                            <p:strVal val="ppt_y"/>
                                          </p:val>
                                        </p:tav>
                                        <p:tav tm="100000">
                                          <p:val>
                                            <p:strVal val="1+ppt_h/2"/>
                                          </p:val>
                                        </p:tav>
                                      </p:tavLst>
                                    </p:anim>
                                    <p:set>
                                      <p:cBhvr>
                                        <p:cTn id="108" dur="1" fill="hold">
                                          <p:stCondLst>
                                            <p:cond delay="499"/>
                                          </p:stCondLst>
                                        </p:cTn>
                                        <p:tgtEl>
                                          <p:spTgt spid="29"/>
                                        </p:tgtEl>
                                        <p:attrNameLst>
                                          <p:attrName>style.visibility</p:attrName>
                                        </p:attrNameLst>
                                      </p:cBhvr>
                                      <p:to>
                                        <p:strVal val="hidden"/>
                                      </p:to>
                                    </p:set>
                                  </p:childTnLst>
                                </p:cTn>
                              </p:par>
                            </p:childTnLst>
                          </p:cTn>
                        </p:par>
                        <p:par>
                          <p:cTn id="109" fill="hold">
                            <p:stCondLst>
                              <p:cond delay="4500"/>
                            </p:stCondLst>
                            <p:childTnLst>
                              <p:par>
                                <p:cTn id="110" presetID="2" presetClass="exit" presetSubtype="4" fill="hold" grpId="1" nodeType="afterEffect">
                                  <p:stCondLst>
                                    <p:cond delay="0"/>
                                  </p:stCondLst>
                                  <p:childTnLst>
                                    <p:anim calcmode="lin" valueType="num">
                                      <p:cBhvr additive="base">
                                        <p:cTn id="111" dur="500"/>
                                        <p:tgtEl>
                                          <p:spTgt spid="30"/>
                                        </p:tgtEl>
                                        <p:attrNameLst>
                                          <p:attrName>ppt_x</p:attrName>
                                        </p:attrNameLst>
                                      </p:cBhvr>
                                      <p:tavLst>
                                        <p:tav tm="0">
                                          <p:val>
                                            <p:strVal val="ppt_x"/>
                                          </p:val>
                                        </p:tav>
                                        <p:tav tm="100000">
                                          <p:val>
                                            <p:strVal val="ppt_x"/>
                                          </p:val>
                                        </p:tav>
                                      </p:tavLst>
                                    </p:anim>
                                    <p:anim calcmode="lin" valueType="num">
                                      <p:cBhvr additive="base">
                                        <p:cTn id="112" dur="500"/>
                                        <p:tgtEl>
                                          <p:spTgt spid="30"/>
                                        </p:tgtEl>
                                        <p:attrNameLst>
                                          <p:attrName>ppt_y</p:attrName>
                                        </p:attrNameLst>
                                      </p:cBhvr>
                                      <p:tavLst>
                                        <p:tav tm="0">
                                          <p:val>
                                            <p:strVal val="ppt_y"/>
                                          </p:val>
                                        </p:tav>
                                        <p:tav tm="100000">
                                          <p:val>
                                            <p:strVal val="1+ppt_h/2"/>
                                          </p:val>
                                        </p:tav>
                                      </p:tavLst>
                                    </p:anim>
                                    <p:set>
                                      <p:cBhvr>
                                        <p:cTn id="113" dur="1" fill="hold">
                                          <p:stCondLst>
                                            <p:cond delay="499"/>
                                          </p:stCondLst>
                                        </p:cTn>
                                        <p:tgtEl>
                                          <p:spTgt spid="30"/>
                                        </p:tgtEl>
                                        <p:attrNameLst>
                                          <p:attrName>style.visibility</p:attrName>
                                        </p:attrNameLst>
                                      </p:cBhvr>
                                      <p:to>
                                        <p:strVal val="hidden"/>
                                      </p:to>
                                    </p:set>
                                  </p:childTnLst>
                                </p:cTn>
                              </p:par>
                            </p:childTnLst>
                          </p:cTn>
                        </p:par>
                      </p:childTnLst>
                    </p:cTn>
                  </p:par>
                  <p:par>
                    <p:cTn id="114" fill="hold">
                      <p:stCondLst>
                        <p:cond delay="indefinite"/>
                      </p:stCondLst>
                      <p:childTnLst>
                        <p:par>
                          <p:cTn id="115" fill="hold">
                            <p:stCondLst>
                              <p:cond delay="0"/>
                            </p:stCondLst>
                            <p:childTnLst>
                              <p:par>
                                <p:cTn id="116" presetID="2" presetClass="entr" presetSubtype="2" fill="hold" grpId="0" nodeType="clickEffect">
                                  <p:stCondLst>
                                    <p:cond delay="0"/>
                                  </p:stCondLst>
                                  <p:childTnLst>
                                    <p:set>
                                      <p:cBhvr>
                                        <p:cTn id="117" dur="1" fill="hold">
                                          <p:stCondLst>
                                            <p:cond delay="0"/>
                                          </p:stCondLst>
                                        </p:cTn>
                                        <p:tgtEl>
                                          <p:spTgt spid="32"/>
                                        </p:tgtEl>
                                        <p:attrNameLst>
                                          <p:attrName>style.visibility</p:attrName>
                                        </p:attrNameLst>
                                      </p:cBhvr>
                                      <p:to>
                                        <p:strVal val="visible"/>
                                      </p:to>
                                    </p:set>
                                    <p:anim calcmode="lin" valueType="num">
                                      <p:cBhvr additive="base">
                                        <p:cTn id="118" dur="500" fill="hold"/>
                                        <p:tgtEl>
                                          <p:spTgt spid="32"/>
                                        </p:tgtEl>
                                        <p:attrNameLst>
                                          <p:attrName>ppt_x</p:attrName>
                                        </p:attrNameLst>
                                      </p:cBhvr>
                                      <p:tavLst>
                                        <p:tav tm="0">
                                          <p:val>
                                            <p:strVal val="1+#ppt_w/2"/>
                                          </p:val>
                                        </p:tav>
                                        <p:tav tm="100000">
                                          <p:val>
                                            <p:strVal val="#ppt_x"/>
                                          </p:val>
                                        </p:tav>
                                      </p:tavLst>
                                    </p:anim>
                                    <p:anim calcmode="lin" valueType="num">
                                      <p:cBhvr additive="base">
                                        <p:cTn id="119"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2" fill="hold" grpId="0" nodeType="click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additive="base">
                                        <p:cTn id="124" dur="500" fill="hold"/>
                                        <p:tgtEl>
                                          <p:spTgt spid="33"/>
                                        </p:tgtEl>
                                        <p:attrNameLst>
                                          <p:attrName>ppt_x</p:attrName>
                                        </p:attrNameLst>
                                      </p:cBhvr>
                                      <p:tavLst>
                                        <p:tav tm="0">
                                          <p:val>
                                            <p:strVal val="1+#ppt_w/2"/>
                                          </p:val>
                                        </p:tav>
                                        <p:tav tm="100000">
                                          <p:val>
                                            <p:strVal val="#ppt_x"/>
                                          </p:val>
                                        </p:tav>
                                      </p:tavLst>
                                    </p:anim>
                                    <p:anim calcmode="lin" valueType="num">
                                      <p:cBhvr additive="base">
                                        <p:cTn id="125"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2" presetClass="entr" presetSubtype="2" fill="hold" grpId="0" nodeType="clickEffect">
                                  <p:stCondLst>
                                    <p:cond delay="0"/>
                                  </p:stCondLst>
                                  <p:childTnLst>
                                    <p:set>
                                      <p:cBhvr>
                                        <p:cTn id="129" dur="1" fill="hold">
                                          <p:stCondLst>
                                            <p:cond delay="0"/>
                                          </p:stCondLst>
                                        </p:cTn>
                                        <p:tgtEl>
                                          <p:spTgt spid="34"/>
                                        </p:tgtEl>
                                        <p:attrNameLst>
                                          <p:attrName>style.visibility</p:attrName>
                                        </p:attrNameLst>
                                      </p:cBhvr>
                                      <p:to>
                                        <p:strVal val="visible"/>
                                      </p:to>
                                    </p:set>
                                    <p:anim calcmode="lin" valueType="num">
                                      <p:cBhvr additive="base">
                                        <p:cTn id="130" dur="500" fill="hold"/>
                                        <p:tgtEl>
                                          <p:spTgt spid="34"/>
                                        </p:tgtEl>
                                        <p:attrNameLst>
                                          <p:attrName>ppt_x</p:attrName>
                                        </p:attrNameLst>
                                      </p:cBhvr>
                                      <p:tavLst>
                                        <p:tav tm="0">
                                          <p:val>
                                            <p:strVal val="1+#ppt_w/2"/>
                                          </p:val>
                                        </p:tav>
                                        <p:tav tm="100000">
                                          <p:val>
                                            <p:strVal val="#ppt_x"/>
                                          </p:val>
                                        </p:tav>
                                      </p:tavLst>
                                    </p:anim>
                                    <p:anim calcmode="lin" valueType="num">
                                      <p:cBhvr additive="base">
                                        <p:cTn id="131"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presetID="2" presetClass="entr" presetSubtype="2" fill="hold" grpId="0" nodeType="clickEffect">
                                  <p:stCondLst>
                                    <p:cond delay="0"/>
                                  </p:stCondLst>
                                  <p:childTnLst>
                                    <p:set>
                                      <p:cBhvr>
                                        <p:cTn id="135" dur="1" fill="hold">
                                          <p:stCondLst>
                                            <p:cond delay="0"/>
                                          </p:stCondLst>
                                        </p:cTn>
                                        <p:tgtEl>
                                          <p:spTgt spid="35"/>
                                        </p:tgtEl>
                                        <p:attrNameLst>
                                          <p:attrName>style.visibility</p:attrName>
                                        </p:attrNameLst>
                                      </p:cBhvr>
                                      <p:to>
                                        <p:strVal val="visible"/>
                                      </p:to>
                                    </p:set>
                                    <p:anim calcmode="lin" valueType="num">
                                      <p:cBhvr additive="base">
                                        <p:cTn id="136" dur="500" fill="hold"/>
                                        <p:tgtEl>
                                          <p:spTgt spid="35"/>
                                        </p:tgtEl>
                                        <p:attrNameLst>
                                          <p:attrName>ppt_x</p:attrName>
                                        </p:attrNameLst>
                                      </p:cBhvr>
                                      <p:tavLst>
                                        <p:tav tm="0">
                                          <p:val>
                                            <p:strVal val="1+#ppt_w/2"/>
                                          </p:val>
                                        </p:tav>
                                        <p:tav tm="100000">
                                          <p:val>
                                            <p:strVal val="#ppt_x"/>
                                          </p:val>
                                        </p:tav>
                                      </p:tavLst>
                                    </p:anim>
                                    <p:anim calcmode="lin" valueType="num">
                                      <p:cBhvr additive="base">
                                        <p:cTn id="13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2" presetClass="entr" presetSubtype="2" fill="hold" grpId="0" nodeType="clickEffect">
                                  <p:stCondLst>
                                    <p:cond delay="0"/>
                                  </p:stCondLst>
                                  <p:childTnLst>
                                    <p:set>
                                      <p:cBhvr>
                                        <p:cTn id="141" dur="1" fill="hold">
                                          <p:stCondLst>
                                            <p:cond delay="0"/>
                                          </p:stCondLst>
                                        </p:cTn>
                                        <p:tgtEl>
                                          <p:spTgt spid="36"/>
                                        </p:tgtEl>
                                        <p:attrNameLst>
                                          <p:attrName>style.visibility</p:attrName>
                                        </p:attrNameLst>
                                      </p:cBhvr>
                                      <p:to>
                                        <p:strVal val="visible"/>
                                      </p:to>
                                    </p:set>
                                    <p:anim calcmode="lin" valueType="num">
                                      <p:cBhvr additive="base">
                                        <p:cTn id="142" dur="500" fill="hold"/>
                                        <p:tgtEl>
                                          <p:spTgt spid="36"/>
                                        </p:tgtEl>
                                        <p:attrNameLst>
                                          <p:attrName>ppt_x</p:attrName>
                                        </p:attrNameLst>
                                      </p:cBhvr>
                                      <p:tavLst>
                                        <p:tav tm="0">
                                          <p:val>
                                            <p:strVal val="1+#ppt_w/2"/>
                                          </p:val>
                                        </p:tav>
                                        <p:tav tm="100000">
                                          <p:val>
                                            <p:strVal val="#ppt_x"/>
                                          </p:val>
                                        </p:tav>
                                      </p:tavLst>
                                    </p:anim>
                                    <p:anim calcmode="lin" valueType="num">
                                      <p:cBhvr additive="base">
                                        <p:cTn id="143"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2" presetClass="entr" presetSubtype="2" fill="hold" grpId="0" nodeType="clickEffect">
                                  <p:stCondLst>
                                    <p:cond delay="0"/>
                                  </p:stCondLst>
                                  <p:childTnLst>
                                    <p:set>
                                      <p:cBhvr>
                                        <p:cTn id="147" dur="1" fill="hold">
                                          <p:stCondLst>
                                            <p:cond delay="0"/>
                                          </p:stCondLst>
                                        </p:cTn>
                                        <p:tgtEl>
                                          <p:spTgt spid="37"/>
                                        </p:tgtEl>
                                        <p:attrNameLst>
                                          <p:attrName>style.visibility</p:attrName>
                                        </p:attrNameLst>
                                      </p:cBhvr>
                                      <p:to>
                                        <p:strVal val="visible"/>
                                      </p:to>
                                    </p:set>
                                    <p:anim calcmode="lin" valueType="num">
                                      <p:cBhvr additive="base">
                                        <p:cTn id="148" dur="500" fill="hold"/>
                                        <p:tgtEl>
                                          <p:spTgt spid="37"/>
                                        </p:tgtEl>
                                        <p:attrNameLst>
                                          <p:attrName>ppt_x</p:attrName>
                                        </p:attrNameLst>
                                      </p:cBhvr>
                                      <p:tavLst>
                                        <p:tav tm="0">
                                          <p:val>
                                            <p:strVal val="1+#ppt_w/2"/>
                                          </p:val>
                                        </p:tav>
                                        <p:tav tm="100000">
                                          <p:val>
                                            <p:strVal val="#ppt_x"/>
                                          </p:val>
                                        </p:tav>
                                      </p:tavLst>
                                    </p:anim>
                                    <p:anim calcmode="lin" valueType="num">
                                      <p:cBhvr additive="base">
                                        <p:cTn id="149"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2" presetClass="entr" presetSubtype="2" fill="hold" grpId="0" nodeType="clickEffect">
                                  <p:stCondLst>
                                    <p:cond delay="0"/>
                                  </p:stCondLst>
                                  <p:childTnLst>
                                    <p:set>
                                      <p:cBhvr>
                                        <p:cTn id="153" dur="1" fill="hold">
                                          <p:stCondLst>
                                            <p:cond delay="0"/>
                                          </p:stCondLst>
                                        </p:cTn>
                                        <p:tgtEl>
                                          <p:spTgt spid="38"/>
                                        </p:tgtEl>
                                        <p:attrNameLst>
                                          <p:attrName>style.visibility</p:attrName>
                                        </p:attrNameLst>
                                      </p:cBhvr>
                                      <p:to>
                                        <p:strVal val="visible"/>
                                      </p:to>
                                    </p:set>
                                    <p:anim calcmode="lin" valueType="num">
                                      <p:cBhvr additive="base">
                                        <p:cTn id="154" dur="500" fill="hold"/>
                                        <p:tgtEl>
                                          <p:spTgt spid="38"/>
                                        </p:tgtEl>
                                        <p:attrNameLst>
                                          <p:attrName>ppt_x</p:attrName>
                                        </p:attrNameLst>
                                      </p:cBhvr>
                                      <p:tavLst>
                                        <p:tav tm="0">
                                          <p:val>
                                            <p:strVal val="1+#ppt_w/2"/>
                                          </p:val>
                                        </p:tav>
                                        <p:tav tm="100000">
                                          <p:val>
                                            <p:strVal val="#ppt_x"/>
                                          </p:val>
                                        </p:tav>
                                      </p:tavLst>
                                    </p:anim>
                                    <p:anim calcmode="lin" valueType="num">
                                      <p:cBhvr additive="base">
                                        <p:cTn id="155"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 presetClass="entr" presetSubtype="2" fill="hold" grpId="0" nodeType="clickEffect">
                                  <p:stCondLst>
                                    <p:cond delay="0"/>
                                  </p:stCondLst>
                                  <p:childTnLst>
                                    <p:set>
                                      <p:cBhvr>
                                        <p:cTn id="159" dur="1" fill="hold">
                                          <p:stCondLst>
                                            <p:cond delay="0"/>
                                          </p:stCondLst>
                                        </p:cTn>
                                        <p:tgtEl>
                                          <p:spTgt spid="39"/>
                                        </p:tgtEl>
                                        <p:attrNameLst>
                                          <p:attrName>style.visibility</p:attrName>
                                        </p:attrNameLst>
                                      </p:cBhvr>
                                      <p:to>
                                        <p:strVal val="visible"/>
                                      </p:to>
                                    </p:set>
                                    <p:anim calcmode="lin" valueType="num">
                                      <p:cBhvr additive="base">
                                        <p:cTn id="160" dur="500" fill="hold"/>
                                        <p:tgtEl>
                                          <p:spTgt spid="39"/>
                                        </p:tgtEl>
                                        <p:attrNameLst>
                                          <p:attrName>ppt_x</p:attrName>
                                        </p:attrNameLst>
                                      </p:cBhvr>
                                      <p:tavLst>
                                        <p:tav tm="0">
                                          <p:val>
                                            <p:strVal val="1+#ppt_w/2"/>
                                          </p:val>
                                        </p:tav>
                                        <p:tav tm="100000">
                                          <p:val>
                                            <p:strVal val="#ppt_x"/>
                                          </p:val>
                                        </p:tav>
                                      </p:tavLst>
                                    </p:anim>
                                    <p:anim calcmode="lin" valueType="num">
                                      <p:cBhvr additive="base">
                                        <p:cTn id="161"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2" presetClass="entr" presetSubtype="2" fill="hold" grpId="0" nodeType="clickEffect">
                                  <p:stCondLst>
                                    <p:cond delay="0"/>
                                  </p:stCondLst>
                                  <p:childTnLst>
                                    <p:set>
                                      <p:cBhvr>
                                        <p:cTn id="165" dur="1" fill="hold">
                                          <p:stCondLst>
                                            <p:cond delay="0"/>
                                          </p:stCondLst>
                                        </p:cTn>
                                        <p:tgtEl>
                                          <p:spTgt spid="40"/>
                                        </p:tgtEl>
                                        <p:attrNameLst>
                                          <p:attrName>style.visibility</p:attrName>
                                        </p:attrNameLst>
                                      </p:cBhvr>
                                      <p:to>
                                        <p:strVal val="visible"/>
                                      </p:to>
                                    </p:set>
                                    <p:anim calcmode="lin" valueType="num">
                                      <p:cBhvr additive="base">
                                        <p:cTn id="166" dur="500" fill="hold"/>
                                        <p:tgtEl>
                                          <p:spTgt spid="40"/>
                                        </p:tgtEl>
                                        <p:attrNameLst>
                                          <p:attrName>ppt_x</p:attrName>
                                        </p:attrNameLst>
                                      </p:cBhvr>
                                      <p:tavLst>
                                        <p:tav tm="0">
                                          <p:val>
                                            <p:strVal val="1+#ppt_w/2"/>
                                          </p:val>
                                        </p:tav>
                                        <p:tav tm="100000">
                                          <p:val>
                                            <p:strVal val="#ppt_x"/>
                                          </p:val>
                                        </p:tav>
                                      </p:tavLst>
                                    </p:anim>
                                    <p:anim calcmode="lin" valueType="num">
                                      <p:cBhvr additive="base">
                                        <p:cTn id="167"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68" fill="hold">
                      <p:stCondLst>
                        <p:cond delay="indefinite"/>
                      </p:stCondLst>
                      <p:childTnLst>
                        <p:par>
                          <p:cTn id="169" fill="hold">
                            <p:stCondLst>
                              <p:cond delay="0"/>
                            </p:stCondLst>
                            <p:childTnLst>
                              <p:par>
                                <p:cTn id="170" presetID="2" presetClass="entr" presetSubtype="2" fill="hold" grpId="0" nodeType="clickEffect">
                                  <p:stCondLst>
                                    <p:cond delay="0"/>
                                  </p:stCondLst>
                                  <p:childTnLst>
                                    <p:set>
                                      <p:cBhvr>
                                        <p:cTn id="171" dur="1" fill="hold">
                                          <p:stCondLst>
                                            <p:cond delay="0"/>
                                          </p:stCondLst>
                                        </p:cTn>
                                        <p:tgtEl>
                                          <p:spTgt spid="41"/>
                                        </p:tgtEl>
                                        <p:attrNameLst>
                                          <p:attrName>style.visibility</p:attrName>
                                        </p:attrNameLst>
                                      </p:cBhvr>
                                      <p:to>
                                        <p:strVal val="visible"/>
                                      </p:to>
                                    </p:set>
                                    <p:anim calcmode="lin" valueType="num">
                                      <p:cBhvr additive="base">
                                        <p:cTn id="172" dur="500" fill="hold"/>
                                        <p:tgtEl>
                                          <p:spTgt spid="41"/>
                                        </p:tgtEl>
                                        <p:attrNameLst>
                                          <p:attrName>ppt_x</p:attrName>
                                        </p:attrNameLst>
                                      </p:cBhvr>
                                      <p:tavLst>
                                        <p:tav tm="0">
                                          <p:val>
                                            <p:strVal val="1+#ppt_w/2"/>
                                          </p:val>
                                        </p:tav>
                                        <p:tav tm="100000">
                                          <p:val>
                                            <p:strVal val="#ppt_x"/>
                                          </p:val>
                                        </p:tav>
                                      </p:tavLst>
                                    </p:anim>
                                    <p:anim calcmode="lin" valueType="num">
                                      <p:cBhvr additive="base">
                                        <p:cTn id="173"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174" fill="hold">
                      <p:stCondLst>
                        <p:cond delay="indefinite"/>
                      </p:stCondLst>
                      <p:childTnLst>
                        <p:par>
                          <p:cTn id="175" fill="hold">
                            <p:stCondLst>
                              <p:cond delay="0"/>
                            </p:stCondLst>
                            <p:childTnLst>
                              <p:par>
                                <p:cTn id="176" presetID="2" presetClass="entr" presetSubtype="2" fill="hold" grpId="0" nodeType="clickEffect">
                                  <p:stCondLst>
                                    <p:cond delay="0"/>
                                  </p:stCondLst>
                                  <p:childTnLst>
                                    <p:set>
                                      <p:cBhvr>
                                        <p:cTn id="177" dur="1" fill="hold">
                                          <p:stCondLst>
                                            <p:cond delay="0"/>
                                          </p:stCondLst>
                                        </p:cTn>
                                        <p:tgtEl>
                                          <p:spTgt spid="42"/>
                                        </p:tgtEl>
                                        <p:attrNameLst>
                                          <p:attrName>style.visibility</p:attrName>
                                        </p:attrNameLst>
                                      </p:cBhvr>
                                      <p:to>
                                        <p:strVal val="visible"/>
                                      </p:to>
                                    </p:set>
                                    <p:anim calcmode="lin" valueType="num">
                                      <p:cBhvr additive="base">
                                        <p:cTn id="178" dur="500" fill="hold"/>
                                        <p:tgtEl>
                                          <p:spTgt spid="42"/>
                                        </p:tgtEl>
                                        <p:attrNameLst>
                                          <p:attrName>ppt_x</p:attrName>
                                        </p:attrNameLst>
                                      </p:cBhvr>
                                      <p:tavLst>
                                        <p:tav tm="0">
                                          <p:val>
                                            <p:strVal val="1+#ppt_w/2"/>
                                          </p:val>
                                        </p:tav>
                                        <p:tav tm="100000">
                                          <p:val>
                                            <p:strVal val="#ppt_x"/>
                                          </p:val>
                                        </p:tav>
                                      </p:tavLst>
                                    </p:anim>
                                    <p:anim calcmode="lin" valueType="num">
                                      <p:cBhvr additive="base">
                                        <p:cTn id="179"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180" fill="hold">
                      <p:stCondLst>
                        <p:cond delay="indefinite"/>
                      </p:stCondLst>
                      <p:childTnLst>
                        <p:par>
                          <p:cTn id="181" fill="hold">
                            <p:stCondLst>
                              <p:cond delay="0"/>
                            </p:stCondLst>
                            <p:childTnLst>
                              <p:par>
                                <p:cTn id="182" presetID="2" presetClass="entr" presetSubtype="2" fill="hold" grpId="0" nodeType="clickEffect">
                                  <p:stCondLst>
                                    <p:cond delay="0"/>
                                  </p:stCondLst>
                                  <p:childTnLst>
                                    <p:set>
                                      <p:cBhvr>
                                        <p:cTn id="183" dur="1" fill="hold">
                                          <p:stCondLst>
                                            <p:cond delay="0"/>
                                          </p:stCondLst>
                                        </p:cTn>
                                        <p:tgtEl>
                                          <p:spTgt spid="43"/>
                                        </p:tgtEl>
                                        <p:attrNameLst>
                                          <p:attrName>style.visibility</p:attrName>
                                        </p:attrNameLst>
                                      </p:cBhvr>
                                      <p:to>
                                        <p:strVal val="visible"/>
                                      </p:to>
                                    </p:set>
                                    <p:anim calcmode="lin" valueType="num">
                                      <p:cBhvr additive="base">
                                        <p:cTn id="184" dur="500" fill="hold"/>
                                        <p:tgtEl>
                                          <p:spTgt spid="43"/>
                                        </p:tgtEl>
                                        <p:attrNameLst>
                                          <p:attrName>ppt_x</p:attrName>
                                        </p:attrNameLst>
                                      </p:cBhvr>
                                      <p:tavLst>
                                        <p:tav tm="0">
                                          <p:val>
                                            <p:strVal val="1+#ppt_w/2"/>
                                          </p:val>
                                        </p:tav>
                                        <p:tav tm="100000">
                                          <p:val>
                                            <p:strVal val="#ppt_x"/>
                                          </p:val>
                                        </p:tav>
                                      </p:tavLst>
                                    </p:anim>
                                    <p:anim calcmode="lin" valueType="num">
                                      <p:cBhvr additive="base">
                                        <p:cTn id="185"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186" fill="hold">
                      <p:stCondLst>
                        <p:cond delay="indefinite"/>
                      </p:stCondLst>
                      <p:childTnLst>
                        <p:par>
                          <p:cTn id="187" fill="hold">
                            <p:stCondLst>
                              <p:cond delay="0"/>
                            </p:stCondLst>
                            <p:childTnLst>
                              <p:par>
                                <p:cTn id="188" presetID="2" presetClass="entr" presetSubtype="2" fill="hold" grpId="0" nodeType="clickEffect">
                                  <p:stCondLst>
                                    <p:cond delay="0"/>
                                  </p:stCondLst>
                                  <p:childTnLst>
                                    <p:set>
                                      <p:cBhvr>
                                        <p:cTn id="189" dur="1" fill="hold">
                                          <p:stCondLst>
                                            <p:cond delay="0"/>
                                          </p:stCondLst>
                                        </p:cTn>
                                        <p:tgtEl>
                                          <p:spTgt spid="44"/>
                                        </p:tgtEl>
                                        <p:attrNameLst>
                                          <p:attrName>style.visibility</p:attrName>
                                        </p:attrNameLst>
                                      </p:cBhvr>
                                      <p:to>
                                        <p:strVal val="visible"/>
                                      </p:to>
                                    </p:set>
                                    <p:anim calcmode="lin" valueType="num">
                                      <p:cBhvr additive="base">
                                        <p:cTn id="190" dur="500" fill="hold"/>
                                        <p:tgtEl>
                                          <p:spTgt spid="44"/>
                                        </p:tgtEl>
                                        <p:attrNameLst>
                                          <p:attrName>ppt_x</p:attrName>
                                        </p:attrNameLst>
                                      </p:cBhvr>
                                      <p:tavLst>
                                        <p:tav tm="0">
                                          <p:val>
                                            <p:strVal val="1+#ppt_w/2"/>
                                          </p:val>
                                        </p:tav>
                                        <p:tav tm="100000">
                                          <p:val>
                                            <p:strVal val="#ppt_x"/>
                                          </p:val>
                                        </p:tav>
                                      </p:tavLst>
                                    </p:anim>
                                    <p:anim calcmode="lin" valueType="num">
                                      <p:cBhvr additive="base">
                                        <p:cTn id="191"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2" presetClass="entr" presetSubtype="2" fill="hold" grpId="0" nodeType="clickEffect">
                                  <p:stCondLst>
                                    <p:cond delay="0"/>
                                  </p:stCondLst>
                                  <p:childTnLst>
                                    <p:set>
                                      <p:cBhvr>
                                        <p:cTn id="195" dur="1" fill="hold">
                                          <p:stCondLst>
                                            <p:cond delay="0"/>
                                          </p:stCondLst>
                                        </p:cTn>
                                        <p:tgtEl>
                                          <p:spTgt spid="45"/>
                                        </p:tgtEl>
                                        <p:attrNameLst>
                                          <p:attrName>style.visibility</p:attrName>
                                        </p:attrNameLst>
                                      </p:cBhvr>
                                      <p:to>
                                        <p:strVal val="visible"/>
                                      </p:to>
                                    </p:set>
                                    <p:anim calcmode="lin" valueType="num">
                                      <p:cBhvr additive="base">
                                        <p:cTn id="196" dur="500" fill="hold"/>
                                        <p:tgtEl>
                                          <p:spTgt spid="45"/>
                                        </p:tgtEl>
                                        <p:attrNameLst>
                                          <p:attrName>ppt_x</p:attrName>
                                        </p:attrNameLst>
                                      </p:cBhvr>
                                      <p:tavLst>
                                        <p:tav tm="0">
                                          <p:val>
                                            <p:strVal val="1+#ppt_w/2"/>
                                          </p:val>
                                        </p:tav>
                                        <p:tav tm="100000">
                                          <p:val>
                                            <p:strVal val="#ppt_x"/>
                                          </p:val>
                                        </p:tav>
                                      </p:tavLst>
                                    </p:anim>
                                    <p:anim calcmode="lin" valueType="num">
                                      <p:cBhvr additive="base">
                                        <p:cTn id="197"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 presetClass="entr" presetSubtype="2" fill="hold" grpId="0" nodeType="clickEffect">
                                  <p:stCondLst>
                                    <p:cond delay="0"/>
                                  </p:stCondLst>
                                  <p:childTnLst>
                                    <p:set>
                                      <p:cBhvr>
                                        <p:cTn id="201" dur="1" fill="hold">
                                          <p:stCondLst>
                                            <p:cond delay="0"/>
                                          </p:stCondLst>
                                        </p:cTn>
                                        <p:tgtEl>
                                          <p:spTgt spid="46"/>
                                        </p:tgtEl>
                                        <p:attrNameLst>
                                          <p:attrName>style.visibility</p:attrName>
                                        </p:attrNameLst>
                                      </p:cBhvr>
                                      <p:to>
                                        <p:strVal val="visible"/>
                                      </p:to>
                                    </p:set>
                                    <p:anim calcmode="lin" valueType="num">
                                      <p:cBhvr additive="base">
                                        <p:cTn id="202" dur="500" fill="hold"/>
                                        <p:tgtEl>
                                          <p:spTgt spid="46"/>
                                        </p:tgtEl>
                                        <p:attrNameLst>
                                          <p:attrName>ppt_x</p:attrName>
                                        </p:attrNameLst>
                                      </p:cBhvr>
                                      <p:tavLst>
                                        <p:tav tm="0">
                                          <p:val>
                                            <p:strVal val="1+#ppt_w/2"/>
                                          </p:val>
                                        </p:tav>
                                        <p:tav tm="100000">
                                          <p:val>
                                            <p:strVal val="#ppt_x"/>
                                          </p:val>
                                        </p:tav>
                                      </p:tavLst>
                                    </p:anim>
                                    <p:anim calcmode="lin" valueType="num">
                                      <p:cBhvr additive="base">
                                        <p:cTn id="20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2" presetClass="entr" presetSubtype="2" fill="hold" grpId="0" nodeType="clickEffect">
                                  <p:stCondLst>
                                    <p:cond delay="0"/>
                                  </p:stCondLst>
                                  <p:childTnLst>
                                    <p:set>
                                      <p:cBhvr>
                                        <p:cTn id="207" dur="1" fill="hold">
                                          <p:stCondLst>
                                            <p:cond delay="0"/>
                                          </p:stCondLst>
                                        </p:cTn>
                                        <p:tgtEl>
                                          <p:spTgt spid="47"/>
                                        </p:tgtEl>
                                        <p:attrNameLst>
                                          <p:attrName>style.visibility</p:attrName>
                                        </p:attrNameLst>
                                      </p:cBhvr>
                                      <p:to>
                                        <p:strVal val="visible"/>
                                      </p:to>
                                    </p:set>
                                    <p:anim calcmode="lin" valueType="num">
                                      <p:cBhvr additive="base">
                                        <p:cTn id="208" dur="500" fill="hold"/>
                                        <p:tgtEl>
                                          <p:spTgt spid="47"/>
                                        </p:tgtEl>
                                        <p:attrNameLst>
                                          <p:attrName>ppt_x</p:attrName>
                                        </p:attrNameLst>
                                      </p:cBhvr>
                                      <p:tavLst>
                                        <p:tav tm="0">
                                          <p:val>
                                            <p:strVal val="1+#ppt_w/2"/>
                                          </p:val>
                                        </p:tav>
                                        <p:tav tm="100000">
                                          <p:val>
                                            <p:strVal val="#ppt_x"/>
                                          </p:val>
                                        </p:tav>
                                      </p:tavLst>
                                    </p:anim>
                                    <p:anim calcmode="lin" valueType="num">
                                      <p:cBhvr additive="base">
                                        <p:cTn id="209"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2" presetClass="entr" presetSubtype="2" fill="hold" grpId="0" nodeType="clickEffect">
                                  <p:stCondLst>
                                    <p:cond delay="0"/>
                                  </p:stCondLst>
                                  <p:childTnLst>
                                    <p:set>
                                      <p:cBhvr>
                                        <p:cTn id="213" dur="1" fill="hold">
                                          <p:stCondLst>
                                            <p:cond delay="0"/>
                                          </p:stCondLst>
                                        </p:cTn>
                                        <p:tgtEl>
                                          <p:spTgt spid="48"/>
                                        </p:tgtEl>
                                        <p:attrNameLst>
                                          <p:attrName>style.visibility</p:attrName>
                                        </p:attrNameLst>
                                      </p:cBhvr>
                                      <p:to>
                                        <p:strVal val="visible"/>
                                      </p:to>
                                    </p:set>
                                    <p:anim calcmode="lin" valueType="num">
                                      <p:cBhvr additive="base">
                                        <p:cTn id="214" dur="500" fill="hold"/>
                                        <p:tgtEl>
                                          <p:spTgt spid="48"/>
                                        </p:tgtEl>
                                        <p:attrNameLst>
                                          <p:attrName>ppt_x</p:attrName>
                                        </p:attrNameLst>
                                      </p:cBhvr>
                                      <p:tavLst>
                                        <p:tav tm="0">
                                          <p:val>
                                            <p:strVal val="1+#ppt_w/2"/>
                                          </p:val>
                                        </p:tav>
                                        <p:tav tm="100000">
                                          <p:val>
                                            <p:strVal val="#ppt_x"/>
                                          </p:val>
                                        </p:tav>
                                      </p:tavLst>
                                    </p:anim>
                                    <p:anim calcmode="lin" valueType="num">
                                      <p:cBhvr additive="base">
                                        <p:cTn id="215"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2" presetClass="entr" presetSubtype="2" fill="hold" grpId="0" nodeType="clickEffect">
                                  <p:stCondLst>
                                    <p:cond delay="0"/>
                                  </p:stCondLst>
                                  <p:childTnLst>
                                    <p:set>
                                      <p:cBhvr>
                                        <p:cTn id="219" dur="1" fill="hold">
                                          <p:stCondLst>
                                            <p:cond delay="0"/>
                                          </p:stCondLst>
                                        </p:cTn>
                                        <p:tgtEl>
                                          <p:spTgt spid="49"/>
                                        </p:tgtEl>
                                        <p:attrNameLst>
                                          <p:attrName>style.visibility</p:attrName>
                                        </p:attrNameLst>
                                      </p:cBhvr>
                                      <p:to>
                                        <p:strVal val="visible"/>
                                      </p:to>
                                    </p:set>
                                    <p:anim calcmode="lin" valueType="num">
                                      <p:cBhvr additive="base">
                                        <p:cTn id="220" dur="500" fill="hold"/>
                                        <p:tgtEl>
                                          <p:spTgt spid="49"/>
                                        </p:tgtEl>
                                        <p:attrNameLst>
                                          <p:attrName>ppt_x</p:attrName>
                                        </p:attrNameLst>
                                      </p:cBhvr>
                                      <p:tavLst>
                                        <p:tav tm="0">
                                          <p:val>
                                            <p:strVal val="1+#ppt_w/2"/>
                                          </p:val>
                                        </p:tav>
                                        <p:tav tm="100000">
                                          <p:val>
                                            <p:strVal val="#ppt_x"/>
                                          </p:val>
                                        </p:tav>
                                      </p:tavLst>
                                    </p:anim>
                                    <p:anim calcmode="lin" valueType="num">
                                      <p:cBhvr additive="base">
                                        <p:cTn id="221"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presetID="2" presetClass="entr" presetSubtype="2" fill="hold" grpId="0" nodeType="clickEffect">
                                  <p:stCondLst>
                                    <p:cond delay="0"/>
                                  </p:stCondLst>
                                  <p:childTnLst>
                                    <p:set>
                                      <p:cBhvr>
                                        <p:cTn id="225" dur="1" fill="hold">
                                          <p:stCondLst>
                                            <p:cond delay="0"/>
                                          </p:stCondLst>
                                        </p:cTn>
                                        <p:tgtEl>
                                          <p:spTgt spid="50"/>
                                        </p:tgtEl>
                                        <p:attrNameLst>
                                          <p:attrName>style.visibility</p:attrName>
                                        </p:attrNameLst>
                                      </p:cBhvr>
                                      <p:to>
                                        <p:strVal val="visible"/>
                                      </p:to>
                                    </p:set>
                                    <p:anim calcmode="lin" valueType="num">
                                      <p:cBhvr additive="base">
                                        <p:cTn id="226" dur="500" fill="hold"/>
                                        <p:tgtEl>
                                          <p:spTgt spid="50"/>
                                        </p:tgtEl>
                                        <p:attrNameLst>
                                          <p:attrName>ppt_x</p:attrName>
                                        </p:attrNameLst>
                                      </p:cBhvr>
                                      <p:tavLst>
                                        <p:tav tm="0">
                                          <p:val>
                                            <p:strVal val="1+#ppt_w/2"/>
                                          </p:val>
                                        </p:tav>
                                        <p:tav tm="100000">
                                          <p:val>
                                            <p:strVal val="#ppt_x"/>
                                          </p:val>
                                        </p:tav>
                                      </p:tavLst>
                                    </p:anim>
                                    <p:anim calcmode="lin" valueType="num">
                                      <p:cBhvr additive="base">
                                        <p:cTn id="227"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228" fill="hold">
                      <p:stCondLst>
                        <p:cond delay="indefinite"/>
                      </p:stCondLst>
                      <p:childTnLst>
                        <p:par>
                          <p:cTn id="229" fill="hold">
                            <p:stCondLst>
                              <p:cond delay="0"/>
                            </p:stCondLst>
                            <p:childTnLst>
                              <p:par>
                                <p:cTn id="230" presetID="2" presetClass="entr" presetSubtype="2" fill="hold" grpId="0" nodeType="clickEffect">
                                  <p:stCondLst>
                                    <p:cond delay="0"/>
                                  </p:stCondLst>
                                  <p:childTnLst>
                                    <p:set>
                                      <p:cBhvr>
                                        <p:cTn id="231" dur="1" fill="hold">
                                          <p:stCondLst>
                                            <p:cond delay="0"/>
                                          </p:stCondLst>
                                        </p:cTn>
                                        <p:tgtEl>
                                          <p:spTgt spid="51"/>
                                        </p:tgtEl>
                                        <p:attrNameLst>
                                          <p:attrName>style.visibility</p:attrName>
                                        </p:attrNameLst>
                                      </p:cBhvr>
                                      <p:to>
                                        <p:strVal val="visible"/>
                                      </p:to>
                                    </p:set>
                                    <p:anim calcmode="lin" valueType="num">
                                      <p:cBhvr additive="base">
                                        <p:cTn id="232" dur="500" fill="hold"/>
                                        <p:tgtEl>
                                          <p:spTgt spid="51"/>
                                        </p:tgtEl>
                                        <p:attrNameLst>
                                          <p:attrName>ppt_x</p:attrName>
                                        </p:attrNameLst>
                                      </p:cBhvr>
                                      <p:tavLst>
                                        <p:tav tm="0">
                                          <p:val>
                                            <p:strVal val="1+#ppt_w/2"/>
                                          </p:val>
                                        </p:tav>
                                        <p:tav tm="100000">
                                          <p:val>
                                            <p:strVal val="#ppt_x"/>
                                          </p:val>
                                        </p:tav>
                                      </p:tavLst>
                                    </p:anim>
                                    <p:anim calcmode="lin" valueType="num">
                                      <p:cBhvr additive="base">
                                        <p:cTn id="233"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2" presetClass="entr" presetSubtype="2" fill="hold" grpId="0" nodeType="clickEffect">
                                  <p:stCondLst>
                                    <p:cond delay="0"/>
                                  </p:stCondLst>
                                  <p:childTnLst>
                                    <p:set>
                                      <p:cBhvr>
                                        <p:cTn id="237" dur="1" fill="hold">
                                          <p:stCondLst>
                                            <p:cond delay="0"/>
                                          </p:stCondLst>
                                        </p:cTn>
                                        <p:tgtEl>
                                          <p:spTgt spid="52"/>
                                        </p:tgtEl>
                                        <p:attrNameLst>
                                          <p:attrName>style.visibility</p:attrName>
                                        </p:attrNameLst>
                                      </p:cBhvr>
                                      <p:to>
                                        <p:strVal val="visible"/>
                                      </p:to>
                                    </p:set>
                                    <p:anim calcmode="lin" valueType="num">
                                      <p:cBhvr additive="base">
                                        <p:cTn id="238" dur="500" fill="hold"/>
                                        <p:tgtEl>
                                          <p:spTgt spid="52"/>
                                        </p:tgtEl>
                                        <p:attrNameLst>
                                          <p:attrName>ppt_x</p:attrName>
                                        </p:attrNameLst>
                                      </p:cBhvr>
                                      <p:tavLst>
                                        <p:tav tm="0">
                                          <p:val>
                                            <p:strVal val="1+#ppt_w/2"/>
                                          </p:val>
                                        </p:tav>
                                        <p:tav tm="100000">
                                          <p:val>
                                            <p:strVal val="#ppt_x"/>
                                          </p:val>
                                        </p:tav>
                                      </p:tavLst>
                                    </p:anim>
                                    <p:anim calcmode="lin" valueType="num">
                                      <p:cBhvr additive="base">
                                        <p:cTn id="239"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presetID="2" presetClass="entr" presetSubtype="2" fill="hold" grpId="0" nodeType="clickEffect">
                                  <p:stCondLst>
                                    <p:cond delay="0"/>
                                  </p:stCondLst>
                                  <p:childTnLst>
                                    <p:set>
                                      <p:cBhvr>
                                        <p:cTn id="243" dur="1" fill="hold">
                                          <p:stCondLst>
                                            <p:cond delay="0"/>
                                          </p:stCondLst>
                                        </p:cTn>
                                        <p:tgtEl>
                                          <p:spTgt spid="53"/>
                                        </p:tgtEl>
                                        <p:attrNameLst>
                                          <p:attrName>style.visibility</p:attrName>
                                        </p:attrNameLst>
                                      </p:cBhvr>
                                      <p:to>
                                        <p:strVal val="visible"/>
                                      </p:to>
                                    </p:set>
                                    <p:anim calcmode="lin" valueType="num">
                                      <p:cBhvr additive="base">
                                        <p:cTn id="244" dur="500" fill="hold"/>
                                        <p:tgtEl>
                                          <p:spTgt spid="53"/>
                                        </p:tgtEl>
                                        <p:attrNameLst>
                                          <p:attrName>ppt_x</p:attrName>
                                        </p:attrNameLst>
                                      </p:cBhvr>
                                      <p:tavLst>
                                        <p:tav tm="0">
                                          <p:val>
                                            <p:strVal val="1+#ppt_w/2"/>
                                          </p:val>
                                        </p:tav>
                                        <p:tav tm="100000">
                                          <p:val>
                                            <p:strVal val="#ppt_x"/>
                                          </p:val>
                                        </p:tav>
                                      </p:tavLst>
                                    </p:anim>
                                    <p:anim calcmode="lin" valueType="num">
                                      <p:cBhvr additive="base">
                                        <p:cTn id="245"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presetID="2" presetClass="entr" presetSubtype="2" fill="hold" grpId="0" nodeType="clickEffect">
                                  <p:stCondLst>
                                    <p:cond delay="0"/>
                                  </p:stCondLst>
                                  <p:childTnLst>
                                    <p:set>
                                      <p:cBhvr>
                                        <p:cTn id="249" dur="1" fill="hold">
                                          <p:stCondLst>
                                            <p:cond delay="0"/>
                                          </p:stCondLst>
                                        </p:cTn>
                                        <p:tgtEl>
                                          <p:spTgt spid="54"/>
                                        </p:tgtEl>
                                        <p:attrNameLst>
                                          <p:attrName>style.visibility</p:attrName>
                                        </p:attrNameLst>
                                      </p:cBhvr>
                                      <p:to>
                                        <p:strVal val="visible"/>
                                      </p:to>
                                    </p:set>
                                    <p:anim calcmode="lin" valueType="num">
                                      <p:cBhvr additive="base">
                                        <p:cTn id="250" dur="500" fill="hold"/>
                                        <p:tgtEl>
                                          <p:spTgt spid="54"/>
                                        </p:tgtEl>
                                        <p:attrNameLst>
                                          <p:attrName>ppt_x</p:attrName>
                                        </p:attrNameLst>
                                      </p:cBhvr>
                                      <p:tavLst>
                                        <p:tav tm="0">
                                          <p:val>
                                            <p:strVal val="1+#ppt_w/2"/>
                                          </p:val>
                                        </p:tav>
                                        <p:tav tm="100000">
                                          <p:val>
                                            <p:strVal val="#ppt_x"/>
                                          </p:val>
                                        </p:tav>
                                      </p:tavLst>
                                    </p:anim>
                                    <p:anim calcmode="lin" valueType="num">
                                      <p:cBhvr additive="base">
                                        <p:cTn id="251"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presetID="2" presetClass="entr" presetSubtype="2" fill="hold" grpId="0" nodeType="clickEffect">
                                  <p:stCondLst>
                                    <p:cond delay="0"/>
                                  </p:stCondLst>
                                  <p:childTnLst>
                                    <p:set>
                                      <p:cBhvr>
                                        <p:cTn id="255" dur="1" fill="hold">
                                          <p:stCondLst>
                                            <p:cond delay="0"/>
                                          </p:stCondLst>
                                        </p:cTn>
                                        <p:tgtEl>
                                          <p:spTgt spid="55"/>
                                        </p:tgtEl>
                                        <p:attrNameLst>
                                          <p:attrName>style.visibility</p:attrName>
                                        </p:attrNameLst>
                                      </p:cBhvr>
                                      <p:to>
                                        <p:strVal val="visible"/>
                                      </p:to>
                                    </p:set>
                                    <p:anim calcmode="lin" valueType="num">
                                      <p:cBhvr additive="base">
                                        <p:cTn id="256" dur="500" fill="hold"/>
                                        <p:tgtEl>
                                          <p:spTgt spid="55"/>
                                        </p:tgtEl>
                                        <p:attrNameLst>
                                          <p:attrName>ppt_x</p:attrName>
                                        </p:attrNameLst>
                                      </p:cBhvr>
                                      <p:tavLst>
                                        <p:tav tm="0">
                                          <p:val>
                                            <p:strVal val="1+#ppt_w/2"/>
                                          </p:val>
                                        </p:tav>
                                        <p:tav tm="100000">
                                          <p:val>
                                            <p:strVal val="#ppt_x"/>
                                          </p:val>
                                        </p:tav>
                                      </p:tavLst>
                                    </p:anim>
                                    <p:anim calcmode="lin" valueType="num">
                                      <p:cBhvr additive="base">
                                        <p:cTn id="257"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presetID="2" presetClass="entr" presetSubtype="2" fill="hold" grpId="0" nodeType="clickEffect">
                                  <p:stCondLst>
                                    <p:cond delay="0"/>
                                  </p:stCondLst>
                                  <p:childTnLst>
                                    <p:set>
                                      <p:cBhvr>
                                        <p:cTn id="261" dur="1" fill="hold">
                                          <p:stCondLst>
                                            <p:cond delay="0"/>
                                          </p:stCondLst>
                                        </p:cTn>
                                        <p:tgtEl>
                                          <p:spTgt spid="56"/>
                                        </p:tgtEl>
                                        <p:attrNameLst>
                                          <p:attrName>style.visibility</p:attrName>
                                        </p:attrNameLst>
                                      </p:cBhvr>
                                      <p:to>
                                        <p:strVal val="visible"/>
                                      </p:to>
                                    </p:set>
                                    <p:anim calcmode="lin" valueType="num">
                                      <p:cBhvr additive="base">
                                        <p:cTn id="262" dur="500" fill="hold"/>
                                        <p:tgtEl>
                                          <p:spTgt spid="56"/>
                                        </p:tgtEl>
                                        <p:attrNameLst>
                                          <p:attrName>ppt_x</p:attrName>
                                        </p:attrNameLst>
                                      </p:cBhvr>
                                      <p:tavLst>
                                        <p:tav tm="0">
                                          <p:val>
                                            <p:strVal val="1+#ppt_w/2"/>
                                          </p:val>
                                        </p:tav>
                                        <p:tav tm="100000">
                                          <p:val>
                                            <p:strVal val="#ppt_x"/>
                                          </p:val>
                                        </p:tav>
                                      </p:tavLst>
                                    </p:anim>
                                    <p:anim calcmode="lin" valueType="num">
                                      <p:cBhvr additive="base">
                                        <p:cTn id="263"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presetID="2" presetClass="entr" presetSubtype="2" fill="hold" grpId="0" nodeType="clickEffect">
                                  <p:stCondLst>
                                    <p:cond delay="0"/>
                                  </p:stCondLst>
                                  <p:childTnLst>
                                    <p:set>
                                      <p:cBhvr>
                                        <p:cTn id="267" dur="1" fill="hold">
                                          <p:stCondLst>
                                            <p:cond delay="0"/>
                                          </p:stCondLst>
                                        </p:cTn>
                                        <p:tgtEl>
                                          <p:spTgt spid="57"/>
                                        </p:tgtEl>
                                        <p:attrNameLst>
                                          <p:attrName>style.visibility</p:attrName>
                                        </p:attrNameLst>
                                      </p:cBhvr>
                                      <p:to>
                                        <p:strVal val="visible"/>
                                      </p:to>
                                    </p:set>
                                    <p:anim calcmode="lin" valueType="num">
                                      <p:cBhvr additive="base">
                                        <p:cTn id="268" dur="500" fill="hold"/>
                                        <p:tgtEl>
                                          <p:spTgt spid="57"/>
                                        </p:tgtEl>
                                        <p:attrNameLst>
                                          <p:attrName>ppt_x</p:attrName>
                                        </p:attrNameLst>
                                      </p:cBhvr>
                                      <p:tavLst>
                                        <p:tav tm="0">
                                          <p:val>
                                            <p:strVal val="1+#ppt_w/2"/>
                                          </p:val>
                                        </p:tav>
                                        <p:tav tm="100000">
                                          <p:val>
                                            <p:strVal val="#ppt_x"/>
                                          </p:val>
                                        </p:tav>
                                      </p:tavLst>
                                    </p:anim>
                                    <p:anim calcmode="lin" valueType="num">
                                      <p:cBhvr additive="base">
                                        <p:cTn id="269"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270" fill="hold">
                      <p:stCondLst>
                        <p:cond delay="indefinite"/>
                      </p:stCondLst>
                      <p:childTnLst>
                        <p:par>
                          <p:cTn id="271" fill="hold">
                            <p:stCondLst>
                              <p:cond delay="0"/>
                            </p:stCondLst>
                            <p:childTnLst>
                              <p:par>
                                <p:cTn id="272" presetID="2" presetClass="exit" presetSubtype="4" fill="hold" grpId="1" nodeType="clickEffect">
                                  <p:stCondLst>
                                    <p:cond delay="0"/>
                                  </p:stCondLst>
                                  <p:childTnLst>
                                    <p:anim calcmode="lin" valueType="num">
                                      <p:cBhvr additive="base">
                                        <p:cTn id="273" dur="500"/>
                                        <p:tgtEl>
                                          <p:spTgt spid="32"/>
                                        </p:tgtEl>
                                        <p:attrNameLst>
                                          <p:attrName>ppt_x</p:attrName>
                                        </p:attrNameLst>
                                      </p:cBhvr>
                                      <p:tavLst>
                                        <p:tav tm="0">
                                          <p:val>
                                            <p:strVal val="ppt_x"/>
                                          </p:val>
                                        </p:tav>
                                        <p:tav tm="100000">
                                          <p:val>
                                            <p:strVal val="ppt_x"/>
                                          </p:val>
                                        </p:tav>
                                      </p:tavLst>
                                    </p:anim>
                                    <p:anim calcmode="lin" valueType="num">
                                      <p:cBhvr additive="base">
                                        <p:cTn id="274" dur="500"/>
                                        <p:tgtEl>
                                          <p:spTgt spid="32"/>
                                        </p:tgtEl>
                                        <p:attrNameLst>
                                          <p:attrName>ppt_y</p:attrName>
                                        </p:attrNameLst>
                                      </p:cBhvr>
                                      <p:tavLst>
                                        <p:tav tm="0">
                                          <p:val>
                                            <p:strVal val="ppt_y"/>
                                          </p:val>
                                        </p:tav>
                                        <p:tav tm="100000">
                                          <p:val>
                                            <p:strVal val="1+ppt_h/2"/>
                                          </p:val>
                                        </p:tav>
                                      </p:tavLst>
                                    </p:anim>
                                    <p:set>
                                      <p:cBhvr>
                                        <p:cTn id="275" dur="1" fill="hold">
                                          <p:stCondLst>
                                            <p:cond delay="499"/>
                                          </p:stCondLst>
                                        </p:cTn>
                                        <p:tgtEl>
                                          <p:spTgt spid="32"/>
                                        </p:tgtEl>
                                        <p:attrNameLst>
                                          <p:attrName>style.visibility</p:attrName>
                                        </p:attrNameLst>
                                      </p:cBhvr>
                                      <p:to>
                                        <p:strVal val="hidden"/>
                                      </p:to>
                                    </p:set>
                                  </p:childTnLst>
                                </p:cTn>
                              </p:par>
                            </p:childTnLst>
                          </p:cTn>
                        </p:par>
                        <p:par>
                          <p:cTn id="276" fill="hold">
                            <p:stCondLst>
                              <p:cond delay="500"/>
                            </p:stCondLst>
                            <p:childTnLst>
                              <p:par>
                                <p:cTn id="277" presetID="2" presetClass="exit" presetSubtype="4" fill="hold" grpId="1" nodeType="afterEffect">
                                  <p:stCondLst>
                                    <p:cond delay="0"/>
                                  </p:stCondLst>
                                  <p:childTnLst>
                                    <p:anim calcmode="lin" valueType="num">
                                      <p:cBhvr additive="base">
                                        <p:cTn id="278" dur="500"/>
                                        <p:tgtEl>
                                          <p:spTgt spid="33"/>
                                        </p:tgtEl>
                                        <p:attrNameLst>
                                          <p:attrName>ppt_x</p:attrName>
                                        </p:attrNameLst>
                                      </p:cBhvr>
                                      <p:tavLst>
                                        <p:tav tm="0">
                                          <p:val>
                                            <p:strVal val="ppt_x"/>
                                          </p:val>
                                        </p:tav>
                                        <p:tav tm="100000">
                                          <p:val>
                                            <p:strVal val="ppt_x"/>
                                          </p:val>
                                        </p:tav>
                                      </p:tavLst>
                                    </p:anim>
                                    <p:anim calcmode="lin" valueType="num">
                                      <p:cBhvr additive="base">
                                        <p:cTn id="279" dur="500"/>
                                        <p:tgtEl>
                                          <p:spTgt spid="33"/>
                                        </p:tgtEl>
                                        <p:attrNameLst>
                                          <p:attrName>ppt_y</p:attrName>
                                        </p:attrNameLst>
                                      </p:cBhvr>
                                      <p:tavLst>
                                        <p:tav tm="0">
                                          <p:val>
                                            <p:strVal val="ppt_y"/>
                                          </p:val>
                                        </p:tav>
                                        <p:tav tm="100000">
                                          <p:val>
                                            <p:strVal val="1+ppt_h/2"/>
                                          </p:val>
                                        </p:tav>
                                      </p:tavLst>
                                    </p:anim>
                                    <p:set>
                                      <p:cBhvr>
                                        <p:cTn id="280" dur="1" fill="hold">
                                          <p:stCondLst>
                                            <p:cond delay="499"/>
                                          </p:stCondLst>
                                        </p:cTn>
                                        <p:tgtEl>
                                          <p:spTgt spid="33"/>
                                        </p:tgtEl>
                                        <p:attrNameLst>
                                          <p:attrName>style.visibility</p:attrName>
                                        </p:attrNameLst>
                                      </p:cBhvr>
                                      <p:to>
                                        <p:strVal val="hidden"/>
                                      </p:to>
                                    </p:set>
                                  </p:childTnLst>
                                </p:cTn>
                              </p:par>
                            </p:childTnLst>
                          </p:cTn>
                        </p:par>
                        <p:par>
                          <p:cTn id="281" fill="hold">
                            <p:stCondLst>
                              <p:cond delay="1000"/>
                            </p:stCondLst>
                            <p:childTnLst>
                              <p:par>
                                <p:cTn id="282" presetID="2" presetClass="exit" presetSubtype="4" fill="hold" grpId="1" nodeType="afterEffect">
                                  <p:stCondLst>
                                    <p:cond delay="0"/>
                                  </p:stCondLst>
                                  <p:childTnLst>
                                    <p:anim calcmode="lin" valueType="num">
                                      <p:cBhvr additive="base">
                                        <p:cTn id="283" dur="500"/>
                                        <p:tgtEl>
                                          <p:spTgt spid="34"/>
                                        </p:tgtEl>
                                        <p:attrNameLst>
                                          <p:attrName>ppt_x</p:attrName>
                                        </p:attrNameLst>
                                      </p:cBhvr>
                                      <p:tavLst>
                                        <p:tav tm="0">
                                          <p:val>
                                            <p:strVal val="ppt_x"/>
                                          </p:val>
                                        </p:tav>
                                        <p:tav tm="100000">
                                          <p:val>
                                            <p:strVal val="ppt_x"/>
                                          </p:val>
                                        </p:tav>
                                      </p:tavLst>
                                    </p:anim>
                                    <p:anim calcmode="lin" valueType="num">
                                      <p:cBhvr additive="base">
                                        <p:cTn id="284" dur="500"/>
                                        <p:tgtEl>
                                          <p:spTgt spid="34"/>
                                        </p:tgtEl>
                                        <p:attrNameLst>
                                          <p:attrName>ppt_y</p:attrName>
                                        </p:attrNameLst>
                                      </p:cBhvr>
                                      <p:tavLst>
                                        <p:tav tm="0">
                                          <p:val>
                                            <p:strVal val="ppt_y"/>
                                          </p:val>
                                        </p:tav>
                                        <p:tav tm="100000">
                                          <p:val>
                                            <p:strVal val="1+ppt_h/2"/>
                                          </p:val>
                                        </p:tav>
                                      </p:tavLst>
                                    </p:anim>
                                    <p:set>
                                      <p:cBhvr>
                                        <p:cTn id="285" dur="1" fill="hold">
                                          <p:stCondLst>
                                            <p:cond delay="499"/>
                                          </p:stCondLst>
                                        </p:cTn>
                                        <p:tgtEl>
                                          <p:spTgt spid="34"/>
                                        </p:tgtEl>
                                        <p:attrNameLst>
                                          <p:attrName>style.visibility</p:attrName>
                                        </p:attrNameLst>
                                      </p:cBhvr>
                                      <p:to>
                                        <p:strVal val="hidden"/>
                                      </p:to>
                                    </p:set>
                                  </p:childTnLst>
                                </p:cTn>
                              </p:par>
                            </p:childTnLst>
                          </p:cTn>
                        </p:par>
                        <p:par>
                          <p:cTn id="286" fill="hold">
                            <p:stCondLst>
                              <p:cond delay="1500"/>
                            </p:stCondLst>
                            <p:childTnLst>
                              <p:par>
                                <p:cTn id="287" presetID="2" presetClass="exit" presetSubtype="4" fill="hold" grpId="1" nodeType="afterEffect">
                                  <p:stCondLst>
                                    <p:cond delay="0"/>
                                  </p:stCondLst>
                                  <p:childTnLst>
                                    <p:anim calcmode="lin" valueType="num">
                                      <p:cBhvr additive="base">
                                        <p:cTn id="288" dur="500"/>
                                        <p:tgtEl>
                                          <p:spTgt spid="35"/>
                                        </p:tgtEl>
                                        <p:attrNameLst>
                                          <p:attrName>ppt_x</p:attrName>
                                        </p:attrNameLst>
                                      </p:cBhvr>
                                      <p:tavLst>
                                        <p:tav tm="0">
                                          <p:val>
                                            <p:strVal val="ppt_x"/>
                                          </p:val>
                                        </p:tav>
                                        <p:tav tm="100000">
                                          <p:val>
                                            <p:strVal val="ppt_x"/>
                                          </p:val>
                                        </p:tav>
                                      </p:tavLst>
                                    </p:anim>
                                    <p:anim calcmode="lin" valueType="num">
                                      <p:cBhvr additive="base">
                                        <p:cTn id="289" dur="500"/>
                                        <p:tgtEl>
                                          <p:spTgt spid="35"/>
                                        </p:tgtEl>
                                        <p:attrNameLst>
                                          <p:attrName>ppt_y</p:attrName>
                                        </p:attrNameLst>
                                      </p:cBhvr>
                                      <p:tavLst>
                                        <p:tav tm="0">
                                          <p:val>
                                            <p:strVal val="ppt_y"/>
                                          </p:val>
                                        </p:tav>
                                        <p:tav tm="100000">
                                          <p:val>
                                            <p:strVal val="1+ppt_h/2"/>
                                          </p:val>
                                        </p:tav>
                                      </p:tavLst>
                                    </p:anim>
                                    <p:set>
                                      <p:cBhvr>
                                        <p:cTn id="290" dur="1" fill="hold">
                                          <p:stCondLst>
                                            <p:cond delay="499"/>
                                          </p:stCondLst>
                                        </p:cTn>
                                        <p:tgtEl>
                                          <p:spTgt spid="35"/>
                                        </p:tgtEl>
                                        <p:attrNameLst>
                                          <p:attrName>style.visibility</p:attrName>
                                        </p:attrNameLst>
                                      </p:cBhvr>
                                      <p:to>
                                        <p:strVal val="hidden"/>
                                      </p:to>
                                    </p:set>
                                  </p:childTnLst>
                                </p:cTn>
                              </p:par>
                            </p:childTnLst>
                          </p:cTn>
                        </p:par>
                        <p:par>
                          <p:cTn id="291" fill="hold">
                            <p:stCondLst>
                              <p:cond delay="2000"/>
                            </p:stCondLst>
                            <p:childTnLst>
                              <p:par>
                                <p:cTn id="292" presetID="2" presetClass="exit" presetSubtype="4" fill="hold" grpId="1" nodeType="afterEffect">
                                  <p:stCondLst>
                                    <p:cond delay="0"/>
                                  </p:stCondLst>
                                  <p:childTnLst>
                                    <p:anim calcmode="lin" valueType="num">
                                      <p:cBhvr additive="base">
                                        <p:cTn id="293" dur="500"/>
                                        <p:tgtEl>
                                          <p:spTgt spid="36"/>
                                        </p:tgtEl>
                                        <p:attrNameLst>
                                          <p:attrName>ppt_x</p:attrName>
                                        </p:attrNameLst>
                                      </p:cBhvr>
                                      <p:tavLst>
                                        <p:tav tm="0">
                                          <p:val>
                                            <p:strVal val="ppt_x"/>
                                          </p:val>
                                        </p:tav>
                                        <p:tav tm="100000">
                                          <p:val>
                                            <p:strVal val="ppt_x"/>
                                          </p:val>
                                        </p:tav>
                                      </p:tavLst>
                                    </p:anim>
                                    <p:anim calcmode="lin" valueType="num">
                                      <p:cBhvr additive="base">
                                        <p:cTn id="294" dur="500"/>
                                        <p:tgtEl>
                                          <p:spTgt spid="36"/>
                                        </p:tgtEl>
                                        <p:attrNameLst>
                                          <p:attrName>ppt_y</p:attrName>
                                        </p:attrNameLst>
                                      </p:cBhvr>
                                      <p:tavLst>
                                        <p:tav tm="0">
                                          <p:val>
                                            <p:strVal val="ppt_y"/>
                                          </p:val>
                                        </p:tav>
                                        <p:tav tm="100000">
                                          <p:val>
                                            <p:strVal val="1+ppt_h/2"/>
                                          </p:val>
                                        </p:tav>
                                      </p:tavLst>
                                    </p:anim>
                                    <p:set>
                                      <p:cBhvr>
                                        <p:cTn id="295" dur="1" fill="hold">
                                          <p:stCondLst>
                                            <p:cond delay="499"/>
                                          </p:stCondLst>
                                        </p:cTn>
                                        <p:tgtEl>
                                          <p:spTgt spid="36"/>
                                        </p:tgtEl>
                                        <p:attrNameLst>
                                          <p:attrName>style.visibility</p:attrName>
                                        </p:attrNameLst>
                                      </p:cBhvr>
                                      <p:to>
                                        <p:strVal val="hidden"/>
                                      </p:to>
                                    </p:set>
                                  </p:childTnLst>
                                </p:cTn>
                              </p:par>
                            </p:childTnLst>
                          </p:cTn>
                        </p:par>
                        <p:par>
                          <p:cTn id="296" fill="hold">
                            <p:stCondLst>
                              <p:cond delay="2500"/>
                            </p:stCondLst>
                            <p:childTnLst>
                              <p:par>
                                <p:cTn id="297" presetID="2" presetClass="exit" presetSubtype="4" fill="hold" grpId="1" nodeType="afterEffect">
                                  <p:stCondLst>
                                    <p:cond delay="0"/>
                                  </p:stCondLst>
                                  <p:childTnLst>
                                    <p:anim calcmode="lin" valueType="num">
                                      <p:cBhvr additive="base">
                                        <p:cTn id="298" dur="500"/>
                                        <p:tgtEl>
                                          <p:spTgt spid="37"/>
                                        </p:tgtEl>
                                        <p:attrNameLst>
                                          <p:attrName>ppt_x</p:attrName>
                                        </p:attrNameLst>
                                      </p:cBhvr>
                                      <p:tavLst>
                                        <p:tav tm="0">
                                          <p:val>
                                            <p:strVal val="ppt_x"/>
                                          </p:val>
                                        </p:tav>
                                        <p:tav tm="100000">
                                          <p:val>
                                            <p:strVal val="ppt_x"/>
                                          </p:val>
                                        </p:tav>
                                      </p:tavLst>
                                    </p:anim>
                                    <p:anim calcmode="lin" valueType="num">
                                      <p:cBhvr additive="base">
                                        <p:cTn id="299" dur="500"/>
                                        <p:tgtEl>
                                          <p:spTgt spid="37"/>
                                        </p:tgtEl>
                                        <p:attrNameLst>
                                          <p:attrName>ppt_y</p:attrName>
                                        </p:attrNameLst>
                                      </p:cBhvr>
                                      <p:tavLst>
                                        <p:tav tm="0">
                                          <p:val>
                                            <p:strVal val="ppt_y"/>
                                          </p:val>
                                        </p:tav>
                                        <p:tav tm="100000">
                                          <p:val>
                                            <p:strVal val="1+ppt_h/2"/>
                                          </p:val>
                                        </p:tav>
                                      </p:tavLst>
                                    </p:anim>
                                    <p:set>
                                      <p:cBhvr>
                                        <p:cTn id="300" dur="1" fill="hold">
                                          <p:stCondLst>
                                            <p:cond delay="499"/>
                                          </p:stCondLst>
                                        </p:cTn>
                                        <p:tgtEl>
                                          <p:spTgt spid="37"/>
                                        </p:tgtEl>
                                        <p:attrNameLst>
                                          <p:attrName>style.visibility</p:attrName>
                                        </p:attrNameLst>
                                      </p:cBhvr>
                                      <p:to>
                                        <p:strVal val="hidden"/>
                                      </p:to>
                                    </p:set>
                                  </p:childTnLst>
                                </p:cTn>
                              </p:par>
                            </p:childTnLst>
                          </p:cTn>
                        </p:par>
                        <p:par>
                          <p:cTn id="301" fill="hold">
                            <p:stCondLst>
                              <p:cond delay="3000"/>
                            </p:stCondLst>
                            <p:childTnLst>
                              <p:par>
                                <p:cTn id="302" presetID="2" presetClass="exit" presetSubtype="4" fill="hold" grpId="1" nodeType="afterEffect">
                                  <p:stCondLst>
                                    <p:cond delay="0"/>
                                  </p:stCondLst>
                                  <p:childTnLst>
                                    <p:anim calcmode="lin" valueType="num">
                                      <p:cBhvr additive="base">
                                        <p:cTn id="303" dur="500"/>
                                        <p:tgtEl>
                                          <p:spTgt spid="38"/>
                                        </p:tgtEl>
                                        <p:attrNameLst>
                                          <p:attrName>ppt_x</p:attrName>
                                        </p:attrNameLst>
                                      </p:cBhvr>
                                      <p:tavLst>
                                        <p:tav tm="0">
                                          <p:val>
                                            <p:strVal val="ppt_x"/>
                                          </p:val>
                                        </p:tav>
                                        <p:tav tm="100000">
                                          <p:val>
                                            <p:strVal val="ppt_x"/>
                                          </p:val>
                                        </p:tav>
                                      </p:tavLst>
                                    </p:anim>
                                    <p:anim calcmode="lin" valueType="num">
                                      <p:cBhvr additive="base">
                                        <p:cTn id="304" dur="500"/>
                                        <p:tgtEl>
                                          <p:spTgt spid="38"/>
                                        </p:tgtEl>
                                        <p:attrNameLst>
                                          <p:attrName>ppt_y</p:attrName>
                                        </p:attrNameLst>
                                      </p:cBhvr>
                                      <p:tavLst>
                                        <p:tav tm="0">
                                          <p:val>
                                            <p:strVal val="ppt_y"/>
                                          </p:val>
                                        </p:tav>
                                        <p:tav tm="100000">
                                          <p:val>
                                            <p:strVal val="1+ppt_h/2"/>
                                          </p:val>
                                        </p:tav>
                                      </p:tavLst>
                                    </p:anim>
                                    <p:set>
                                      <p:cBhvr>
                                        <p:cTn id="305" dur="1" fill="hold">
                                          <p:stCondLst>
                                            <p:cond delay="499"/>
                                          </p:stCondLst>
                                        </p:cTn>
                                        <p:tgtEl>
                                          <p:spTgt spid="38"/>
                                        </p:tgtEl>
                                        <p:attrNameLst>
                                          <p:attrName>style.visibility</p:attrName>
                                        </p:attrNameLst>
                                      </p:cBhvr>
                                      <p:to>
                                        <p:strVal val="hidden"/>
                                      </p:to>
                                    </p:set>
                                  </p:childTnLst>
                                </p:cTn>
                              </p:par>
                            </p:childTnLst>
                          </p:cTn>
                        </p:par>
                        <p:par>
                          <p:cTn id="306" fill="hold">
                            <p:stCondLst>
                              <p:cond delay="3500"/>
                            </p:stCondLst>
                            <p:childTnLst>
                              <p:par>
                                <p:cTn id="307" presetID="2" presetClass="exit" presetSubtype="4" fill="hold" grpId="1" nodeType="afterEffect">
                                  <p:stCondLst>
                                    <p:cond delay="0"/>
                                  </p:stCondLst>
                                  <p:childTnLst>
                                    <p:anim calcmode="lin" valueType="num">
                                      <p:cBhvr additive="base">
                                        <p:cTn id="308" dur="500"/>
                                        <p:tgtEl>
                                          <p:spTgt spid="39"/>
                                        </p:tgtEl>
                                        <p:attrNameLst>
                                          <p:attrName>ppt_x</p:attrName>
                                        </p:attrNameLst>
                                      </p:cBhvr>
                                      <p:tavLst>
                                        <p:tav tm="0">
                                          <p:val>
                                            <p:strVal val="ppt_x"/>
                                          </p:val>
                                        </p:tav>
                                        <p:tav tm="100000">
                                          <p:val>
                                            <p:strVal val="ppt_x"/>
                                          </p:val>
                                        </p:tav>
                                      </p:tavLst>
                                    </p:anim>
                                    <p:anim calcmode="lin" valueType="num">
                                      <p:cBhvr additive="base">
                                        <p:cTn id="309" dur="500"/>
                                        <p:tgtEl>
                                          <p:spTgt spid="39"/>
                                        </p:tgtEl>
                                        <p:attrNameLst>
                                          <p:attrName>ppt_y</p:attrName>
                                        </p:attrNameLst>
                                      </p:cBhvr>
                                      <p:tavLst>
                                        <p:tav tm="0">
                                          <p:val>
                                            <p:strVal val="ppt_y"/>
                                          </p:val>
                                        </p:tav>
                                        <p:tav tm="100000">
                                          <p:val>
                                            <p:strVal val="1+ppt_h/2"/>
                                          </p:val>
                                        </p:tav>
                                      </p:tavLst>
                                    </p:anim>
                                    <p:set>
                                      <p:cBhvr>
                                        <p:cTn id="310" dur="1" fill="hold">
                                          <p:stCondLst>
                                            <p:cond delay="499"/>
                                          </p:stCondLst>
                                        </p:cTn>
                                        <p:tgtEl>
                                          <p:spTgt spid="39"/>
                                        </p:tgtEl>
                                        <p:attrNameLst>
                                          <p:attrName>style.visibility</p:attrName>
                                        </p:attrNameLst>
                                      </p:cBhvr>
                                      <p:to>
                                        <p:strVal val="hidden"/>
                                      </p:to>
                                    </p:set>
                                  </p:childTnLst>
                                </p:cTn>
                              </p:par>
                            </p:childTnLst>
                          </p:cTn>
                        </p:par>
                        <p:par>
                          <p:cTn id="311" fill="hold">
                            <p:stCondLst>
                              <p:cond delay="4000"/>
                            </p:stCondLst>
                            <p:childTnLst>
                              <p:par>
                                <p:cTn id="312" presetID="2" presetClass="exit" presetSubtype="4" fill="hold" grpId="1" nodeType="afterEffect">
                                  <p:stCondLst>
                                    <p:cond delay="0"/>
                                  </p:stCondLst>
                                  <p:childTnLst>
                                    <p:anim calcmode="lin" valueType="num">
                                      <p:cBhvr additive="base">
                                        <p:cTn id="313" dur="500"/>
                                        <p:tgtEl>
                                          <p:spTgt spid="40"/>
                                        </p:tgtEl>
                                        <p:attrNameLst>
                                          <p:attrName>ppt_x</p:attrName>
                                        </p:attrNameLst>
                                      </p:cBhvr>
                                      <p:tavLst>
                                        <p:tav tm="0">
                                          <p:val>
                                            <p:strVal val="ppt_x"/>
                                          </p:val>
                                        </p:tav>
                                        <p:tav tm="100000">
                                          <p:val>
                                            <p:strVal val="ppt_x"/>
                                          </p:val>
                                        </p:tav>
                                      </p:tavLst>
                                    </p:anim>
                                    <p:anim calcmode="lin" valueType="num">
                                      <p:cBhvr additive="base">
                                        <p:cTn id="314" dur="500"/>
                                        <p:tgtEl>
                                          <p:spTgt spid="40"/>
                                        </p:tgtEl>
                                        <p:attrNameLst>
                                          <p:attrName>ppt_y</p:attrName>
                                        </p:attrNameLst>
                                      </p:cBhvr>
                                      <p:tavLst>
                                        <p:tav tm="0">
                                          <p:val>
                                            <p:strVal val="ppt_y"/>
                                          </p:val>
                                        </p:tav>
                                        <p:tav tm="100000">
                                          <p:val>
                                            <p:strVal val="1+ppt_h/2"/>
                                          </p:val>
                                        </p:tav>
                                      </p:tavLst>
                                    </p:anim>
                                    <p:set>
                                      <p:cBhvr>
                                        <p:cTn id="315" dur="1" fill="hold">
                                          <p:stCondLst>
                                            <p:cond delay="499"/>
                                          </p:stCondLst>
                                        </p:cTn>
                                        <p:tgtEl>
                                          <p:spTgt spid="40"/>
                                        </p:tgtEl>
                                        <p:attrNameLst>
                                          <p:attrName>style.visibility</p:attrName>
                                        </p:attrNameLst>
                                      </p:cBhvr>
                                      <p:to>
                                        <p:strVal val="hidden"/>
                                      </p:to>
                                    </p:set>
                                  </p:childTnLst>
                                </p:cTn>
                              </p:par>
                            </p:childTnLst>
                          </p:cTn>
                        </p:par>
                        <p:par>
                          <p:cTn id="316" fill="hold">
                            <p:stCondLst>
                              <p:cond delay="4500"/>
                            </p:stCondLst>
                            <p:childTnLst>
                              <p:par>
                                <p:cTn id="317" presetID="2" presetClass="exit" presetSubtype="4" fill="hold" grpId="1" nodeType="afterEffect">
                                  <p:stCondLst>
                                    <p:cond delay="0"/>
                                  </p:stCondLst>
                                  <p:childTnLst>
                                    <p:anim calcmode="lin" valueType="num">
                                      <p:cBhvr additive="base">
                                        <p:cTn id="318" dur="500"/>
                                        <p:tgtEl>
                                          <p:spTgt spid="41"/>
                                        </p:tgtEl>
                                        <p:attrNameLst>
                                          <p:attrName>ppt_x</p:attrName>
                                        </p:attrNameLst>
                                      </p:cBhvr>
                                      <p:tavLst>
                                        <p:tav tm="0">
                                          <p:val>
                                            <p:strVal val="ppt_x"/>
                                          </p:val>
                                        </p:tav>
                                        <p:tav tm="100000">
                                          <p:val>
                                            <p:strVal val="ppt_x"/>
                                          </p:val>
                                        </p:tav>
                                      </p:tavLst>
                                    </p:anim>
                                    <p:anim calcmode="lin" valueType="num">
                                      <p:cBhvr additive="base">
                                        <p:cTn id="319" dur="500"/>
                                        <p:tgtEl>
                                          <p:spTgt spid="41"/>
                                        </p:tgtEl>
                                        <p:attrNameLst>
                                          <p:attrName>ppt_y</p:attrName>
                                        </p:attrNameLst>
                                      </p:cBhvr>
                                      <p:tavLst>
                                        <p:tav tm="0">
                                          <p:val>
                                            <p:strVal val="ppt_y"/>
                                          </p:val>
                                        </p:tav>
                                        <p:tav tm="100000">
                                          <p:val>
                                            <p:strVal val="1+ppt_h/2"/>
                                          </p:val>
                                        </p:tav>
                                      </p:tavLst>
                                    </p:anim>
                                    <p:set>
                                      <p:cBhvr>
                                        <p:cTn id="320" dur="1" fill="hold">
                                          <p:stCondLst>
                                            <p:cond delay="499"/>
                                          </p:stCondLst>
                                        </p:cTn>
                                        <p:tgtEl>
                                          <p:spTgt spid="41"/>
                                        </p:tgtEl>
                                        <p:attrNameLst>
                                          <p:attrName>style.visibility</p:attrName>
                                        </p:attrNameLst>
                                      </p:cBhvr>
                                      <p:to>
                                        <p:strVal val="hidden"/>
                                      </p:to>
                                    </p:set>
                                  </p:childTnLst>
                                </p:cTn>
                              </p:par>
                            </p:childTnLst>
                          </p:cTn>
                        </p:par>
                        <p:par>
                          <p:cTn id="321" fill="hold">
                            <p:stCondLst>
                              <p:cond delay="5000"/>
                            </p:stCondLst>
                            <p:childTnLst>
                              <p:par>
                                <p:cTn id="322" presetID="2" presetClass="exit" presetSubtype="4" fill="hold" grpId="1" nodeType="afterEffect">
                                  <p:stCondLst>
                                    <p:cond delay="0"/>
                                  </p:stCondLst>
                                  <p:childTnLst>
                                    <p:anim calcmode="lin" valueType="num">
                                      <p:cBhvr additive="base">
                                        <p:cTn id="323" dur="500"/>
                                        <p:tgtEl>
                                          <p:spTgt spid="42"/>
                                        </p:tgtEl>
                                        <p:attrNameLst>
                                          <p:attrName>ppt_x</p:attrName>
                                        </p:attrNameLst>
                                      </p:cBhvr>
                                      <p:tavLst>
                                        <p:tav tm="0">
                                          <p:val>
                                            <p:strVal val="ppt_x"/>
                                          </p:val>
                                        </p:tav>
                                        <p:tav tm="100000">
                                          <p:val>
                                            <p:strVal val="ppt_x"/>
                                          </p:val>
                                        </p:tav>
                                      </p:tavLst>
                                    </p:anim>
                                    <p:anim calcmode="lin" valueType="num">
                                      <p:cBhvr additive="base">
                                        <p:cTn id="324" dur="500"/>
                                        <p:tgtEl>
                                          <p:spTgt spid="42"/>
                                        </p:tgtEl>
                                        <p:attrNameLst>
                                          <p:attrName>ppt_y</p:attrName>
                                        </p:attrNameLst>
                                      </p:cBhvr>
                                      <p:tavLst>
                                        <p:tav tm="0">
                                          <p:val>
                                            <p:strVal val="ppt_y"/>
                                          </p:val>
                                        </p:tav>
                                        <p:tav tm="100000">
                                          <p:val>
                                            <p:strVal val="1+ppt_h/2"/>
                                          </p:val>
                                        </p:tav>
                                      </p:tavLst>
                                    </p:anim>
                                    <p:set>
                                      <p:cBhvr>
                                        <p:cTn id="325" dur="1" fill="hold">
                                          <p:stCondLst>
                                            <p:cond delay="499"/>
                                          </p:stCondLst>
                                        </p:cTn>
                                        <p:tgtEl>
                                          <p:spTgt spid="42"/>
                                        </p:tgtEl>
                                        <p:attrNameLst>
                                          <p:attrName>style.visibility</p:attrName>
                                        </p:attrNameLst>
                                      </p:cBhvr>
                                      <p:to>
                                        <p:strVal val="hidden"/>
                                      </p:to>
                                    </p:set>
                                  </p:childTnLst>
                                </p:cTn>
                              </p:par>
                            </p:childTnLst>
                          </p:cTn>
                        </p:par>
                        <p:par>
                          <p:cTn id="326" fill="hold">
                            <p:stCondLst>
                              <p:cond delay="5500"/>
                            </p:stCondLst>
                            <p:childTnLst>
                              <p:par>
                                <p:cTn id="327" presetID="2" presetClass="exit" presetSubtype="4" fill="hold" grpId="1" nodeType="afterEffect">
                                  <p:stCondLst>
                                    <p:cond delay="0"/>
                                  </p:stCondLst>
                                  <p:childTnLst>
                                    <p:anim calcmode="lin" valueType="num">
                                      <p:cBhvr additive="base">
                                        <p:cTn id="328" dur="500"/>
                                        <p:tgtEl>
                                          <p:spTgt spid="43"/>
                                        </p:tgtEl>
                                        <p:attrNameLst>
                                          <p:attrName>ppt_x</p:attrName>
                                        </p:attrNameLst>
                                      </p:cBhvr>
                                      <p:tavLst>
                                        <p:tav tm="0">
                                          <p:val>
                                            <p:strVal val="ppt_x"/>
                                          </p:val>
                                        </p:tav>
                                        <p:tav tm="100000">
                                          <p:val>
                                            <p:strVal val="ppt_x"/>
                                          </p:val>
                                        </p:tav>
                                      </p:tavLst>
                                    </p:anim>
                                    <p:anim calcmode="lin" valueType="num">
                                      <p:cBhvr additive="base">
                                        <p:cTn id="329" dur="500"/>
                                        <p:tgtEl>
                                          <p:spTgt spid="43"/>
                                        </p:tgtEl>
                                        <p:attrNameLst>
                                          <p:attrName>ppt_y</p:attrName>
                                        </p:attrNameLst>
                                      </p:cBhvr>
                                      <p:tavLst>
                                        <p:tav tm="0">
                                          <p:val>
                                            <p:strVal val="ppt_y"/>
                                          </p:val>
                                        </p:tav>
                                        <p:tav tm="100000">
                                          <p:val>
                                            <p:strVal val="1+ppt_h/2"/>
                                          </p:val>
                                        </p:tav>
                                      </p:tavLst>
                                    </p:anim>
                                    <p:set>
                                      <p:cBhvr>
                                        <p:cTn id="330" dur="1" fill="hold">
                                          <p:stCondLst>
                                            <p:cond delay="499"/>
                                          </p:stCondLst>
                                        </p:cTn>
                                        <p:tgtEl>
                                          <p:spTgt spid="43"/>
                                        </p:tgtEl>
                                        <p:attrNameLst>
                                          <p:attrName>style.visibility</p:attrName>
                                        </p:attrNameLst>
                                      </p:cBhvr>
                                      <p:to>
                                        <p:strVal val="hidden"/>
                                      </p:to>
                                    </p:set>
                                  </p:childTnLst>
                                </p:cTn>
                              </p:par>
                            </p:childTnLst>
                          </p:cTn>
                        </p:par>
                        <p:par>
                          <p:cTn id="331" fill="hold">
                            <p:stCondLst>
                              <p:cond delay="6000"/>
                            </p:stCondLst>
                            <p:childTnLst>
                              <p:par>
                                <p:cTn id="332" presetID="2" presetClass="exit" presetSubtype="4" fill="hold" grpId="1" nodeType="afterEffect">
                                  <p:stCondLst>
                                    <p:cond delay="0"/>
                                  </p:stCondLst>
                                  <p:childTnLst>
                                    <p:anim calcmode="lin" valueType="num">
                                      <p:cBhvr additive="base">
                                        <p:cTn id="333" dur="500"/>
                                        <p:tgtEl>
                                          <p:spTgt spid="44"/>
                                        </p:tgtEl>
                                        <p:attrNameLst>
                                          <p:attrName>ppt_x</p:attrName>
                                        </p:attrNameLst>
                                      </p:cBhvr>
                                      <p:tavLst>
                                        <p:tav tm="0">
                                          <p:val>
                                            <p:strVal val="ppt_x"/>
                                          </p:val>
                                        </p:tav>
                                        <p:tav tm="100000">
                                          <p:val>
                                            <p:strVal val="ppt_x"/>
                                          </p:val>
                                        </p:tav>
                                      </p:tavLst>
                                    </p:anim>
                                    <p:anim calcmode="lin" valueType="num">
                                      <p:cBhvr additive="base">
                                        <p:cTn id="334" dur="500"/>
                                        <p:tgtEl>
                                          <p:spTgt spid="44"/>
                                        </p:tgtEl>
                                        <p:attrNameLst>
                                          <p:attrName>ppt_y</p:attrName>
                                        </p:attrNameLst>
                                      </p:cBhvr>
                                      <p:tavLst>
                                        <p:tav tm="0">
                                          <p:val>
                                            <p:strVal val="ppt_y"/>
                                          </p:val>
                                        </p:tav>
                                        <p:tav tm="100000">
                                          <p:val>
                                            <p:strVal val="1+ppt_h/2"/>
                                          </p:val>
                                        </p:tav>
                                      </p:tavLst>
                                    </p:anim>
                                    <p:set>
                                      <p:cBhvr>
                                        <p:cTn id="335" dur="1" fill="hold">
                                          <p:stCondLst>
                                            <p:cond delay="499"/>
                                          </p:stCondLst>
                                        </p:cTn>
                                        <p:tgtEl>
                                          <p:spTgt spid="44"/>
                                        </p:tgtEl>
                                        <p:attrNameLst>
                                          <p:attrName>style.visibility</p:attrName>
                                        </p:attrNameLst>
                                      </p:cBhvr>
                                      <p:to>
                                        <p:strVal val="hidden"/>
                                      </p:to>
                                    </p:set>
                                  </p:childTnLst>
                                </p:cTn>
                              </p:par>
                            </p:childTnLst>
                          </p:cTn>
                        </p:par>
                        <p:par>
                          <p:cTn id="336" fill="hold">
                            <p:stCondLst>
                              <p:cond delay="6500"/>
                            </p:stCondLst>
                            <p:childTnLst>
                              <p:par>
                                <p:cTn id="337" presetID="2" presetClass="exit" presetSubtype="4" fill="hold" grpId="1" nodeType="afterEffect">
                                  <p:stCondLst>
                                    <p:cond delay="0"/>
                                  </p:stCondLst>
                                  <p:childTnLst>
                                    <p:anim calcmode="lin" valueType="num">
                                      <p:cBhvr additive="base">
                                        <p:cTn id="338" dur="500"/>
                                        <p:tgtEl>
                                          <p:spTgt spid="45"/>
                                        </p:tgtEl>
                                        <p:attrNameLst>
                                          <p:attrName>ppt_x</p:attrName>
                                        </p:attrNameLst>
                                      </p:cBhvr>
                                      <p:tavLst>
                                        <p:tav tm="0">
                                          <p:val>
                                            <p:strVal val="ppt_x"/>
                                          </p:val>
                                        </p:tav>
                                        <p:tav tm="100000">
                                          <p:val>
                                            <p:strVal val="ppt_x"/>
                                          </p:val>
                                        </p:tav>
                                      </p:tavLst>
                                    </p:anim>
                                    <p:anim calcmode="lin" valueType="num">
                                      <p:cBhvr additive="base">
                                        <p:cTn id="339" dur="500"/>
                                        <p:tgtEl>
                                          <p:spTgt spid="45"/>
                                        </p:tgtEl>
                                        <p:attrNameLst>
                                          <p:attrName>ppt_y</p:attrName>
                                        </p:attrNameLst>
                                      </p:cBhvr>
                                      <p:tavLst>
                                        <p:tav tm="0">
                                          <p:val>
                                            <p:strVal val="ppt_y"/>
                                          </p:val>
                                        </p:tav>
                                        <p:tav tm="100000">
                                          <p:val>
                                            <p:strVal val="1+ppt_h/2"/>
                                          </p:val>
                                        </p:tav>
                                      </p:tavLst>
                                    </p:anim>
                                    <p:set>
                                      <p:cBhvr>
                                        <p:cTn id="340" dur="1" fill="hold">
                                          <p:stCondLst>
                                            <p:cond delay="499"/>
                                          </p:stCondLst>
                                        </p:cTn>
                                        <p:tgtEl>
                                          <p:spTgt spid="45"/>
                                        </p:tgtEl>
                                        <p:attrNameLst>
                                          <p:attrName>style.visibility</p:attrName>
                                        </p:attrNameLst>
                                      </p:cBhvr>
                                      <p:to>
                                        <p:strVal val="hidden"/>
                                      </p:to>
                                    </p:set>
                                  </p:childTnLst>
                                </p:cTn>
                              </p:par>
                            </p:childTnLst>
                          </p:cTn>
                        </p:par>
                        <p:par>
                          <p:cTn id="341" fill="hold">
                            <p:stCondLst>
                              <p:cond delay="7000"/>
                            </p:stCondLst>
                            <p:childTnLst>
                              <p:par>
                                <p:cTn id="342" presetID="2" presetClass="exit" presetSubtype="4" fill="hold" grpId="1" nodeType="afterEffect">
                                  <p:stCondLst>
                                    <p:cond delay="0"/>
                                  </p:stCondLst>
                                  <p:childTnLst>
                                    <p:anim calcmode="lin" valueType="num">
                                      <p:cBhvr additive="base">
                                        <p:cTn id="343" dur="500"/>
                                        <p:tgtEl>
                                          <p:spTgt spid="46"/>
                                        </p:tgtEl>
                                        <p:attrNameLst>
                                          <p:attrName>ppt_x</p:attrName>
                                        </p:attrNameLst>
                                      </p:cBhvr>
                                      <p:tavLst>
                                        <p:tav tm="0">
                                          <p:val>
                                            <p:strVal val="ppt_x"/>
                                          </p:val>
                                        </p:tav>
                                        <p:tav tm="100000">
                                          <p:val>
                                            <p:strVal val="ppt_x"/>
                                          </p:val>
                                        </p:tav>
                                      </p:tavLst>
                                    </p:anim>
                                    <p:anim calcmode="lin" valueType="num">
                                      <p:cBhvr additive="base">
                                        <p:cTn id="344" dur="500"/>
                                        <p:tgtEl>
                                          <p:spTgt spid="46"/>
                                        </p:tgtEl>
                                        <p:attrNameLst>
                                          <p:attrName>ppt_y</p:attrName>
                                        </p:attrNameLst>
                                      </p:cBhvr>
                                      <p:tavLst>
                                        <p:tav tm="0">
                                          <p:val>
                                            <p:strVal val="ppt_y"/>
                                          </p:val>
                                        </p:tav>
                                        <p:tav tm="100000">
                                          <p:val>
                                            <p:strVal val="1+ppt_h/2"/>
                                          </p:val>
                                        </p:tav>
                                      </p:tavLst>
                                    </p:anim>
                                    <p:set>
                                      <p:cBhvr>
                                        <p:cTn id="345" dur="1" fill="hold">
                                          <p:stCondLst>
                                            <p:cond delay="499"/>
                                          </p:stCondLst>
                                        </p:cTn>
                                        <p:tgtEl>
                                          <p:spTgt spid="46"/>
                                        </p:tgtEl>
                                        <p:attrNameLst>
                                          <p:attrName>style.visibility</p:attrName>
                                        </p:attrNameLst>
                                      </p:cBhvr>
                                      <p:to>
                                        <p:strVal val="hidden"/>
                                      </p:to>
                                    </p:set>
                                  </p:childTnLst>
                                </p:cTn>
                              </p:par>
                            </p:childTnLst>
                          </p:cTn>
                        </p:par>
                        <p:par>
                          <p:cTn id="346" fill="hold">
                            <p:stCondLst>
                              <p:cond delay="7500"/>
                            </p:stCondLst>
                            <p:childTnLst>
                              <p:par>
                                <p:cTn id="347" presetID="2" presetClass="exit" presetSubtype="4" fill="hold" grpId="1" nodeType="afterEffect">
                                  <p:stCondLst>
                                    <p:cond delay="0"/>
                                  </p:stCondLst>
                                  <p:childTnLst>
                                    <p:anim calcmode="lin" valueType="num">
                                      <p:cBhvr additive="base">
                                        <p:cTn id="348" dur="500"/>
                                        <p:tgtEl>
                                          <p:spTgt spid="47"/>
                                        </p:tgtEl>
                                        <p:attrNameLst>
                                          <p:attrName>ppt_x</p:attrName>
                                        </p:attrNameLst>
                                      </p:cBhvr>
                                      <p:tavLst>
                                        <p:tav tm="0">
                                          <p:val>
                                            <p:strVal val="ppt_x"/>
                                          </p:val>
                                        </p:tav>
                                        <p:tav tm="100000">
                                          <p:val>
                                            <p:strVal val="ppt_x"/>
                                          </p:val>
                                        </p:tav>
                                      </p:tavLst>
                                    </p:anim>
                                    <p:anim calcmode="lin" valueType="num">
                                      <p:cBhvr additive="base">
                                        <p:cTn id="349" dur="500"/>
                                        <p:tgtEl>
                                          <p:spTgt spid="47"/>
                                        </p:tgtEl>
                                        <p:attrNameLst>
                                          <p:attrName>ppt_y</p:attrName>
                                        </p:attrNameLst>
                                      </p:cBhvr>
                                      <p:tavLst>
                                        <p:tav tm="0">
                                          <p:val>
                                            <p:strVal val="ppt_y"/>
                                          </p:val>
                                        </p:tav>
                                        <p:tav tm="100000">
                                          <p:val>
                                            <p:strVal val="1+ppt_h/2"/>
                                          </p:val>
                                        </p:tav>
                                      </p:tavLst>
                                    </p:anim>
                                    <p:set>
                                      <p:cBhvr>
                                        <p:cTn id="350" dur="1" fill="hold">
                                          <p:stCondLst>
                                            <p:cond delay="499"/>
                                          </p:stCondLst>
                                        </p:cTn>
                                        <p:tgtEl>
                                          <p:spTgt spid="47"/>
                                        </p:tgtEl>
                                        <p:attrNameLst>
                                          <p:attrName>style.visibility</p:attrName>
                                        </p:attrNameLst>
                                      </p:cBhvr>
                                      <p:to>
                                        <p:strVal val="hidden"/>
                                      </p:to>
                                    </p:set>
                                  </p:childTnLst>
                                </p:cTn>
                              </p:par>
                            </p:childTnLst>
                          </p:cTn>
                        </p:par>
                        <p:par>
                          <p:cTn id="351" fill="hold">
                            <p:stCondLst>
                              <p:cond delay="8000"/>
                            </p:stCondLst>
                            <p:childTnLst>
                              <p:par>
                                <p:cTn id="352" presetID="2" presetClass="exit" presetSubtype="4" fill="hold" grpId="1" nodeType="afterEffect">
                                  <p:stCondLst>
                                    <p:cond delay="0"/>
                                  </p:stCondLst>
                                  <p:childTnLst>
                                    <p:anim calcmode="lin" valueType="num">
                                      <p:cBhvr additive="base">
                                        <p:cTn id="353" dur="500"/>
                                        <p:tgtEl>
                                          <p:spTgt spid="48"/>
                                        </p:tgtEl>
                                        <p:attrNameLst>
                                          <p:attrName>ppt_x</p:attrName>
                                        </p:attrNameLst>
                                      </p:cBhvr>
                                      <p:tavLst>
                                        <p:tav tm="0">
                                          <p:val>
                                            <p:strVal val="ppt_x"/>
                                          </p:val>
                                        </p:tav>
                                        <p:tav tm="100000">
                                          <p:val>
                                            <p:strVal val="ppt_x"/>
                                          </p:val>
                                        </p:tav>
                                      </p:tavLst>
                                    </p:anim>
                                    <p:anim calcmode="lin" valueType="num">
                                      <p:cBhvr additive="base">
                                        <p:cTn id="354" dur="500"/>
                                        <p:tgtEl>
                                          <p:spTgt spid="48"/>
                                        </p:tgtEl>
                                        <p:attrNameLst>
                                          <p:attrName>ppt_y</p:attrName>
                                        </p:attrNameLst>
                                      </p:cBhvr>
                                      <p:tavLst>
                                        <p:tav tm="0">
                                          <p:val>
                                            <p:strVal val="ppt_y"/>
                                          </p:val>
                                        </p:tav>
                                        <p:tav tm="100000">
                                          <p:val>
                                            <p:strVal val="1+ppt_h/2"/>
                                          </p:val>
                                        </p:tav>
                                      </p:tavLst>
                                    </p:anim>
                                    <p:set>
                                      <p:cBhvr>
                                        <p:cTn id="355" dur="1" fill="hold">
                                          <p:stCondLst>
                                            <p:cond delay="499"/>
                                          </p:stCondLst>
                                        </p:cTn>
                                        <p:tgtEl>
                                          <p:spTgt spid="48"/>
                                        </p:tgtEl>
                                        <p:attrNameLst>
                                          <p:attrName>style.visibility</p:attrName>
                                        </p:attrNameLst>
                                      </p:cBhvr>
                                      <p:to>
                                        <p:strVal val="hidden"/>
                                      </p:to>
                                    </p:set>
                                  </p:childTnLst>
                                </p:cTn>
                              </p:par>
                            </p:childTnLst>
                          </p:cTn>
                        </p:par>
                        <p:par>
                          <p:cTn id="356" fill="hold">
                            <p:stCondLst>
                              <p:cond delay="8500"/>
                            </p:stCondLst>
                            <p:childTnLst>
                              <p:par>
                                <p:cTn id="357" presetID="2" presetClass="exit" presetSubtype="4" fill="hold" grpId="1" nodeType="afterEffect">
                                  <p:stCondLst>
                                    <p:cond delay="0"/>
                                  </p:stCondLst>
                                  <p:childTnLst>
                                    <p:anim calcmode="lin" valueType="num">
                                      <p:cBhvr additive="base">
                                        <p:cTn id="358" dur="500"/>
                                        <p:tgtEl>
                                          <p:spTgt spid="49"/>
                                        </p:tgtEl>
                                        <p:attrNameLst>
                                          <p:attrName>ppt_x</p:attrName>
                                        </p:attrNameLst>
                                      </p:cBhvr>
                                      <p:tavLst>
                                        <p:tav tm="0">
                                          <p:val>
                                            <p:strVal val="ppt_x"/>
                                          </p:val>
                                        </p:tav>
                                        <p:tav tm="100000">
                                          <p:val>
                                            <p:strVal val="ppt_x"/>
                                          </p:val>
                                        </p:tav>
                                      </p:tavLst>
                                    </p:anim>
                                    <p:anim calcmode="lin" valueType="num">
                                      <p:cBhvr additive="base">
                                        <p:cTn id="359" dur="500"/>
                                        <p:tgtEl>
                                          <p:spTgt spid="49"/>
                                        </p:tgtEl>
                                        <p:attrNameLst>
                                          <p:attrName>ppt_y</p:attrName>
                                        </p:attrNameLst>
                                      </p:cBhvr>
                                      <p:tavLst>
                                        <p:tav tm="0">
                                          <p:val>
                                            <p:strVal val="ppt_y"/>
                                          </p:val>
                                        </p:tav>
                                        <p:tav tm="100000">
                                          <p:val>
                                            <p:strVal val="1+ppt_h/2"/>
                                          </p:val>
                                        </p:tav>
                                      </p:tavLst>
                                    </p:anim>
                                    <p:set>
                                      <p:cBhvr>
                                        <p:cTn id="360" dur="1" fill="hold">
                                          <p:stCondLst>
                                            <p:cond delay="499"/>
                                          </p:stCondLst>
                                        </p:cTn>
                                        <p:tgtEl>
                                          <p:spTgt spid="49"/>
                                        </p:tgtEl>
                                        <p:attrNameLst>
                                          <p:attrName>style.visibility</p:attrName>
                                        </p:attrNameLst>
                                      </p:cBhvr>
                                      <p:to>
                                        <p:strVal val="hidden"/>
                                      </p:to>
                                    </p:set>
                                  </p:childTnLst>
                                </p:cTn>
                              </p:par>
                            </p:childTnLst>
                          </p:cTn>
                        </p:par>
                        <p:par>
                          <p:cTn id="361" fill="hold">
                            <p:stCondLst>
                              <p:cond delay="9000"/>
                            </p:stCondLst>
                            <p:childTnLst>
                              <p:par>
                                <p:cTn id="362" presetID="2" presetClass="exit" presetSubtype="4" fill="hold" grpId="1" nodeType="afterEffect">
                                  <p:stCondLst>
                                    <p:cond delay="0"/>
                                  </p:stCondLst>
                                  <p:childTnLst>
                                    <p:anim calcmode="lin" valueType="num">
                                      <p:cBhvr additive="base">
                                        <p:cTn id="363" dur="500"/>
                                        <p:tgtEl>
                                          <p:spTgt spid="50"/>
                                        </p:tgtEl>
                                        <p:attrNameLst>
                                          <p:attrName>ppt_x</p:attrName>
                                        </p:attrNameLst>
                                      </p:cBhvr>
                                      <p:tavLst>
                                        <p:tav tm="0">
                                          <p:val>
                                            <p:strVal val="ppt_x"/>
                                          </p:val>
                                        </p:tav>
                                        <p:tav tm="100000">
                                          <p:val>
                                            <p:strVal val="ppt_x"/>
                                          </p:val>
                                        </p:tav>
                                      </p:tavLst>
                                    </p:anim>
                                    <p:anim calcmode="lin" valueType="num">
                                      <p:cBhvr additive="base">
                                        <p:cTn id="364" dur="500"/>
                                        <p:tgtEl>
                                          <p:spTgt spid="50"/>
                                        </p:tgtEl>
                                        <p:attrNameLst>
                                          <p:attrName>ppt_y</p:attrName>
                                        </p:attrNameLst>
                                      </p:cBhvr>
                                      <p:tavLst>
                                        <p:tav tm="0">
                                          <p:val>
                                            <p:strVal val="ppt_y"/>
                                          </p:val>
                                        </p:tav>
                                        <p:tav tm="100000">
                                          <p:val>
                                            <p:strVal val="1+ppt_h/2"/>
                                          </p:val>
                                        </p:tav>
                                      </p:tavLst>
                                    </p:anim>
                                    <p:set>
                                      <p:cBhvr>
                                        <p:cTn id="365" dur="1" fill="hold">
                                          <p:stCondLst>
                                            <p:cond delay="499"/>
                                          </p:stCondLst>
                                        </p:cTn>
                                        <p:tgtEl>
                                          <p:spTgt spid="50"/>
                                        </p:tgtEl>
                                        <p:attrNameLst>
                                          <p:attrName>style.visibility</p:attrName>
                                        </p:attrNameLst>
                                      </p:cBhvr>
                                      <p:to>
                                        <p:strVal val="hidden"/>
                                      </p:to>
                                    </p:set>
                                  </p:childTnLst>
                                </p:cTn>
                              </p:par>
                            </p:childTnLst>
                          </p:cTn>
                        </p:par>
                        <p:par>
                          <p:cTn id="366" fill="hold">
                            <p:stCondLst>
                              <p:cond delay="9500"/>
                            </p:stCondLst>
                            <p:childTnLst>
                              <p:par>
                                <p:cTn id="367" presetID="2" presetClass="exit" presetSubtype="4" fill="hold" grpId="1" nodeType="afterEffect">
                                  <p:stCondLst>
                                    <p:cond delay="0"/>
                                  </p:stCondLst>
                                  <p:childTnLst>
                                    <p:anim calcmode="lin" valueType="num">
                                      <p:cBhvr additive="base">
                                        <p:cTn id="368" dur="500"/>
                                        <p:tgtEl>
                                          <p:spTgt spid="51"/>
                                        </p:tgtEl>
                                        <p:attrNameLst>
                                          <p:attrName>ppt_x</p:attrName>
                                        </p:attrNameLst>
                                      </p:cBhvr>
                                      <p:tavLst>
                                        <p:tav tm="0">
                                          <p:val>
                                            <p:strVal val="ppt_x"/>
                                          </p:val>
                                        </p:tav>
                                        <p:tav tm="100000">
                                          <p:val>
                                            <p:strVal val="ppt_x"/>
                                          </p:val>
                                        </p:tav>
                                      </p:tavLst>
                                    </p:anim>
                                    <p:anim calcmode="lin" valueType="num">
                                      <p:cBhvr additive="base">
                                        <p:cTn id="369" dur="500"/>
                                        <p:tgtEl>
                                          <p:spTgt spid="51"/>
                                        </p:tgtEl>
                                        <p:attrNameLst>
                                          <p:attrName>ppt_y</p:attrName>
                                        </p:attrNameLst>
                                      </p:cBhvr>
                                      <p:tavLst>
                                        <p:tav tm="0">
                                          <p:val>
                                            <p:strVal val="ppt_y"/>
                                          </p:val>
                                        </p:tav>
                                        <p:tav tm="100000">
                                          <p:val>
                                            <p:strVal val="1+ppt_h/2"/>
                                          </p:val>
                                        </p:tav>
                                      </p:tavLst>
                                    </p:anim>
                                    <p:set>
                                      <p:cBhvr>
                                        <p:cTn id="370" dur="1" fill="hold">
                                          <p:stCondLst>
                                            <p:cond delay="499"/>
                                          </p:stCondLst>
                                        </p:cTn>
                                        <p:tgtEl>
                                          <p:spTgt spid="51"/>
                                        </p:tgtEl>
                                        <p:attrNameLst>
                                          <p:attrName>style.visibility</p:attrName>
                                        </p:attrNameLst>
                                      </p:cBhvr>
                                      <p:to>
                                        <p:strVal val="hidden"/>
                                      </p:to>
                                    </p:set>
                                  </p:childTnLst>
                                </p:cTn>
                              </p:par>
                            </p:childTnLst>
                          </p:cTn>
                        </p:par>
                        <p:par>
                          <p:cTn id="371" fill="hold">
                            <p:stCondLst>
                              <p:cond delay="10000"/>
                            </p:stCondLst>
                            <p:childTnLst>
                              <p:par>
                                <p:cTn id="372" presetID="2" presetClass="exit" presetSubtype="4" fill="hold" grpId="1" nodeType="afterEffect">
                                  <p:stCondLst>
                                    <p:cond delay="0"/>
                                  </p:stCondLst>
                                  <p:childTnLst>
                                    <p:anim calcmode="lin" valueType="num">
                                      <p:cBhvr additive="base">
                                        <p:cTn id="373" dur="500"/>
                                        <p:tgtEl>
                                          <p:spTgt spid="52"/>
                                        </p:tgtEl>
                                        <p:attrNameLst>
                                          <p:attrName>ppt_x</p:attrName>
                                        </p:attrNameLst>
                                      </p:cBhvr>
                                      <p:tavLst>
                                        <p:tav tm="0">
                                          <p:val>
                                            <p:strVal val="ppt_x"/>
                                          </p:val>
                                        </p:tav>
                                        <p:tav tm="100000">
                                          <p:val>
                                            <p:strVal val="ppt_x"/>
                                          </p:val>
                                        </p:tav>
                                      </p:tavLst>
                                    </p:anim>
                                    <p:anim calcmode="lin" valueType="num">
                                      <p:cBhvr additive="base">
                                        <p:cTn id="374" dur="500"/>
                                        <p:tgtEl>
                                          <p:spTgt spid="52"/>
                                        </p:tgtEl>
                                        <p:attrNameLst>
                                          <p:attrName>ppt_y</p:attrName>
                                        </p:attrNameLst>
                                      </p:cBhvr>
                                      <p:tavLst>
                                        <p:tav tm="0">
                                          <p:val>
                                            <p:strVal val="ppt_y"/>
                                          </p:val>
                                        </p:tav>
                                        <p:tav tm="100000">
                                          <p:val>
                                            <p:strVal val="1+ppt_h/2"/>
                                          </p:val>
                                        </p:tav>
                                      </p:tavLst>
                                    </p:anim>
                                    <p:set>
                                      <p:cBhvr>
                                        <p:cTn id="375" dur="1" fill="hold">
                                          <p:stCondLst>
                                            <p:cond delay="499"/>
                                          </p:stCondLst>
                                        </p:cTn>
                                        <p:tgtEl>
                                          <p:spTgt spid="52"/>
                                        </p:tgtEl>
                                        <p:attrNameLst>
                                          <p:attrName>style.visibility</p:attrName>
                                        </p:attrNameLst>
                                      </p:cBhvr>
                                      <p:to>
                                        <p:strVal val="hidden"/>
                                      </p:to>
                                    </p:set>
                                  </p:childTnLst>
                                </p:cTn>
                              </p:par>
                            </p:childTnLst>
                          </p:cTn>
                        </p:par>
                        <p:par>
                          <p:cTn id="376" fill="hold">
                            <p:stCondLst>
                              <p:cond delay="10500"/>
                            </p:stCondLst>
                            <p:childTnLst>
                              <p:par>
                                <p:cTn id="377" presetID="2" presetClass="exit" presetSubtype="4" fill="hold" grpId="1" nodeType="afterEffect">
                                  <p:stCondLst>
                                    <p:cond delay="0"/>
                                  </p:stCondLst>
                                  <p:childTnLst>
                                    <p:anim calcmode="lin" valueType="num">
                                      <p:cBhvr additive="base">
                                        <p:cTn id="378" dur="500"/>
                                        <p:tgtEl>
                                          <p:spTgt spid="53"/>
                                        </p:tgtEl>
                                        <p:attrNameLst>
                                          <p:attrName>ppt_x</p:attrName>
                                        </p:attrNameLst>
                                      </p:cBhvr>
                                      <p:tavLst>
                                        <p:tav tm="0">
                                          <p:val>
                                            <p:strVal val="ppt_x"/>
                                          </p:val>
                                        </p:tav>
                                        <p:tav tm="100000">
                                          <p:val>
                                            <p:strVal val="ppt_x"/>
                                          </p:val>
                                        </p:tav>
                                      </p:tavLst>
                                    </p:anim>
                                    <p:anim calcmode="lin" valueType="num">
                                      <p:cBhvr additive="base">
                                        <p:cTn id="379" dur="500"/>
                                        <p:tgtEl>
                                          <p:spTgt spid="53"/>
                                        </p:tgtEl>
                                        <p:attrNameLst>
                                          <p:attrName>ppt_y</p:attrName>
                                        </p:attrNameLst>
                                      </p:cBhvr>
                                      <p:tavLst>
                                        <p:tav tm="0">
                                          <p:val>
                                            <p:strVal val="ppt_y"/>
                                          </p:val>
                                        </p:tav>
                                        <p:tav tm="100000">
                                          <p:val>
                                            <p:strVal val="1+ppt_h/2"/>
                                          </p:val>
                                        </p:tav>
                                      </p:tavLst>
                                    </p:anim>
                                    <p:set>
                                      <p:cBhvr>
                                        <p:cTn id="380" dur="1" fill="hold">
                                          <p:stCondLst>
                                            <p:cond delay="499"/>
                                          </p:stCondLst>
                                        </p:cTn>
                                        <p:tgtEl>
                                          <p:spTgt spid="53"/>
                                        </p:tgtEl>
                                        <p:attrNameLst>
                                          <p:attrName>style.visibility</p:attrName>
                                        </p:attrNameLst>
                                      </p:cBhvr>
                                      <p:to>
                                        <p:strVal val="hidden"/>
                                      </p:to>
                                    </p:set>
                                  </p:childTnLst>
                                </p:cTn>
                              </p:par>
                            </p:childTnLst>
                          </p:cTn>
                        </p:par>
                        <p:par>
                          <p:cTn id="381" fill="hold">
                            <p:stCondLst>
                              <p:cond delay="11000"/>
                            </p:stCondLst>
                            <p:childTnLst>
                              <p:par>
                                <p:cTn id="382" presetID="2" presetClass="exit" presetSubtype="4" fill="hold" grpId="1" nodeType="afterEffect">
                                  <p:stCondLst>
                                    <p:cond delay="0"/>
                                  </p:stCondLst>
                                  <p:childTnLst>
                                    <p:anim calcmode="lin" valueType="num">
                                      <p:cBhvr additive="base">
                                        <p:cTn id="383" dur="500"/>
                                        <p:tgtEl>
                                          <p:spTgt spid="54"/>
                                        </p:tgtEl>
                                        <p:attrNameLst>
                                          <p:attrName>ppt_x</p:attrName>
                                        </p:attrNameLst>
                                      </p:cBhvr>
                                      <p:tavLst>
                                        <p:tav tm="0">
                                          <p:val>
                                            <p:strVal val="ppt_x"/>
                                          </p:val>
                                        </p:tav>
                                        <p:tav tm="100000">
                                          <p:val>
                                            <p:strVal val="ppt_x"/>
                                          </p:val>
                                        </p:tav>
                                      </p:tavLst>
                                    </p:anim>
                                    <p:anim calcmode="lin" valueType="num">
                                      <p:cBhvr additive="base">
                                        <p:cTn id="384" dur="500"/>
                                        <p:tgtEl>
                                          <p:spTgt spid="54"/>
                                        </p:tgtEl>
                                        <p:attrNameLst>
                                          <p:attrName>ppt_y</p:attrName>
                                        </p:attrNameLst>
                                      </p:cBhvr>
                                      <p:tavLst>
                                        <p:tav tm="0">
                                          <p:val>
                                            <p:strVal val="ppt_y"/>
                                          </p:val>
                                        </p:tav>
                                        <p:tav tm="100000">
                                          <p:val>
                                            <p:strVal val="1+ppt_h/2"/>
                                          </p:val>
                                        </p:tav>
                                      </p:tavLst>
                                    </p:anim>
                                    <p:set>
                                      <p:cBhvr>
                                        <p:cTn id="385" dur="1" fill="hold">
                                          <p:stCondLst>
                                            <p:cond delay="499"/>
                                          </p:stCondLst>
                                        </p:cTn>
                                        <p:tgtEl>
                                          <p:spTgt spid="54"/>
                                        </p:tgtEl>
                                        <p:attrNameLst>
                                          <p:attrName>style.visibility</p:attrName>
                                        </p:attrNameLst>
                                      </p:cBhvr>
                                      <p:to>
                                        <p:strVal val="hidden"/>
                                      </p:to>
                                    </p:set>
                                  </p:childTnLst>
                                </p:cTn>
                              </p:par>
                            </p:childTnLst>
                          </p:cTn>
                        </p:par>
                        <p:par>
                          <p:cTn id="386" fill="hold">
                            <p:stCondLst>
                              <p:cond delay="11500"/>
                            </p:stCondLst>
                            <p:childTnLst>
                              <p:par>
                                <p:cTn id="387" presetID="2" presetClass="exit" presetSubtype="4" fill="hold" grpId="1" nodeType="afterEffect">
                                  <p:stCondLst>
                                    <p:cond delay="0"/>
                                  </p:stCondLst>
                                  <p:childTnLst>
                                    <p:anim calcmode="lin" valueType="num">
                                      <p:cBhvr additive="base">
                                        <p:cTn id="388" dur="500"/>
                                        <p:tgtEl>
                                          <p:spTgt spid="55"/>
                                        </p:tgtEl>
                                        <p:attrNameLst>
                                          <p:attrName>ppt_x</p:attrName>
                                        </p:attrNameLst>
                                      </p:cBhvr>
                                      <p:tavLst>
                                        <p:tav tm="0">
                                          <p:val>
                                            <p:strVal val="ppt_x"/>
                                          </p:val>
                                        </p:tav>
                                        <p:tav tm="100000">
                                          <p:val>
                                            <p:strVal val="ppt_x"/>
                                          </p:val>
                                        </p:tav>
                                      </p:tavLst>
                                    </p:anim>
                                    <p:anim calcmode="lin" valueType="num">
                                      <p:cBhvr additive="base">
                                        <p:cTn id="389" dur="500"/>
                                        <p:tgtEl>
                                          <p:spTgt spid="55"/>
                                        </p:tgtEl>
                                        <p:attrNameLst>
                                          <p:attrName>ppt_y</p:attrName>
                                        </p:attrNameLst>
                                      </p:cBhvr>
                                      <p:tavLst>
                                        <p:tav tm="0">
                                          <p:val>
                                            <p:strVal val="ppt_y"/>
                                          </p:val>
                                        </p:tav>
                                        <p:tav tm="100000">
                                          <p:val>
                                            <p:strVal val="1+ppt_h/2"/>
                                          </p:val>
                                        </p:tav>
                                      </p:tavLst>
                                    </p:anim>
                                    <p:set>
                                      <p:cBhvr>
                                        <p:cTn id="390" dur="1" fill="hold">
                                          <p:stCondLst>
                                            <p:cond delay="499"/>
                                          </p:stCondLst>
                                        </p:cTn>
                                        <p:tgtEl>
                                          <p:spTgt spid="55"/>
                                        </p:tgtEl>
                                        <p:attrNameLst>
                                          <p:attrName>style.visibility</p:attrName>
                                        </p:attrNameLst>
                                      </p:cBhvr>
                                      <p:to>
                                        <p:strVal val="hidden"/>
                                      </p:to>
                                    </p:set>
                                  </p:childTnLst>
                                </p:cTn>
                              </p:par>
                            </p:childTnLst>
                          </p:cTn>
                        </p:par>
                        <p:par>
                          <p:cTn id="391" fill="hold">
                            <p:stCondLst>
                              <p:cond delay="12000"/>
                            </p:stCondLst>
                            <p:childTnLst>
                              <p:par>
                                <p:cTn id="392" presetID="2" presetClass="exit" presetSubtype="4" fill="hold" grpId="1" nodeType="afterEffect">
                                  <p:stCondLst>
                                    <p:cond delay="0"/>
                                  </p:stCondLst>
                                  <p:childTnLst>
                                    <p:anim calcmode="lin" valueType="num">
                                      <p:cBhvr additive="base">
                                        <p:cTn id="393" dur="500"/>
                                        <p:tgtEl>
                                          <p:spTgt spid="56"/>
                                        </p:tgtEl>
                                        <p:attrNameLst>
                                          <p:attrName>ppt_x</p:attrName>
                                        </p:attrNameLst>
                                      </p:cBhvr>
                                      <p:tavLst>
                                        <p:tav tm="0">
                                          <p:val>
                                            <p:strVal val="ppt_x"/>
                                          </p:val>
                                        </p:tav>
                                        <p:tav tm="100000">
                                          <p:val>
                                            <p:strVal val="ppt_x"/>
                                          </p:val>
                                        </p:tav>
                                      </p:tavLst>
                                    </p:anim>
                                    <p:anim calcmode="lin" valueType="num">
                                      <p:cBhvr additive="base">
                                        <p:cTn id="394" dur="500"/>
                                        <p:tgtEl>
                                          <p:spTgt spid="56"/>
                                        </p:tgtEl>
                                        <p:attrNameLst>
                                          <p:attrName>ppt_y</p:attrName>
                                        </p:attrNameLst>
                                      </p:cBhvr>
                                      <p:tavLst>
                                        <p:tav tm="0">
                                          <p:val>
                                            <p:strVal val="ppt_y"/>
                                          </p:val>
                                        </p:tav>
                                        <p:tav tm="100000">
                                          <p:val>
                                            <p:strVal val="1+ppt_h/2"/>
                                          </p:val>
                                        </p:tav>
                                      </p:tavLst>
                                    </p:anim>
                                    <p:set>
                                      <p:cBhvr>
                                        <p:cTn id="395" dur="1" fill="hold">
                                          <p:stCondLst>
                                            <p:cond delay="499"/>
                                          </p:stCondLst>
                                        </p:cTn>
                                        <p:tgtEl>
                                          <p:spTgt spid="56"/>
                                        </p:tgtEl>
                                        <p:attrNameLst>
                                          <p:attrName>style.visibility</p:attrName>
                                        </p:attrNameLst>
                                      </p:cBhvr>
                                      <p:to>
                                        <p:strVal val="hidden"/>
                                      </p:to>
                                    </p:set>
                                  </p:childTnLst>
                                </p:cTn>
                              </p:par>
                            </p:childTnLst>
                          </p:cTn>
                        </p:par>
                        <p:par>
                          <p:cTn id="396" fill="hold">
                            <p:stCondLst>
                              <p:cond delay="12500"/>
                            </p:stCondLst>
                            <p:childTnLst>
                              <p:par>
                                <p:cTn id="397" presetID="2" presetClass="exit" presetSubtype="4" fill="hold" grpId="1" nodeType="afterEffect">
                                  <p:stCondLst>
                                    <p:cond delay="0"/>
                                  </p:stCondLst>
                                  <p:childTnLst>
                                    <p:anim calcmode="lin" valueType="num">
                                      <p:cBhvr additive="base">
                                        <p:cTn id="398" dur="500"/>
                                        <p:tgtEl>
                                          <p:spTgt spid="57"/>
                                        </p:tgtEl>
                                        <p:attrNameLst>
                                          <p:attrName>ppt_x</p:attrName>
                                        </p:attrNameLst>
                                      </p:cBhvr>
                                      <p:tavLst>
                                        <p:tav tm="0">
                                          <p:val>
                                            <p:strVal val="ppt_x"/>
                                          </p:val>
                                        </p:tav>
                                        <p:tav tm="100000">
                                          <p:val>
                                            <p:strVal val="ppt_x"/>
                                          </p:val>
                                        </p:tav>
                                      </p:tavLst>
                                    </p:anim>
                                    <p:anim calcmode="lin" valueType="num">
                                      <p:cBhvr additive="base">
                                        <p:cTn id="399" dur="500"/>
                                        <p:tgtEl>
                                          <p:spTgt spid="57"/>
                                        </p:tgtEl>
                                        <p:attrNameLst>
                                          <p:attrName>ppt_y</p:attrName>
                                        </p:attrNameLst>
                                      </p:cBhvr>
                                      <p:tavLst>
                                        <p:tav tm="0">
                                          <p:val>
                                            <p:strVal val="ppt_y"/>
                                          </p:val>
                                        </p:tav>
                                        <p:tav tm="100000">
                                          <p:val>
                                            <p:strVal val="1+ppt_h/2"/>
                                          </p:val>
                                        </p:tav>
                                      </p:tavLst>
                                    </p:anim>
                                    <p:set>
                                      <p:cBhvr>
                                        <p:cTn id="400" dur="1" fill="hold">
                                          <p:stCondLst>
                                            <p:cond delay="499"/>
                                          </p:stCondLst>
                                        </p:cTn>
                                        <p:tgtEl>
                                          <p:spTgt spid="57"/>
                                        </p:tgtEl>
                                        <p:attrNameLst>
                                          <p:attrName>style.visibility</p:attrName>
                                        </p:attrNameLst>
                                      </p:cBhvr>
                                      <p:to>
                                        <p:strVal val="hidden"/>
                                      </p:to>
                                    </p:set>
                                  </p:childTnLst>
                                </p:cTn>
                              </p:par>
                            </p:childTnLst>
                          </p:cTn>
                        </p:par>
                      </p:childTnLst>
                    </p:cTn>
                  </p:par>
                  <p:par>
                    <p:cTn id="401" fill="hold">
                      <p:stCondLst>
                        <p:cond delay="indefinite"/>
                      </p:stCondLst>
                      <p:childTnLst>
                        <p:par>
                          <p:cTn id="402" fill="hold">
                            <p:stCondLst>
                              <p:cond delay="0"/>
                            </p:stCondLst>
                            <p:childTnLst>
                              <p:par>
                                <p:cTn id="403" presetID="2" presetClass="entr" presetSubtype="2" fill="hold" grpId="0" nodeType="clickEffect">
                                  <p:stCondLst>
                                    <p:cond delay="0"/>
                                  </p:stCondLst>
                                  <p:childTnLst>
                                    <p:set>
                                      <p:cBhvr>
                                        <p:cTn id="404" dur="1" fill="hold">
                                          <p:stCondLst>
                                            <p:cond delay="0"/>
                                          </p:stCondLst>
                                        </p:cTn>
                                        <p:tgtEl>
                                          <p:spTgt spid="58"/>
                                        </p:tgtEl>
                                        <p:attrNameLst>
                                          <p:attrName>style.visibility</p:attrName>
                                        </p:attrNameLst>
                                      </p:cBhvr>
                                      <p:to>
                                        <p:strVal val="visible"/>
                                      </p:to>
                                    </p:set>
                                    <p:anim calcmode="lin" valueType="num">
                                      <p:cBhvr additive="base">
                                        <p:cTn id="405" dur="500" fill="hold"/>
                                        <p:tgtEl>
                                          <p:spTgt spid="58"/>
                                        </p:tgtEl>
                                        <p:attrNameLst>
                                          <p:attrName>ppt_x</p:attrName>
                                        </p:attrNameLst>
                                      </p:cBhvr>
                                      <p:tavLst>
                                        <p:tav tm="0">
                                          <p:val>
                                            <p:strVal val="1+#ppt_w/2"/>
                                          </p:val>
                                        </p:tav>
                                        <p:tav tm="100000">
                                          <p:val>
                                            <p:strVal val="#ppt_x"/>
                                          </p:val>
                                        </p:tav>
                                      </p:tavLst>
                                    </p:anim>
                                    <p:anim calcmode="lin" valueType="num">
                                      <p:cBhvr additive="base">
                                        <p:cTn id="406"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07" fill="hold">
                      <p:stCondLst>
                        <p:cond delay="indefinite"/>
                      </p:stCondLst>
                      <p:childTnLst>
                        <p:par>
                          <p:cTn id="408" fill="hold">
                            <p:stCondLst>
                              <p:cond delay="0"/>
                            </p:stCondLst>
                            <p:childTnLst>
                              <p:par>
                                <p:cTn id="409" presetID="2" presetClass="entr" presetSubtype="2" fill="hold" grpId="0" nodeType="clickEffect">
                                  <p:stCondLst>
                                    <p:cond delay="0"/>
                                  </p:stCondLst>
                                  <p:childTnLst>
                                    <p:set>
                                      <p:cBhvr>
                                        <p:cTn id="410" dur="1" fill="hold">
                                          <p:stCondLst>
                                            <p:cond delay="0"/>
                                          </p:stCondLst>
                                        </p:cTn>
                                        <p:tgtEl>
                                          <p:spTgt spid="59"/>
                                        </p:tgtEl>
                                        <p:attrNameLst>
                                          <p:attrName>style.visibility</p:attrName>
                                        </p:attrNameLst>
                                      </p:cBhvr>
                                      <p:to>
                                        <p:strVal val="visible"/>
                                      </p:to>
                                    </p:set>
                                    <p:anim calcmode="lin" valueType="num">
                                      <p:cBhvr additive="base">
                                        <p:cTn id="411" dur="500" fill="hold"/>
                                        <p:tgtEl>
                                          <p:spTgt spid="59"/>
                                        </p:tgtEl>
                                        <p:attrNameLst>
                                          <p:attrName>ppt_x</p:attrName>
                                        </p:attrNameLst>
                                      </p:cBhvr>
                                      <p:tavLst>
                                        <p:tav tm="0">
                                          <p:val>
                                            <p:strVal val="1+#ppt_w/2"/>
                                          </p:val>
                                        </p:tav>
                                        <p:tav tm="100000">
                                          <p:val>
                                            <p:strVal val="#ppt_x"/>
                                          </p:val>
                                        </p:tav>
                                      </p:tavLst>
                                    </p:anim>
                                    <p:anim calcmode="lin" valueType="num">
                                      <p:cBhvr additive="base">
                                        <p:cTn id="412"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413" fill="hold">
                      <p:stCondLst>
                        <p:cond delay="indefinite"/>
                      </p:stCondLst>
                      <p:childTnLst>
                        <p:par>
                          <p:cTn id="414" fill="hold">
                            <p:stCondLst>
                              <p:cond delay="0"/>
                            </p:stCondLst>
                            <p:childTnLst>
                              <p:par>
                                <p:cTn id="415" presetID="2" presetClass="entr" presetSubtype="2" fill="hold" grpId="0" nodeType="clickEffect">
                                  <p:stCondLst>
                                    <p:cond delay="0"/>
                                  </p:stCondLst>
                                  <p:childTnLst>
                                    <p:set>
                                      <p:cBhvr>
                                        <p:cTn id="416" dur="1" fill="hold">
                                          <p:stCondLst>
                                            <p:cond delay="0"/>
                                          </p:stCondLst>
                                        </p:cTn>
                                        <p:tgtEl>
                                          <p:spTgt spid="60"/>
                                        </p:tgtEl>
                                        <p:attrNameLst>
                                          <p:attrName>style.visibility</p:attrName>
                                        </p:attrNameLst>
                                      </p:cBhvr>
                                      <p:to>
                                        <p:strVal val="visible"/>
                                      </p:to>
                                    </p:set>
                                    <p:anim calcmode="lin" valueType="num">
                                      <p:cBhvr additive="base">
                                        <p:cTn id="417" dur="500" fill="hold"/>
                                        <p:tgtEl>
                                          <p:spTgt spid="60"/>
                                        </p:tgtEl>
                                        <p:attrNameLst>
                                          <p:attrName>ppt_x</p:attrName>
                                        </p:attrNameLst>
                                      </p:cBhvr>
                                      <p:tavLst>
                                        <p:tav tm="0">
                                          <p:val>
                                            <p:strVal val="1+#ppt_w/2"/>
                                          </p:val>
                                        </p:tav>
                                        <p:tav tm="100000">
                                          <p:val>
                                            <p:strVal val="#ppt_x"/>
                                          </p:val>
                                        </p:tav>
                                      </p:tavLst>
                                    </p:anim>
                                    <p:anim calcmode="lin" valueType="num">
                                      <p:cBhvr additive="base">
                                        <p:cTn id="418"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419" fill="hold">
                      <p:stCondLst>
                        <p:cond delay="indefinite"/>
                      </p:stCondLst>
                      <p:childTnLst>
                        <p:par>
                          <p:cTn id="420" fill="hold">
                            <p:stCondLst>
                              <p:cond delay="0"/>
                            </p:stCondLst>
                            <p:childTnLst>
                              <p:par>
                                <p:cTn id="421" presetID="2" presetClass="entr" presetSubtype="2" fill="hold" grpId="0" nodeType="clickEffect">
                                  <p:stCondLst>
                                    <p:cond delay="0"/>
                                  </p:stCondLst>
                                  <p:childTnLst>
                                    <p:set>
                                      <p:cBhvr>
                                        <p:cTn id="422" dur="1" fill="hold">
                                          <p:stCondLst>
                                            <p:cond delay="0"/>
                                          </p:stCondLst>
                                        </p:cTn>
                                        <p:tgtEl>
                                          <p:spTgt spid="61"/>
                                        </p:tgtEl>
                                        <p:attrNameLst>
                                          <p:attrName>style.visibility</p:attrName>
                                        </p:attrNameLst>
                                      </p:cBhvr>
                                      <p:to>
                                        <p:strVal val="visible"/>
                                      </p:to>
                                    </p:set>
                                    <p:anim calcmode="lin" valueType="num">
                                      <p:cBhvr additive="base">
                                        <p:cTn id="423" dur="500" fill="hold"/>
                                        <p:tgtEl>
                                          <p:spTgt spid="61"/>
                                        </p:tgtEl>
                                        <p:attrNameLst>
                                          <p:attrName>ppt_x</p:attrName>
                                        </p:attrNameLst>
                                      </p:cBhvr>
                                      <p:tavLst>
                                        <p:tav tm="0">
                                          <p:val>
                                            <p:strVal val="1+#ppt_w/2"/>
                                          </p:val>
                                        </p:tav>
                                        <p:tav tm="100000">
                                          <p:val>
                                            <p:strVal val="#ppt_x"/>
                                          </p:val>
                                        </p:tav>
                                      </p:tavLst>
                                    </p:anim>
                                    <p:anim calcmode="lin" valueType="num">
                                      <p:cBhvr additive="base">
                                        <p:cTn id="424"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425" fill="hold">
                      <p:stCondLst>
                        <p:cond delay="indefinite"/>
                      </p:stCondLst>
                      <p:childTnLst>
                        <p:par>
                          <p:cTn id="426" fill="hold">
                            <p:stCondLst>
                              <p:cond delay="0"/>
                            </p:stCondLst>
                            <p:childTnLst>
                              <p:par>
                                <p:cTn id="427" presetID="2" presetClass="exit" presetSubtype="4" fill="hold" grpId="1" nodeType="clickEffect">
                                  <p:stCondLst>
                                    <p:cond delay="0"/>
                                  </p:stCondLst>
                                  <p:childTnLst>
                                    <p:anim calcmode="lin" valueType="num">
                                      <p:cBhvr additive="base">
                                        <p:cTn id="428" dur="500"/>
                                        <p:tgtEl>
                                          <p:spTgt spid="58"/>
                                        </p:tgtEl>
                                        <p:attrNameLst>
                                          <p:attrName>ppt_x</p:attrName>
                                        </p:attrNameLst>
                                      </p:cBhvr>
                                      <p:tavLst>
                                        <p:tav tm="0">
                                          <p:val>
                                            <p:strVal val="ppt_x"/>
                                          </p:val>
                                        </p:tav>
                                        <p:tav tm="100000">
                                          <p:val>
                                            <p:strVal val="ppt_x"/>
                                          </p:val>
                                        </p:tav>
                                      </p:tavLst>
                                    </p:anim>
                                    <p:anim calcmode="lin" valueType="num">
                                      <p:cBhvr additive="base">
                                        <p:cTn id="429" dur="500"/>
                                        <p:tgtEl>
                                          <p:spTgt spid="58"/>
                                        </p:tgtEl>
                                        <p:attrNameLst>
                                          <p:attrName>ppt_y</p:attrName>
                                        </p:attrNameLst>
                                      </p:cBhvr>
                                      <p:tavLst>
                                        <p:tav tm="0">
                                          <p:val>
                                            <p:strVal val="ppt_y"/>
                                          </p:val>
                                        </p:tav>
                                        <p:tav tm="100000">
                                          <p:val>
                                            <p:strVal val="1+ppt_h/2"/>
                                          </p:val>
                                        </p:tav>
                                      </p:tavLst>
                                    </p:anim>
                                    <p:set>
                                      <p:cBhvr>
                                        <p:cTn id="430" dur="1" fill="hold">
                                          <p:stCondLst>
                                            <p:cond delay="499"/>
                                          </p:stCondLst>
                                        </p:cTn>
                                        <p:tgtEl>
                                          <p:spTgt spid="58"/>
                                        </p:tgtEl>
                                        <p:attrNameLst>
                                          <p:attrName>style.visibility</p:attrName>
                                        </p:attrNameLst>
                                      </p:cBhvr>
                                      <p:to>
                                        <p:strVal val="hidden"/>
                                      </p:to>
                                    </p:set>
                                  </p:childTnLst>
                                </p:cTn>
                              </p:par>
                            </p:childTnLst>
                          </p:cTn>
                        </p:par>
                        <p:par>
                          <p:cTn id="431" fill="hold">
                            <p:stCondLst>
                              <p:cond delay="500"/>
                            </p:stCondLst>
                            <p:childTnLst>
                              <p:par>
                                <p:cTn id="432" presetID="2" presetClass="exit" presetSubtype="4" fill="hold" grpId="1" nodeType="afterEffect">
                                  <p:stCondLst>
                                    <p:cond delay="0"/>
                                  </p:stCondLst>
                                  <p:childTnLst>
                                    <p:anim calcmode="lin" valueType="num">
                                      <p:cBhvr additive="base">
                                        <p:cTn id="433" dur="500"/>
                                        <p:tgtEl>
                                          <p:spTgt spid="59"/>
                                        </p:tgtEl>
                                        <p:attrNameLst>
                                          <p:attrName>ppt_x</p:attrName>
                                        </p:attrNameLst>
                                      </p:cBhvr>
                                      <p:tavLst>
                                        <p:tav tm="0">
                                          <p:val>
                                            <p:strVal val="ppt_x"/>
                                          </p:val>
                                        </p:tav>
                                        <p:tav tm="100000">
                                          <p:val>
                                            <p:strVal val="ppt_x"/>
                                          </p:val>
                                        </p:tav>
                                      </p:tavLst>
                                    </p:anim>
                                    <p:anim calcmode="lin" valueType="num">
                                      <p:cBhvr additive="base">
                                        <p:cTn id="434" dur="500"/>
                                        <p:tgtEl>
                                          <p:spTgt spid="59"/>
                                        </p:tgtEl>
                                        <p:attrNameLst>
                                          <p:attrName>ppt_y</p:attrName>
                                        </p:attrNameLst>
                                      </p:cBhvr>
                                      <p:tavLst>
                                        <p:tav tm="0">
                                          <p:val>
                                            <p:strVal val="ppt_y"/>
                                          </p:val>
                                        </p:tav>
                                        <p:tav tm="100000">
                                          <p:val>
                                            <p:strVal val="1+ppt_h/2"/>
                                          </p:val>
                                        </p:tav>
                                      </p:tavLst>
                                    </p:anim>
                                    <p:set>
                                      <p:cBhvr>
                                        <p:cTn id="435" dur="1" fill="hold">
                                          <p:stCondLst>
                                            <p:cond delay="499"/>
                                          </p:stCondLst>
                                        </p:cTn>
                                        <p:tgtEl>
                                          <p:spTgt spid="59"/>
                                        </p:tgtEl>
                                        <p:attrNameLst>
                                          <p:attrName>style.visibility</p:attrName>
                                        </p:attrNameLst>
                                      </p:cBhvr>
                                      <p:to>
                                        <p:strVal val="hidden"/>
                                      </p:to>
                                    </p:set>
                                  </p:childTnLst>
                                </p:cTn>
                              </p:par>
                            </p:childTnLst>
                          </p:cTn>
                        </p:par>
                        <p:par>
                          <p:cTn id="436" fill="hold">
                            <p:stCondLst>
                              <p:cond delay="1000"/>
                            </p:stCondLst>
                            <p:childTnLst>
                              <p:par>
                                <p:cTn id="437" presetID="2" presetClass="exit" presetSubtype="4" fill="hold" grpId="1" nodeType="afterEffect">
                                  <p:stCondLst>
                                    <p:cond delay="0"/>
                                  </p:stCondLst>
                                  <p:childTnLst>
                                    <p:anim calcmode="lin" valueType="num">
                                      <p:cBhvr additive="base">
                                        <p:cTn id="438" dur="500"/>
                                        <p:tgtEl>
                                          <p:spTgt spid="60"/>
                                        </p:tgtEl>
                                        <p:attrNameLst>
                                          <p:attrName>ppt_x</p:attrName>
                                        </p:attrNameLst>
                                      </p:cBhvr>
                                      <p:tavLst>
                                        <p:tav tm="0">
                                          <p:val>
                                            <p:strVal val="ppt_x"/>
                                          </p:val>
                                        </p:tav>
                                        <p:tav tm="100000">
                                          <p:val>
                                            <p:strVal val="ppt_x"/>
                                          </p:val>
                                        </p:tav>
                                      </p:tavLst>
                                    </p:anim>
                                    <p:anim calcmode="lin" valueType="num">
                                      <p:cBhvr additive="base">
                                        <p:cTn id="439" dur="500"/>
                                        <p:tgtEl>
                                          <p:spTgt spid="60"/>
                                        </p:tgtEl>
                                        <p:attrNameLst>
                                          <p:attrName>ppt_y</p:attrName>
                                        </p:attrNameLst>
                                      </p:cBhvr>
                                      <p:tavLst>
                                        <p:tav tm="0">
                                          <p:val>
                                            <p:strVal val="ppt_y"/>
                                          </p:val>
                                        </p:tav>
                                        <p:tav tm="100000">
                                          <p:val>
                                            <p:strVal val="1+ppt_h/2"/>
                                          </p:val>
                                        </p:tav>
                                      </p:tavLst>
                                    </p:anim>
                                    <p:set>
                                      <p:cBhvr>
                                        <p:cTn id="440" dur="1" fill="hold">
                                          <p:stCondLst>
                                            <p:cond delay="499"/>
                                          </p:stCondLst>
                                        </p:cTn>
                                        <p:tgtEl>
                                          <p:spTgt spid="60"/>
                                        </p:tgtEl>
                                        <p:attrNameLst>
                                          <p:attrName>style.visibility</p:attrName>
                                        </p:attrNameLst>
                                      </p:cBhvr>
                                      <p:to>
                                        <p:strVal val="hidden"/>
                                      </p:to>
                                    </p:set>
                                  </p:childTnLst>
                                </p:cTn>
                              </p:par>
                            </p:childTnLst>
                          </p:cTn>
                        </p:par>
                        <p:par>
                          <p:cTn id="441" fill="hold">
                            <p:stCondLst>
                              <p:cond delay="1500"/>
                            </p:stCondLst>
                            <p:childTnLst>
                              <p:par>
                                <p:cTn id="442" presetID="2" presetClass="exit" presetSubtype="4" fill="hold" grpId="1" nodeType="afterEffect">
                                  <p:stCondLst>
                                    <p:cond delay="0"/>
                                  </p:stCondLst>
                                  <p:childTnLst>
                                    <p:anim calcmode="lin" valueType="num">
                                      <p:cBhvr additive="base">
                                        <p:cTn id="443" dur="500"/>
                                        <p:tgtEl>
                                          <p:spTgt spid="61"/>
                                        </p:tgtEl>
                                        <p:attrNameLst>
                                          <p:attrName>ppt_x</p:attrName>
                                        </p:attrNameLst>
                                      </p:cBhvr>
                                      <p:tavLst>
                                        <p:tav tm="0">
                                          <p:val>
                                            <p:strVal val="ppt_x"/>
                                          </p:val>
                                        </p:tav>
                                        <p:tav tm="100000">
                                          <p:val>
                                            <p:strVal val="ppt_x"/>
                                          </p:val>
                                        </p:tav>
                                      </p:tavLst>
                                    </p:anim>
                                    <p:anim calcmode="lin" valueType="num">
                                      <p:cBhvr additive="base">
                                        <p:cTn id="444" dur="500"/>
                                        <p:tgtEl>
                                          <p:spTgt spid="61"/>
                                        </p:tgtEl>
                                        <p:attrNameLst>
                                          <p:attrName>ppt_y</p:attrName>
                                        </p:attrNameLst>
                                      </p:cBhvr>
                                      <p:tavLst>
                                        <p:tav tm="0">
                                          <p:val>
                                            <p:strVal val="ppt_y"/>
                                          </p:val>
                                        </p:tav>
                                        <p:tav tm="100000">
                                          <p:val>
                                            <p:strVal val="1+ppt_h/2"/>
                                          </p:val>
                                        </p:tav>
                                      </p:tavLst>
                                    </p:anim>
                                    <p:set>
                                      <p:cBhvr>
                                        <p:cTn id="445" dur="1" fill="hold">
                                          <p:stCondLst>
                                            <p:cond delay="499"/>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P spid="56" grpId="0" animBg="1"/>
      <p:bldP spid="56" grpId="1" animBg="1"/>
      <p:bldP spid="57" grpId="0" animBg="1"/>
      <p:bldP spid="57" grpId="1" animBg="1"/>
      <p:bldP spid="58" grpId="0" animBg="1"/>
      <p:bldP spid="58" grpId="1" animBg="1"/>
      <p:bldP spid="59" grpId="0" animBg="1"/>
      <p:bldP spid="59" grpId="1" animBg="1"/>
      <p:bldP spid="60" grpId="0" animBg="1"/>
      <p:bldP spid="60" grpId="1" animBg="1"/>
      <p:bldP spid="61" grpId="0" animBg="1"/>
      <p:bldP spid="6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80599899-49BE-43FF-8885-67CEF2C6D858}"/>
              </a:ext>
            </a:extLst>
          </p:cNvPr>
          <p:cNvSpPr/>
          <p:nvPr/>
        </p:nvSpPr>
        <p:spPr>
          <a:xfrm>
            <a:off x="0" y="857250"/>
            <a:ext cx="9144000" cy="5143500"/>
          </a:xfrm>
          <a:prstGeom prst="rect">
            <a:avLst/>
          </a:prstGeom>
          <a:solidFill>
            <a:srgbClr val="28283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Impact" charset="0"/>
                <a:ea typeface="微软雅黑" charset="-122"/>
                <a:cs typeface="微软雅黑" charset="-122"/>
              </a:defRPr>
            </a:lvl1pPr>
            <a:lvl2pPr marL="742950" indent="-285750">
              <a:defRPr>
                <a:solidFill>
                  <a:schemeClr val="tx1"/>
                </a:solidFill>
                <a:latin typeface="Impact" charset="0"/>
                <a:ea typeface="微软雅黑" charset="-122"/>
                <a:cs typeface="微软雅黑" charset="-122"/>
              </a:defRPr>
            </a:lvl2pPr>
            <a:lvl3pPr marL="1143000" indent="-228600">
              <a:defRPr>
                <a:solidFill>
                  <a:schemeClr val="tx1"/>
                </a:solidFill>
                <a:latin typeface="Impact" charset="0"/>
                <a:ea typeface="微软雅黑" charset="-122"/>
                <a:cs typeface="微软雅黑" charset="-122"/>
              </a:defRPr>
            </a:lvl3pPr>
            <a:lvl4pPr marL="1600200" indent="-228600">
              <a:defRPr>
                <a:solidFill>
                  <a:schemeClr val="tx1"/>
                </a:solidFill>
                <a:latin typeface="Impact" charset="0"/>
                <a:ea typeface="微软雅黑" charset="-122"/>
                <a:cs typeface="微软雅黑" charset="-122"/>
              </a:defRPr>
            </a:lvl4pPr>
            <a:lvl5pPr marL="2057400" indent="-228600">
              <a:defRPr>
                <a:solidFill>
                  <a:schemeClr val="tx1"/>
                </a:solidFill>
                <a:latin typeface="Impact" charset="0"/>
                <a:ea typeface="微软雅黑" charset="-122"/>
                <a:cs typeface="微软雅黑" charset="-122"/>
              </a:defRPr>
            </a:lvl5pPr>
            <a:lvl6pPr marL="2514600" indent="-228600" eaLnBrk="0" fontAlgn="base" hangingPunct="0">
              <a:spcBef>
                <a:spcPct val="0"/>
              </a:spcBef>
              <a:spcAft>
                <a:spcPct val="0"/>
              </a:spcAft>
              <a:defRPr>
                <a:solidFill>
                  <a:schemeClr val="tx1"/>
                </a:solidFill>
                <a:latin typeface="Impact" charset="0"/>
                <a:ea typeface="微软雅黑" charset="-122"/>
                <a:cs typeface="微软雅黑" charset="-122"/>
              </a:defRPr>
            </a:lvl6pPr>
            <a:lvl7pPr marL="2971800" indent="-228600" eaLnBrk="0" fontAlgn="base" hangingPunct="0">
              <a:spcBef>
                <a:spcPct val="0"/>
              </a:spcBef>
              <a:spcAft>
                <a:spcPct val="0"/>
              </a:spcAft>
              <a:defRPr>
                <a:solidFill>
                  <a:schemeClr val="tx1"/>
                </a:solidFill>
                <a:latin typeface="Impact" charset="0"/>
                <a:ea typeface="微软雅黑" charset="-122"/>
                <a:cs typeface="微软雅黑" charset="-122"/>
              </a:defRPr>
            </a:lvl7pPr>
            <a:lvl8pPr marL="3429000" indent="-228600" eaLnBrk="0" fontAlgn="base" hangingPunct="0">
              <a:spcBef>
                <a:spcPct val="0"/>
              </a:spcBef>
              <a:spcAft>
                <a:spcPct val="0"/>
              </a:spcAft>
              <a:defRPr>
                <a:solidFill>
                  <a:schemeClr val="tx1"/>
                </a:solidFill>
                <a:latin typeface="Impact" charset="0"/>
                <a:ea typeface="微软雅黑" charset="-122"/>
                <a:cs typeface="微软雅黑" charset="-122"/>
              </a:defRPr>
            </a:lvl8pPr>
            <a:lvl9pPr marL="3886200" indent="-228600" eaLnBrk="0" fontAlgn="base" hangingPunct="0">
              <a:spcBef>
                <a:spcPct val="0"/>
              </a:spcBef>
              <a:spcAft>
                <a:spcPct val="0"/>
              </a:spcAft>
              <a:defRPr>
                <a:solidFill>
                  <a:schemeClr val="tx1"/>
                </a:solidFill>
                <a:latin typeface="Impact" charset="0"/>
                <a:ea typeface="微软雅黑" charset="-122"/>
                <a:cs typeface="微软雅黑" charset="-122"/>
              </a:defRPr>
            </a:lvl9pPr>
          </a:lstStyle>
          <a:p>
            <a:pPr algn="ctr" eaLnBrk="1" hangingPunct="1">
              <a:defRPr/>
            </a:pPr>
            <a:endParaRPr lang="zh-CN" altLang="en-US" sz="1350">
              <a:solidFill>
                <a:srgbClr val="FFFFFF"/>
              </a:solidFill>
            </a:endParaRPr>
          </a:p>
        </p:txBody>
      </p:sp>
      <p:sp>
        <p:nvSpPr>
          <p:cNvPr id="13" name="文本框 15">
            <a:extLst>
              <a:ext uri="{FF2B5EF4-FFF2-40B4-BE49-F238E27FC236}">
                <a16:creationId xmlns:a16="http://schemas.microsoft.com/office/drawing/2014/main" id="{8D5BED57-214A-4E94-A852-313A7F93D91D}"/>
              </a:ext>
            </a:extLst>
          </p:cNvPr>
          <p:cNvSpPr txBox="1">
            <a:spLocks noChangeArrowheads="1"/>
          </p:cNvSpPr>
          <p:nvPr/>
        </p:nvSpPr>
        <p:spPr bwMode="auto">
          <a:xfrm>
            <a:off x="6417733" y="1008834"/>
            <a:ext cx="27262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eaLnBrk="1" hangingPunct="1"/>
            <a:r>
              <a:rPr lang="en-US" altLang="zh-CN" sz="1500" b="1" dirty="0">
                <a:solidFill>
                  <a:schemeClr val="accent6">
                    <a:lumMod val="20000"/>
                    <a:lumOff val="80000"/>
                  </a:schemeClr>
                </a:solidFill>
                <a:latin typeface="微软雅黑" panose="020B0503020204020204" pitchFamily="34" charset="-122"/>
              </a:rPr>
              <a:t>3.1 </a:t>
            </a:r>
            <a:r>
              <a:rPr lang="zh-CN" altLang="en-US" sz="1500" b="1" dirty="0">
                <a:solidFill>
                  <a:schemeClr val="accent6">
                    <a:lumMod val="20000"/>
                    <a:lumOff val="80000"/>
                  </a:schemeClr>
                </a:solidFill>
                <a:latin typeface="微软雅黑" panose="020B0503020204020204" pitchFamily="34" charset="-122"/>
              </a:rPr>
              <a:t>识读无洞口内墙板详图</a:t>
            </a:r>
            <a:endParaRPr lang="zh-CN" altLang="zh-CN" sz="1500" b="1" dirty="0">
              <a:solidFill>
                <a:schemeClr val="accent6">
                  <a:lumMod val="20000"/>
                  <a:lumOff val="80000"/>
                </a:schemeClr>
              </a:solidFill>
              <a:latin typeface="微软雅黑" panose="020B0503020204020204" pitchFamily="34" charset="-122"/>
            </a:endParaRPr>
          </a:p>
        </p:txBody>
      </p:sp>
      <p:sp>
        <p:nvSpPr>
          <p:cNvPr id="16" name="文本框 15">
            <a:extLst>
              <a:ext uri="{FF2B5EF4-FFF2-40B4-BE49-F238E27FC236}">
                <a16:creationId xmlns:a16="http://schemas.microsoft.com/office/drawing/2014/main" id="{422D64D3-BFC6-416C-B9E6-4752FF351B69}"/>
              </a:ext>
            </a:extLst>
          </p:cNvPr>
          <p:cNvSpPr txBox="1">
            <a:spLocks noChangeArrowheads="1"/>
          </p:cNvSpPr>
          <p:nvPr/>
        </p:nvSpPr>
        <p:spPr bwMode="auto">
          <a:xfrm>
            <a:off x="414976" y="1918187"/>
            <a:ext cx="3793169" cy="3512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pPr>
              <a:lnSpc>
                <a:spcPct val="150000"/>
              </a:lnSpc>
            </a:pPr>
            <a:r>
              <a:rPr lang="en-US" altLang="zh-CN" sz="1500" dirty="0">
                <a:solidFill>
                  <a:schemeClr val="accent5">
                    <a:lumMod val="40000"/>
                    <a:lumOff val="60000"/>
                  </a:schemeClr>
                </a:solidFill>
              </a:rPr>
              <a:t>           </a:t>
            </a:r>
            <a:r>
              <a:rPr lang="zh-CN" altLang="zh-CN" sz="1500" dirty="0">
                <a:solidFill>
                  <a:schemeClr val="accent5">
                    <a:lumMod val="40000"/>
                    <a:lumOff val="60000"/>
                  </a:schemeClr>
                </a:solidFill>
              </a:rPr>
              <a:t>低区和中区预埋电气线盒一般向下连接预埋线管，线盒预埋位置预制墙板下部需预留线路连接槽口。连接槽口尺寸：</a:t>
            </a:r>
            <a:r>
              <a:rPr lang="en-US" altLang="zh-CN" sz="1500" dirty="0">
                <a:solidFill>
                  <a:schemeClr val="accent5">
                    <a:lumMod val="40000"/>
                    <a:lumOff val="60000"/>
                  </a:schemeClr>
                </a:solidFill>
              </a:rPr>
              <a:t>130mm×90mm×200mm</a:t>
            </a:r>
            <a:r>
              <a:rPr lang="zh-CN" altLang="zh-CN" sz="1500" dirty="0">
                <a:solidFill>
                  <a:schemeClr val="accent5">
                    <a:lumMod val="40000"/>
                    <a:lumOff val="60000"/>
                  </a:schemeClr>
                </a:solidFill>
              </a:rPr>
              <a:t>（墙宽方向</a:t>
            </a:r>
            <a:r>
              <a:rPr lang="en-US" altLang="zh-CN" sz="1500" dirty="0">
                <a:solidFill>
                  <a:schemeClr val="accent5">
                    <a:lumMod val="40000"/>
                    <a:lumOff val="60000"/>
                  </a:schemeClr>
                </a:solidFill>
              </a:rPr>
              <a:t>×</a:t>
            </a:r>
            <a:r>
              <a:rPr lang="zh-CN" altLang="zh-CN" sz="1500" dirty="0">
                <a:solidFill>
                  <a:schemeClr val="accent5">
                    <a:lumMod val="40000"/>
                    <a:lumOff val="60000"/>
                  </a:schemeClr>
                </a:solidFill>
              </a:rPr>
              <a:t>墙厚方向</a:t>
            </a:r>
            <a:r>
              <a:rPr lang="en-US" altLang="zh-CN" sz="1500" dirty="0">
                <a:solidFill>
                  <a:schemeClr val="accent5">
                    <a:lumMod val="40000"/>
                    <a:lumOff val="60000"/>
                  </a:schemeClr>
                </a:solidFill>
              </a:rPr>
              <a:t>×</a:t>
            </a:r>
            <a:r>
              <a:rPr lang="zh-CN" altLang="zh-CN" sz="1500" dirty="0">
                <a:solidFill>
                  <a:schemeClr val="accent5">
                    <a:lumMod val="40000"/>
                    <a:lumOff val="60000"/>
                  </a:schemeClr>
                </a:solidFill>
              </a:rPr>
              <a:t>墙高方向），根据电气需要设置在墙板内侧或外侧。</a:t>
            </a:r>
            <a:endParaRPr lang="en-US" altLang="zh-CN" sz="1500" dirty="0">
              <a:solidFill>
                <a:schemeClr val="accent5">
                  <a:lumMod val="40000"/>
                  <a:lumOff val="60000"/>
                </a:schemeClr>
              </a:solidFill>
            </a:endParaRPr>
          </a:p>
          <a:p>
            <a:pPr>
              <a:lnSpc>
                <a:spcPct val="150000"/>
              </a:lnSpc>
            </a:pPr>
            <a:endParaRPr lang="en-US" altLang="zh-CN" sz="1500" dirty="0">
              <a:solidFill>
                <a:schemeClr val="accent5">
                  <a:lumMod val="40000"/>
                  <a:lumOff val="60000"/>
                </a:schemeClr>
              </a:solidFill>
            </a:endParaRPr>
          </a:p>
          <a:p>
            <a:pPr>
              <a:lnSpc>
                <a:spcPct val="150000"/>
              </a:lnSpc>
            </a:pPr>
            <a:r>
              <a:rPr lang="en-US" altLang="zh-CN" sz="1500" dirty="0">
                <a:solidFill>
                  <a:schemeClr val="accent5">
                    <a:lumMod val="40000"/>
                    <a:lumOff val="60000"/>
                  </a:schemeClr>
                </a:solidFill>
              </a:rPr>
              <a:t>           </a:t>
            </a:r>
            <a:r>
              <a:rPr lang="zh-CN" altLang="zh-CN" sz="1500" dirty="0">
                <a:solidFill>
                  <a:schemeClr val="accent5">
                    <a:lumMod val="40000"/>
                    <a:lumOff val="60000"/>
                  </a:schemeClr>
                </a:solidFill>
              </a:rPr>
              <a:t>高区预埋电气线盒一般向上连接预埋线管，与水平后浇带或后浇圈梁中的电气管线连接。</a:t>
            </a:r>
          </a:p>
        </p:txBody>
      </p:sp>
      <p:sp>
        <p:nvSpPr>
          <p:cNvPr id="35" name="文本框 15">
            <a:extLst>
              <a:ext uri="{FF2B5EF4-FFF2-40B4-BE49-F238E27FC236}">
                <a16:creationId xmlns:a16="http://schemas.microsoft.com/office/drawing/2014/main" id="{1F989AAD-147B-422E-BE7A-EEE00CF1D40D}"/>
              </a:ext>
            </a:extLst>
          </p:cNvPr>
          <p:cNvSpPr txBox="1">
            <a:spLocks noChangeArrowheads="1"/>
          </p:cNvSpPr>
          <p:nvPr/>
        </p:nvSpPr>
        <p:spPr bwMode="auto">
          <a:xfrm>
            <a:off x="75984" y="1357589"/>
            <a:ext cx="38722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Impact" panose="020B0806030902050204" pitchFamily="34" charset="0"/>
                <a:ea typeface="微软雅黑" panose="020B0503020204020204" pitchFamily="34" charset="-122"/>
              </a:defRPr>
            </a:lvl1pPr>
            <a:lvl2pPr marL="742950" indent="-285750">
              <a:defRPr>
                <a:solidFill>
                  <a:schemeClr val="tx1"/>
                </a:solidFill>
                <a:latin typeface="Impact" panose="020B0806030902050204" pitchFamily="34" charset="0"/>
                <a:ea typeface="微软雅黑" panose="020B0503020204020204" pitchFamily="34" charset="-122"/>
              </a:defRPr>
            </a:lvl2pPr>
            <a:lvl3pPr marL="1143000" indent="-228600">
              <a:defRPr>
                <a:solidFill>
                  <a:schemeClr val="tx1"/>
                </a:solidFill>
                <a:latin typeface="Impact" panose="020B0806030902050204" pitchFamily="34" charset="0"/>
                <a:ea typeface="微软雅黑" panose="020B0503020204020204" pitchFamily="34" charset="-122"/>
              </a:defRPr>
            </a:lvl3pPr>
            <a:lvl4pPr marL="1600200" indent="-228600">
              <a:defRPr>
                <a:solidFill>
                  <a:schemeClr val="tx1"/>
                </a:solidFill>
                <a:latin typeface="Impact" panose="020B0806030902050204" pitchFamily="34" charset="0"/>
                <a:ea typeface="微软雅黑" panose="020B0503020204020204" pitchFamily="34" charset="-122"/>
              </a:defRPr>
            </a:lvl4pPr>
            <a:lvl5pPr marL="2057400" indent="-228600">
              <a:defRPr>
                <a:solidFill>
                  <a:schemeClr val="tx1"/>
                </a:solidFill>
                <a:latin typeface="Impact" panose="020B080603090205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Impact" panose="020B0806030902050204" pitchFamily="34" charset="0"/>
                <a:ea typeface="微软雅黑" panose="020B0503020204020204" pitchFamily="34" charset="-122"/>
              </a:defRPr>
            </a:lvl9pPr>
          </a:lstStyle>
          <a:p>
            <a:r>
              <a:rPr lang="en-US" altLang="zh-CN" b="1" dirty="0">
                <a:solidFill>
                  <a:srgbClr val="FFC000"/>
                </a:solidFill>
                <a:latin typeface="微软雅黑" panose="020B0503020204020204" pitchFamily="34" charset="-122"/>
              </a:rPr>
              <a:t>3.1.3 </a:t>
            </a:r>
            <a:r>
              <a:rPr lang="zh-CN" altLang="zh-CN" b="1" dirty="0">
                <a:solidFill>
                  <a:srgbClr val="FFC000"/>
                </a:solidFill>
                <a:latin typeface="微软雅黑" panose="020B0503020204020204" pitchFamily="34" charset="-122"/>
              </a:rPr>
              <a:t>预制内墙板电气预留示意图</a:t>
            </a:r>
          </a:p>
        </p:txBody>
      </p:sp>
      <p:pic>
        <p:nvPicPr>
          <p:cNvPr id="4" name="图片 3">
            <a:extLst>
              <a:ext uri="{FF2B5EF4-FFF2-40B4-BE49-F238E27FC236}">
                <a16:creationId xmlns:a16="http://schemas.microsoft.com/office/drawing/2014/main" id="{75778875-93D7-43F0-8B9F-151D72295B7F}"/>
              </a:ext>
            </a:extLst>
          </p:cNvPr>
          <p:cNvPicPr>
            <a:picLocks noChangeAspect="1"/>
          </p:cNvPicPr>
          <p:nvPr/>
        </p:nvPicPr>
        <p:blipFill>
          <a:blip r:embed="rId2"/>
          <a:stretch>
            <a:fillRect/>
          </a:stretch>
        </p:blipFill>
        <p:spPr>
          <a:xfrm>
            <a:off x="4441772" y="1460501"/>
            <a:ext cx="2726268" cy="4348730"/>
          </a:xfrm>
          <a:prstGeom prst="rect">
            <a:avLst/>
          </a:prstGeom>
        </p:spPr>
      </p:pic>
      <p:pic>
        <p:nvPicPr>
          <p:cNvPr id="5" name="图片 4">
            <a:extLst>
              <a:ext uri="{FF2B5EF4-FFF2-40B4-BE49-F238E27FC236}">
                <a16:creationId xmlns:a16="http://schemas.microsoft.com/office/drawing/2014/main" id="{CBD608E4-F7C8-4A8A-8E61-0E09E2E01BAB}"/>
              </a:ext>
            </a:extLst>
          </p:cNvPr>
          <p:cNvPicPr>
            <a:picLocks noChangeAspect="1"/>
          </p:cNvPicPr>
          <p:nvPr/>
        </p:nvPicPr>
        <p:blipFill>
          <a:blip r:embed="rId3"/>
          <a:stretch>
            <a:fillRect/>
          </a:stretch>
        </p:blipFill>
        <p:spPr>
          <a:xfrm>
            <a:off x="7567744" y="1444400"/>
            <a:ext cx="1128713" cy="4364831"/>
          </a:xfrm>
          <a:prstGeom prst="rect">
            <a:avLst/>
          </a:prstGeom>
        </p:spPr>
      </p:pic>
    </p:spTree>
    <p:extLst>
      <p:ext uri="{BB962C8B-B14F-4D97-AF65-F5344CB8AC3E}">
        <p14:creationId xmlns:p14="http://schemas.microsoft.com/office/powerpoint/2010/main" val="13819511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SLIDE_MODEL_TYPE" val="cover"/>
</p:tagLst>
</file>

<file path=ppt/theme/theme1.xml><?xml version="1.0" encoding="utf-8"?>
<a:theme xmlns:a="http://schemas.openxmlformats.org/drawingml/2006/main" name="主题1">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主题1" id="{5CD70FAC-1AF1-4468-BB6D-ACEC1F89FD6B}" vid="{5E954998-372C-47F5-961E-1527A5D43393}"/>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Template>
  <TotalTime>3152</TotalTime>
  <Words>793</Words>
  <Application>Microsoft Office PowerPoint</Application>
  <PresentationFormat>全屏显示(4:3)</PresentationFormat>
  <Paragraphs>145</Paragraphs>
  <Slides>13</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13</vt:i4>
      </vt:variant>
    </vt:vector>
  </HeadingPairs>
  <TitlesOfParts>
    <vt:vector size="23" baseType="lpstr">
      <vt:lpstr>等线</vt:lpstr>
      <vt:lpstr>方正舒体</vt:lpstr>
      <vt:lpstr>微软雅黑</vt:lpstr>
      <vt:lpstr>文鼎琥珀体</vt:lpstr>
      <vt:lpstr>Arial</vt:lpstr>
      <vt:lpstr>Impact</vt:lpstr>
      <vt:lpstr>SJQY</vt:lpstr>
      <vt:lpstr>Times New Roman</vt:lpstr>
      <vt:lpstr>Wingdings</vt:lpstr>
      <vt:lpstr>主题1</vt:lpstr>
      <vt:lpstr>装配化建筑施工图的识读与深化设计  </vt:lpstr>
      <vt:lpstr>识读无洞口内墙板详图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319</cp:revision>
  <dcterms:created xsi:type="dcterms:W3CDTF">2018-11-14T05:53:32Z</dcterms:created>
  <dcterms:modified xsi:type="dcterms:W3CDTF">2020-01-31T07:17:12Z</dcterms:modified>
</cp:coreProperties>
</file>