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105"/>
  </p:notesMasterIdLst>
  <p:sldIdLst>
    <p:sldId id="415" r:id="rId4"/>
    <p:sldId id="760" r:id="rId5"/>
    <p:sldId id="762" r:id="rId6"/>
    <p:sldId id="763" r:id="rId7"/>
    <p:sldId id="799" r:id="rId8"/>
    <p:sldId id="794" r:id="rId9"/>
    <p:sldId id="795" r:id="rId10"/>
    <p:sldId id="800" r:id="rId11"/>
    <p:sldId id="793" r:id="rId12"/>
    <p:sldId id="796" r:id="rId13"/>
    <p:sldId id="797" r:id="rId14"/>
    <p:sldId id="798" r:id="rId15"/>
    <p:sldId id="808" r:id="rId16"/>
    <p:sldId id="809" r:id="rId17"/>
    <p:sldId id="821" r:id="rId18"/>
    <p:sldId id="812" r:id="rId19"/>
    <p:sldId id="813" r:id="rId20"/>
    <p:sldId id="814" r:id="rId21"/>
    <p:sldId id="815" r:id="rId22"/>
    <p:sldId id="816" r:id="rId23"/>
    <p:sldId id="817" r:id="rId24"/>
    <p:sldId id="849" r:id="rId25"/>
    <p:sldId id="818" r:id="rId26"/>
    <p:sldId id="837" r:id="rId27"/>
    <p:sldId id="819" r:id="rId28"/>
    <p:sldId id="820" r:id="rId29"/>
    <p:sldId id="822" r:id="rId30"/>
    <p:sldId id="823" r:id="rId31"/>
    <p:sldId id="824" r:id="rId32"/>
    <p:sldId id="825" r:id="rId33"/>
    <p:sldId id="826" r:id="rId34"/>
    <p:sldId id="871" r:id="rId35"/>
    <p:sldId id="872" r:id="rId36"/>
    <p:sldId id="873" r:id="rId37"/>
    <p:sldId id="874" r:id="rId38"/>
    <p:sldId id="875" r:id="rId39"/>
    <p:sldId id="876" r:id="rId40"/>
    <p:sldId id="877" r:id="rId41"/>
    <p:sldId id="878" r:id="rId42"/>
    <p:sldId id="879" r:id="rId43"/>
    <p:sldId id="881" r:id="rId44"/>
    <p:sldId id="882" r:id="rId45"/>
    <p:sldId id="883" r:id="rId46"/>
    <p:sldId id="884" r:id="rId47"/>
    <p:sldId id="886" r:id="rId48"/>
    <p:sldId id="887" r:id="rId49"/>
    <p:sldId id="888" r:id="rId50"/>
    <p:sldId id="889" r:id="rId51"/>
    <p:sldId id="890" r:id="rId52"/>
    <p:sldId id="891" r:id="rId53"/>
    <p:sldId id="892" r:id="rId54"/>
    <p:sldId id="893" r:id="rId55"/>
    <p:sldId id="896" r:id="rId56"/>
    <p:sldId id="897" r:id="rId57"/>
    <p:sldId id="898" r:id="rId58"/>
    <p:sldId id="899" r:id="rId59"/>
    <p:sldId id="900" r:id="rId60"/>
    <p:sldId id="847" r:id="rId61"/>
    <p:sldId id="902" r:id="rId62"/>
    <p:sldId id="903" r:id="rId63"/>
    <p:sldId id="904" r:id="rId64"/>
    <p:sldId id="905" r:id="rId65"/>
    <p:sldId id="906" r:id="rId66"/>
    <p:sldId id="907" r:id="rId67"/>
    <p:sldId id="908" r:id="rId68"/>
    <p:sldId id="909" r:id="rId69"/>
    <p:sldId id="910" r:id="rId70"/>
    <p:sldId id="913" r:id="rId71"/>
    <p:sldId id="912" r:id="rId72"/>
    <p:sldId id="914" r:id="rId73"/>
    <p:sldId id="915" r:id="rId74"/>
    <p:sldId id="916" r:id="rId75"/>
    <p:sldId id="917" r:id="rId76"/>
    <p:sldId id="918" r:id="rId77"/>
    <p:sldId id="919" r:id="rId78"/>
    <p:sldId id="920" r:id="rId79"/>
    <p:sldId id="921" r:id="rId80"/>
    <p:sldId id="922" r:id="rId81"/>
    <p:sldId id="923" r:id="rId82"/>
    <p:sldId id="924" r:id="rId83"/>
    <p:sldId id="925" r:id="rId84"/>
    <p:sldId id="926" r:id="rId85"/>
    <p:sldId id="927" r:id="rId86"/>
    <p:sldId id="928" r:id="rId87"/>
    <p:sldId id="929" r:id="rId88"/>
    <p:sldId id="932" r:id="rId89"/>
    <p:sldId id="933" r:id="rId90"/>
    <p:sldId id="934" r:id="rId91"/>
    <p:sldId id="935" r:id="rId92"/>
    <p:sldId id="936" r:id="rId93"/>
    <p:sldId id="937" r:id="rId94"/>
    <p:sldId id="938" r:id="rId95"/>
    <p:sldId id="939" r:id="rId96"/>
    <p:sldId id="940" r:id="rId97"/>
    <p:sldId id="941" r:id="rId98"/>
    <p:sldId id="942" r:id="rId99"/>
    <p:sldId id="943" r:id="rId100"/>
    <p:sldId id="944" r:id="rId101"/>
    <p:sldId id="947" r:id="rId102"/>
    <p:sldId id="945" r:id="rId103"/>
    <p:sldId id="468"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宋体" panose="02010600030101010101" pitchFamily="2" charset="-122"/>
        <a:ea typeface="+mn-ea"/>
        <a:cs typeface="+mn-cs"/>
      </a:defRPr>
    </a:lvl1pPr>
    <a:lvl2pPr marL="457200" algn="l" rtl="0" fontAlgn="base">
      <a:spcBef>
        <a:spcPct val="0"/>
      </a:spcBef>
      <a:spcAft>
        <a:spcPct val="0"/>
      </a:spcAft>
      <a:defRPr kern="1200">
        <a:solidFill>
          <a:schemeClr val="tx1"/>
        </a:solidFill>
        <a:latin typeface="宋体" panose="02010600030101010101" pitchFamily="2" charset="-122"/>
        <a:ea typeface="+mn-ea"/>
        <a:cs typeface="+mn-cs"/>
      </a:defRPr>
    </a:lvl2pPr>
    <a:lvl3pPr marL="914400" algn="l" rtl="0" fontAlgn="base">
      <a:spcBef>
        <a:spcPct val="0"/>
      </a:spcBef>
      <a:spcAft>
        <a:spcPct val="0"/>
      </a:spcAft>
      <a:defRPr kern="1200">
        <a:solidFill>
          <a:schemeClr val="tx1"/>
        </a:solidFill>
        <a:latin typeface="宋体" panose="02010600030101010101" pitchFamily="2" charset="-122"/>
        <a:ea typeface="+mn-ea"/>
        <a:cs typeface="+mn-cs"/>
      </a:defRPr>
    </a:lvl3pPr>
    <a:lvl4pPr marL="1371600" algn="l" rtl="0" fontAlgn="base">
      <a:spcBef>
        <a:spcPct val="0"/>
      </a:spcBef>
      <a:spcAft>
        <a:spcPct val="0"/>
      </a:spcAft>
      <a:defRPr kern="1200">
        <a:solidFill>
          <a:schemeClr val="tx1"/>
        </a:solidFill>
        <a:latin typeface="宋体" panose="02010600030101010101" pitchFamily="2" charset="-122"/>
        <a:ea typeface="+mn-ea"/>
        <a:cs typeface="+mn-cs"/>
      </a:defRPr>
    </a:lvl4pPr>
    <a:lvl5pPr marL="1828800" algn="l" rtl="0" fontAlgn="base">
      <a:spcBef>
        <a:spcPct val="0"/>
      </a:spcBef>
      <a:spcAft>
        <a:spcPct val="0"/>
      </a:spcAft>
      <a:defRPr kern="1200">
        <a:solidFill>
          <a:schemeClr val="tx1"/>
        </a:solidFill>
        <a:latin typeface="宋体" panose="02010600030101010101" pitchFamily="2" charset="-122"/>
        <a:ea typeface="+mn-ea"/>
        <a:cs typeface="+mn-cs"/>
      </a:defRPr>
    </a:lvl5pPr>
    <a:lvl6pPr marL="2286000" algn="l" defTabSz="914400" rtl="0" eaLnBrk="1" latinLnBrk="0" hangingPunct="1">
      <a:defRPr kern="1200">
        <a:solidFill>
          <a:schemeClr val="tx1"/>
        </a:solidFill>
        <a:latin typeface="宋体" panose="02010600030101010101" pitchFamily="2" charset="-122"/>
        <a:ea typeface="+mn-ea"/>
        <a:cs typeface="+mn-cs"/>
      </a:defRPr>
    </a:lvl6pPr>
    <a:lvl7pPr marL="2743200" algn="l" defTabSz="914400" rtl="0" eaLnBrk="1" latinLnBrk="0" hangingPunct="1">
      <a:defRPr kern="1200">
        <a:solidFill>
          <a:schemeClr val="tx1"/>
        </a:solidFill>
        <a:latin typeface="宋体" panose="02010600030101010101" pitchFamily="2" charset="-122"/>
        <a:ea typeface="+mn-ea"/>
        <a:cs typeface="+mn-cs"/>
      </a:defRPr>
    </a:lvl7pPr>
    <a:lvl8pPr marL="3200400" algn="l" defTabSz="914400" rtl="0" eaLnBrk="1" latinLnBrk="0" hangingPunct="1">
      <a:defRPr kern="1200">
        <a:solidFill>
          <a:schemeClr val="tx1"/>
        </a:solidFill>
        <a:latin typeface="宋体" panose="02010600030101010101" pitchFamily="2" charset="-122"/>
        <a:ea typeface="+mn-ea"/>
        <a:cs typeface="+mn-cs"/>
      </a:defRPr>
    </a:lvl8pPr>
    <a:lvl9pPr marL="3657600" algn="l" defTabSz="914400" rtl="0" eaLnBrk="1" latinLnBrk="0" hangingPunct="1">
      <a:defRPr kern="1200">
        <a:solidFill>
          <a:schemeClr val="tx1"/>
        </a:solidFill>
        <a:latin typeface="宋体" panose="02010600030101010101" pitchFamily="2" charset="-122"/>
        <a:ea typeface="+mn-ea"/>
        <a:cs typeface="+mn-cs"/>
      </a:defRPr>
    </a:lvl9pPr>
  </p:defaultTextStyle>
  <p:extLst>
    <p:ext uri="{521415D9-36F7-43E2-AB2F-B90AF26B5E84}">
      <p14:sectionLst xmlns:p14="http://schemas.microsoft.com/office/powerpoint/2010/main">
        <p14:section name="默认节" id="{74f1d7a0-6e71-47bc-9716-968e379d1238}">
          <p14:sldIdLst>
            <p14:sldId id="415"/>
            <p14:sldId id="760"/>
            <p14:sldId id="762"/>
            <p14:sldId id="763"/>
            <p14:sldId id="799"/>
            <p14:sldId id="794"/>
            <p14:sldId id="795"/>
            <p14:sldId id="800"/>
            <p14:sldId id="793"/>
            <p14:sldId id="796"/>
            <p14:sldId id="797"/>
            <p14:sldId id="798"/>
            <p14:sldId id="808"/>
            <p14:sldId id="809"/>
            <p14:sldId id="821"/>
            <p14:sldId id="812"/>
            <p14:sldId id="813"/>
            <p14:sldId id="814"/>
            <p14:sldId id="815"/>
            <p14:sldId id="816"/>
            <p14:sldId id="817"/>
            <p14:sldId id="849"/>
            <p14:sldId id="818"/>
            <p14:sldId id="837"/>
            <p14:sldId id="819"/>
            <p14:sldId id="820"/>
            <p14:sldId id="822"/>
            <p14:sldId id="823"/>
            <p14:sldId id="824"/>
            <p14:sldId id="825"/>
            <p14:sldId id="826"/>
            <p14:sldId id="871"/>
            <p14:sldId id="872"/>
            <p14:sldId id="873"/>
            <p14:sldId id="874"/>
            <p14:sldId id="875"/>
            <p14:sldId id="876"/>
            <p14:sldId id="877"/>
            <p14:sldId id="878"/>
            <p14:sldId id="879"/>
            <p14:sldId id="881"/>
            <p14:sldId id="882"/>
            <p14:sldId id="883"/>
            <p14:sldId id="884"/>
            <p14:sldId id="886"/>
            <p14:sldId id="887"/>
            <p14:sldId id="888"/>
            <p14:sldId id="889"/>
            <p14:sldId id="890"/>
            <p14:sldId id="891"/>
            <p14:sldId id="892"/>
            <p14:sldId id="893"/>
            <p14:sldId id="896"/>
            <p14:sldId id="897"/>
            <p14:sldId id="898"/>
            <p14:sldId id="899"/>
            <p14:sldId id="900"/>
            <p14:sldId id="847"/>
            <p14:sldId id="902"/>
            <p14:sldId id="903"/>
            <p14:sldId id="904"/>
            <p14:sldId id="905"/>
            <p14:sldId id="906"/>
            <p14:sldId id="907"/>
            <p14:sldId id="908"/>
            <p14:sldId id="909"/>
            <p14:sldId id="910"/>
            <p14:sldId id="913"/>
            <p14:sldId id="912"/>
            <p14:sldId id="914"/>
            <p14:sldId id="915"/>
            <p14:sldId id="916"/>
            <p14:sldId id="917"/>
            <p14:sldId id="918"/>
            <p14:sldId id="919"/>
            <p14:sldId id="920"/>
            <p14:sldId id="921"/>
            <p14:sldId id="922"/>
            <p14:sldId id="923"/>
            <p14:sldId id="924"/>
            <p14:sldId id="925"/>
            <p14:sldId id="926"/>
            <p14:sldId id="927"/>
            <p14:sldId id="928"/>
            <p14:sldId id="929"/>
            <p14:sldId id="932"/>
            <p14:sldId id="933"/>
            <p14:sldId id="934"/>
            <p14:sldId id="935"/>
            <p14:sldId id="936"/>
            <p14:sldId id="937"/>
            <p14:sldId id="938"/>
            <p14:sldId id="939"/>
            <p14:sldId id="940"/>
            <p14:sldId id="941"/>
            <p14:sldId id="942"/>
            <p14:sldId id="943"/>
            <p14:sldId id="944"/>
            <p14:sldId id="947"/>
            <p14:sldId id="945"/>
            <p14:sldId id="468"/>
          </p14:sldIdLst>
        </p14:section>
      </p14:sectionLst>
    </p:ext>
  </p:extLst>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0000"/>
    <a:srgbClr val="800000"/>
    <a:srgbClr val="66FFFF"/>
    <a:srgbClr val="FFFF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12" autoAdjust="0"/>
  </p:normalViewPr>
  <p:slideViewPr>
    <p:cSldViewPr>
      <p:cViewPr varScale="1">
        <p:scale>
          <a:sx n="62" d="100"/>
          <a:sy n="62" d="100"/>
        </p:scale>
        <p:origin x="-10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notesMaster" Target="notesMasters/notesMaster1.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62DFFCA5-495B-46B3-B0D3-9B92BC17E1E2}" type="datetimeFigureOut">
              <a:rPr lang="zh-CN" altLang="en-US"/>
            </a:fld>
            <a:endParaRPr lang="en-US">
              <a:ea typeface="宋体" panose="02010600030101010101" pitchFamily="2" charset="-122"/>
            </a:endParaRPr>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F15275A3-190A-4702-961F-FCEA86D5DE1F}" type="slidenum">
              <a:rPr lang="zh-CN" altLang="en-US"/>
            </a:fld>
            <a:endParaRPr lang="en-US">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4787FAA-5416-40E4-AAEA-EC49CF5F7F1D}" type="slidenum">
              <a:rPr lang="zh-CN" altLang="en-US"/>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190DCDB-95F6-4003-829D-AE9D731CE37C}" type="slidenum">
              <a:rPr lang="zh-CN" alt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28600"/>
            <a:ext cx="2058988" cy="6069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29325" cy="60690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B36A78B-2C77-460E-9EAA-8FD3639A5710}" type="slidenum">
              <a:rPr lang="zh-CN" altLang="en-US"/>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2684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313" y="38592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537325"/>
            <a:ext cx="2133600" cy="244475"/>
          </a:xfrm>
        </p:spPr>
        <p:txBody>
          <a:bodyPr/>
          <a:lstStyle>
            <a:lvl1pPr>
              <a:defRPr/>
            </a:lvl1pPr>
          </a:lstStyle>
          <a:p>
            <a:endParaRPr lang="en-US"/>
          </a:p>
        </p:txBody>
      </p:sp>
      <p:sp>
        <p:nvSpPr>
          <p:cNvPr id="6" name="页脚占位符 5"/>
          <p:cNvSpPr>
            <a:spLocks noGrp="1"/>
          </p:cNvSpPr>
          <p:nvPr>
            <p:ph type="ftr" sz="quarter" idx="11"/>
          </p:nvPr>
        </p:nvSpPr>
        <p:spPr>
          <a:xfrm>
            <a:off x="3124200" y="6537325"/>
            <a:ext cx="2895600" cy="244475"/>
          </a:xfrm>
        </p:spPr>
        <p:txBody>
          <a:bodyPr/>
          <a:lstStyle>
            <a:lvl1pPr>
              <a:defRPr/>
            </a:lvl1pPr>
          </a:lstStyle>
          <a:p>
            <a:endParaRPr lang="en-US"/>
          </a:p>
        </p:txBody>
      </p:sp>
      <p:sp>
        <p:nvSpPr>
          <p:cNvPr id="7" name="灯片编号占位符 6"/>
          <p:cNvSpPr>
            <a:spLocks noGrp="1"/>
          </p:cNvSpPr>
          <p:nvPr>
            <p:ph type="sldNum" sz="quarter" idx="12"/>
          </p:nvPr>
        </p:nvSpPr>
        <p:spPr>
          <a:xfrm>
            <a:off x="6553200" y="6537325"/>
            <a:ext cx="2133600" cy="244475"/>
          </a:xfrm>
        </p:spPr>
        <p:txBody>
          <a:bodyPr/>
          <a:lstStyle>
            <a:lvl1pPr>
              <a:defRPr/>
            </a:lvl1pPr>
          </a:lstStyle>
          <a:p>
            <a:fld id="{D1A746A5-ED60-465D-9C1C-CE50B92681BB}"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a:lstStyle/>
          <a:p>
            <a:endParaRPr lang="zh-CN" altLang="en-US"/>
          </a:p>
        </p:txBody>
      </p:sp>
      <p:sp>
        <p:nvSpPr>
          <p:cNvPr id="4" name="日期占位符 3"/>
          <p:cNvSpPr>
            <a:spLocks noGrp="1"/>
          </p:cNvSpPr>
          <p:nvPr>
            <p:ph type="dt" sz="half" idx="10"/>
          </p:nvPr>
        </p:nvSpPr>
        <p:spPr>
          <a:xfrm>
            <a:off x="457200" y="6243638"/>
            <a:ext cx="2133600" cy="457200"/>
          </a:xfrm>
        </p:spPr>
        <p:txBody>
          <a:bodyPr/>
          <a:lstStyle>
            <a:lvl1pPr>
              <a:defRPr/>
            </a:lvl1pPr>
          </a:lstStyle>
          <a:p>
            <a:fld id="{AA44F525-1A9D-42BE-9232-D0E276661648}" type="datetimeFigureOut">
              <a:rPr lang="zh-CN" altLang="en-US"/>
            </a:fld>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3638"/>
            <a:ext cx="2133600" cy="457200"/>
          </a:xfrm>
        </p:spPr>
        <p:txBody>
          <a:bodyPr/>
          <a:lstStyle>
            <a:lvl1pPr>
              <a:defRPr/>
            </a:lvl1pPr>
          </a:lstStyle>
          <a:p>
            <a:fld id="{EA0B85DA-2FB8-4259-B635-769294A2864E}" type="slidenum">
              <a:rPr lang="en-US" altLang="zh-CN"/>
            </a:fld>
            <a:endParaRPr lang="en-US" altLang="zh-CN"/>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srcRect/>
          <a:stretch>
            <a:fillRect/>
          </a:stretch>
        </p:blipFill>
        <p:spPr bwMode="auto">
          <a:xfrm>
            <a:off x="9525" y="6351"/>
            <a:ext cx="9124950" cy="68453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507E88FD-9B25-4CB8-BD07-C689069B9972}"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03726C0A-7B93-4CC3-B4F1-450AEBDF502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a:latin typeface="Times New Roman" panose="02020603050405020304" pitchFamily="18" charset="0"/>
                <a:ea typeface="宋体" panose="02010600030101010101" pitchFamily="2" charset="-122"/>
              </a:rPr>
            </a:fld>
            <a:endParaRPr lang="zh-CN" altLang="en-US">
              <a:latin typeface="Times New Roman" panose="02020603050405020304" pitchFamily="18" charset="0"/>
              <a:ea typeface="宋体" panose="02010600030101010101" pitchFamily="2"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62E1C4E-EA64-4C59-AEAA-26C8C2047D5A}" type="slidenum">
              <a:rPr lang="zh-CN" altLang="en-US"/>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7540EE3-83CA-41BE-A167-5FD1D1201579}" type="slidenum">
              <a:rPr lang="zh-CN" alt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B92B3D2E-7614-48B9-8F09-4327FF0CBF7D}" type="slidenum">
              <a:rPr lang="zh-CN" alt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1A17C79B-7E5D-4987-B1B2-1B6C1467B6DF}" type="slidenum">
              <a:rPr lang="zh-CN" altLang="en-US"/>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5C10A9E-8B92-41A0-9CAF-180CD8AB6E66}"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C6521CE9-A9F4-430C-B865-A01C9FBC6F67}" type="slidenum">
              <a:rPr lang="zh-CN" altLang="en-US"/>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9F211D09-C467-46E1-B695-94CF6B5920B5}" type="slidenum">
              <a:rPr lang="zh-CN" altLang="en-US"/>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029D83F0-5454-4CF6-B578-4A1F8CE13EF3}"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B0E0884-AA4E-468D-B72C-235B68BA35D2}" type="slidenum">
              <a:rPr lang="zh-CN" altLang="en-US"/>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C4196ED-B6EC-4D1B-B1C3-E56369F27690}" type="slidenum">
              <a:rPr lang="zh-CN" altLang="en-US"/>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1CA327F-4D07-44FE-863B-0AF0380CCE42}" type="slidenum">
              <a:rPr lang="zh-CN" altLang="en-US"/>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9097780-82A9-4AE9-B19C-D7A5F9AAB211}" type="slidenum">
              <a:rPr lang="zh-CN" altLang="en-US"/>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E57357B-3E52-45A2-80AF-83F3962AFB27}" type="slidenum">
              <a:rPr lang="zh-CN" alt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9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64E3814-F23A-4EA5-ABC5-C1E5AA2F7805}" type="slidenum">
              <a:rPr lang="zh-CN" alt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F266A9F5-A182-472B-BE38-F0484E484C48}" type="slidenum">
              <a:rPr lang="zh-CN" alt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4E55BC99-EB15-4F2F-B7F1-3879B5CC13DE}" type="slidenum">
              <a:rPr lang="zh-CN" altLang="en-US"/>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901834E-33E0-447D-9AF4-77B15A4749FD}"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7390A99F-1206-418D-9A2D-377C218C92B9}" type="slidenum">
              <a:rPr lang="zh-CN" alt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82CA3E-F50C-49E1-AA1E-F5182C41BFF2}" type="slidenum">
              <a:rPr lang="zh-CN" alt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11.png"/><Relationship Id="rId24" Type="http://schemas.openxmlformats.org/officeDocument/2006/relationships/image" Target="../media/image10.png"/><Relationship Id="rId23" Type="http://schemas.openxmlformats.org/officeDocument/2006/relationships/image" Target="../media/image9.png"/><Relationship Id="rId22" Type="http://schemas.openxmlformats.org/officeDocument/2006/relationships/image" Target="../media/image8.png"/><Relationship Id="rId21" Type="http://schemas.openxmlformats.org/officeDocument/2006/relationships/image" Target="../media/image7.png"/><Relationship Id="rId20" Type="http://schemas.openxmlformats.org/officeDocument/2006/relationships/image" Target="../media/image6.png"/><Relationship Id="rId2" Type="http://schemas.openxmlformats.org/officeDocument/2006/relationships/slideLayout" Target="../slideLayouts/slideLayout2.xml"/><Relationship Id="rId19" Type="http://schemas.openxmlformats.org/officeDocument/2006/relationships/image" Target="../media/image5.png"/><Relationship Id="rId18" Type="http://schemas.openxmlformats.org/officeDocument/2006/relationships/image" Target="../media/image4.png"/><Relationship Id="rId17" Type="http://schemas.openxmlformats.org/officeDocument/2006/relationships/image" Target="../media/image3.png"/><Relationship Id="rId16" Type="http://schemas.openxmlformats.org/officeDocument/2006/relationships/image" Target="../media/image2.jpe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2" Type="http://schemas.openxmlformats.org/officeDocument/2006/relationships/theme" Target="../theme/theme2.xml"/><Relationship Id="rId21" Type="http://schemas.openxmlformats.org/officeDocument/2006/relationships/image" Target="../media/image11.png"/><Relationship Id="rId20" Type="http://schemas.openxmlformats.org/officeDocument/2006/relationships/image" Target="../media/image10.png"/><Relationship Id="rId2" Type="http://schemas.openxmlformats.org/officeDocument/2006/relationships/slideLayout" Target="../slideLayouts/slideLayout17.xml"/><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6841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solidFill>
                  <a:schemeClr val="bg1"/>
                </a:solidFill>
                <a:ea typeface="宋体" panose="02010600030101010101" pitchFamily="2" charset="-122"/>
              </a:defRPr>
            </a:lvl1pPr>
          </a:lstStyle>
          <a:p>
            <a:fld id="{4FFE546D-6940-442E-AE94-60F9CD0D4E78}" type="slidenum">
              <a:rPr lang="zh-CN" altLang="en-US"/>
            </a:fld>
            <a:endParaRPr lang="en-US"/>
          </a:p>
        </p:txBody>
      </p:sp>
      <p:pic>
        <p:nvPicPr>
          <p:cNvPr id="1031" name="Picture 9" descr="artplus_nature_naturalcity42_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artplus_nature_naturalcity42_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rtplus_nature_naturalcity42_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artplus_nature_naturalcity42_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artplus_nature_naturalcity42_i"/>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descr="artplus_nature_naturalcity42_c"/>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5" descr="artplus_nature_naturalcity42_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健雄职业技术学院</a:t>
            </a:r>
            <a:endParaRPr lang="zh-CN" altLang="en-US" smtClean="0"/>
          </a:p>
        </p:txBody>
      </p:sp>
      <p:pic>
        <p:nvPicPr>
          <p:cNvPr id="1039" name="Picture 20" descr="a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625013" y="328613"/>
            <a:ext cx="942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1" descr="b_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87425" y="1371600"/>
            <a:ext cx="825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left)">
                                      <p:cBhvr>
                                        <p:cTn id="7" dur="1000"/>
                                        <p:tgtEl>
                                          <p:spTgt spid="1038"/>
                                        </p:tgtEl>
                                      </p:cBhvr>
                                    </p:animEffect>
                                  </p:childTnLst>
                                </p:cTn>
                              </p:par>
                              <p:par>
                                <p:cTn id="8" presetID="22" presetClass="entr" presetSubtype="4" fill="hold"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wipe(down)">
                                      <p:cBhvr>
                                        <p:cTn id="10" dur="1000"/>
                                        <p:tgtEl>
                                          <p:spTgt spid="1037"/>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3" dur="2000" fill="hold"/>
                                        <p:tgtEl>
                                          <p:spTgt spid="1039"/>
                                        </p:tgtEl>
                                        <p:attrNameLst>
                                          <p:attrName>ppt_x</p:attrName>
                                          <p:attrName>ppt_y</p:attrName>
                                        </p:attrNameLst>
                                      </p:cBhvr>
                                      <p:rCtr x="-51900" y="-5000"/>
                                    </p:animMotion>
                                  </p:childTnLst>
                                </p:cTn>
                              </p:par>
                            </p:childTnLst>
                          </p:cTn>
                        </p:par>
                        <p:par>
                          <p:cTn id="14" fill="hold">
                            <p:stCondLst>
                              <p:cond delay="3000"/>
                            </p:stCondLst>
                            <p:childTnLst>
                              <p:par>
                                <p:cTn id="15"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6" dur="2000" fill="hold"/>
                                        <p:tgtEl>
                                          <p:spTgt spid="1040"/>
                                        </p:tgtEl>
                                        <p:attrNameLst>
                                          <p:attrName>ppt_x</p:attrName>
                                          <p:attrName>ppt_y</p:attrName>
                                        </p:attrNameLst>
                                      </p:cBhvr>
                                      <p:rCtr x="58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utoUpdateAnimBg="0"/>
    </p:bldLst>
  </p:timing>
  <p:txStyles>
    <p:title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Rectangle 127"/>
          <p:cNvSpPr>
            <a:spLocks noChangeArrowheads="1"/>
          </p:cNvSpPr>
          <p:nvPr/>
        </p:nvSpPr>
        <p:spPr bwMode="auto">
          <a:xfrm>
            <a:off x="0" y="0"/>
            <a:ext cx="9144000" cy="1828800"/>
          </a:xfrm>
          <a:prstGeom prst="rect">
            <a:avLst/>
          </a:prstGeom>
          <a:gradFill rotWithShape="1">
            <a:gsLst>
              <a:gs pos="0">
                <a:schemeClr val="accent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宋体" panose="02010600030101010101" pitchFamily="2" charset="-122"/>
            </a:endParaRPr>
          </a:p>
        </p:txBody>
      </p:sp>
      <p:grpSp>
        <p:nvGrpSpPr>
          <p:cNvPr id="2051" name="Group 3"/>
          <p:cNvGrpSpPr/>
          <p:nvPr/>
        </p:nvGrpSpPr>
        <p:grpSpPr bwMode="auto">
          <a:xfrm>
            <a:off x="152400" y="381000"/>
            <a:ext cx="6838950" cy="3365500"/>
            <a:chOff x="0" y="0"/>
            <a:chExt cx="4308" cy="2120"/>
          </a:xfrm>
        </p:grpSpPr>
        <p:sp>
          <p:nvSpPr>
            <p:cNvPr id="2052" name="Freeform 16"/>
            <p:cNvSpPr>
              <a:spLocks noChangeArrowheads="1"/>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3" name="Freeform 17"/>
            <p:cNvSpPr>
              <a:spLocks noChangeArrowheads="1"/>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4" name="Freeform 18"/>
            <p:cNvSpPr>
              <a:spLocks noChangeArrowheads="1"/>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5" name="Freeform 19"/>
            <p:cNvSpPr>
              <a:spLocks noChangeArrowheads="1"/>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6" name="Freeform 20"/>
            <p:cNvSpPr>
              <a:spLocks noChangeArrowheads="1"/>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7" name="Freeform 21"/>
            <p:cNvSpPr>
              <a:spLocks noChangeArrowheads="1"/>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8" name="Freeform 22"/>
            <p:cNvSpPr>
              <a:spLocks noChangeArrowheads="1"/>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9" name="Freeform 23"/>
            <p:cNvSpPr>
              <a:spLocks noChangeArrowheads="1"/>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0" name="Freeform 24"/>
            <p:cNvSpPr>
              <a:spLocks noChangeArrowheads="1"/>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1" name="Freeform 25"/>
            <p:cNvSpPr>
              <a:spLocks noChangeArrowheads="1"/>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2" name="Freeform 26"/>
            <p:cNvSpPr>
              <a:spLocks noChangeArrowheads="1"/>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3" name="Freeform 27"/>
            <p:cNvSpPr>
              <a:spLocks noChangeArrowheads="1"/>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4" name="Freeform 28"/>
            <p:cNvSpPr>
              <a:spLocks noChangeArrowheads="1"/>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5" name="Freeform 29"/>
            <p:cNvSpPr>
              <a:spLocks noChangeArrowheads="1"/>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6" name="Freeform 30"/>
            <p:cNvSpPr>
              <a:spLocks noChangeArrowheads="1"/>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7" name="Freeform 31"/>
            <p:cNvSpPr>
              <a:spLocks noChangeArrowheads="1"/>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8" name="Freeform 32"/>
            <p:cNvSpPr>
              <a:spLocks noChangeArrowheads="1"/>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9" name="Freeform 33"/>
            <p:cNvSpPr>
              <a:spLocks noChangeArrowheads="1"/>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0" name="Freeform 34"/>
            <p:cNvSpPr>
              <a:spLocks noChangeArrowheads="1"/>
            </p:cNvSpPr>
            <p:nvPr/>
          </p:nvSpPr>
          <p:spPr bwMode="auto">
            <a:xfrm>
              <a:off x="757" y="805"/>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1" name="Freeform 35"/>
            <p:cNvSpPr>
              <a:spLocks noChangeArrowheads="1"/>
            </p:cNvSpPr>
            <p:nvPr/>
          </p:nvSpPr>
          <p:spPr bwMode="auto">
            <a:xfrm>
              <a:off x="760" y="830"/>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2" name="Freeform 36"/>
            <p:cNvSpPr>
              <a:spLocks noChangeArrowheads="1"/>
            </p:cNvSpPr>
            <p:nvPr/>
          </p:nvSpPr>
          <p:spPr bwMode="auto">
            <a:xfrm>
              <a:off x="964" y="962"/>
              <a:ext cx="15"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3" name="Freeform 37"/>
            <p:cNvSpPr>
              <a:spLocks noChangeArrowheads="1"/>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4" name="Freeform 38"/>
            <p:cNvSpPr>
              <a:spLocks noChangeArrowheads="1"/>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5" name="Freeform 39"/>
            <p:cNvSpPr>
              <a:spLocks noChangeArrowheads="1"/>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6" name="Freeform 40"/>
            <p:cNvSpPr>
              <a:spLocks noChangeArrowheads="1"/>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7" name="Freeform 41"/>
            <p:cNvSpPr>
              <a:spLocks noChangeArrowheads="1"/>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8" name="Freeform 42"/>
            <p:cNvSpPr>
              <a:spLocks noChangeArrowheads="1"/>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9" name="Freeform 43"/>
            <p:cNvSpPr>
              <a:spLocks noChangeArrowheads="1"/>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0" name="Freeform 44"/>
            <p:cNvSpPr>
              <a:spLocks noChangeArrowheads="1"/>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1" name="Freeform 45"/>
            <p:cNvSpPr>
              <a:spLocks noChangeArrowheads="1"/>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2" name="Freeform 46"/>
            <p:cNvSpPr>
              <a:spLocks noChangeArrowheads="1"/>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3" name="Freeform 47"/>
            <p:cNvSpPr>
              <a:spLocks noChangeArrowheads="1"/>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4" name="Freeform 48"/>
            <p:cNvSpPr>
              <a:spLocks noChangeArrowheads="1"/>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5" name="Freeform 49"/>
            <p:cNvSpPr>
              <a:spLocks noChangeArrowheads="1"/>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6" name="Freeform 50"/>
            <p:cNvSpPr>
              <a:spLocks noChangeArrowheads="1"/>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7" name="Freeform 51"/>
            <p:cNvSpPr>
              <a:spLocks noChangeArrowheads="1"/>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8" name="Freeform 52"/>
            <p:cNvSpPr>
              <a:spLocks noChangeArrowheads="1"/>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9" name="Freeform 53"/>
            <p:cNvSpPr>
              <a:spLocks noChangeArrowheads="1"/>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0" name="Freeform 54"/>
            <p:cNvSpPr>
              <a:spLocks noChangeArrowheads="1"/>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1" name="Freeform 55"/>
            <p:cNvSpPr>
              <a:spLocks noChangeArrowheads="1"/>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2" name="Freeform 56"/>
            <p:cNvSpPr>
              <a:spLocks noChangeArrowheads="1"/>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3" name="Freeform 57"/>
            <p:cNvSpPr>
              <a:spLocks noChangeArrowheads="1"/>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4" name="Freeform 58"/>
            <p:cNvSpPr>
              <a:spLocks noChangeArrowheads="1"/>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5" name="Freeform 59"/>
            <p:cNvSpPr>
              <a:spLocks noChangeArrowheads="1"/>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6" name="Freeform 60"/>
            <p:cNvSpPr>
              <a:spLocks noChangeArrowheads="1"/>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7" name="Freeform 61"/>
            <p:cNvSpPr>
              <a:spLocks noChangeArrowheads="1"/>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8" name="Freeform 62"/>
            <p:cNvSpPr>
              <a:spLocks noChangeArrowheads="1"/>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9" name="Freeform 63"/>
            <p:cNvSpPr>
              <a:spLocks noChangeArrowheads="1"/>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0" name="Freeform 64"/>
            <p:cNvSpPr>
              <a:spLocks noChangeArrowheads="1"/>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1" name="Freeform 65"/>
            <p:cNvSpPr>
              <a:spLocks noChangeArrowheads="1"/>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2" name="Freeform 66"/>
            <p:cNvSpPr>
              <a:spLocks noChangeArrowheads="1"/>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3" name="Freeform 67"/>
            <p:cNvSpPr>
              <a:spLocks noChangeArrowheads="1"/>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4" name="Freeform 68"/>
            <p:cNvSpPr>
              <a:spLocks noChangeArrowheads="1"/>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5" name="Freeform 69"/>
            <p:cNvSpPr>
              <a:spLocks noChangeArrowheads="1"/>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6" name="Freeform 70"/>
            <p:cNvSpPr>
              <a:spLocks noChangeArrowheads="1"/>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7" name="Freeform 71"/>
            <p:cNvSpPr>
              <a:spLocks noChangeArrowheads="1"/>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8" name="Freeform 72"/>
            <p:cNvSpPr>
              <a:spLocks noChangeArrowheads="1"/>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9" name="Freeform 73"/>
            <p:cNvSpPr>
              <a:spLocks noChangeArrowheads="1"/>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0" name="Freeform 74"/>
            <p:cNvSpPr>
              <a:spLocks noChangeArrowheads="1"/>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1" name="Freeform 75"/>
            <p:cNvSpPr>
              <a:spLocks noChangeArrowheads="1"/>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2" name="Freeform 76"/>
            <p:cNvSpPr>
              <a:spLocks noChangeArrowheads="1"/>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3" name="Freeform 77"/>
            <p:cNvSpPr>
              <a:spLocks noChangeArrowheads="1"/>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4" name="Freeform 78"/>
            <p:cNvSpPr>
              <a:spLocks noChangeArrowheads="1"/>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5" name="Freeform 79"/>
            <p:cNvSpPr>
              <a:spLocks noChangeArrowheads="1"/>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6" name="Freeform 80"/>
            <p:cNvSpPr>
              <a:spLocks noChangeArrowheads="1"/>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7" name="Freeform 81"/>
            <p:cNvSpPr>
              <a:spLocks noChangeArrowheads="1"/>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8" name="Freeform 82"/>
            <p:cNvSpPr>
              <a:spLocks noChangeArrowheads="1"/>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9" name="Freeform 83"/>
            <p:cNvSpPr>
              <a:spLocks noChangeArrowheads="1"/>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0" name="Freeform 84"/>
            <p:cNvSpPr>
              <a:spLocks noChangeArrowheads="1"/>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1" name="Freeform 85"/>
            <p:cNvSpPr>
              <a:spLocks noChangeArrowheads="1"/>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2" name="Freeform 86"/>
            <p:cNvSpPr>
              <a:spLocks noChangeArrowheads="1"/>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3" name="Freeform 87"/>
            <p:cNvSpPr>
              <a:spLocks noChangeArrowheads="1"/>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4" name="Freeform 88"/>
            <p:cNvSpPr>
              <a:spLocks noChangeArrowheads="1"/>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5" name="Freeform 89"/>
            <p:cNvSpPr>
              <a:spLocks noChangeArrowheads="1"/>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6" name="Freeform 90"/>
            <p:cNvSpPr>
              <a:spLocks noChangeArrowheads="1"/>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7" name="Freeform 91"/>
            <p:cNvSpPr>
              <a:spLocks noChangeArrowheads="1"/>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8" name="Freeform 92"/>
            <p:cNvSpPr>
              <a:spLocks noChangeArrowheads="1"/>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9" name="Freeform 93"/>
            <p:cNvSpPr>
              <a:spLocks noChangeArrowheads="1"/>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0" name="Freeform 94"/>
            <p:cNvSpPr>
              <a:spLocks noChangeArrowheads="1"/>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1" name="Freeform 95"/>
            <p:cNvSpPr>
              <a:spLocks noChangeArrowheads="1"/>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2" name="Freeform 96"/>
            <p:cNvSpPr>
              <a:spLocks noChangeArrowheads="1"/>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3" name="Freeform 97"/>
            <p:cNvSpPr>
              <a:spLocks noChangeArrowheads="1"/>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4" name="Freeform 98"/>
            <p:cNvSpPr>
              <a:spLocks noChangeArrowheads="1"/>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5" name="Freeform 99"/>
            <p:cNvSpPr>
              <a:spLocks noChangeArrowheads="1"/>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6" name="Freeform 100"/>
            <p:cNvSpPr>
              <a:spLocks noChangeArrowheads="1"/>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7" name="Freeform 101"/>
            <p:cNvSpPr>
              <a:spLocks noChangeArrowheads="1"/>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8" name="Freeform 102"/>
            <p:cNvSpPr>
              <a:spLocks noChangeArrowheads="1"/>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9" name="Freeform 103"/>
            <p:cNvSpPr>
              <a:spLocks noChangeArrowheads="1"/>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0" name="Freeform 104"/>
            <p:cNvSpPr>
              <a:spLocks noChangeArrowheads="1"/>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1" name="Freeform 105"/>
            <p:cNvSpPr>
              <a:spLocks noChangeArrowheads="1"/>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2" name="Freeform 106"/>
            <p:cNvSpPr>
              <a:spLocks noChangeArrowheads="1"/>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3" name="Freeform 107"/>
            <p:cNvSpPr>
              <a:spLocks noChangeArrowheads="1"/>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4" name="Freeform 108"/>
            <p:cNvSpPr>
              <a:spLocks noChangeArrowheads="1"/>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5" name="Freeform 109"/>
            <p:cNvSpPr>
              <a:spLocks noChangeArrowheads="1"/>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6" name="Freeform 110"/>
            <p:cNvSpPr>
              <a:spLocks noChangeArrowheads="1"/>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7" name="Freeform 111"/>
            <p:cNvSpPr>
              <a:spLocks noChangeArrowheads="1"/>
            </p:cNvSpPr>
            <p:nvPr/>
          </p:nvSpPr>
          <p:spPr bwMode="auto">
            <a:xfrm>
              <a:off x="2358" y="54"/>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8" name="Freeform 112"/>
            <p:cNvSpPr>
              <a:spLocks noChangeArrowheads="1"/>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9" name="Freeform 113"/>
            <p:cNvSpPr>
              <a:spLocks noChangeArrowheads="1"/>
            </p:cNvSpPr>
            <p:nvPr/>
          </p:nvSpPr>
          <p:spPr bwMode="auto">
            <a:xfrm>
              <a:off x="2614" y="1522"/>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0" name="Freeform 114"/>
            <p:cNvSpPr>
              <a:spLocks noChangeArrowheads="1"/>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1" name="Freeform 115"/>
            <p:cNvSpPr>
              <a:spLocks noChangeArrowheads="1"/>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2" name="Freeform 116"/>
            <p:cNvSpPr>
              <a:spLocks noChangeArrowheads="1"/>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3" name="Freeform 117"/>
            <p:cNvSpPr>
              <a:spLocks noChangeArrowheads="1"/>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4" name="Freeform 118"/>
            <p:cNvSpPr>
              <a:spLocks noChangeArrowheads="1"/>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5" name="Freeform 119"/>
            <p:cNvSpPr>
              <a:spLocks noChangeArrowheads="1"/>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6" name="Freeform 120"/>
            <p:cNvSpPr>
              <a:spLocks noChangeArrowheads="1"/>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7" name="Freeform 121"/>
            <p:cNvSpPr>
              <a:spLocks noChangeArrowheads="1"/>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8" name="Freeform 122"/>
            <p:cNvSpPr>
              <a:spLocks noChangeArrowheads="1"/>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9" name="Freeform 123"/>
            <p:cNvSpPr>
              <a:spLocks noChangeArrowheads="1"/>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grpSp>
      <p:pic>
        <p:nvPicPr>
          <p:cNvPr id="2160" name="Picture 7" descr="artplus_nature_naturalcity42_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 name="Picture 12" descr="artplus_nature_naturalcity42_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2" name="Picture 10" descr="artplus_nature_naturalcity42_c"/>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 name="Picture 13" descr="artplus_nature_naturalcity42_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 name="Picture 9"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Picture 8"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Picture 11"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28" descr="a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359900" y="95250"/>
            <a:ext cx="1803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29" descr="b_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9"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170"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171" name="Rectangle 4"/>
          <p:cNvSpPr>
            <a:spLocks noGrp="1" noChangeArrowheads="1"/>
          </p:cNvSpPr>
          <p:nvPr>
            <p:ph type="dt" sz="half" idx="2"/>
          </p:nvPr>
        </p:nvSpPr>
        <p:spPr bwMode="auto">
          <a:xfrm>
            <a:off x="3048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2172" name="Rectangle 6"/>
          <p:cNvSpPr>
            <a:spLocks noGrp="1" noChangeArrowheads="1"/>
          </p:cNvSpPr>
          <p:nvPr>
            <p:ph type="sldNum" sz="quarter" idx="4"/>
          </p:nvPr>
        </p:nvSpPr>
        <p:spPr bwMode="auto">
          <a:xfrm>
            <a:off x="36576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fld id="{39B01E5A-4D53-46F1-90C8-7BF09A15CB86}"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160"/>
                                        </p:tgtEl>
                                        <p:attrNameLst>
                                          <p:attrName>style.visibility</p:attrName>
                                        </p:attrNameLst>
                                      </p:cBhvr>
                                      <p:to>
                                        <p:strVal val="visible"/>
                                      </p:to>
                                    </p:set>
                                    <p:animEffect transition="in" filter="fade">
                                      <p:cBhvr>
                                        <p:cTn id="10" dur="2000"/>
                                        <p:tgtEl>
                                          <p:spTgt spid="216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164"/>
                                        </p:tgtEl>
                                        <p:attrNameLst>
                                          <p:attrName>style.visibility</p:attrName>
                                        </p:attrNameLst>
                                      </p:cBhvr>
                                      <p:to>
                                        <p:strVal val="visible"/>
                                      </p:to>
                                    </p:set>
                                    <p:animEffect transition="in" filter="fade">
                                      <p:cBhvr>
                                        <p:cTn id="14" dur="1000"/>
                                        <p:tgtEl>
                                          <p:spTgt spid="2164"/>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2166"/>
                                        </p:tgtEl>
                                        <p:attrNameLst>
                                          <p:attrName>style.visibility</p:attrName>
                                        </p:attrNameLst>
                                      </p:cBhvr>
                                      <p:to>
                                        <p:strVal val="visible"/>
                                      </p:to>
                                    </p:set>
                                    <p:animEffect transition="in" filter="wipe(down)">
                                      <p:cBhvr>
                                        <p:cTn id="18" dur="500"/>
                                        <p:tgtEl>
                                          <p:spTgt spid="2166"/>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165"/>
                                        </p:tgtEl>
                                        <p:attrNameLst>
                                          <p:attrName>style.visibility</p:attrName>
                                        </p:attrNameLst>
                                      </p:cBhvr>
                                      <p:to>
                                        <p:strVal val="visible"/>
                                      </p:to>
                                    </p:set>
                                    <p:animEffect transition="in" filter="wipe(down)">
                                      <p:cBhvr>
                                        <p:cTn id="22" dur="500"/>
                                        <p:tgtEl>
                                          <p:spTgt spid="2165"/>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2162"/>
                                        </p:tgtEl>
                                        <p:attrNameLst>
                                          <p:attrName>ppt_x</p:attrName>
                                          <p:attrName>ppt_y</p:attrName>
                                        </p:attrNameLst>
                                      </p:cBhvr>
                                      <p:rCtr x="-10300" y="2400"/>
                                    </p:animMotion>
                                  </p:childTnLst>
                                </p:cTn>
                              </p:par>
                              <p:par>
                                <p:cTn id="26" presetID="10" presetClass="entr" presetSubtype="0" fill="hold" nodeType="withEffect">
                                  <p:stCondLst>
                                    <p:cond delay="0"/>
                                  </p:stCondLst>
                                  <p:childTnLst>
                                    <p:set>
                                      <p:cBhvr>
                                        <p:cTn id="27" dur="1" fill="hold">
                                          <p:stCondLst>
                                            <p:cond delay="0"/>
                                          </p:stCondLst>
                                        </p:cTn>
                                        <p:tgtEl>
                                          <p:spTgt spid="2162"/>
                                        </p:tgtEl>
                                        <p:attrNameLst>
                                          <p:attrName>style.visibility</p:attrName>
                                        </p:attrNameLst>
                                      </p:cBhvr>
                                      <p:to>
                                        <p:strVal val="visible"/>
                                      </p:to>
                                    </p:set>
                                    <p:animEffect transition="in" filter="fade">
                                      <p:cBhvr>
                                        <p:cTn id="28" dur="1000"/>
                                        <p:tgtEl>
                                          <p:spTgt spid="2162"/>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down)">
                                      <p:cBhvr>
                                        <p:cTn id="32" dur="500"/>
                                        <p:tgtEl>
                                          <p:spTgt spid="2161"/>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2163"/>
                                        </p:tgtEl>
                                        <p:attrNameLst>
                                          <p:attrName>style.visibility</p:attrName>
                                        </p:attrNameLst>
                                      </p:cBhvr>
                                      <p:to>
                                        <p:strVal val="visible"/>
                                      </p:to>
                                    </p:set>
                                    <p:animEffect transition="in" filter="wipe(down)">
                                      <p:cBhvr>
                                        <p:cTn id="36" dur="1000"/>
                                        <p:tgtEl>
                                          <p:spTgt spid="2163"/>
                                        </p:tgtEl>
                                      </p:cBhvr>
                                    </p:animEffect>
                                  </p:childTnLst>
                                </p:cTn>
                              </p:par>
                              <p:par>
                                <p:cTn id="37" presetID="10" presetClass="entr" presetSubtype="0" fill="hold" nodeType="withEffect">
                                  <p:stCondLst>
                                    <p:cond delay="80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2000"/>
                                        <p:tgtEl>
                                          <p:spTgt spid="205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2167"/>
                                        </p:tgtEl>
                                        <p:attrNameLst>
                                          <p:attrName>ppt_x</p:attrName>
                                          <p:attrName>ppt_y</p:attrName>
                                        </p:attrNameLst>
                                      </p:cBhvr>
                                      <p:rCtr x="-473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2168"/>
                                        </p:tgtEl>
                                        <p:attrNameLst>
                                          <p:attrName>ppt_x</p:attrName>
                                          <p:attrName>ppt_y</p:attrName>
                                        </p:attrNameLst>
                                      </p:cBhvr>
                                      <p:rCtr x="-431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txStyles>
    <p:titleStyle>
      <a:lvl1pPr algn="ctr" rtl="0" eaLnBrk="0" fontAlgn="base" hangingPunct="0">
        <a:spcBef>
          <a:spcPct val="0"/>
        </a:spcBef>
        <a:spcAft>
          <a:spcPct val="0"/>
        </a:spcAft>
        <a:defRPr sz="4200" i="1">
          <a:solidFill>
            <a:schemeClr val="tx1"/>
          </a:solidFill>
          <a:latin typeface="+mj-lt"/>
          <a:ea typeface="+mj-ea"/>
          <a:cs typeface="+mj-cs"/>
        </a:defRPr>
      </a:lvl1pPr>
      <a:lvl2pPr algn="ctr" rtl="0" eaLnBrk="0" fontAlgn="base" hangingPunct="0">
        <a:spcBef>
          <a:spcPct val="0"/>
        </a:spcBef>
        <a:spcAft>
          <a:spcPct val="0"/>
        </a:spcAft>
        <a:defRPr sz="4200" i="1">
          <a:solidFill>
            <a:schemeClr val="tx1"/>
          </a:solidFill>
          <a:latin typeface="宋体" panose="02010600030101010101" pitchFamily="2" charset="-122"/>
        </a:defRPr>
      </a:lvl2pPr>
      <a:lvl3pPr algn="ctr" rtl="0" eaLnBrk="0" fontAlgn="base" hangingPunct="0">
        <a:spcBef>
          <a:spcPct val="0"/>
        </a:spcBef>
        <a:spcAft>
          <a:spcPct val="0"/>
        </a:spcAft>
        <a:defRPr sz="4200" i="1">
          <a:solidFill>
            <a:schemeClr val="tx1"/>
          </a:solidFill>
          <a:latin typeface="宋体" panose="02010600030101010101" pitchFamily="2" charset="-122"/>
        </a:defRPr>
      </a:lvl3pPr>
      <a:lvl4pPr algn="ctr" rtl="0" eaLnBrk="0" fontAlgn="base" hangingPunct="0">
        <a:spcBef>
          <a:spcPct val="0"/>
        </a:spcBef>
        <a:spcAft>
          <a:spcPct val="0"/>
        </a:spcAft>
        <a:defRPr sz="4200" i="1">
          <a:solidFill>
            <a:schemeClr val="tx1"/>
          </a:solidFill>
          <a:latin typeface="宋体" panose="02010600030101010101" pitchFamily="2" charset="-122"/>
        </a:defRPr>
      </a:lvl4pPr>
      <a:lvl5pPr algn="ctr" rtl="0" eaLnBrk="0" fontAlgn="base" hangingPunct="0">
        <a:spcBef>
          <a:spcPct val="0"/>
        </a:spcBef>
        <a:spcAft>
          <a:spcPct val="0"/>
        </a:spcAft>
        <a:defRPr sz="4200" i="1">
          <a:solidFill>
            <a:schemeClr val="tx1"/>
          </a:solidFill>
          <a:latin typeface="宋体" panose="02010600030101010101" pitchFamily="2" charset="-122"/>
        </a:defRPr>
      </a:lvl5pPr>
      <a:lvl6pPr marL="457200" algn="ctr" rtl="0" eaLnBrk="0" fontAlgn="base" hangingPunct="0">
        <a:spcBef>
          <a:spcPct val="0"/>
        </a:spcBef>
        <a:spcAft>
          <a:spcPct val="0"/>
        </a:spcAft>
        <a:defRPr sz="4200" i="1">
          <a:solidFill>
            <a:schemeClr val="tx1"/>
          </a:solidFill>
          <a:latin typeface="宋体" panose="02010600030101010101" pitchFamily="2" charset="-122"/>
        </a:defRPr>
      </a:lvl6pPr>
      <a:lvl7pPr marL="914400" algn="ctr" rtl="0" eaLnBrk="0" fontAlgn="base" hangingPunct="0">
        <a:spcBef>
          <a:spcPct val="0"/>
        </a:spcBef>
        <a:spcAft>
          <a:spcPct val="0"/>
        </a:spcAft>
        <a:defRPr sz="4200" i="1">
          <a:solidFill>
            <a:schemeClr val="tx1"/>
          </a:solidFill>
          <a:latin typeface="宋体" panose="02010600030101010101" pitchFamily="2" charset="-122"/>
        </a:defRPr>
      </a:lvl7pPr>
      <a:lvl8pPr marL="1371600" algn="ctr" rtl="0" eaLnBrk="0" fontAlgn="base" hangingPunct="0">
        <a:spcBef>
          <a:spcPct val="0"/>
        </a:spcBef>
        <a:spcAft>
          <a:spcPct val="0"/>
        </a:spcAft>
        <a:defRPr sz="4200" i="1">
          <a:solidFill>
            <a:schemeClr val="tx1"/>
          </a:solidFill>
          <a:latin typeface="宋体" panose="02010600030101010101" pitchFamily="2" charset="-122"/>
        </a:defRPr>
      </a:lvl8pPr>
      <a:lvl9pPr marL="1828800" algn="ctr" rtl="0" eaLnBrk="0" fontAlgn="base" hangingPunct="0">
        <a:spcBef>
          <a:spcPct val="0"/>
        </a:spcBef>
        <a:spcAft>
          <a:spcPct val="0"/>
        </a:spcAft>
        <a:defRPr sz="4200" i="1">
          <a:solidFill>
            <a:schemeClr val="tx1"/>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GI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GIF"/><Relationship Id="rId1" Type="http://schemas.openxmlformats.org/officeDocument/2006/relationships/slide" Target="slide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GIF"/><Relationship Id="rId1"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5.xml"/><Relationship Id="rId3" Type="http://schemas.openxmlformats.org/officeDocument/2006/relationships/image" Target="../media/image32.png"/><Relationship Id="rId2" Type="http://schemas.openxmlformats.org/officeDocument/2006/relationships/oleObject" Target="../embeddings/oleObject1.bin"/><Relationship Id="rId1"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1033145" y="1571625"/>
            <a:ext cx="7077075" cy="829945"/>
          </a:xfrm>
          <a:prstGeom prst="rect">
            <a:avLst/>
          </a:prstGeom>
          <a:noFill/>
        </p:spPr>
        <p:txBody>
          <a:bodyPr wrap="square" rtlCol="0">
            <a:prstTxWarp prst="textCanDown">
              <a:avLst/>
            </a:prstTxWarp>
            <a:spAutoFit/>
            <a:scene3d>
              <a:camera prst="orthographicFront"/>
              <a:lightRig rig="threePt" dir="t"/>
            </a:scene3d>
            <a:sp3d contourW="88900" prstMaterial="dkEdge"/>
          </a:bodyPr>
          <a:p>
            <a:pPr algn="ctr">
              <a:buClrTx/>
              <a:buSzTx/>
              <a:buFontTx/>
              <a:defRPr/>
            </a:pPr>
            <a:r>
              <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rPr>
              <a:t>签派程序与方法</a:t>
            </a:r>
            <a:endPar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endParaRPr>
          </a:p>
        </p:txBody>
      </p:sp>
      <p:sp>
        <p:nvSpPr>
          <p:cNvPr id="3" name="文本框 2"/>
          <p:cNvSpPr txBox="1"/>
          <p:nvPr/>
        </p:nvSpPr>
        <p:spPr>
          <a:xfrm>
            <a:off x="4854575" y="5154930"/>
            <a:ext cx="3890645" cy="1197610"/>
          </a:xfrm>
          <a:prstGeom prst="rect">
            <a:avLst/>
          </a:prstGeom>
          <a:noFill/>
        </p:spPr>
        <p:txBody>
          <a:bodyPr wrap="square" rtlCol="0">
            <a:spAutoFit/>
          </a:bodyPr>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通用航空学院</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耿振菲</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p:cNvSpPr>
          <p:nvPr>
            <p:ph type="title"/>
          </p:nvPr>
        </p:nvSpPr>
        <p:spPr>
          <a:xfrm>
            <a:off x="361315" y="292735"/>
            <a:ext cx="8637588" cy="641350"/>
          </a:xfrm>
        </p:spPr>
        <p:txBody>
          <a:bodyPr anchor="ctr"/>
          <a:p>
            <a:pPr algn="ctr" eaLnBrk="1" hangingPunct="1">
              <a:buClrTx/>
              <a:buSzTx/>
              <a:buFontTx/>
            </a:pPr>
            <a:r>
              <a:rPr lang="zh-CN" altLang="zh-CN" b="0" i="0" dirty="0">
                <a:solidFill>
                  <a:schemeClr val="accent1"/>
                </a:solidFill>
                <a:effectLst>
                  <a:outerShdw blurRad="38100" dist="25400" dir="5400000" algn="ctr" rotWithShape="0">
                    <a:srgbClr val="6E747A">
                      <a:alpha val="43000"/>
                    </a:srgbClr>
                  </a:outerShdw>
                </a:effectLst>
              </a:rPr>
              <a:t>（一）高频通讯</a:t>
            </a:r>
            <a:endParaRPr lang="zh-CN" altLang="zh-CN" b="0" i="0" dirty="0">
              <a:solidFill>
                <a:schemeClr val="accent1"/>
              </a:solidFill>
              <a:effectLst>
                <a:outerShdw blurRad="38100" dist="25400" dir="5400000" algn="ctr" rotWithShape="0">
                  <a:srgbClr val="6E747A">
                    <a:alpha val="43000"/>
                  </a:srgbClr>
                </a:outerShdw>
              </a:effectLst>
            </a:endParaRPr>
          </a:p>
        </p:txBody>
      </p:sp>
      <p:sp>
        <p:nvSpPr>
          <p:cNvPr id="6147" name="文本占位符 6146"/>
          <p:cNvSpPr>
            <a:spLocks noGrp="1"/>
          </p:cNvSpPr>
          <p:nvPr>
            <p:ph type="body" idx="1"/>
          </p:nvPr>
        </p:nvSpPr>
        <p:spPr>
          <a:xfrm>
            <a:off x="685800" y="1066800"/>
            <a:ext cx="7772400" cy="4724400"/>
          </a:xfrm>
        </p:spPr>
        <p:txBody>
          <a:bodyPr/>
          <a:p>
            <a:pPr algn="just">
              <a:lnSpc>
                <a:spcPct val="90000"/>
              </a:lnSpc>
              <a:spcBef>
                <a:spcPct val="50000"/>
              </a:spcBef>
              <a:buFont typeface="Wingdings" panose="05000000000000000000" pitchFamily="2" charset="2"/>
              <a:buChar char="v"/>
            </a:pPr>
            <a:r>
              <a:rPr lang="zh-CN" altLang="en-US" sz="2800"/>
              <a:t>使用频率范围为</a:t>
            </a:r>
            <a:r>
              <a:rPr lang="en-US" altLang="zh-CN" sz="2800">
                <a:solidFill>
                  <a:srgbClr val="FF0000"/>
                </a:solidFill>
              </a:rPr>
              <a:t>3</a:t>
            </a:r>
            <a:r>
              <a:rPr lang="en-US" altLang="zh-CN" sz="2800">
                <a:solidFill>
                  <a:srgbClr val="FF0000"/>
                </a:solidFill>
                <a:latin typeface="Times New Roman" panose="02020603050405020304" pitchFamily="18" charset="0"/>
              </a:rPr>
              <a:t>—</a:t>
            </a:r>
            <a:r>
              <a:rPr lang="en-US" altLang="zh-CN" sz="2800">
                <a:solidFill>
                  <a:srgbClr val="FF0000"/>
                </a:solidFill>
              </a:rPr>
              <a:t>30MHZ</a:t>
            </a:r>
            <a:r>
              <a:rPr lang="zh-CN" altLang="en-US" sz="2800"/>
              <a:t>进行通讯联系的方式称为高频通讯。</a:t>
            </a:r>
            <a:endParaRPr lang="zh-CN" altLang="en-US" sz="2800"/>
          </a:p>
          <a:p>
            <a:pPr algn="just">
              <a:lnSpc>
                <a:spcPct val="90000"/>
              </a:lnSpc>
              <a:spcBef>
                <a:spcPct val="50000"/>
              </a:spcBef>
              <a:buFont typeface="Wingdings" panose="05000000000000000000" pitchFamily="2" charset="2"/>
              <a:buChar char="v"/>
            </a:pPr>
            <a:r>
              <a:rPr lang="zh-CN" altLang="en-US" sz="2800"/>
              <a:t>由于地面对高频电波吸收较大而电离层对高频电波的吸收较小，因此高频电波以</a:t>
            </a:r>
            <a:r>
              <a:rPr lang="zh-CN" altLang="en-US" sz="2800">
                <a:solidFill>
                  <a:srgbClr val="FF0000"/>
                </a:solidFill>
              </a:rPr>
              <a:t>天波方式</a:t>
            </a:r>
            <a:r>
              <a:rPr lang="zh-CN" altLang="en-US" sz="2800"/>
              <a:t>传播为主。    </a:t>
            </a:r>
            <a:endParaRPr lang="zh-CN" altLang="en-US" sz="2800"/>
          </a:p>
          <a:p>
            <a:pPr algn="just">
              <a:lnSpc>
                <a:spcPct val="90000"/>
              </a:lnSpc>
              <a:spcBef>
                <a:spcPct val="50000"/>
              </a:spcBef>
              <a:buFont typeface="Wingdings" panose="05000000000000000000" pitchFamily="2" charset="2"/>
              <a:buChar char="v"/>
            </a:pPr>
            <a:r>
              <a:rPr lang="zh-CN" altLang="en-US" sz="2800"/>
              <a:t>使用高频电波进行通信时，受天气和地形的影响较大，</a:t>
            </a:r>
            <a:r>
              <a:rPr lang="zh-CN" altLang="en-US" sz="2800">
                <a:solidFill>
                  <a:srgbClr val="FF0000"/>
                </a:solidFill>
              </a:rPr>
              <a:t>抗干扰的能力差</a:t>
            </a:r>
            <a:r>
              <a:rPr lang="zh-CN" altLang="en-US" sz="2800"/>
              <a:t>，但具有</a:t>
            </a:r>
            <a:r>
              <a:rPr lang="zh-CN" altLang="en-US" sz="2800">
                <a:solidFill>
                  <a:srgbClr val="FF0000"/>
                </a:solidFill>
              </a:rPr>
              <a:t>传播距离远</a:t>
            </a:r>
            <a:r>
              <a:rPr lang="zh-CN" altLang="en-US" sz="2800"/>
              <a:t>等特点。</a:t>
            </a:r>
            <a:endParaRPr lang="zh-CN" altLang="en-US" sz="2800"/>
          </a:p>
          <a:p>
            <a:pPr algn="just">
              <a:lnSpc>
                <a:spcPct val="90000"/>
              </a:lnSpc>
              <a:spcBef>
                <a:spcPct val="50000"/>
              </a:spcBef>
              <a:buFont typeface="Wingdings" panose="05000000000000000000" pitchFamily="2" charset="2"/>
              <a:buChar char="v"/>
            </a:pPr>
            <a:r>
              <a:rPr lang="zh-CN" altLang="en-US" sz="2800"/>
              <a:t>目前民航所采用的高频通讯系统，通常采用单边带（</a:t>
            </a:r>
            <a:r>
              <a:rPr lang="en-US" altLang="zh-CN" sz="2800"/>
              <a:t>SSB</a:t>
            </a:r>
            <a:r>
              <a:rPr lang="zh-CN" altLang="en-US" sz="2800"/>
              <a:t>）方式，</a:t>
            </a:r>
            <a:r>
              <a:rPr lang="zh-CN" altLang="en-US" sz="2800">
                <a:solidFill>
                  <a:srgbClr val="FF0000"/>
                </a:solidFill>
              </a:rPr>
              <a:t>具有信号清晰，受干扰小，通信距离远</a:t>
            </a:r>
            <a:r>
              <a:rPr lang="zh-CN" altLang="en-US" sz="2800"/>
              <a:t>等优点。</a:t>
            </a:r>
            <a:endParaRPr lang="zh-CN" altLang="en-US" sz="2800"/>
          </a:p>
        </p:txBody>
      </p:sp>
      <p:pic>
        <p:nvPicPr>
          <p:cNvPr id="6148" name="图片 6147" descr="back21">
            <a:hlinkClick r:id="" action="ppaction://noaction"/>
          </p:cNvPr>
          <p:cNvPicPr>
            <a:picLocks noChangeAspect="1"/>
          </p:cNvPicPr>
          <p:nvPr/>
        </p:nvPicPr>
        <p:blipFill>
          <a:blip r:embed="rId1"/>
          <a:stretch>
            <a:fillRect/>
          </a:stretch>
        </p:blipFill>
        <p:spPr>
          <a:xfrm>
            <a:off x="7391400" y="6019800"/>
            <a:ext cx="835025" cy="354013"/>
          </a:xfrm>
          <a:prstGeom prst="rect">
            <a:avLst/>
          </a:prstGeom>
          <a:noFill/>
          <a:ln w="9525">
            <a:noFill/>
          </a:ln>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Rectangle 3"/>
          <p:cNvSpPr>
            <a:spLocks noGrp="1"/>
          </p:cNvSpPr>
          <p:nvPr>
            <p:ph idx="1"/>
          </p:nvPr>
        </p:nvSpPr>
        <p:spPr>
          <a:xfrm>
            <a:off x="1115378" y="2072323"/>
            <a:ext cx="6913562" cy="5445125"/>
          </a:xfrm>
        </p:spPr>
        <p:txBody>
          <a:bodyPr vert="horz" wrap="square" lIns="91440" tIns="45720" rIns="91440" bIns="45720" anchor="t"/>
          <a:p>
            <a:pPr marL="0" indent="0" eaLnBrk="1" hangingPunct="1">
              <a:buNone/>
            </a:pPr>
            <a:r>
              <a:rPr lang="zh-CN" altLang="en-US" dirty="0">
                <a:solidFill>
                  <a:srgbClr val="FF0000"/>
                </a:solidFill>
                <a:latin typeface="华文楷体" panose="02010600040101010101" pitchFamily="2" charset="-122"/>
                <a:ea typeface="华文楷体" panose="02010600040101010101" pitchFamily="2" charset="-122"/>
              </a:rPr>
              <a:t>（1）</a:t>
            </a:r>
            <a:r>
              <a:rPr lang="en-US" altLang="zh-CN" dirty="0">
                <a:solidFill>
                  <a:srgbClr val="FF0000"/>
                </a:solidFill>
                <a:latin typeface="华文楷体" panose="02010600040101010101" pitchFamily="2" charset="-122"/>
                <a:ea typeface="华文楷体" panose="02010600040101010101" pitchFamily="2" charset="-122"/>
              </a:rPr>
              <a:t>AFTN</a:t>
            </a:r>
            <a:r>
              <a:rPr lang="zh-CN" altLang="en-US" dirty="0">
                <a:solidFill>
                  <a:srgbClr val="FF0000"/>
                </a:solidFill>
                <a:latin typeface="华文楷体" panose="02010600040101010101" pitchFamily="2" charset="-122"/>
                <a:ea typeface="华文楷体" panose="02010600040101010101" pitchFamily="2" charset="-122"/>
              </a:rPr>
              <a:t>报中时间、高度、位置、速度的表示方法，报类代号</a:t>
            </a:r>
            <a:endParaRPr lang="zh-CN" altLang="en-US" dirty="0">
              <a:solidFill>
                <a:srgbClr val="FF0000"/>
              </a:solidFill>
              <a:latin typeface="华文楷体" panose="02010600040101010101" pitchFamily="2" charset="-122"/>
              <a:ea typeface="华文楷体" panose="02010600040101010101" pitchFamily="2" charset="-122"/>
              <a:sym typeface="宋体" panose="02010600030101010101" pitchFamily="2" charset="-122"/>
            </a:endParaRPr>
          </a:p>
          <a:p>
            <a:pPr marL="0" indent="0" eaLnBrk="1" hangingPunct="1">
              <a:buNone/>
            </a:pPr>
            <a:r>
              <a:rPr lang="zh-CN" altLang="en-US" dirty="0">
                <a:solidFill>
                  <a:srgbClr val="FF0000"/>
                </a:solidFill>
                <a:latin typeface="华文楷体" panose="02010600040101010101" pitchFamily="2" charset="-122"/>
                <a:ea typeface="华文楷体" panose="02010600040101010101" pitchFamily="2" charset="-122"/>
              </a:rPr>
              <a:t>（2）</a:t>
            </a:r>
            <a:r>
              <a:rPr lang="en-US" altLang="zh-CN" dirty="0">
                <a:solidFill>
                  <a:srgbClr val="FF0000"/>
                </a:solidFill>
                <a:latin typeface="华文楷体" panose="02010600040101010101" pitchFamily="2" charset="-122"/>
                <a:ea typeface="华文楷体" panose="02010600040101010101" pitchFamily="2" charset="-122"/>
              </a:rPr>
              <a:t>SITA</a:t>
            </a:r>
            <a:r>
              <a:rPr lang="zh-CN" altLang="en-US" dirty="0">
                <a:solidFill>
                  <a:srgbClr val="FF0000"/>
                </a:solidFill>
                <a:latin typeface="华文楷体" panose="02010600040101010101" pitchFamily="2" charset="-122"/>
                <a:ea typeface="华文楷体" panose="02010600040101010101" pitchFamily="2" charset="-122"/>
              </a:rPr>
              <a:t>报的放行报、飞行预报、动态报的编写（重点：</a:t>
            </a:r>
            <a:r>
              <a:rPr lang="en-US" altLang="zh-CN" dirty="0">
                <a:solidFill>
                  <a:srgbClr val="FF0000"/>
                </a:solidFill>
                <a:latin typeface="华文楷体" panose="02010600040101010101" pitchFamily="2" charset="-122"/>
                <a:ea typeface="华文楷体" panose="02010600040101010101" pitchFamily="2" charset="-122"/>
              </a:rPr>
              <a:t>CLR</a:t>
            </a:r>
            <a:r>
              <a:rPr lang="zh-CN" altLang="en-US" dirty="0">
                <a:solidFill>
                  <a:srgbClr val="FF0000"/>
                </a:solidFill>
                <a:latin typeface="华文楷体" panose="02010600040101010101" pitchFamily="2" charset="-122"/>
                <a:ea typeface="华文楷体" panose="02010600040101010101" pitchFamily="2" charset="-122"/>
              </a:rPr>
              <a:t>、</a:t>
            </a:r>
            <a:r>
              <a:rPr lang="en-US" altLang="zh-CN" dirty="0">
                <a:solidFill>
                  <a:srgbClr val="FF0000"/>
                </a:solidFill>
                <a:latin typeface="华文楷体" panose="02010600040101010101" pitchFamily="2" charset="-122"/>
                <a:ea typeface="华文楷体" panose="02010600040101010101" pitchFamily="2" charset="-122"/>
              </a:rPr>
              <a:t>PLN</a:t>
            </a:r>
            <a:r>
              <a:rPr lang="zh-CN" altLang="en-US" dirty="0">
                <a:solidFill>
                  <a:srgbClr val="FF0000"/>
                </a:solidFill>
                <a:latin typeface="华文楷体" panose="02010600040101010101" pitchFamily="2" charset="-122"/>
                <a:ea typeface="华文楷体" panose="02010600040101010101" pitchFamily="2" charset="-122"/>
              </a:rPr>
              <a:t>）</a:t>
            </a:r>
            <a:endParaRPr lang="zh-CN" altLang="en-US" dirty="0">
              <a:solidFill>
                <a:srgbClr val="FF0000"/>
              </a:solidFill>
              <a:latin typeface="华文楷体" panose="02010600040101010101" pitchFamily="2" charset="-122"/>
              <a:ea typeface="华文楷体" panose="02010600040101010101" pitchFamily="2" charset="-122"/>
            </a:endParaRPr>
          </a:p>
          <a:p>
            <a:pPr marL="0" indent="0" eaLnBrk="1" hangingPunct="1">
              <a:buNone/>
            </a:pPr>
            <a:endParaRPr lang="zh-CN" altLang="en-US" dirty="0">
              <a:solidFill>
                <a:srgbClr val="FF0000"/>
              </a:solidFill>
              <a:latin typeface="华文楷体" panose="02010600040101010101" pitchFamily="2" charset="-122"/>
              <a:ea typeface="华文楷体" panose="02010600040101010101" pitchFamily="2" charset="-122"/>
              <a:sym typeface="宋体" panose="02010600030101010101" pitchFamily="2" charset="-122"/>
            </a:endParaRPr>
          </a:p>
          <a:p>
            <a:pPr marL="0" indent="0" eaLnBrk="1" hangingPunct="1">
              <a:buNone/>
            </a:pPr>
            <a:endParaRPr lang="zh-CN" altLang="en-US" dirty="0">
              <a:solidFill>
                <a:srgbClr val="FF0000"/>
              </a:solidFill>
              <a:latin typeface="华文楷体" panose="02010600040101010101" pitchFamily="2" charset="-122"/>
              <a:ea typeface="华文楷体" panose="02010600040101010101" pitchFamily="2" charset="-122"/>
            </a:endParaRPr>
          </a:p>
          <a:p>
            <a:pPr marL="0" indent="0" eaLnBrk="1" hangingPunct="1">
              <a:buNone/>
            </a:pPr>
            <a:endParaRPr lang="en-US" altLang="en-US" dirty="0">
              <a:solidFill>
                <a:srgbClr val="FF0000"/>
              </a:solidFill>
              <a:latin typeface="华文楷体" panose="02010600040101010101" pitchFamily="2" charset="-122"/>
              <a:ea typeface="华文楷体" panose="02010600040101010101" pitchFamily="2" charset="-122"/>
            </a:endParaRPr>
          </a:p>
        </p:txBody>
      </p:sp>
      <p:sp>
        <p:nvSpPr>
          <p:cNvPr id="191494" name="Rectangle 6"/>
          <p:cNvSpPr>
            <a:spLocks noGrp="1" noChangeArrowheads="1"/>
          </p:cNvSpPr>
          <p:nvPr>
            <p:ph type="title"/>
          </p:nvPr>
        </p:nvSpPr>
        <p:spPr>
          <a:xfrm>
            <a:off x="547688" y="366713"/>
            <a:ext cx="7772400" cy="1143000"/>
          </a:xfrm>
        </p:spPr>
        <p:txBody>
          <a:bodyPr vert="horz" wrap="square" lIns="92075" tIns="46038" rIns="92075" bIns="46038"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5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华文新魏" panose="02010800040101010101" pitchFamily="2" charset="-122"/>
                <a:cs typeface="+mj-cs"/>
              </a:rPr>
              <a:t>第七章小结</a:t>
            </a:r>
            <a:endParaRPr kumimoji="1" lang="zh-CN" altLang="en-US" sz="5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华文新魏" panose="02010800040101010101" pitchFamily="2" charset="-122"/>
              <a:cs typeface="+mj-cs"/>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3"/>
          <p:cNvSpPr>
            <a:spLocks noChangeArrowheads="1"/>
          </p:cNvSpPr>
          <p:nvPr/>
        </p:nvSpPr>
        <p:spPr bwMode="auto">
          <a:xfrm>
            <a:off x="683444" y="1590328"/>
            <a:ext cx="7777163" cy="1439862"/>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ctr" eaLnBrk="0" hangingPunct="0"/>
            <a:br>
              <a:rPr lang="en-US" altLang="zh-CN" sz="4200" b="1" dirty="0">
                <a:solidFill>
                  <a:srgbClr val="FFFF00"/>
                </a:solidFill>
                <a:latin typeface="黑体" panose="02010609060101010101" pitchFamily="49" charset="-122"/>
                <a:ea typeface="黑体" panose="02010609060101010101" pitchFamily="49" charset="-122"/>
              </a:rPr>
            </a:br>
            <a:r>
              <a:rPr lang="zh-CN" altLang="en-US" sz="4200" b="1" dirty="0" smtClean="0">
                <a:solidFill>
                  <a:srgbClr val="FFFF00"/>
                </a:solidFill>
                <a:latin typeface="黑体" panose="02010609060101010101" pitchFamily="49" charset="-122"/>
                <a:ea typeface="黑体" panose="02010609060101010101" pitchFamily="49" charset="-122"/>
              </a:rPr>
              <a:t>谢 谢 观 看！</a:t>
            </a:r>
            <a:endParaRPr lang="zh-CN" altLang="en-US" sz="42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xfrm>
            <a:off x="685800" y="177165"/>
            <a:ext cx="7772400" cy="962025"/>
          </a:xfrm>
          <a:noFill/>
          <a:ln>
            <a:noFill/>
          </a:ln>
        </p:spPr>
        <p:txBody>
          <a:bodyPr vert="horz" wrap="square" lIns="91440" tIns="45720" rIns="91440" bIns="45720" numCol="1" rtlCol="0" anchor="ctr" anchorCtr="0" compatLnSpc="1">
            <a:normAutofit/>
          </a:bodyPr>
          <a:p>
            <a:pPr lvl="0" algn="ctr" eaLnBrk="1" hangingPunct="1">
              <a:buClrTx/>
              <a:buSzTx/>
              <a:buFontTx/>
            </a:pPr>
            <a:r>
              <a:rPr lang="zh-CN" altLang="zh-CN" i="0" dirty="0">
                <a:solidFill>
                  <a:schemeClr val="accent1"/>
                </a:solidFill>
                <a:effectLst>
                  <a:outerShdw blurRad="38100" dist="25400" dir="5400000" algn="ctr" rotWithShape="0">
                    <a:srgbClr val="6E747A">
                      <a:alpha val="43000"/>
                    </a:srgbClr>
                  </a:outerShdw>
                </a:effectLst>
                <a:sym typeface="+mn-ea"/>
              </a:rPr>
              <a:t>（二）甚高频通讯</a:t>
            </a:r>
            <a:endParaRPr lang="zh-CN" altLang="zh-CN" i="0" dirty="0">
              <a:solidFill>
                <a:schemeClr val="accent1"/>
              </a:solidFill>
              <a:effectLst>
                <a:outerShdw blurRad="38100" dist="25400" dir="5400000" algn="ctr" rotWithShape="0">
                  <a:srgbClr val="6E747A">
                    <a:alpha val="43000"/>
                  </a:srgbClr>
                </a:outerShdw>
              </a:effectLst>
              <a:sym typeface="+mn-ea"/>
            </a:endParaRPr>
          </a:p>
        </p:txBody>
      </p:sp>
      <p:sp>
        <p:nvSpPr>
          <p:cNvPr id="7171" name="文本占位符 7170"/>
          <p:cNvSpPr>
            <a:spLocks noGrp="1"/>
          </p:cNvSpPr>
          <p:nvPr>
            <p:ph type="body" idx="1"/>
          </p:nvPr>
        </p:nvSpPr>
        <p:spPr>
          <a:xfrm>
            <a:off x="256540" y="1303020"/>
            <a:ext cx="8458200" cy="4495800"/>
          </a:xfrm>
        </p:spPr>
        <p:txBody>
          <a:bodyPr/>
          <a:p>
            <a:pPr>
              <a:lnSpc>
                <a:spcPct val="90000"/>
              </a:lnSpc>
              <a:spcBef>
                <a:spcPct val="50000"/>
              </a:spcBef>
              <a:buFont typeface="Wingdings" panose="05000000000000000000" pitchFamily="2" charset="2"/>
              <a:buChar char="Ø"/>
            </a:pPr>
            <a:r>
              <a:rPr lang="zh-CN" altLang="en-US" sz="2800">
                <a:latin typeface="楷体_GB2312" pitchFamily="1" charset="-122"/>
              </a:rPr>
              <a:t>使用频率范围为</a:t>
            </a:r>
            <a:r>
              <a:rPr lang="en-US" altLang="zh-CN" sz="2800">
                <a:solidFill>
                  <a:srgbClr val="FF0000"/>
                </a:solidFill>
                <a:latin typeface="楷体_GB2312" pitchFamily="1" charset="-122"/>
              </a:rPr>
              <a:t>30</a:t>
            </a:r>
            <a:r>
              <a:rPr lang="en-US" altLang="zh-CN" sz="2800">
                <a:solidFill>
                  <a:srgbClr val="FF0000"/>
                </a:solidFill>
                <a:latin typeface="Times New Roman" panose="02020603050405020304" pitchFamily="18" charset="0"/>
              </a:rPr>
              <a:t>—</a:t>
            </a:r>
            <a:r>
              <a:rPr lang="en-US" altLang="zh-CN" sz="2800">
                <a:solidFill>
                  <a:srgbClr val="FF0000"/>
                </a:solidFill>
                <a:latin typeface="楷体_GB2312" pitchFamily="1" charset="-122"/>
              </a:rPr>
              <a:t>300MHZ</a:t>
            </a:r>
            <a:r>
              <a:rPr lang="zh-CN" altLang="en-US" sz="2800">
                <a:latin typeface="楷体_GB2312" pitchFamily="1" charset="-122"/>
              </a:rPr>
              <a:t>进行通讯联系的方式称为高频通讯。</a:t>
            </a:r>
            <a:endParaRPr lang="zh-CN" altLang="en-US" sz="2800">
              <a:latin typeface="楷体_GB2312" pitchFamily="1" charset="-122"/>
            </a:endParaRPr>
          </a:p>
          <a:p>
            <a:pPr>
              <a:lnSpc>
                <a:spcPct val="90000"/>
              </a:lnSpc>
              <a:spcBef>
                <a:spcPct val="50000"/>
              </a:spcBef>
              <a:buFont typeface="Wingdings" panose="05000000000000000000" pitchFamily="2" charset="2"/>
              <a:buChar char="Ø"/>
            </a:pPr>
            <a:r>
              <a:rPr lang="zh-CN" altLang="en-US" sz="2800">
                <a:latin typeface="楷体_GB2312" pitchFamily="1" charset="-122"/>
              </a:rPr>
              <a:t>由于甚高频电波的频率很高，一方面，电离层影响它改变传播方向的能力很弱，所以它的天波部分一般都穿透电离层而不能被折回地面；另一方面，地面感应电流的影响很大，致使地波部分的能量衰减很快，因此，天波和地波都不能有效地传播甚高频电波，而能够有效传播的只有空间波。所以说，甚高频是以</a:t>
            </a:r>
            <a:r>
              <a:rPr lang="zh-CN" altLang="en-US" sz="2800">
                <a:solidFill>
                  <a:srgbClr val="FF0000"/>
                </a:solidFill>
                <a:latin typeface="楷体_GB2312" pitchFamily="1" charset="-122"/>
              </a:rPr>
              <a:t>空间波</a:t>
            </a:r>
            <a:r>
              <a:rPr lang="zh-CN" altLang="en-US" sz="2800">
                <a:latin typeface="楷体_GB2312" pitchFamily="1" charset="-122"/>
              </a:rPr>
              <a:t>传播方式为主。    </a:t>
            </a:r>
            <a:endParaRPr lang="zh-CN" altLang="en-US" sz="2800">
              <a:latin typeface="楷体_GB2312" pitchFamily="1" charset="-122"/>
            </a:endParaRPr>
          </a:p>
          <a:p>
            <a:pPr>
              <a:lnSpc>
                <a:spcPct val="90000"/>
              </a:lnSpc>
              <a:spcBef>
                <a:spcPct val="50000"/>
              </a:spcBef>
              <a:buFont typeface="Wingdings" panose="05000000000000000000" pitchFamily="2" charset="2"/>
              <a:buChar char="Ø"/>
            </a:pPr>
            <a:r>
              <a:rPr lang="zh-CN" altLang="en-US" sz="2800">
                <a:latin typeface="楷体_GB2312" pitchFamily="1" charset="-122"/>
              </a:rPr>
              <a:t>甚高频通信具</a:t>
            </a:r>
            <a:r>
              <a:rPr lang="zh-CN" altLang="en-US" sz="2800">
                <a:solidFill>
                  <a:srgbClr val="FF0000"/>
                </a:solidFill>
                <a:latin typeface="楷体_GB2312" pitchFamily="1" charset="-122"/>
              </a:rPr>
              <a:t>有抗干扰能力强，信号稳定</a:t>
            </a:r>
            <a:r>
              <a:rPr lang="zh-CN" altLang="en-US" sz="2800">
                <a:latin typeface="楷体_GB2312" pitchFamily="1" charset="-122"/>
              </a:rPr>
              <a:t>，但</a:t>
            </a:r>
            <a:r>
              <a:rPr lang="zh-CN" altLang="en-US" sz="2800">
                <a:solidFill>
                  <a:srgbClr val="FF0000"/>
                </a:solidFill>
                <a:latin typeface="楷体_GB2312" pitchFamily="1" charset="-122"/>
              </a:rPr>
              <a:t>传播距离有限</a:t>
            </a:r>
            <a:r>
              <a:rPr lang="zh-CN" altLang="en-US" sz="2800">
                <a:latin typeface="楷体_GB2312" pitchFamily="1" charset="-122"/>
              </a:rPr>
              <a:t>等特点</a:t>
            </a:r>
            <a:endParaRPr lang="zh-CN" altLang="en-US" sz="2800">
              <a:latin typeface="楷体_GB2312" pitchFamily="1" charset="-122"/>
            </a:endParaRPr>
          </a:p>
        </p:txBody>
      </p:sp>
      <p:pic>
        <p:nvPicPr>
          <p:cNvPr id="7172" name="图片 7171" descr="C:\Documents and Settings\Duan\My Documents\My Pictures\back21.gif">
            <a:hlinkClick r:id="" action="ppaction://noaction"/>
          </p:cNvPr>
          <p:cNvPicPr>
            <a:picLocks noChangeAspect="1"/>
          </p:cNvPicPr>
          <p:nvPr/>
        </p:nvPicPr>
        <p:blipFill>
          <a:blip r:embed="rId1"/>
          <a:stretch>
            <a:fillRect/>
          </a:stretch>
        </p:blipFill>
        <p:spPr>
          <a:xfrm>
            <a:off x="7391400" y="6096000"/>
            <a:ext cx="835025" cy="354013"/>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xfrm>
            <a:off x="685800" y="177165"/>
            <a:ext cx="7772400" cy="962025"/>
          </a:xfrm>
          <a:noFill/>
          <a:ln>
            <a:noFill/>
          </a:ln>
        </p:spPr>
        <p:txBody>
          <a:bodyPr vert="horz" wrap="square" lIns="91440" tIns="45720" rIns="91440" bIns="45720" numCol="1" rtlCol="0" anchor="ctr" anchorCtr="0" compatLnSpc="1">
            <a:normAutofit/>
          </a:bodyPr>
          <a:p>
            <a:pPr lvl="0" algn="ctr" eaLnBrk="1" hangingPunct="1">
              <a:buClrTx/>
              <a:buSzTx/>
              <a:buFontTx/>
            </a:pPr>
            <a:r>
              <a:rPr lang="zh-CN" altLang="zh-CN" i="0" dirty="0">
                <a:solidFill>
                  <a:schemeClr val="accent1"/>
                </a:solidFill>
                <a:effectLst>
                  <a:outerShdw blurRad="38100" dist="25400" dir="5400000" algn="ctr" rotWithShape="0">
                    <a:srgbClr val="6E747A">
                      <a:alpha val="43000"/>
                    </a:srgbClr>
                  </a:outerShdw>
                </a:effectLst>
                <a:sym typeface="+mn-ea"/>
              </a:rPr>
              <a:t>（三）卫星通信</a:t>
            </a:r>
            <a:endParaRPr lang="zh-CN" altLang="zh-CN" i="0" dirty="0">
              <a:solidFill>
                <a:schemeClr val="accent1"/>
              </a:solidFill>
              <a:effectLst>
                <a:outerShdw blurRad="38100" dist="25400" dir="5400000" algn="ctr" rotWithShape="0">
                  <a:srgbClr val="6E747A">
                    <a:alpha val="43000"/>
                  </a:srgbClr>
                </a:outerShdw>
              </a:effectLst>
              <a:sym typeface="+mn-ea"/>
            </a:endParaRPr>
          </a:p>
        </p:txBody>
      </p:sp>
      <p:sp>
        <p:nvSpPr>
          <p:cNvPr id="7171" name="文本占位符 7170"/>
          <p:cNvSpPr>
            <a:spLocks noGrp="1"/>
          </p:cNvSpPr>
          <p:nvPr>
            <p:ph type="body" idx="1"/>
          </p:nvPr>
        </p:nvSpPr>
        <p:spPr>
          <a:xfrm>
            <a:off x="256540" y="1303020"/>
            <a:ext cx="8458200" cy="1003935"/>
          </a:xfrm>
        </p:spPr>
        <p:txBody>
          <a:bodyPr/>
          <a:p>
            <a:pPr>
              <a:lnSpc>
                <a:spcPct val="90000"/>
              </a:lnSpc>
              <a:spcBef>
                <a:spcPct val="50000"/>
              </a:spcBef>
              <a:buFont typeface="Wingdings" panose="05000000000000000000" pitchFamily="2" charset="2"/>
              <a:buChar char="Ø"/>
            </a:pPr>
            <a:r>
              <a:rPr lang="zh-CN" altLang="en-US" sz="2800">
                <a:latin typeface="楷体_GB2312" pitchFamily="1" charset="-122"/>
              </a:rPr>
              <a:t>包括国际海事卫星通信和铱星通信，国际海事卫星不能覆盖两极高纬度地区，铱星可以覆盖。</a:t>
            </a:r>
            <a:endParaRPr lang="zh-CN" altLang="en-US" sz="2800">
              <a:latin typeface="楷体_GB2312" pitchFamily="1" charset="-122"/>
            </a:endParaRPr>
          </a:p>
          <a:p>
            <a:pPr>
              <a:lnSpc>
                <a:spcPct val="90000"/>
              </a:lnSpc>
              <a:spcBef>
                <a:spcPct val="50000"/>
              </a:spcBef>
              <a:buFont typeface="Wingdings" panose="05000000000000000000" pitchFamily="2" charset="2"/>
              <a:buChar char="Ø"/>
            </a:pPr>
            <a:endParaRPr lang="zh-CN" altLang="en-US" sz="2800">
              <a:latin typeface="楷体_GB2312" pitchFamily="1" charset="-122"/>
            </a:endParaRPr>
          </a:p>
        </p:txBody>
      </p:sp>
      <p:pic>
        <p:nvPicPr>
          <p:cNvPr id="7172" name="图片 7171" descr="C:\Documents and Settings\Duan\My Documents\My Pictures\back21.gif">
            <a:hlinkClick r:id="rId1" action="ppaction://hlinksldjump"/>
          </p:cNvPr>
          <p:cNvPicPr>
            <a:picLocks noChangeAspect="1"/>
          </p:cNvPicPr>
          <p:nvPr/>
        </p:nvPicPr>
        <p:blipFill>
          <a:blip r:embed="rId2"/>
          <a:stretch>
            <a:fillRect/>
          </a:stretch>
        </p:blipFill>
        <p:spPr>
          <a:xfrm>
            <a:off x="7391400" y="6096000"/>
            <a:ext cx="835025" cy="354013"/>
          </a:xfrm>
          <a:prstGeom prst="rect">
            <a:avLst/>
          </a:prstGeom>
          <a:noFill/>
          <a:ln w="9525">
            <a:noFill/>
          </a:ln>
        </p:spPr>
      </p:pic>
      <p:sp>
        <p:nvSpPr>
          <p:cNvPr id="2" name="标题 7169"/>
          <p:cNvSpPr>
            <a:spLocks noGrp="1"/>
          </p:cNvSpPr>
          <p:nvPr/>
        </p:nvSpPr>
        <p:spPr>
          <a:xfrm>
            <a:off x="599440" y="2736215"/>
            <a:ext cx="7772400" cy="962025"/>
          </a:xfrm>
          <a:prstGeom prst="rect">
            <a:avLst/>
          </a:prstGeom>
          <a:noFill/>
          <a:ln>
            <a:noFill/>
          </a:ln>
        </p:spPr>
        <p:txBody>
          <a:bodyPr vert="horz" wrap="square" lIns="91440" tIns="45720" rIns="91440" bIns="45720" numCol="1" rtlCol="0" anchor="ctr" anchorCtr="0" compatLnSpc="1">
            <a:normAutofit/>
          </a:bodyPr>
          <a:lst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a:lstStyle>
          <a:p>
            <a:pPr lvl="0" algn="ctr" eaLnBrk="1" hangingPunct="1">
              <a:buClrTx/>
              <a:buSzTx/>
              <a:buFontTx/>
            </a:pPr>
            <a:r>
              <a:rPr lang="zh-CN" altLang="zh-CN" i="0" dirty="0">
                <a:solidFill>
                  <a:schemeClr val="accent1"/>
                </a:solidFill>
                <a:effectLst>
                  <a:outerShdw blurRad="38100" dist="25400" dir="5400000" algn="ctr" rotWithShape="0">
                    <a:srgbClr val="6E747A">
                      <a:alpha val="43000"/>
                    </a:srgbClr>
                  </a:outerShdw>
                </a:effectLst>
                <a:sym typeface="+mn-ea"/>
              </a:rPr>
              <a:t>（四）</a:t>
            </a:r>
            <a:r>
              <a:rPr lang="en-US" altLang="zh-CN" i="0" dirty="0">
                <a:solidFill>
                  <a:schemeClr val="accent1"/>
                </a:solidFill>
                <a:effectLst>
                  <a:outerShdw blurRad="38100" dist="25400" dir="5400000" algn="ctr" rotWithShape="0">
                    <a:srgbClr val="6E747A">
                      <a:alpha val="43000"/>
                    </a:srgbClr>
                  </a:outerShdw>
                </a:effectLst>
                <a:sym typeface="+mn-ea"/>
              </a:rPr>
              <a:t>SELCAL(</a:t>
            </a:r>
            <a:r>
              <a:rPr lang="zh-CN" altLang="en-US" i="0" dirty="0">
                <a:solidFill>
                  <a:schemeClr val="accent1"/>
                </a:solidFill>
                <a:effectLst>
                  <a:outerShdw blurRad="38100" dist="25400" dir="5400000" algn="ctr" rotWithShape="0">
                    <a:srgbClr val="6E747A">
                      <a:alpha val="43000"/>
                    </a:srgbClr>
                  </a:outerShdw>
                </a:effectLst>
                <a:sym typeface="+mn-ea"/>
              </a:rPr>
              <a:t>选择呼叫</a:t>
            </a:r>
            <a:r>
              <a:rPr lang="en-US" altLang="zh-CN" i="0" dirty="0">
                <a:solidFill>
                  <a:schemeClr val="accent1"/>
                </a:solidFill>
                <a:effectLst>
                  <a:outerShdw blurRad="38100" dist="25400" dir="5400000" algn="ctr" rotWithShape="0">
                    <a:srgbClr val="6E747A">
                      <a:alpha val="43000"/>
                    </a:srgbClr>
                  </a:outerShdw>
                </a:effectLst>
                <a:sym typeface="+mn-ea"/>
              </a:rPr>
              <a:t>)</a:t>
            </a:r>
            <a:endParaRPr lang="en-US" altLang="zh-CN" i="0" dirty="0">
              <a:solidFill>
                <a:schemeClr val="accent1"/>
              </a:solidFill>
              <a:effectLst>
                <a:outerShdw blurRad="38100" dist="25400" dir="5400000" algn="ctr" rotWithShape="0">
                  <a:srgbClr val="6E747A">
                    <a:alpha val="43000"/>
                  </a:srgbClr>
                </a:outerShdw>
              </a:effectLst>
              <a:sym typeface="+mn-ea"/>
            </a:endParaRPr>
          </a:p>
        </p:txBody>
      </p:sp>
      <p:sp>
        <p:nvSpPr>
          <p:cNvPr id="3" name="文本占位符 7170"/>
          <p:cNvSpPr>
            <a:spLocks noGrp="1"/>
          </p:cNvSpPr>
          <p:nvPr/>
        </p:nvSpPr>
        <p:spPr>
          <a:xfrm>
            <a:off x="256540" y="3947160"/>
            <a:ext cx="8458200" cy="1003935"/>
          </a:xfrm>
          <a:prstGeom prst="rect">
            <a:avLst/>
          </a:prstGeom>
          <a:noFill/>
          <a:ln>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spcBef>
                <a:spcPct val="50000"/>
              </a:spcBef>
              <a:buFont typeface="Wingdings" panose="05000000000000000000" pitchFamily="2" charset="2"/>
              <a:buChar char="Ø"/>
            </a:pPr>
            <a:r>
              <a:rPr lang="zh-CN" altLang="en-US" sz="2800">
                <a:latin typeface="楷体_GB2312" pitchFamily="1" charset="-122"/>
              </a:rPr>
              <a:t>由公司开发的一项语音通信技术，供地上局呼叫飞机使用，每架飞机具有固定的</a:t>
            </a:r>
            <a:r>
              <a:rPr lang="en-US" altLang="zh-CN" sz="2800">
                <a:latin typeface="楷体_GB2312" pitchFamily="1" charset="-122"/>
              </a:rPr>
              <a:t>SELCAL</a:t>
            </a:r>
            <a:r>
              <a:rPr lang="zh-CN" altLang="en-US" sz="2800">
                <a:latin typeface="楷体_GB2312" pitchFamily="1" charset="-122"/>
              </a:rPr>
              <a:t>代码，由四个字母组成。</a:t>
            </a:r>
            <a:endParaRPr lang="zh-CN" altLang="en-US" sz="2800">
              <a:latin typeface="楷体_GB2312" pitchFamily="1" charset="-122"/>
            </a:endParaRPr>
          </a:p>
          <a:p>
            <a:pPr>
              <a:lnSpc>
                <a:spcPct val="90000"/>
              </a:lnSpc>
              <a:spcBef>
                <a:spcPct val="50000"/>
              </a:spcBef>
              <a:buFont typeface="Wingdings" panose="05000000000000000000" pitchFamily="2" charset="2"/>
              <a:buChar char="Ø"/>
            </a:pPr>
            <a:endParaRPr lang="zh-CN" altLang="en-US" sz="2800">
              <a:latin typeface="楷体_GB2312" pitchFamily="1"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二、</a:t>
            </a: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19458" name="文本框 12290"/>
          <p:cNvSpPr txBox="1"/>
          <p:nvPr/>
        </p:nvSpPr>
        <p:spPr>
          <a:xfrm>
            <a:off x="5105400" y="1270000"/>
            <a:ext cx="3581400" cy="5015865"/>
          </a:xfrm>
          <a:prstGeom prst="rect">
            <a:avLst/>
          </a:prstGeom>
          <a:noFill/>
          <a:ln w="9525">
            <a:noFill/>
          </a:ln>
        </p:spPr>
        <p:txBody>
          <a:bodyPr wrap="square" anchor="t">
            <a:spAutoFit/>
          </a:bodyPr>
          <a:p>
            <a:pPr algn="just" eaLnBrk="0" hangingPunct="0">
              <a:buClr>
                <a:schemeClr val="hlink"/>
              </a:buClr>
              <a:buFont typeface="Wingdings" panose="05000000000000000000" pitchFamily="2" charset="2"/>
              <a:buBlip>
                <a:blip r:embed="rId1"/>
              </a:buBlip>
            </a:pPr>
            <a:r>
              <a:rPr lang="en-US" altLang="zh-CN" sz="3200" b="1" dirty="0">
                <a:solidFill>
                  <a:srgbClr val="7030A0"/>
                </a:solidFill>
                <a:latin typeface="楷体_GB2312" pitchFamily="1" charset="-122"/>
                <a:ea typeface="楷体_GB2312" pitchFamily="1" charset="-122"/>
              </a:rPr>
              <a:t> DEP</a:t>
            </a:r>
            <a:r>
              <a:rPr lang="zh-CN" altLang="en-US" sz="3200" b="1" dirty="0">
                <a:solidFill>
                  <a:srgbClr val="7030A0"/>
                </a:solidFill>
                <a:latin typeface="楷体_GB2312" pitchFamily="1" charset="-122"/>
                <a:ea typeface="楷体_GB2312" pitchFamily="1" charset="-122"/>
              </a:rPr>
              <a:t>报</a:t>
            </a:r>
            <a:endParaRPr lang="zh-CN" altLang="en-US" sz="3200" b="1" dirty="0">
              <a:solidFill>
                <a:srgbClr val="7030A0"/>
              </a:solidFill>
              <a:latin typeface="楷体_GB2312" pitchFamily="1" charset="-122"/>
              <a:ea typeface="楷体_GB2312" pitchFamily="1" charset="-122"/>
            </a:endParaRPr>
          </a:p>
          <a:p>
            <a:pPr algn="just" eaLnBrk="0" hangingPunct="0">
              <a:buClr>
                <a:schemeClr val="hlink"/>
              </a:buClr>
              <a:buFont typeface="Wingdings" panose="05000000000000000000" pitchFamily="2" charset="2"/>
              <a:buBlip>
                <a:blip r:embed="rId1"/>
              </a:buBlip>
            </a:pPr>
            <a:endParaRPr lang="zh-CN" altLang="en-US" sz="3200" b="1" dirty="0">
              <a:solidFill>
                <a:srgbClr val="7030A0"/>
              </a:solidFill>
              <a:latin typeface="楷体_GB2312" pitchFamily="1" charset="-122"/>
              <a:ea typeface="楷体_GB2312" pitchFamily="1" charset="-122"/>
            </a:endParaRPr>
          </a:p>
          <a:p>
            <a:pPr algn="just" eaLnBrk="0" hangingPunct="0">
              <a:buClr>
                <a:schemeClr val="hlink"/>
              </a:buClr>
              <a:buFont typeface="Wingdings" panose="05000000000000000000" pitchFamily="2" charset="2"/>
              <a:buBlip>
                <a:blip r:embed="rId1"/>
              </a:buBlip>
            </a:pPr>
            <a:r>
              <a:rPr lang="zh-CN" altLang="en-US" sz="3200" b="1" dirty="0">
                <a:solidFill>
                  <a:srgbClr val="7030A0"/>
                </a:solidFill>
                <a:latin typeface="楷体_GB2312" pitchFamily="1" charset="-122"/>
                <a:ea typeface="楷体_GB2312" pitchFamily="1" charset="-122"/>
              </a:rPr>
              <a:t> </a:t>
            </a:r>
            <a:r>
              <a:rPr lang="en-US" altLang="zh-CN" sz="3200" b="1" dirty="0">
                <a:solidFill>
                  <a:srgbClr val="7030A0"/>
                </a:solidFill>
                <a:latin typeface="楷体_GB2312" pitchFamily="1" charset="-122"/>
                <a:ea typeface="楷体_GB2312" pitchFamily="1" charset="-122"/>
              </a:rPr>
              <a:t>CPL</a:t>
            </a:r>
            <a:r>
              <a:rPr lang="zh-CN" altLang="en-US" sz="3200" b="1" dirty="0">
                <a:solidFill>
                  <a:srgbClr val="7030A0"/>
                </a:solidFill>
                <a:latin typeface="楷体_GB2312" pitchFamily="1" charset="-122"/>
                <a:ea typeface="楷体_GB2312" pitchFamily="1" charset="-122"/>
              </a:rPr>
              <a:t>报</a:t>
            </a:r>
            <a:endParaRPr lang="zh-CN" altLang="en-US" sz="3200" b="1" dirty="0">
              <a:solidFill>
                <a:srgbClr val="7030A0"/>
              </a:solidFill>
              <a:latin typeface="楷体_GB2312" pitchFamily="1" charset="-122"/>
              <a:ea typeface="楷体_GB2312" pitchFamily="1" charset="-122"/>
            </a:endParaRPr>
          </a:p>
          <a:p>
            <a:pPr algn="just" eaLnBrk="0" hangingPunct="0">
              <a:buClr>
                <a:schemeClr val="hlink"/>
              </a:buClr>
              <a:buFont typeface="Wingdings" panose="05000000000000000000" pitchFamily="2" charset="2"/>
              <a:buBlip>
                <a:blip r:embed="rId1"/>
              </a:buBlip>
            </a:pPr>
            <a:endParaRPr lang="zh-CN" altLang="en-US" sz="3200" b="1" dirty="0">
              <a:solidFill>
                <a:srgbClr val="7030A0"/>
              </a:solidFill>
              <a:latin typeface="楷体_GB2312" pitchFamily="1" charset="-122"/>
              <a:ea typeface="楷体_GB2312" pitchFamily="1" charset="-122"/>
            </a:endParaRPr>
          </a:p>
          <a:p>
            <a:pPr algn="just" eaLnBrk="0" hangingPunct="0">
              <a:buClr>
                <a:schemeClr val="hlink"/>
              </a:buClr>
              <a:buFont typeface="Wingdings" panose="05000000000000000000" pitchFamily="2" charset="2"/>
              <a:buBlip>
                <a:blip r:embed="rId1"/>
              </a:buBlip>
            </a:pPr>
            <a:r>
              <a:rPr lang="zh-CN" altLang="en-US" sz="3200" b="1" dirty="0">
                <a:solidFill>
                  <a:srgbClr val="7030A0"/>
                </a:solidFill>
                <a:latin typeface="楷体_GB2312" pitchFamily="1" charset="-122"/>
                <a:ea typeface="楷体_GB2312" pitchFamily="1" charset="-122"/>
              </a:rPr>
              <a:t> </a:t>
            </a:r>
            <a:r>
              <a:rPr lang="en-US" altLang="zh-CN" sz="3200" b="1" dirty="0">
                <a:solidFill>
                  <a:srgbClr val="7030A0"/>
                </a:solidFill>
                <a:latin typeface="楷体_GB2312" pitchFamily="1" charset="-122"/>
                <a:ea typeface="楷体_GB2312" pitchFamily="1" charset="-122"/>
              </a:rPr>
              <a:t>ARR</a:t>
            </a:r>
            <a:r>
              <a:rPr lang="zh-CN" altLang="en-US" sz="3200" b="1" dirty="0">
                <a:solidFill>
                  <a:srgbClr val="7030A0"/>
                </a:solidFill>
                <a:latin typeface="楷体_GB2312" pitchFamily="1" charset="-122"/>
                <a:ea typeface="楷体_GB2312" pitchFamily="1" charset="-122"/>
              </a:rPr>
              <a:t>报</a:t>
            </a:r>
            <a:endParaRPr lang="zh-CN" altLang="en-US" sz="3200" b="1" dirty="0">
              <a:solidFill>
                <a:srgbClr val="7030A0"/>
              </a:solidFill>
              <a:latin typeface="楷体_GB2312" pitchFamily="1" charset="-122"/>
              <a:ea typeface="楷体_GB2312" pitchFamily="1" charset="-122"/>
            </a:endParaRPr>
          </a:p>
          <a:p>
            <a:pPr indent="0" algn="just" eaLnBrk="0" hangingPunct="0">
              <a:buClr>
                <a:schemeClr val="hlink"/>
              </a:buClr>
              <a:buFont typeface="Wingdings" panose="05000000000000000000" pitchFamily="2" charset="2"/>
              <a:buNone/>
            </a:pPr>
            <a:endParaRPr lang="zh-CN" altLang="en-US" sz="3200" b="1" dirty="0">
              <a:solidFill>
                <a:srgbClr val="7030A0"/>
              </a:solidFill>
              <a:latin typeface="楷体_GB2312" pitchFamily="1" charset="-122"/>
              <a:ea typeface="楷体_GB2312" pitchFamily="1" charset="-122"/>
            </a:endParaRPr>
          </a:p>
          <a:p>
            <a:pPr algn="just" eaLnBrk="0" hangingPunct="0">
              <a:buClr>
                <a:schemeClr val="hlink"/>
              </a:buClr>
              <a:buFont typeface="Wingdings" panose="05000000000000000000" pitchFamily="2" charset="2"/>
              <a:buBlip>
                <a:blip r:embed="rId1"/>
              </a:buBlip>
            </a:pPr>
            <a:r>
              <a:rPr lang="zh-CN" altLang="en-US" sz="3200" b="1" dirty="0">
                <a:solidFill>
                  <a:srgbClr val="7030A0"/>
                </a:solidFill>
                <a:latin typeface="楷体_GB2312" pitchFamily="1" charset="-122"/>
                <a:ea typeface="楷体_GB2312" pitchFamily="1" charset="-122"/>
                <a:sym typeface="+mn-ea"/>
              </a:rPr>
              <a:t> </a:t>
            </a:r>
            <a:r>
              <a:rPr lang="en-US" altLang="zh-CN" sz="3200" b="1" dirty="0">
                <a:solidFill>
                  <a:srgbClr val="7030A0"/>
                </a:solidFill>
                <a:latin typeface="楷体_GB2312" pitchFamily="1" charset="-122"/>
                <a:ea typeface="楷体_GB2312" pitchFamily="1" charset="-122"/>
                <a:sym typeface="+mn-ea"/>
              </a:rPr>
              <a:t>DLA</a:t>
            </a:r>
            <a:r>
              <a:rPr lang="zh-CN" altLang="en-US" sz="3200" b="1" dirty="0">
                <a:solidFill>
                  <a:srgbClr val="7030A0"/>
                </a:solidFill>
                <a:latin typeface="楷体_GB2312" pitchFamily="1" charset="-122"/>
                <a:ea typeface="楷体_GB2312" pitchFamily="1" charset="-122"/>
                <a:sym typeface="+mn-ea"/>
              </a:rPr>
              <a:t>报</a:t>
            </a:r>
            <a:endParaRPr lang="zh-CN" altLang="en-US" sz="3200" b="1" dirty="0">
              <a:solidFill>
                <a:srgbClr val="7030A0"/>
              </a:solidFill>
              <a:latin typeface="楷体_GB2312" pitchFamily="1" charset="-122"/>
              <a:ea typeface="楷体_GB2312" pitchFamily="1" charset="-122"/>
            </a:endParaRPr>
          </a:p>
          <a:p>
            <a:pPr algn="just" eaLnBrk="0" hangingPunct="0">
              <a:buClr>
                <a:schemeClr val="hlink"/>
              </a:buClr>
              <a:buFont typeface="Wingdings" panose="05000000000000000000" pitchFamily="2" charset="2"/>
              <a:buBlip>
                <a:blip r:embed="rId1"/>
              </a:buBlip>
            </a:pPr>
            <a:endParaRPr lang="zh-CN" altLang="en-US" sz="3200" b="1" dirty="0">
              <a:solidFill>
                <a:srgbClr val="7030A0"/>
              </a:solidFill>
              <a:latin typeface="楷体_GB2312" pitchFamily="1" charset="-122"/>
              <a:ea typeface="楷体_GB2312" pitchFamily="1" charset="-122"/>
            </a:endParaRPr>
          </a:p>
          <a:p>
            <a:pPr algn="just" eaLnBrk="0" hangingPunct="0">
              <a:buClr>
                <a:schemeClr val="hlink"/>
              </a:buClr>
              <a:buFont typeface="Wingdings" panose="05000000000000000000" pitchFamily="2" charset="2"/>
              <a:buBlip>
                <a:blip r:embed="rId1"/>
              </a:buBlip>
            </a:pPr>
            <a:r>
              <a:rPr lang="zh-CN" altLang="en-US" sz="3200" b="1" dirty="0">
                <a:solidFill>
                  <a:srgbClr val="7030A0"/>
                </a:solidFill>
                <a:latin typeface="楷体_GB2312" pitchFamily="1" charset="-122"/>
                <a:ea typeface="楷体_GB2312" pitchFamily="1" charset="-122"/>
                <a:sym typeface="+mn-ea"/>
              </a:rPr>
              <a:t> </a:t>
            </a:r>
            <a:r>
              <a:rPr lang="en-US" altLang="zh-CN" sz="3200" b="1" dirty="0">
                <a:solidFill>
                  <a:srgbClr val="7030A0"/>
                </a:solidFill>
                <a:latin typeface="楷体_GB2312" pitchFamily="1" charset="-122"/>
                <a:ea typeface="楷体_GB2312" pitchFamily="1" charset="-122"/>
                <a:sym typeface="+mn-ea"/>
              </a:rPr>
              <a:t>FPL</a:t>
            </a:r>
            <a:r>
              <a:rPr lang="zh-CN" altLang="en-US" sz="3200" b="1" dirty="0">
                <a:solidFill>
                  <a:srgbClr val="7030A0"/>
                </a:solidFill>
                <a:latin typeface="楷体_GB2312" pitchFamily="1" charset="-122"/>
                <a:ea typeface="楷体_GB2312" pitchFamily="1" charset="-122"/>
                <a:sym typeface="+mn-ea"/>
              </a:rPr>
              <a:t>报</a:t>
            </a:r>
            <a:endParaRPr lang="zh-CN" altLang="en-US" sz="3200" b="1" dirty="0">
              <a:solidFill>
                <a:srgbClr val="7030A0"/>
              </a:solidFill>
              <a:latin typeface="楷体_GB2312" pitchFamily="1" charset="-122"/>
              <a:ea typeface="楷体_GB2312" pitchFamily="1" charset="-122"/>
            </a:endParaRPr>
          </a:p>
          <a:p>
            <a:pPr indent="0" algn="just" eaLnBrk="0" hangingPunct="0">
              <a:buClr>
                <a:schemeClr val="hlink"/>
              </a:buClr>
              <a:buFont typeface="Wingdings" panose="05000000000000000000" pitchFamily="2" charset="2"/>
              <a:buNone/>
            </a:pPr>
            <a:endParaRPr lang="zh-CN" altLang="en-US" sz="3200" b="1" dirty="0">
              <a:solidFill>
                <a:srgbClr val="7030A0"/>
              </a:solidFill>
              <a:latin typeface="楷体_GB2312" pitchFamily="1" charset="-122"/>
              <a:ea typeface="楷体_GB2312" pitchFamily="1" charset="-122"/>
            </a:endParaRPr>
          </a:p>
        </p:txBody>
      </p:sp>
      <p:sp>
        <p:nvSpPr>
          <p:cNvPr id="19459" name="文本框 12291"/>
          <p:cNvSpPr txBox="1"/>
          <p:nvPr/>
        </p:nvSpPr>
        <p:spPr>
          <a:xfrm>
            <a:off x="1003935" y="2153285"/>
            <a:ext cx="3276600" cy="2847975"/>
          </a:xfrm>
          <a:prstGeom prst="rect">
            <a:avLst/>
          </a:prstGeom>
          <a:noFill/>
          <a:ln w="9525">
            <a:noFill/>
          </a:ln>
        </p:spPr>
        <p:txBody>
          <a:bodyPr anchor="t">
            <a:spAutoFit/>
          </a:bodyPr>
          <a:p>
            <a:pPr algn="just">
              <a:spcBef>
                <a:spcPct val="20000"/>
              </a:spcBef>
              <a:buClr>
                <a:schemeClr val="hlink"/>
              </a:buClr>
              <a:buFont typeface="Wingdings" panose="05000000000000000000" pitchFamily="2" charset="2"/>
              <a:buBlip>
                <a:blip r:embed="rId1"/>
              </a:buBlip>
            </a:pPr>
            <a:r>
              <a:rPr lang="en-US" altLang="zh-CN" sz="3200" b="1" dirty="0">
                <a:solidFill>
                  <a:srgbClr val="7030A0"/>
                </a:solidFill>
                <a:latin typeface="楷体_GB2312" pitchFamily="1" charset="-122"/>
                <a:ea typeface="楷体_GB2312" pitchFamily="1" charset="-122"/>
              </a:rPr>
              <a:t> AFTN</a:t>
            </a:r>
            <a:r>
              <a:rPr lang="zh-CN" altLang="en-US" sz="3200" b="1" dirty="0">
                <a:solidFill>
                  <a:srgbClr val="7030A0"/>
                </a:solidFill>
                <a:latin typeface="楷体_GB2312" pitchFamily="1" charset="-122"/>
                <a:ea typeface="楷体_GB2312" pitchFamily="1" charset="-122"/>
              </a:rPr>
              <a:t>电报定义</a:t>
            </a:r>
            <a:endParaRPr lang="zh-CN" altLang="en-US" sz="3200" b="1" dirty="0">
              <a:solidFill>
                <a:srgbClr val="7030A0"/>
              </a:solidFill>
              <a:latin typeface="楷体_GB2312" pitchFamily="1" charset="-122"/>
              <a:ea typeface="楷体_GB2312" pitchFamily="1" charset="-122"/>
            </a:endParaRPr>
          </a:p>
          <a:p>
            <a:pPr algn="just">
              <a:spcBef>
                <a:spcPct val="20000"/>
              </a:spcBef>
              <a:buClr>
                <a:schemeClr val="hlink"/>
              </a:buClr>
              <a:buFont typeface="Wingdings" panose="05000000000000000000" pitchFamily="2" charset="2"/>
              <a:buBlip>
                <a:blip r:embed="rId1"/>
              </a:buBlip>
            </a:pPr>
            <a:endParaRPr lang="zh-CN" altLang="en-US" sz="3200" b="1" dirty="0">
              <a:solidFill>
                <a:srgbClr val="7030A0"/>
              </a:solidFill>
              <a:latin typeface="楷体_GB2312" pitchFamily="1" charset="-122"/>
              <a:ea typeface="楷体_GB2312" pitchFamily="1" charset="-122"/>
            </a:endParaRPr>
          </a:p>
          <a:p>
            <a:pPr algn="just">
              <a:spcBef>
                <a:spcPct val="20000"/>
              </a:spcBef>
              <a:buClr>
                <a:schemeClr val="hlink"/>
              </a:buClr>
              <a:buFont typeface="Wingdings" panose="05000000000000000000" pitchFamily="2" charset="2"/>
              <a:buBlip>
                <a:blip r:embed="rId1"/>
              </a:buBlip>
            </a:pPr>
            <a:r>
              <a:rPr lang="zh-CN" altLang="en-US" sz="3200" b="1" dirty="0">
                <a:solidFill>
                  <a:srgbClr val="7030A0"/>
                </a:solidFill>
                <a:latin typeface="楷体_GB2312" pitchFamily="1" charset="-122"/>
                <a:ea typeface="楷体_GB2312" pitchFamily="1" charset="-122"/>
              </a:rPr>
              <a:t> </a:t>
            </a:r>
            <a:r>
              <a:rPr lang="en-US" altLang="zh-CN" sz="3200" b="1" dirty="0">
                <a:solidFill>
                  <a:srgbClr val="7030A0"/>
                </a:solidFill>
                <a:latin typeface="楷体_GB2312" pitchFamily="1" charset="-122"/>
                <a:ea typeface="楷体_GB2312" pitchFamily="1" charset="-122"/>
              </a:rPr>
              <a:t>AFTN</a:t>
            </a:r>
            <a:r>
              <a:rPr lang="zh-CN" altLang="en-US" sz="3200" b="1" dirty="0">
                <a:solidFill>
                  <a:srgbClr val="7030A0"/>
                </a:solidFill>
                <a:latin typeface="楷体_GB2312" pitchFamily="1" charset="-122"/>
                <a:ea typeface="楷体_GB2312" pitchFamily="1" charset="-122"/>
              </a:rPr>
              <a:t>电报报头</a:t>
            </a:r>
            <a:endParaRPr lang="zh-CN" altLang="en-US" sz="3200" b="1" dirty="0">
              <a:solidFill>
                <a:srgbClr val="7030A0"/>
              </a:solidFill>
              <a:latin typeface="楷体_GB2312" pitchFamily="1" charset="-122"/>
              <a:ea typeface="楷体_GB2312" pitchFamily="1" charset="-122"/>
            </a:endParaRPr>
          </a:p>
          <a:p>
            <a:pPr algn="just">
              <a:spcBef>
                <a:spcPct val="20000"/>
              </a:spcBef>
              <a:buClr>
                <a:schemeClr val="hlink"/>
              </a:buClr>
              <a:buFont typeface="Wingdings" panose="05000000000000000000" pitchFamily="2" charset="2"/>
              <a:buBlip>
                <a:blip r:embed="rId1"/>
              </a:buBlip>
            </a:pPr>
            <a:endParaRPr lang="zh-CN" altLang="en-US" sz="3200" b="1" dirty="0">
              <a:solidFill>
                <a:srgbClr val="7030A0"/>
              </a:solidFill>
              <a:latin typeface="楷体_GB2312" pitchFamily="1" charset="-122"/>
              <a:ea typeface="楷体_GB2312" pitchFamily="1" charset="-122"/>
            </a:endParaRPr>
          </a:p>
          <a:p>
            <a:pPr algn="just" eaLnBrk="0" hangingPunct="0">
              <a:buClr>
                <a:schemeClr val="hlink"/>
              </a:buClr>
              <a:buFont typeface="Wingdings" panose="05000000000000000000" pitchFamily="2" charset="2"/>
              <a:buBlip>
                <a:blip r:embed="rId1"/>
              </a:buBlip>
            </a:pPr>
            <a:endParaRPr lang="zh-CN" altLang="en-US" sz="3200" b="1" dirty="0">
              <a:solidFill>
                <a:srgbClr val="7030A0"/>
              </a:solidFill>
              <a:latin typeface="楷体_GB2312" pitchFamily="1" charset="-122"/>
              <a:ea typeface="楷体_GB2312" pitchFamily="1"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3313"/>
          <p:cNvSpPr/>
          <p:nvPr/>
        </p:nvSpPr>
        <p:spPr>
          <a:xfrm>
            <a:off x="0" y="22860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13315" name="标题 13314"/>
          <p:cNvSpPr>
            <a:spLocks noGrp="1"/>
          </p:cNvSpPr>
          <p:nvPr>
            <p:ph type="title"/>
          </p:nvPr>
        </p:nvSpPr>
        <p:spPr>
          <a:xfrm>
            <a:off x="828675" y="114935"/>
            <a:ext cx="7772400" cy="962025"/>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电报定义</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20483" name="文本占位符 13315"/>
          <p:cNvSpPr>
            <a:spLocks noGrp="1"/>
          </p:cNvSpPr>
          <p:nvPr>
            <p:ph idx="1"/>
          </p:nvPr>
        </p:nvSpPr>
        <p:spPr>
          <a:xfrm>
            <a:off x="421005" y="1845310"/>
            <a:ext cx="8086090" cy="3167380"/>
          </a:xfrm>
        </p:spPr>
        <p:txBody>
          <a:bodyPr vert="horz" wrap="square" lIns="91440" tIns="45720" rIns="91440" bIns="45720" anchor="t">
            <a:scene3d>
              <a:camera prst="orthographicFront"/>
              <a:lightRig rig="threePt" dir="t"/>
            </a:scene3d>
          </a:bodyPr>
          <a:p>
            <a:pPr algn="just">
              <a:lnSpc>
                <a:spcPct val="150000"/>
              </a:lnSpc>
              <a:spcBef>
                <a:spcPct val="50000"/>
              </a:spcBef>
              <a:buNone/>
            </a:pPr>
            <a:r>
              <a:rPr lang="en-US" altLang="zh-CN" sz="2800" dirty="0">
                <a:solidFill>
                  <a:schemeClr val="tx1"/>
                </a:solidFill>
                <a:effectLst>
                  <a:outerShdw blurRad="38100" dist="19050" dir="2700000" algn="tl" rotWithShape="0">
                    <a:schemeClr val="dk1">
                      <a:alpha val="40000"/>
                    </a:schemeClr>
                  </a:outerShdw>
                </a:effectLst>
              </a:rPr>
              <a:t>      </a:t>
            </a:r>
            <a:r>
              <a:rPr lang="zh-CN" altLang="en-US" sz="2800" dirty="0">
                <a:solidFill>
                  <a:schemeClr val="tx1"/>
                </a:solidFill>
                <a:effectLst>
                  <a:outerShdw blurRad="38100" dist="19050" dir="2700000" algn="tl" rotWithShape="0">
                    <a:schemeClr val="dk1">
                      <a:alpha val="40000"/>
                    </a:schemeClr>
                  </a:outerShdw>
                </a:effectLst>
              </a:rPr>
              <a:t>通过</a:t>
            </a:r>
            <a:r>
              <a:rPr lang="zh-CN" altLang="en-US" sz="2800" dirty="0">
                <a:solidFill>
                  <a:srgbClr val="FF0000"/>
                </a:solidFill>
                <a:effectLst>
                  <a:outerShdw blurRad="38100" dist="19050" dir="2700000" algn="tl" rotWithShape="0">
                    <a:schemeClr val="dk1">
                      <a:alpha val="40000"/>
                    </a:schemeClr>
                  </a:outerShdw>
                </a:effectLst>
              </a:rPr>
              <a:t>航空固定通信网络</a:t>
            </a:r>
            <a:r>
              <a:rPr lang="zh-CN" altLang="en-US" sz="2800" dirty="0">
                <a:solidFill>
                  <a:schemeClr val="tx1"/>
                </a:solidFill>
                <a:effectLst>
                  <a:outerShdw blurRad="38100" dist="19050" dir="2700000" algn="tl" rotWithShape="0">
                    <a:schemeClr val="dk1">
                      <a:alpha val="40000"/>
                    </a:schemeClr>
                  </a:outerShdw>
                </a:effectLst>
              </a:rPr>
              <a:t>（</a:t>
            </a:r>
            <a:r>
              <a:rPr lang="en-US" altLang="zh-CN" sz="2800" dirty="0">
                <a:solidFill>
                  <a:schemeClr val="tx1"/>
                </a:solidFill>
                <a:effectLst>
                  <a:outerShdw blurRad="38100" dist="19050" dir="2700000" algn="tl" rotWithShape="0">
                    <a:schemeClr val="dk1">
                      <a:alpha val="40000"/>
                    </a:schemeClr>
                  </a:outerShdw>
                </a:effectLst>
              </a:rPr>
              <a:t>AFTN</a:t>
            </a:r>
            <a:r>
              <a:rPr lang="zh-CN" altLang="en-US" sz="2800" dirty="0">
                <a:solidFill>
                  <a:schemeClr val="tx1"/>
                </a:solidFill>
                <a:effectLst>
                  <a:outerShdw blurRad="38100" dist="19050" dir="2700000" algn="tl" rotWithShape="0">
                    <a:schemeClr val="dk1">
                      <a:alpha val="40000"/>
                    </a:schemeClr>
                  </a:outerShdw>
                </a:effectLst>
              </a:rPr>
              <a:t>）传递的，用于在</a:t>
            </a:r>
            <a:r>
              <a:rPr lang="zh-CN" altLang="en-US" sz="2800" dirty="0">
                <a:solidFill>
                  <a:srgbClr val="FF0000"/>
                </a:solidFill>
                <a:effectLst>
                  <a:outerShdw blurRad="38100" dist="19050" dir="2700000" algn="tl" rotWithShape="0">
                    <a:schemeClr val="dk1">
                      <a:alpha val="40000"/>
                    </a:schemeClr>
                  </a:outerShdw>
                </a:effectLst>
              </a:rPr>
              <a:t>空中交通管制服务</a:t>
            </a:r>
            <a:r>
              <a:rPr lang="zh-CN" altLang="en-US" sz="2800" dirty="0">
                <a:solidFill>
                  <a:schemeClr val="tx1"/>
                </a:solidFill>
                <a:effectLst>
                  <a:outerShdw blurRad="38100" dist="19050" dir="2700000" algn="tl" rotWithShape="0">
                    <a:schemeClr val="dk1">
                      <a:alpha val="40000"/>
                    </a:schemeClr>
                  </a:outerShdw>
                </a:effectLst>
              </a:rPr>
              <a:t>中传递</a:t>
            </a:r>
            <a:r>
              <a:rPr lang="zh-CN" altLang="en-US" sz="2800" dirty="0">
                <a:solidFill>
                  <a:srgbClr val="FF0000"/>
                </a:solidFill>
                <a:effectLst>
                  <a:outerShdw blurRad="38100" dist="19050" dir="2700000" algn="tl" rotWithShape="0">
                    <a:schemeClr val="dk1">
                      <a:alpha val="40000"/>
                    </a:schemeClr>
                  </a:outerShdw>
                </a:effectLst>
              </a:rPr>
              <a:t>飞行管制动态信息</a:t>
            </a:r>
            <a:r>
              <a:rPr lang="zh-CN" altLang="en-US" sz="2800" dirty="0">
                <a:solidFill>
                  <a:schemeClr val="tx1"/>
                </a:solidFill>
                <a:effectLst>
                  <a:outerShdw blurRad="38100" dist="19050" dir="2700000" algn="tl" rotWithShape="0">
                    <a:schemeClr val="dk1">
                      <a:alpha val="40000"/>
                    </a:schemeClr>
                  </a:outerShdw>
                </a:effectLst>
              </a:rPr>
              <a:t>，并遵守其</a:t>
            </a:r>
            <a:r>
              <a:rPr lang="zh-CN" altLang="en-US" sz="2800" dirty="0">
                <a:solidFill>
                  <a:srgbClr val="FF0000"/>
                </a:solidFill>
                <a:effectLst>
                  <a:outerShdw blurRad="38100" dist="19050" dir="2700000" algn="tl" rotWithShape="0">
                    <a:schemeClr val="dk1">
                      <a:alpha val="40000"/>
                    </a:schemeClr>
                  </a:outerShdw>
                </a:effectLst>
              </a:rPr>
              <a:t>通讯协议</a:t>
            </a:r>
            <a:r>
              <a:rPr lang="zh-CN" altLang="en-US" sz="2800" dirty="0">
                <a:solidFill>
                  <a:schemeClr val="tx1"/>
                </a:solidFill>
                <a:effectLst>
                  <a:outerShdw blurRad="38100" dist="19050" dir="2700000" algn="tl" rotWithShape="0">
                    <a:schemeClr val="dk1">
                      <a:alpha val="40000"/>
                    </a:schemeClr>
                  </a:outerShdw>
                </a:effectLst>
              </a:rPr>
              <a:t>的电报格式的航空电报。</a:t>
            </a:r>
            <a:r>
              <a:rPr lang="zh-CN" altLang="zh-CN" sz="2800" dirty="0">
                <a:uFillTx/>
                <a:latin typeface="楷体_GB2312" pitchFamily="1" charset="-122"/>
                <a:sym typeface="+mn-ea"/>
              </a:rPr>
              <a:t>为传递国际间规定种类的航空业务电报和飞行情报而建立的网络，凡</a:t>
            </a:r>
            <a:r>
              <a:rPr lang="zh-CN" altLang="zh-CN" sz="2800" dirty="0">
                <a:solidFill>
                  <a:srgbClr val="FF0000"/>
                </a:solidFill>
                <a:uFillTx/>
                <a:latin typeface="楷体_GB2312" pitchFamily="1" charset="-122"/>
                <a:sym typeface="+mn-ea"/>
              </a:rPr>
              <a:t>国际民航组织(ICAO)的缔约国及有关各方</a:t>
            </a:r>
            <a:r>
              <a:rPr lang="zh-CN" altLang="zh-CN" sz="2800" dirty="0">
                <a:uFillTx/>
                <a:latin typeface="楷体_GB2312" pitchFamily="1" charset="-122"/>
                <a:sym typeface="+mn-ea"/>
              </a:rPr>
              <a:t>都可使用这一网络。</a:t>
            </a:r>
            <a:endParaRPr lang="zh-CN" altLang="zh-CN" sz="2800" dirty="0">
              <a:solidFill>
                <a:schemeClr val="tx1"/>
              </a:solidFill>
              <a:uFillTx/>
              <a:latin typeface="楷体_GB2312" pitchFamily="1" charset="-122"/>
            </a:endParaRPr>
          </a:p>
          <a:p>
            <a:pPr algn="just">
              <a:lnSpc>
                <a:spcPct val="150000"/>
              </a:lnSpc>
              <a:spcBef>
                <a:spcPct val="50000"/>
              </a:spcBef>
              <a:buNone/>
            </a:pPr>
            <a:endParaRPr lang="zh-CN" altLang="en-US" sz="2800" dirty="0">
              <a:solidFill>
                <a:schemeClr val="tx1"/>
              </a:solidFill>
              <a:effectLst>
                <a:outerShdw blurRad="38100" dist="19050" dir="2700000" algn="tl" rotWithShape="0">
                  <a:schemeClr val="dk1">
                    <a:alpha val="40000"/>
                  </a:schemeClr>
                </a:outerShdw>
              </a:effectLst>
            </a:endParaRPr>
          </a:p>
          <a:p>
            <a:endParaRPr lang="zh-CN" altLang="en-US" sz="2800" dirty="0">
              <a:solidFill>
                <a:schemeClr val="tx1"/>
              </a:solidFill>
              <a:effectLst>
                <a:outerShdw blurRad="38100" dist="19050" dir="2700000" algn="tl" rotWithShape="0">
                  <a:schemeClr val="dk1">
                    <a:alpha val="40000"/>
                  </a:schemeClr>
                </a:outerShdw>
              </a:effectLst>
            </a:endParaRPr>
          </a:p>
        </p:txBody>
      </p:sp>
      <p:sp>
        <p:nvSpPr>
          <p:cNvPr id="20484" name="矩形 13316"/>
          <p:cNvSpPr/>
          <p:nvPr/>
        </p:nvSpPr>
        <p:spPr>
          <a:xfrm>
            <a:off x="556895" y="953770"/>
            <a:ext cx="8315325" cy="519113"/>
          </a:xfrm>
          <a:prstGeom prst="rect">
            <a:avLst/>
          </a:prstGeom>
          <a:noFill/>
          <a:ln w="9525">
            <a:noFill/>
          </a:ln>
        </p:spPr>
        <p:txBody>
          <a:bodyPr anchor="t">
            <a:spAutoFit/>
          </a:bodyPr>
          <a:p>
            <a:pPr>
              <a:spcBef>
                <a:spcPct val="50000"/>
              </a:spcBef>
            </a:pPr>
            <a:r>
              <a:rPr lang="zh-CN" altLang="en-US" sz="2800" b="1" dirty="0">
                <a:solidFill>
                  <a:schemeClr val="tx1"/>
                </a:solidFill>
                <a:latin typeface="Times New Roman" panose="02020603050405020304" pitchFamily="18" charset="0"/>
                <a:ea typeface="宋体" panose="02010600030101010101" pitchFamily="2" charset="-122"/>
              </a:rPr>
              <a:t>（</a:t>
            </a:r>
            <a:r>
              <a:rPr lang="en-US" altLang="zh-CN" sz="2800" b="1" dirty="0">
                <a:solidFill>
                  <a:schemeClr val="tx1"/>
                </a:solidFill>
                <a:latin typeface="Times New Roman" panose="02020603050405020304" pitchFamily="18" charset="0"/>
                <a:ea typeface="宋体" panose="02010600030101010101" pitchFamily="2" charset="-122"/>
              </a:rPr>
              <a:t>Aeronautical Fixed Telecommunication Network</a:t>
            </a:r>
            <a:r>
              <a:rPr lang="zh-CN" altLang="en-US" sz="2800" b="1" dirty="0">
                <a:solidFill>
                  <a:schemeClr val="tx1"/>
                </a:solidFill>
                <a:latin typeface="Times New Roman" panose="02020603050405020304" pitchFamily="18" charset="0"/>
                <a:ea typeface="宋体" panose="02010600030101010101" pitchFamily="2" charset="-122"/>
              </a:rPr>
              <a:t>）</a:t>
            </a:r>
            <a:endParaRPr lang="zh-CN" altLang="en-US" sz="2800" b="1"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15361"/>
          <p:cNvSpPr/>
          <p:nvPr/>
        </p:nvSpPr>
        <p:spPr>
          <a:xfrm>
            <a:off x="228600" y="228600"/>
            <a:ext cx="86868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5363" name="标题 15362"/>
          <p:cNvSpPr>
            <a:spLocks noGrp="1"/>
          </p:cNvSpPr>
          <p:nvPr>
            <p:ph type="title"/>
          </p:nvPr>
        </p:nvSpPr>
        <p:spPr>
          <a:xfrm>
            <a:off x="685800" y="457200"/>
            <a:ext cx="7772400" cy="962025"/>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latin typeface="华文新魏" panose="02010800040101010101" pitchFamily="2" charset="-122"/>
              </a:rPr>
              <a:t>组成</a:t>
            </a:r>
            <a:endParaRPr lang="zh-CN" altLang="en-US" b="1" i="0">
              <a:solidFill>
                <a:schemeClr val="accent1"/>
              </a:solidFill>
              <a:effectLst>
                <a:outerShdw blurRad="38100" dist="25400" dir="5400000" algn="ctr" rotWithShape="0">
                  <a:srgbClr val="6E747A">
                    <a:alpha val="43000"/>
                  </a:srgbClr>
                </a:outerShdw>
              </a:effectLst>
              <a:latin typeface="华文新魏" panose="02010800040101010101" pitchFamily="2" charset="-122"/>
            </a:endParaRPr>
          </a:p>
        </p:txBody>
      </p:sp>
      <p:sp>
        <p:nvSpPr>
          <p:cNvPr id="15364" name="文本占位符 15363"/>
          <p:cNvSpPr>
            <a:spLocks noGrp="1"/>
          </p:cNvSpPr>
          <p:nvPr>
            <p:ph type="body" idx="1"/>
          </p:nvPr>
        </p:nvSpPr>
        <p:spPr>
          <a:xfrm>
            <a:off x="328295" y="1137285"/>
            <a:ext cx="8586788" cy="4583113"/>
          </a:xfrm>
        </p:spPr>
        <p:txBody>
          <a:bodyPr/>
          <a:p>
            <a:pPr marL="195580" indent="-195580">
              <a:lnSpc>
                <a:spcPct val="140000"/>
              </a:lnSpc>
              <a:spcBef>
                <a:spcPct val="50000"/>
              </a:spcBef>
              <a:buNone/>
            </a:pPr>
            <a:r>
              <a:rPr lang="zh-CN" altLang="en-US">
                <a:solidFill>
                  <a:srgbClr val="FF0000"/>
                </a:solidFill>
              </a:rPr>
              <a:t>（</a:t>
            </a:r>
            <a:r>
              <a:rPr lang="en-US" altLang="zh-CN">
                <a:solidFill>
                  <a:srgbClr val="FF0000"/>
                </a:solidFill>
              </a:rPr>
              <a:t>1</a:t>
            </a:r>
            <a:r>
              <a:rPr lang="zh-CN" altLang="en-US">
                <a:solidFill>
                  <a:srgbClr val="FF0000"/>
                </a:solidFill>
              </a:rPr>
              <a:t>）电报报头</a:t>
            </a:r>
            <a:endParaRPr lang="zh-CN" altLang="en-US">
              <a:solidFill>
                <a:schemeClr val="bg1"/>
              </a:solidFill>
            </a:endParaRPr>
          </a:p>
          <a:p>
            <a:pPr marL="195580" indent="-195580">
              <a:lnSpc>
                <a:spcPct val="140000"/>
              </a:lnSpc>
              <a:spcBef>
                <a:spcPct val="50000"/>
              </a:spcBef>
              <a:buNone/>
            </a:pPr>
            <a:r>
              <a:rPr lang="zh-CN" altLang="en-US"/>
              <a:t>  </a:t>
            </a:r>
            <a:r>
              <a:rPr lang="en-US" altLang="zh-CN" sz="2800"/>
              <a:t>1</a:t>
            </a:r>
            <a:r>
              <a:rPr lang="zh-CN" altLang="en-US" sz="2800"/>
              <a:t>） 电报开始符号   </a:t>
            </a:r>
            <a:r>
              <a:rPr lang="en-US" altLang="zh-CN" sz="2800"/>
              <a:t>2</a:t>
            </a:r>
            <a:r>
              <a:rPr lang="zh-CN" altLang="en-US" sz="2800"/>
              <a:t>）电路识别标志   </a:t>
            </a:r>
            <a:endParaRPr lang="zh-CN" altLang="en-US" sz="2800"/>
          </a:p>
          <a:p>
            <a:pPr marL="195580" indent="-195580">
              <a:lnSpc>
                <a:spcPct val="140000"/>
              </a:lnSpc>
              <a:spcBef>
                <a:spcPct val="50000"/>
              </a:spcBef>
              <a:buNone/>
            </a:pPr>
            <a:r>
              <a:rPr lang="zh-CN" altLang="en-US" sz="2800"/>
              <a:t>  </a:t>
            </a:r>
            <a:r>
              <a:rPr lang="en-US" altLang="zh-CN" sz="2800"/>
              <a:t>3</a:t>
            </a:r>
            <a:r>
              <a:rPr lang="zh-CN" altLang="en-US" sz="2800"/>
              <a:t>） 流水号         </a:t>
            </a:r>
            <a:r>
              <a:rPr lang="en-US" altLang="zh-CN" sz="2800"/>
              <a:t>4</a:t>
            </a:r>
            <a:r>
              <a:rPr lang="zh-CN" altLang="en-US" sz="2800"/>
              <a:t>）拍发时间            </a:t>
            </a:r>
            <a:endParaRPr lang="zh-CN" altLang="en-US" sz="2800"/>
          </a:p>
          <a:p>
            <a:pPr marL="195580" indent="-195580">
              <a:lnSpc>
                <a:spcPct val="140000"/>
              </a:lnSpc>
              <a:spcBef>
                <a:spcPct val="50000"/>
              </a:spcBef>
              <a:buNone/>
            </a:pPr>
            <a:r>
              <a:rPr lang="zh-CN" altLang="en-US" sz="2800"/>
              <a:t>  </a:t>
            </a:r>
            <a:r>
              <a:rPr lang="en-US" altLang="zh-CN" sz="2800"/>
              <a:t>5</a:t>
            </a:r>
            <a:r>
              <a:rPr lang="zh-CN" altLang="en-US" sz="2800"/>
              <a:t>） 电报等级       </a:t>
            </a:r>
            <a:r>
              <a:rPr lang="en-US" altLang="zh-CN" sz="2800"/>
              <a:t>6</a:t>
            </a:r>
            <a:r>
              <a:rPr lang="zh-CN" altLang="en-US" sz="2800"/>
              <a:t>）收电地址 </a:t>
            </a:r>
            <a:endParaRPr lang="zh-CN" altLang="en-US" sz="2800"/>
          </a:p>
          <a:p>
            <a:pPr marL="195580" indent="-195580">
              <a:lnSpc>
                <a:spcPct val="140000"/>
              </a:lnSpc>
              <a:spcBef>
                <a:spcPct val="50000"/>
              </a:spcBef>
              <a:buNone/>
            </a:pPr>
            <a:r>
              <a:rPr lang="zh-CN" altLang="en-US" sz="2800"/>
              <a:t>  </a:t>
            </a:r>
            <a:r>
              <a:rPr lang="en-US" altLang="zh-CN" sz="2800"/>
              <a:t>7</a:t>
            </a:r>
            <a:r>
              <a:rPr lang="zh-CN" altLang="en-US" sz="2800"/>
              <a:t>） 签发时间       </a:t>
            </a:r>
            <a:r>
              <a:rPr lang="en-US" altLang="zh-CN" sz="2800"/>
              <a:t>8</a:t>
            </a:r>
            <a:r>
              <a:rPr lang="zh-CN" altLang="en-US" sz="2800"/>
              <a:t>）发电地址</a:t>
            </a:r>
            <a:endParaRPr lang="zh-CN" altLang="en-US" sz="2800"/>
          </a:p>
          <a:p>
            <a:pPr marL="195580" indent="-195580">
              <a:lnSpc>
                <a:spcPct val="140000"/>
              </a:lnSpc>
              <a:spcBef>
                <a:spcPct val="50000"/>
              </a:spcBef>
              <a:buNone/>
            </a:pPr>
            <a:r>
              <a:rPr lang="zh-CN" altLang="en-US">
                <a:solidFill>
                  <a:schemeClr val="bg1"/>
                </a:solidFill>
              </a:rPr>
              <a:t>  </a:t>
            </a:r>
            <a:r>
              <a:rPr lang="zh-CN" altLang="en-US">
                <a:solidFill>
                  <a:srgbClr val="FF0000"/>
                </a:solidFill>
              </a:rPr>
              <a:t>（</a:t>
            </a:r>
            <a:r>
              <a:rPr lang="en-US" altLang="zh-CN">
                <a:solidFill>
                  <a:srgbClr val="FF0000"/>
                </a:solidFill>
              </a:rPr>
              <a:t>2</a:t>
            </a:r>
            <a:r>
              <a:rPr lang="zh-CN" altLang="en-US">
                <a:solidFill>
                  <a:srgbClr val="FF0000"/>
                </a:solidFill>
              </a:rPr>
              <a:t>）电报正文</a:t>
            </a:r>
            <a:endParaRPr lang="zh-CN" altLang="en-US">
              <a:solidFill>
                <a:srgbClr val="FF0000"/>
              </a:solidFill>
            </a:endParaRPr>
          </a:p>
          <a:p>
            <a:pPr marL="195580" indent="-195580">
              <a:buNone/>
            </a:pPr>
            <a:endParaRPr lang="zh-CN" altLang="en-US">
              <a:solidFill>
                <a:srgbClr val="FF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16385"/>
          <p:cNvSpPr/>
          <p:nvPr/>
        </p:nvSpPr>
        <p:spPr>
          <a:xfrm>
            <a:off x="0" y="22860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23554" name="文本占位符 16387"/>
          <p:cNvSpPr>
            <a:spLocks noGrp="1"/>
          </p:cNvSpPr>
          <p:nvPr>
            <p:ph idx="1"/>
          </p:nvPr>
        </p:nvSpPr>
        <p:spPr>
          <a:xfrm>
            <a:off x="619125" y="935355"/>
            <a:ext cx="8064500" cy="5184775"/>
          </a:xfrm>
        </p:spPr>
        <p:txBody>
          <a:bodyPr vert="horz" wrap="square" lIns="91440" tIns="45720" rIns="91440" bIns="45720" anchor="t"/>
          <a:p>
            <a:pPr algn="just">
              <a:lnSpc>
                <a:spcPct val="130000"/>
              </a:lnSpc>
              <a:spcBef>
                <a:spcPct val="50000"/>
              </a:spcBef>
              <a:buChar char="v"/>
            </a:pPr>
            <a:r>
              <a:rPr lang="zh-CN" altLang="en-US" dirty="0">
                <a:solidFill>
                  <a:schemeClr val="tx1"/>
                </a:solidFill>
              </a:rPr>
              <a:t>电报开始符号：</a:t>
            </a:r>
            <a:r>
              <a:rPr lang="en-US" altLang="zh-CN" b="1" dirty="0">
                <a:solidFill>
                  <a:srgbClr val="7030A0"/>
                </a:solidFill>
              </a:rPr>
              <a:t>ZCZC</a:t>
            </a:r>
            <a:endParaRPr lang="en-US" altLang="zh-CN" b="1" dirty="0">
              <a:solidFill>
                <a:srgbClr val="7030A0"/>
              </a:solidFill>
            </a:endParaRPr>
          </a:p>
          <a:p>
            <a:pPr algn="just">
              <a:lnSpc>
                <a:spcPct val="130000"/>
              </a:lnSpc>
              <a:spcBef>
                <a:spcPct val="50000"/>
              </a:spcBef>
              <a:buChar char="v"/>
            </a:pPr>
            <a:r>
              <a:rPr lang="zh-CN" altLang="en-US">
                <a:sym typeface="+mn-ea"/>
              </a:rPr>
              <a:t>电路识别标志：由</a:t>
            </a:r>
            <a:r>
              <a:rPr lang="en-US" altLang="zh-CN" b="1">
                <a:solidFill>
                  <a:srgbClr val="7030A0"/>
                </a:solidFill>
                <a:sym typeface="+mn-ea"/>
              </a:rPr>
              <a:t>3</a:t>
            </a:r>
            <a:r>
              <a:rPr lang="zh-CN" altLang="en-US" b="1">
                <a:solidFill>
                  <a:srgbClr val="7030A0"/>
                </a:solidFill>
                <a:sym typeface="+mn-ea"/>
              </a:rPr>
              <a:t>个字母</a:t>
            </a:r>
            <a:r>
              <a:rPr lang="zh-CN" altLang="en-US">
                <a:sym typeface="+mn-ea"/>
              </a:rPr>
              <a:t>组成，依次表示发报方</a:t>
            </a:r>
            <a:r>
              <a:rPr lang="en-US" altLang="zh-CN">
                <a:sym typeface="+mn-ea"/>
              </a:rPr>
              <a:t>-</a:t>
            </a:r>
            <a:r>
              <a:rPr lang="zh-CN" altLang="en-US">
                <a:sym typeface="+mn-ea"/>
              </a:rPr>
              <a:t>收报方</a:t>
            </a:r>
            <a:r>
              <a:rPr lang="en-US" altLang="zh-CN">
                <a:sym typeface="+mn-ea"/>
              </a:rPr>
              <a:t>-</a:t>
            </a:r>
            <a:r>
              <a:rPr lang="zh-CN" altLang="en-US">
                <a:sym typeface="+mn-ea"/>
              </a:rPr>
              <a:t>电路编号。如</a:t>
            </a:r>
            <a:r>
              <a:rPr lang="en-US" altLang="zh-CN">
                <a:sym typeface="+mn-ea"/>
              </a:rPr>
              <a:t>TUO</a:t>
            </a:r>
            <a:endParaRPr lang="en-US" altLang="zh-CN" b="1" dirty="0">
              <a:solidFill>
                <a:srgbClr val="7030A0"/>
              </a:solidFill>
            </a:endParaRPr>
          </a:p>
          <a:p>
            <a:pPr algn="just">
              <a:lnSpc>
                <a:spcPct val="130000"/>
              </a:lnSpc>
              <a:spcBef>
                <a:spcPct val="50000"/>
              </a:spcBef>
              <a:buChar char="v"/>
            </a:pPr>
            <a:r>
              <a:rPr lang="zh-CN" altLang="en-US" dirty="0">
                <a:solidFill>
                  <a:schemeClr val="tx1"/>
                </a:solidFill>
              </a:rPr>
              <a:t>流水号：</a:t>
            </a:r>
            <a:r>
              <a:rPr lang="zh-CN" altLang="en-US">
                <a:sym typeface="+mn-ea"/>
              </a:rPr>
              <a:t>由</a:t>
            </a:r>
            <a:r>
              <a:rPr lang="en-US" altLang="zh-CN">
                <a:sym typeface="+mn-ea"/>
              </a:rPr>
              <a:t>3</a:t>
            </a:r>
            <a:r>
              <a:rPr lang="zh-CN" altLang="en-US">
                <a:sym typeface="+mn-ea"/>
              </a:rPr>
              <a:t>个数字表示，紧随电路识别标志，自每日</a:t>
            </a:r>
            <a:r>
              <a:rPr lang="en-US" altLang="zh-CN">
                <a:sym typeface="+mn-ea"/>
              </a:rPr>
              <a:t>0</a:t>
            </a:r>
            <a:r>
              <a:rPr lang="zh-CN" altLang="en-US">
                <a:sym typeface="+mn-ea"/>
              </a:rPr>
              <a:t>时起从</a:t>
            </a:r>
            <a:r>
              <a:rPr lang="en-US" altLang="zh-CN">
                <a:sym typeface="+mn-ea"/>
              </a:rPr>
              <a:t>001</a:t>
            </a:r>
            <a:r>
              <a:rPr lang="zh-CN" altLang="en-US">
                <a:sym typeface="+mn-ea"/>
              </a:rPr>
              <a:t>顺序编至</a:t>
            </a:r>
            <a:r>
              <a:rPr lang="en-US" altLang="zh-CN">
                <a:sym typeface="+mn-ea"/>
              </a:rPr>
              <a:t>999</a:t>
            </a:r>
            <a:r>
              <a:rPr lang="zh-CN" altLang="en-US">
                <a:sym typeface="+mn-ea"/>
              </a:rPr>
              <a:t>。</a:t>
            </a:r>
            <a:endParaRPr lang="zh-CN" altLang="en-US" dirty="0">
              <a:solidFill>
                <a:schemeClr val="bg2"/>
              </a:solidFill>
            </a:endParaRPr>
          </a:p>
          <a:p>
            <a:pPr algn="just">
              <a:lnSpc>
                <a:spcPct val="130000"/>
              </a:lnSpc>
              <a:spcBef>
                <a:spcPct val="50000"/>
              </a:spcBef>
              <a:buChar char="v"/>
            </a:pPr>
            <a:r>
              <a:rPr lang="zh-CN" altLang="en-US" dirty="0">
                <a:solidFill>
                  <a:schemeClr val="tx1"/>
                </a:solidFill>
              </a:rPr>
              <a:t>拍</a:t>
            </a:r>
            <a:r>
              <a:rPr lang="zh-CN" altLang="en-US" dirty="0">
                <a:solidFill>
                  <a:schemeClr val="tx1"/>
                </a:solidFill>
              </a:rPr>
              <a:t>发时间：由</a:t>
            </a:r>
            <a:r>
              <a:rPr lang="en-US" altLang="zh-CN" b="1" dirty="0">
                <a:solidFill>
                  <a:srgbClr val="7030A0"/>
                </a:solidFill>
              </a:rPr>
              <a:t>6</a:t>
            </a:r>
            <a:r>
              <a:rPr lang="zh-CN" altLang="en-US" b="1" dirty="0">
                <a:solidFill>
                  <a:srgbClr val="7030A0"/>
                </a:solidFill>
              </a:rPr>
              <a:t>位数字</a:t>
            </a:r>
            <a:r>
              <a:rPr lang="zh-CN" altLang="en-US" dirty="0">
                <a:solidFill>
                  <a:schemeClr val="tx1"/>
                </a:solidFill>
              </a:rPr>
              <a:t>组成，分别表示</a:t>
            </a:r>
            <a:r>
              <a:rPr lang="zh-CN" altLang="en-US" b="1" dirty="0">
                <a:solidFill>
                  <a:srgbClr val="7030A0"/>
                </a:solidFill>
              </a:rPr>
              <a:t>日、时、分，使用世界协调时（</a:t>
            </a:r>
            <a:r>
              <a:rPr lang="en-US" altLang="zh-CN" b="1" dirty="0">
                <a:solidFill>
                  <a:srgbClr val="7030A0"/>
                </a:solidFill>
              </a:rPr>
              <a:t>UTC</a:t>
            </a:r>
            <a:r>
              <a:rPr lang="zh-CN" altLang="en-US" b="1" dirty="0">
                <a:solidFill>
                  <a:srgbClr val="7030A0"/>
                </a:solidFill>
              </a:rPr>
              <a:t>）</a:t>
            </a:r>
            <a:r>
              <a:rPr lang="zh-CN" altLang="en-US" b="1" dirty="0">
                <a:solidFill>
                  <a:schemeClr val="bg2"/>
                </a:solidFill>
              </a:rPr>
              <a:t>。</a:t>
            </a:r>
            <a:endParaRPr lang="zh-CN" altLang="en-US" b="1" dirty="0">
              <a:solidFill>
                <a:schemeClr val="bg2"/>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占位符 17410"/>
          <p:cNvSpPr>
            <a:spLocks noGrp="1"/>
          </p:cNvSpPr>
          <p:nvPr>
            <p:ph idx="1"/>
          </p:nvPr>
        </p:nvSpPr>
        <p:spPr>
          <a:xfrm>
            <a:off x="2101215" y="981710"/>
            <a:ext cx="4638675" cy="4467225"/>
          </a:xfrm>
        </p:spPr>
        <p:txBody>
          <a:bodyPr vert="horz" wrap="square" lIns="91440" tIns="45720" rIns="91440" bIns="45720" anchor="t"/>
          <a:p>
            <a:pPr>
              <a:spcBef>
                <a:spcPct val="50000"/>
              </a:spcBef>
              <a:buChar char="v"/>
            </a:pPr>
            <a:r>
              <a:rPr lang="zh-CN" altLang="en-US" b="1" dirty="0">
                <a:solidFill>
                  <a:schemeClr val="tx1"/>
                </a:solidFill>
              </a:rPr>
              <a:t>电报等级：</a:t>
            </a:r>
            <a:endParaRPr lang="zh-CN" altLang="en-US" dirty="0">
              <a:solidFill>
                <a:schemeClr val="bg2"/>
              </a:solidFill>
            </a:endParaRPr>
          </a:p>
          <a:p>
            <a:pPr>
              <a:spcBef>
                <a:spcPct val="50000"/>
              </a:spcBef>
              <a:buNone/>
            </a:pPr>
            <a:r>
              <a:rPr lang="zh-CN" altLang="en-US" dirty="0">
                <a:solidFill>
                  <a:schemeClr val="bg2"/>
                </a:solidFill>
              </a:rPr>
              <a:t>   </a:t>
            </a:r>
            <a:r>
              <a:rPr lang="zh-CN" altLang="en-US" dirty="0">
                <a:solidFill>
                  <a:schemeClr val="tx1"/>
                </a:solidFill>
              </a:rPr>
              <a:t> </a:t>
            </a:r>
            <a:r>
              <a:rPr lang="en-US" altLang="zh-CN" dirty="0">
                <a:solidFill>
                  <a:schemeClr val="tx1"/>
                </a:solidFill>
              </a:rPr>
              <a:t>1</a:t>
            </a:r>
            <a:r>
              <a:rPr lang="zh-CN" altLang="en-US" dirty="0">
                <a:solidFill>
                  <a:schemeClr val="tx1"/>
                </a:solidFill>
              </a:rPr>
              <a:t>）</a:t>
            </a:r>
            <a:r>
              <a:rPr lang="en-US" altLang="zh-CN" dirty="0">
                <a:solidFill>
                  <a:srgbClr val="7030A0"/>
                </a:solidFill>
              </a:rPr>
              <a:t>SS      </a:t>
            </a:r>
            <a:r>
              <a:rPr lang="zh-CN" altLang="en-US" dirty="0">
                <a:solidFill>
                  <a:srgbClr val="7030A0"/>
                </a:solidFill>
              </a:rPr>
              <a:t>遇险报 </a:t>
            </a:r>
            <a:endParaRPr lang="zh-CN" altLang="en-US" dirty="0">
              <a:solidFill>
                <a:schemeClr val="bg2"/>
              </a:solidFill>
            </a:endParaRPr>
          </a:p>
          <a:p>
            <a:pPr>
              <a:spcBef>
                <a:spcPct val="50000"/>
              </a:spcBef>
              <a:buNone/>
            </a:pPr>
            <a:r>
              <a:rPr lang="zh-CN" altLang="en-US" dirty="0">
                <a:solidFill>
                  <a:schemeClr val="bg2"/>
                </a:solidFill>
              </a:rPr>
              <a:t>   </a:t>
            </a:r>
            <a:r>
              <a:rPr lang="zh-CN" altLang="en-US" dirty="0">
                <a:solidFill>
                  <a:schemeClr val="tx1"/>
                </a:solidFill>
              </a:rPr>
              <a:t> </a:t>
            </a:r>
            <a:r>
              <a:rPr lang="en-US" altLang="zh-CN" dirty="0">
                <a:solidFill>
                  <a:schemeClr val="tx1"/>
                </a:solidFill>
              </a:rPr>
              <a:t>2</a:t>
            </a:r>
            <a:r>
              <a:rPr lang="zh-CN" altLang="en-US" dirty="0">
                <a:solidFill>
                  <a:schemeClr val="tx1"/>
                </a:solidFill>
              </a:rPr>
              <a:t>）</a:t>
            </a:r>
            <a:r>
              <a:rPr lang="en-US" altLang="zh-CN" dirty="0">
                <a:solidFill>
                  <a:srgbClr val="7030A0"/>
                </a:solidFill>
              </a:rPr>
              <a:t>DD      特急报</a:t>
            </a:r>
            <a:r>
              <a:rPr lang="zh-CN" altLang="en-US" dirty="0">
                <a:solidFill>
                  <a:schemeClr val="bg2"/>
                </a:solidFill>
              </a:rPr>
              <a:t>   </a:t>
            </a:r>
            <a:endParaRPr lang="zh-CN" altLang="en-US" dirty="0">
              <a:solidFill>
                <a:schemeClr val="bg2"/>
              </a:solidFill>
            </a:endParaRPr>
          </a:p>
          <a:p>
            <a:pPr>
              <a:spcBef>
                <a:spcPct val="50000"/>
              </a:spcBef>
              <a:buNone/>
            </a:pPr>
            <a:r>
              <a:rPr lang="zh-CN" altLang="en-US" dirty="0">
                <a:solidFill>
                  <a:schemeClr val="bg2"/>
                </a:solidFill>
              </a:rPr>
              <a:t>    </a:t>
            </a:r>
            <a:r>
              <a:rPr lang="en-US" altLang="zh-CN" dirty="0">
                <a:solidFill>
                  <a:schemeClr val="tx1"/>
                </a:solidFill>
              </a:rPr>
              <a:t>3</a:t>
            </a:r>
            <a:r>
              <a:rPr lang="zh-CN" altLang="en-US" dirty="0">
                <a:solidFill>
                  <a:schemeClr val="tx1"/>
                </a:solidFill>
              </a:rPr>
              <a:t>）</a:t>
            </a:r>
            <a:r>
              <a:rPr lang="en-US" altLang="zh-CN" dirty="0">
                <a:solidFill>
                  <a:srgbClr val="7030A0"/>
                </a:solidFill>
              </a:rPr>
              <a:t>FF      加急报</a:t>
            </a:r>
            <a:endParaRPr lang="zh-CN" altLang="en-US" dirty="0">
              <a:solidFill>
                <a:schemeClr val="bg2"/>
              </a:solidFill>
            </a:endParaRPr>
          </a:p>
          <a:p>
            <a:pPr>
              <a:spcBef>
                <a:spcPct val="50000"/>
              </a:spcBef>
              <a:buNone/>
            </a:pPr>
            <a:r>
              <a:rPr lang="zh-CN" altLang="en-US" dirty="0">
                <a:solidFill>
                  <a:schemeClr val="bg2"/>
                </a:solidFill>
              </a:rPr>
              <a:t>   </a:t>
            </a:r>
            <a:r>
              <a:rPr lang="zh-CN" altLang="en-US" dirty="0">
                <a:solidFill>
                  <a:schemeClr val="tx1"/>
                </a:solidFill>
              </a:rPr>
              <a:t> </a:t>
            </a:r>
            <a:r>
              <a:rPr lang="en-US" altLang="zh-CN" dirty="0">
                <a:solidFill>
                  <a:schemeClr val="tx1"/>
                </a:solidFill>
              </a:rPr>
              <a:t>4</a:t>
            </a:r>
            <a:r>
              <a:rPr lang="zh-CN" altLang="en-US" dirty="0">
                <a:solidFill>
                  <a:schemeClr val="tx1"/>
                </a:solidFill>
              </a:rPr>
              <a:t>）</a:t>
            </a:r>
            <a:r>
              <a:rPr lang="en-US" altLang="zh-CN" dirty="0">
                <a:solidFill>
                  <a:srgbClr val="7030A0"/>
                </a:solidFill>
              </a:rPr>
              <a:t>GG      </a:t>
            </a:r>
            <a:r>
              <a:rPr lang="zh-CN" altLang="en-US" dirty="0">
                <a:solidFill>
                  <a:srgbClr val="7030A0"/>
                </a:solidFill>
              </a:rPr>
              <a:t>急报</a:t>
            </a:r>
            <a:endParaRPr lang="zh-CN" altLang="en-US" dirty="0">
              <a:solidFill>
                <a:srgbClr val="7030A0"/>
              </a:solidFill>
            </a:endParaRPr>
          </a:p>
          <a:p>
            <a:pPr>
              <a:spcBef>
                <a:spcPct val="50000"/>
              </a:spcBef>
              <a:buNone/>
            </a:pPr>
            <a:r>
              <a:rPr lang="zh-CN" altLang="en-US" dirty="0">
                <a:solidFill>
                  <a:schemeClr val="bg2"/>
                </a:solidFill>
              </a:rPr>
              <a:t>   </a:t>
            </a:r>
            <a:r>
              <a:rPr lang="zh-CN" altLang="en-US" dirty="0">
                <a:solidFill>
                  <a:schemeClr val="tx1"/>
                </a:solidFill>
              </a:rPr>
              <a:t> </a:t>
            </a:r>
            <a:r>
              <a:rPr lang="en-US" altLang="zh-CN" dirty="0">
                <a:solidFill>
                  <a:schemeClr val="tx1"/>
                </a:solidFill>
              </a:rPr>
              <a:t>5</a:t>
            </a:r>
            <a:r>
              <a:rPr lang="zh-CN" altLang="en-US" dirty="0">
                <a:solidFill>
                  <a:schemeClr val="tx1"/>
                </a:solidFill>
              </a:rPr>
              <a:t>）</a:t>
            </a:r>
            <a:r>
              <a:rPr lang="en-US" altLang="zh-CN" dirty="0">
                <a:solidFill>
                  <a:srgbClr val="7030A0"/>
                </a:solidFill>
              </a:rPr>
              <a:t>JJ      快报</a:t>
            </a:r>
            <a:endParaRPr lang="en-US" altLang="zh-CN" dirty="0">
              <a:solidFill>
                <a:schemeClr val="bg2"/>
              </a:solidFill>
            </a:endParaRPr>
          </a:p>
          <a:p>
            <a:pPr>
              <a:spcBef>
                <a:spcPct val="50000"/>
              </a:spcBef>
              <a:buNone/>
            </a:pPr>
            <a:r>
              <a:rPr lang="en-US" altLang="zh-CN" dirty="0">
                <a:solidFill>
                  <a:schemeClr val="bg2"/>
                </a:solidFill>
              </a:rPr>
              <a:t>    </a:t>
            </a:r>
            <a:r>
              <a:rPr lang="en-US" altLang="zh-CN" dirty="0">
                <a:solidFill>
                  <a:schemeClr val="tx1"/>
                </a:solidFill>
              </a:rPr>
              <a:t>6</a:t>
            </a:r>
            <a:r>
              <a:rPr lang="zh-CN" altLang="en-US" dirty="0">
                <a:solidFill>
                  <a:schemeClr val="tx1"/>
                </a:solidFill>
              </a:rPr>
              <a:t>）</a:t>
            </a:r>
            <a:r>
              <a:rPr lang="en-US" altLang="zh-CN" dirty="0">
                <a:solidFill>
                  <a:srgbClr val="7030A0"/>
                </a:solidFill>
              </a:rPr>
              <a:t>LL      平报</a:t>
            </a:r>
            <a:endParaRPr lang="en-US" altLang="zh-CN" dirty="0">
              <a:solidFill>
                <a:srgbClr val="7030A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矩形 18433"/>
          <p:cNvSpPr/>
          <p:nvPr/>
        </p:nvSpPr>
        <p:spPr>
          <a:xfrm>
            <a:off x="0" y="30480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23555" name="文本占位符 18435"/>
          <p:cNvSpPr>
            <a:spLocks noGrp="1"/>
          </p:cNvSpPr>
          <p:nvPr>
            <p:ph idx="1"/>
          </p:nvPr>
        </p:nvSpPr>
        <p:spPr>
          <a:xfrm>
            <a:off x="753745" y="167640"/>
            <a:ext cx="7462838" cy="5211763"/>
          </a:xfrm>
        </p:spPr>
        <p:txBody>
          <a:bodyPr vert="horz" wrap="square" lIns="91440" tIns="45720" rIns="91440" bIns="45720" numCol="1" anchor="t" anchorCtr="0" compatLnSpc="1"/>
          <a:lstStyle/>
          <a:p>
            <a:pPr marL="342900" marR="0" lvl="0" indent="-342900" algn="just" defTabSz="914400" rtl="0" eaLnBrk="0" fontAlgn="base" latinLnBrk="0" hangingPunct="0">
              <a:lnSpc>
                <a:spcPct val="8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收电地址</a:t>
            </a:r>
            <a:endParaRPr kumimoji="0" lang="zh-CN" altLang="en-US" sz="3200" b="0" i="0" u="none" strike="noStrike" kern="0" cap="none" spc="0" normalizeH="0" baseline="0" noProof="1">
              <a:ln>
                <a:noFill/>
              </a:ln>
              <a:solidFill>
                <a:schemeClr val="bg2"/>
              </a:solidFill>
              <a:effectLst/>
              <a:uLnTx/>
              <a:uFillTx/>
              <a:latin typeface="+mn-lt"/>
              <a:ea typeface="+mn-ea"/>
              <a:cs typeface="+mn-cs"/>
            </a:endParaRPr>
          </a:p>
          <a:p>
            <a:pPr marL="342900" marR="0" lvl="0" indent="-342900" algn="just" defTabSz="914400" rtl="0" eaLnBrk="0" fontAlgn="base" latinLnBrk="0" hangingPunct="0">
              <a:lnSpc>
                <a:spcPct val="8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地名代码由</a:t>
            </a:r>
            <a:r>
              <a:rPr kumimoji="0" lang="en-US" altLang="zh-CN" sz="3200" b="1" i="0" u="none" strike="noStrike" kern="0" cap="none" spc="0" normalizeH="0" baseline="0" noProof="1">
                <a:ln>
                  <a:noFill/>
                </a:ln>
                <a:solidFill>
                  <a:srgbClr val="7030A0"/>
                </a:solidFill>
                <a:effectLst/>
                <a:uLnTx/>
                <a:uFillTx/>
                <a:latin typeface="+mn-lt"/>
                <a:ea typeface="+mn-ea"/>
                <a:cs typeface="+mn-cs"/>
              </a:rPr>
              <a:t>8</a:t>
            </a:r>
            <a:r>
              <a:rPr kumimoji="0" lang="zh-CN" altLang="en-US" sz="3200" b="1" i="0" u="none" strike="noStrike" kern="0" cap="none" spc="0" normalizeH="0" baseline="0" noProof="1">
                <a:ln>
                  <a:noFill/>
                </a:ln>
                <a:solidFill>
                  <a:srgbClr val="7030A0"/>
                </a:solidFill>
                <a:effectLst/>
                <a:uLnTx/>
                <a:uFillTx/>
                <a:latin typeface="+mn-lt"/>
                <a:ea typeface="+mn-ea"/>
                <a:cs typeface="+mn-cs"/>
              </a:rPr>
              <a:t>个字母</a:t>
            </a:r>
            <a:r>
              <a:rPr kumimoji="0" lang="zh-CN" altLang="en-US" sz="3200" b="0" i="0" u="none" strike="noStrike" kern="0" cap="none" spc="0" normalizeH="0" baseline="0" noProof="1">
                <a:ln>
                  <a:noFill/>
                </a:ln>
                <a:solidFill>
                  <a:schemeClr val="tx1"/>
                </a:solidFill>
                <a:effectLst/>
                <a:uLnTx/>
                <a:uFillTx/>
                <a:latin typeface="+mn-lt"/>
                <a:ea typeface="+mn-ea"/>
                <a:cs typeface="+mn-cs"/>
              </a:rPr>
              <a:t>组成</a:t>
            </a:r>
            <a:endParaRPr kumimoji="0" lang="zh-CN" altLang="en-US" sz="3200" b="0" i="0" u="none" strike="noStrike" kern="0" cap="none" spc="0" normalizeH="0" baseline="0" noProof="1">
              <a:ln>
                <a:noFill/>
              </a:ln>
              <a:solidFill>
                <a:schemeClr val="bg2"/>
              </a:solidFill>
              <a:effectLst/>
              <a:uLnTx/>
              <a:uFillTx/>
              <a:latin typeface="+mn-lt"/>
              <a:ea typeface="+mn-ea"/>
              <a:cs typeface="+mn-cs"/>
            </a:endParaRPr>
          </a:p>
          <a:p>
            <a:pPr marL="342900" marR="0" lvl="0" indent="-342900" algn="just" defTabSz="914400" rtl="0" eaLnBrk="0" fontAlgn="base" latinLnBrk="0" hangingPunct="0">
              <a:lnSpc>
                <a:spcPct val="8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前四个字母为</a:t>
            </a:r>
            <a:r>
              <a:rPr kumimoji="0" lang="zh-CN" altLang="en-US" sz="3200" b="1" i="0" u="none" strike="noStrike" kern="0" cap="none" spc="0" normalizeH="0" baseline="0" noProof="1">
                <a:ln>
                  <a:noFill/>
                </a:ln>
                <a:solidFill>
                  <a:srgbClr val="7030A0"/>
                </a:solidFill>
                <a:effectLst/>
                <a:uLnTx/>
                <a:uFillTx/>
                <a:latin typeface="+mn-lt"/>
                <a:ea typeface="+mn-ea"/>
                <a:cs typeface="+mn-cs"/>
              </a:rPr>
              <a:t>地名代码</a:t>
            </a:r>
            <a:endParaRPr kumimoji="0" lang="zh-CN" altLang="en-US" sz="3200" b="0" i="0" u="none" strike="noStrike" kern="0" cap="none" spc="0" normalizeH="0" baseline="0" noProof="1">
              <a:ln>
                <a:noFill/>
              </a:ln>
              <a:solidFill>
                <a:schemeClr val="bg2"/>
              </a:solidFill>
              <a:effectLst/>
              <a:uLnTx/>
              <a:uFillTx/>
              <a:latin typeface="+mn-lt"/>
              <a:ea typeface="+mn-ea"/>
              <a:cs typeface="+mn-cs"/>
            </a:endParaRPr>
          </a:p>
          <a:p>
            <a:pPr marL="342900" marR="0" lvl="0" indent="-342900" algn="just" defTabSz="914400" rtl="0" eaLnBrk="0" fontAlgn="base" latinLnBrk="0" hangingPunct="0">
              <a:lnSpc>
                <a:spcPct val="8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第五和六个字母为单位的</a:t>
            </a:r>
            <a:r>
              <a:rPr kumimoji="0" lang="zh-CN" altLang="en-US" sz="3200" b="1" i="0" u="none" strike="noStrike" kern="0" cap="none" spc="0" normalizeH="0" baseline="0" noProof="1">
                <a:ln>
                  <a:noFill/>
                </a:ln>
                <a:solidFill>
                  <a:srgbClr val="7030A0"/>
                </a:solidFill>
                <a:effectLst/>
                <a:uLnTx/>
                <a:uFillTx/>
                <a:latin typeface="+mn-lt"/>
                <a:ea typeface="+mn-ea"/>
                <a:cs typeface="+mn-cs"/>
              </a:rPr>
              <a:t>部门代码</a:t>
            </a:r>
            <a:endParaRPr kumimoji="0" lang="zh-CN" altLang="en-US" sz="3200" b="0" i="0" u="none" strike="noStrike" kern="0" cap="none" spc="0" normalizeH="0" baseline="0" noProof="1">
              <a:ln>
                <a:noFill/>
              </a:ln>
              <a:solidFill>
                <a:schemeClr val="bg2"/>
              </a:solidFill>
              <a:effectLst/>
              <a:uLnTx/>
              <a:uFillTx/>
              <a:latin typeface="+mn-lt"/>
              <a:ea typeface="+mn-ea"/>
              <a:cs typeface="+mn-cs"/>
            </a:endParaRPr>
          </a:p>
          <a:p>
            <a:pPr marL="342900" marR="0" lvl="0" indent="-342900" algn="just" defTabSz="914400" rtl="0" eaLnBrk="0" fontAlgn="base" latinLnBrk="0" hangingPunct="0">
              <a:lnSpc>
                <a:spcPct val="8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第七和八个字母为填充符，当部门代码以</a:t>
            </a:r>
            <a:r>
              <a:rPr kumimoji="0" lang="en-US" altLang="zh-CN" sz="3200" b="1" i="0" u="none" strike="noStrike" kern="0" cap="none" spc="0" normalizeH="0" baseline="0" noProof="1">
                <a:ln>
                  <a:noFill/>
                </a:ln>
                <a:solidFill>
                  <a:srgbClr val="7030A0"/>
                </a:solidFill>
                <a:effectLst/>
                <a:uLnTx/>
                <a:uFillTx/>
                <a:latin typeface="+mn-lt"/>
                <a:ea typeface="+mn-ea"/>
                <a:cs typeface="+mn-cs"/>
              </a:rPr>
              <a:t>Z</a:t>
            </a:r>
            <a:r>
              <a:rPr kumimoji="0" lang="zh-CN" altLang="en-US" sz="3200" b="1" i="0" u="none" strike="noStrike" kern="0" cap="none" spc="0" normalizeH="0" baseline="0" noProof="1">
                <a:ln>
                  <a:noFill/>
                </a:ln>
                <a:solidFill>
                  <a:srgbClr val="7030A0"/>
                </a:solidFill>
                <a:effectLst/>
                <a:uLnTx/>
                <a:uFillTx/>
                <a:latin typeface="+mn-lt"/>
                <a:ea typeface="+mn-ea"/>
                <a:cs typeface="+mn-cs"/>
              </a:rPr>
              <a:t>开头</a:t>
            </a:r>
            <a:r>
              <a:rPr kumimoji="0" lang="zh-CN" altLang="en-US" sz="3200" b="0" i="0" u="none" strike="noStrike" kern="0" cap="none" spc="0" normalizeH="0" baseline="0" noProof="1">
                <a:ln>
                  <a:noFill/>
                </a:ln>
                <a:solidFill>
                  <a:schemeClr val="tx1"/>
                </a:solidFill>
                <a:effectLst/>
                <a:uLnTx/>
                <a:uFillTx/>
                <a:latin typeface="+mn-lt"/>
                <a:ea typeface="+mn-ea"/>
                <a:cs typeface="+mn-cs"/>
              </a:rPr>
              <a:t>为</a:t>
            </a:r>
            <a:r>
              <a:rPr kumimoji="0" lang="en-US" altLang="zh-CN" sz="3200" b="1" i="0" u="none" strike="noStrike" kern="0" cap="none" spc="0" normalizeH="0" baseline="0" noProof="1">
                <a:ln>
                  <a:noFill/>
                </a:ln>
                <a:solidFill>
                  <a:srgbClr val="7030A0"/>
                </a:solidFill>
                <a:effectLst/>
                <a:uLnTx/>
                <a:uFillTx/>
                <a:latin typeface="+mn-lt"/>
                <a:ea typeface="+mn-ea"/>
                <a:cs typeface="+mn-cs"/>
              </a:rPr>
              <a:t>ZX</a:t>
            </a:r>
            <a:r>
              <a:rPr kumimoji="0" lang="zh-CN" altLang="en-US" sz="3200" b="0" i="0" u="none" strike="noStrike" kern="0" cap="none" spc="0" normalizeH="0" baseline="0" noProof="1">
                <a:ln>
                  <a:noFill/>
                </a:ln>
                <a:solidFill>
                  <a:schemeClr val="tx1"/>
                </a:solidFill>
                <a:effectLst/>
                <a:uLnTx/>
                <a:uFillTx/>
                <a:latin typeface="+mn-lt"/>
                <a:ea typeface="+mn-ea"/>
                <a:cs typeface="+mn-cs"/>
              </a:rPr>
              <a:t>，当以</a:t>
            </a:r>
            <a:r>
              <a:rPr kumimoji="0" lang="en-US" altLang="zh-CN" sz="3200" b="1" i="0" u="none" strike="noStrike" kern="0" cap="none" spc="0" normalizeH="0" baseline="0" noProof="1">
                <a:ln>
                  <a:noFill/>
                </a:ln>
                <a:solidFill>
                  <a:srgbClr val="7030A0"/>
                </a:solidFill>
                <a:effectLst/>
                <a:uLnTx/>
                <a:uFillTx/>
                <a:latin typeface="+mn-lt"/>
                <a:ea typeface="+mn-ea"/>
                <a:cs typeface="+mn-cs"/>
              </a:rPr>
              <a:t>Y</a:t>
            </a:r>
            <a:r>
              <a:rPr kumimoji="0" lang="zh-CN" altLang="en-US" sz="3200" b="1" i="0" u="none" strike="noStrike" kern="0" cap="none" spc="0" normalizeH="0" baseline="0" noProof="1">
                <a:ln>
                  <a:noFill/>
                </a:ln>
                <a:solidFill>
                  <a:srgbClr val="7030A0"/>
                </a:solidFill>
                <a:effectLst/>
                <a:uLnTx/>
                <a:uFillTx/>
                <a:latin typeface="+mn-lt"/>
                <a:ea typeface="+mn-ea"/>
                <a:cs typeface="+mn-cs"/>
              </a:rPr>
              <a:t>开头</a:t>
            </a:r>
            <a:r>
              <a:rPr kumimoji="0" lang="zh-CN" altLang="en-US" sz="3200" b="0" i="0" u="none" strike="noStrike" kern="0" cap="none" spc="0" normalizeH="0" baseline="0" noProof="1">
                <a:ln>
                  <a:noFill/>
                </a:ln>
                <a:solidFill>
                  <a:schemeClr val="tx1"/>
                </a:solidFill>
                <a:effectLst/>
                <a:uLnTx/>
                <a:uFillTx/>
                <a:latin typeface="+mn-lt"/>
                <a:ea typeface="+mn-ea"/>
                <a:cs typeface="+mn-cs"/>
              </a:rPr>
              <a:t>则为</a:t>
            </a:r>
            <a:r>
              <a:rPr kumimoji="0" lang="en-US" altLang="zh-CN" sz="3200" b="1" i="0" u="none" strike="noStrike" kern="0" cap="none" spc="0" normalizeH="0" baseline="0" noProof="1">
                <a:ln>
                  <a:noFill/>
                </a:ln>
                <a:solidFill>
                  <a:srgbClr val="7030A0"/>
                </a:solidFill>
                <a:effectLst/>
                <a:uLnTx/>
                <a:uFillTx/>
                <a:latin typeface="+mn-lt"/>
                <a:ea typeface="+mn-ea"/>
                <a:cs typeface="+mn-cs"/>
              </a:rPr>
              <a:t>YX</a:t>
            </a:r>
            <a:r>
              <a:rPr kumimoji="0" lang="zh-CN" altLang="en-US" sz="3200" b="0" i="0" u="none" strike="noStrike" kern="0" cap="none" spc="0" normalizeH="0" baseline="0" noProof="1">
                <a:ln>
                  <a:noFill/>
                </a:ln>
                <a:solidFill>
                  <a:schemeClr val="tx1"/>
                </a:solidFill>
                <a:effectLst/>
                <a:uLnTx/>
                <a:uFillTx/>
                <a:latin typeface="+mn-lt"/>
                <a:ea typeface="+mn-ea"/>
                <a:cs typeface="+mn-cs"/>
              </a:rPr>
              <a:t>，其它则为</a:t>
            </a:r>
            <a:r>
              <a:rPr kumimoji="0" lang="en-US" altLang="zh-CN" sz="3200" b="1" i="0" u="none" strike="noStrike" kern="0" cap="none" spc="0" normalizeH="0" baseline="0" noProof="1">
                <a:ln>
                  <a:noFill/>
                </a:ln>
                <a:solidFill>
                  <a:srgbClr val="7030A0"/>
                </a:solidFill>
                <a:effectLst/>
                <a:uLnTx/>
                <a:uFillTx/>
                <a:latin typeface="+mn-lt"/>
                <a:ea typeface="+mn-ea"/>
                <a:cs typeface="+mn-cs"/>
              </a:rPr>
              <a:t>XX</a:t>
            </a:r>
            <a:r>
              <a:rPr kumimoji="0" lang="zh-CN" altLang="en-US" sz="3200" b="0" i="0" u="none" strike="noStrike" kern="0" cap="none" spc="0" normalizeH="0" baseline="0" noProof="1">
                <a:ln>
                  <a:noFill/>
                </a:ln>
                <a:solidFill>
                  <a:schemeClr val="tx1"/>
                </a:solidFill>
                <a:effectLst/>
                <a:uLnTx/>
                <a:uFillTx/>
                <a:latin typeface="+mn-lt"/>
                <a:ea typeface="+mn-ea"/>
                <a:cs typeface="+mn-cs"/>
              </a:rPr>
              <a:t>；</a:t>
            </a:r>
            <a:endParaRPr kumimoji="0" lang="zh-CN" altLang="en-US" sz="3200" b="0" i="0" u="none" strike="noStrike" kern="0" cap="none" spc="0" normalizeH="0" baseline="0" noProof="1">
              <a:ln>
                <a:noFill/>
              </a:ln>
              <a:solidFill>
                <a:schemeClr val="tx1"/>
              </a:solidFill>
              <a:effectLst/>
              <a:uLnTx/>
              <a:uFillTx/>
              <a:latin typeface="+mn-lt"/>
              <a:ea typeface="+mn-ea"/>
              <a:cs typeface="+mn-cs"/>
            </a:endParaRPr>
          </a:p>
          <a:p>
            <a:pPr algn="just">
              <a:lnSpc>
                <a:spcPct val="80000"/>
              </a:lnSpc>
              <a:spcBef>
                <a:spcPct val="50000"/>
              </a:spcBef>
              <a:buFont typeface="Wingdings" panose="05000000000000000000" pitchFamily="2" charset="2"/>
              <a:buChar char="v"/>
            </a:pPr>
            <a:r>
              <a:rPr lang="zh-CN" altLang="en-US">
                <a:sym typeface="+mn-ea"/>
              </a:rPr>
              <a:t>当给</a:t>
            </a:r>
            <a:r>
              <a:rPr lang="zh-CN" altLang="en-US">
                <a:solidFill>
                  <a:srgbClr val="FF0000"/>
                </a:solidFill>
                <a:sym typeface="+mn-ea"/>
              </a:rPr>
              <a:t>未分配两字代码</a:t>
            </a:r>
            <a:r>
              <a:rPr lang="zh-CN" altLang="en-US">
                <a:sym typeface="+mn-ea"/>
              </a:rPr>
              <a:t>的单位发报时，</a:t>
            </a:r>
            <a:r>
              <a:rPr lang="en-US" altLang="zh-CN">
                <a:sym typeface="+mn-ea"/>
              </a:rPr>
              <a:t>AFTN</a:t>
            </a:r>
            <a:r>
              <a:rPr lang="zh-CN" altLang="en-US">
                <a:sym typeface="+mn-ea"/>
              </a:rPr>
              <a:t>电报使用</a:t>
            </a:r>
            <a:r>
              <a:rPr lang="en-US" altLang="zh-CN">
                <a:sym typeface="+mn-ea"/>
              </a:rPr>
              <a:t>YYY</a:t>
            </a:r>
            <a:r>
              <a:rPr lang="zh-CN" altLang="en-US">
                <a:sym typeface="+mn-ea"/>
              </a:rPr>
              <a:t>最末一位使用</a:t>
            </a:r>
            <a:r>
              <a:rPr lang="en-US" altLang="zh-CN">
                <a:sym typeface="+mn-ea"/>
              </a:rPr>
              <a:t>X</a:t>
            </a:r>
            <a:r>
              <a:rPr lang="zh-CN" altLang="en-US">
                <a:sym typeface="+mn-ea"/>
              </a:rPr>
              <a:t>，如</a:t>
            </a:r>
            <a:r>
              <a:rPr lang="en-US" altLang="zh-CN">
                <a:sym typeface="+mn-ea"/>
              </a:rPr>
              <a:t>ZBTJYYYX</a:t>
            </a:r>
            <a:r>
              <a:rPr lang="zh-CN" altLang="en-US">
                <a:sym typeface="+mn-ea"/>
              </a:rPr>
              <a:t>，然后在电文开始处以单独一行注明具体收电单位名称。</a:t>
            </a:r>
            <a:endParaRPr lang="zh-CN" altLang="en-US"/>
          </a:p>
          <a:p>
            <a:pPr algn="just">
              <a:lnSpc>
                <a:spcPct val="80000"/>
              </a:lnSpc>
              <a:spcBef>
                <a:spcPct val="50000"/>
              </a:spcBef>
              <a:buFont typeface="Wingdings" panose="05000000000000000000" pitchFamily="2" charset="2"/>
              <a:buChar char="v"/>
            </a:pPr>
            <a:r>
              <a:rPr lang="zh-CN" altLang="en-US">
                <a:sym typeface="+mn-ea"/>
              </a:rPr>
              <a:t>在每份电报中最多可有</a:t>
            </a:r>
            <a:r>
              <a:rPr lang="en-US" altLang="zh-CN">
                <a:solidFill>
                  <a:srgbClr val="FF0000"/>
                </a:solidFill>
                <a:sym typeface="+mn-ea"/>
              </a:rPr>
              <a:t>7</a:t>
            </a:r>
            <a:r>
              <a:rPr lang="zh-CN" altLang="en-US">
                <a:solidFill>
                  <a:srgbClr val="FF0000"/>
                </a:solidFill>
                <a:sym typeface="+mn-ea"/>
              </a:rPr>
              <a:t>家</a:t>
            </a:r>
            <a:r>
              <a:rPr lang="zh-CN" altLang="en-US">
                <a:sym typeface="+mn-ea"/>
              </a:rPr>
              <a:t>收电地址。</a:t>
            </a:r>
            <a:endParaRPr lang="zh-CN" altLang="en-US"/>
          </a:p>
          <a:p>
            <a:pPr marL="342900" marR="0" lvl="0" indent="-342900" algn="just" defTabSz="914400" rtl="0" eaLnBrk="0" fontAlgn="base" latinLnBrk="0" hangingPunct="0">
              <a:lnSpc>
                <a:spcPct val="80000"/>
              </a:lnSpc>
              <a:spcBef>
                <a:spcPct val="50000"/>
              </a:spcBef>
              <a:spcAft>
                <a:spcPct val="0"/>
              </a:spcAft>
              <a:buClr>
                <a:schemeClr val="accent2"/>
              </a:buClr>
              <a:buSzPct val="80000"/>
              <a:buFont typeface="Wingdings" panose="05000000000000000000" pitchFamily="2" charset="2"/>
              <a:buChar char="v"/>
              <a:defRPr/>
            </a:pPr>
            <a:endParaRPr kumimoji="0" lang="zh-CN" altLang="en-US" sz="3200" b="0" i="0" u="none" strike="noStrike" kern="0" cap="none" spc="0" normalizeH="0" baseline="0" noProof="1">
              <a:ln>
                <a:noFill/>
              </a:ln>
              <a:solidFill>
                <a:schemeClr val="bg2"/>
              </a:solidFill>
              <a:effectLst/>
              <a:uLnTx/>
              <a:uFillTx/>
              <a:latin typeface="+mn-lt"/>
              <a:ea typeface="+mn-ea"/>
              <a:cs typeface="+mn-cs"/>
            </a:endParaRPr>
          </a:p>
          <a:p>
            <a:pPr marL="0" marR="0" lvl="0" indent="0" algn="just" defTabSz="914400" rtl="0" eaLnBrk="0" fontAlgn="base" latinLnBrk="0" hangingPunct="0">
              <a:lnSpc>
                <a:spcPct val="80000"/>
              </a:lnSpc>
              <a:spcBef>
                <a:spcPct val="50000"/>
              </a:spcBef>
              <a:spcAft>
                <a:spcPct val="0"/>
              </a:spcAft>
              <a:buClr>
                <a:schemeClr val="accent2"/>
              </a:buClr>
              <a:buSzPct val="80000"/>
              <a:buFont typeface="Wingdings" panose="05000000000000000000" pitchFamily="2" charset="2"/>
              <a:buNone/>
              <a:defRPr/>
            </a:pPr>
            <a:r>
              <a:rPr kumimoji="0" lang="zh-CN" altLang="en-US" sz="3200" b="0" i="0" u="none" strike="noStrike" kern="0" cap="none" spc="0" normalizeH="0" baseline="0" noProof="1">
                <a:ln>
                  <a:noFill/>
                </a:ln>
                <a:solidFill>
                  <a:schemeClr val="bg2"/>
                </a:solidFill>
                <a:effectLst/>
                <a:uLnTx/>
                <a:uFillTx/>
                <a:latin typeface="+mn-lt"/>
                <a:ea typeface="+mn-ea"/>
                <a:cs typeface="+mn-cs"/>
              </a:rPr>
              <a:t>。</a:t>
            </a:r>
            <a:endParaRPr kumimoji="0" lang="zh-CN" altLang="en-US" sz="3200" b="0" i="0" u="none" strike="noStrike" kern="0" cap="none" spc="0" normalizeH="0" baseline="0" noProof="1">
              <a:ln>
                <a:noFill/>
              </a:ln>
              <a:solidFill>
                <a:schemeClr val="bg2"/>
              </a:solidFill>
              <a:effectLst/>
              <a:uLnTx/>
              <a:uFillTx/>
              <a:latin typeface="+mn-lt"/>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文本占位符 19458"/>
          <p:cNvSpPr>
            <a:spLocks noGrp="1"/>
          </p:cNvSpPr>
          <p:nvPr/>
        </p:nvSpPr>
        <p:spPr>
          <a:xfrm>
            <a:off x="467678" y="1622743"/>
            <a:ext cx="8208962" cy="3411537"/>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mn-lt"/>
                <a:ea typeface="+mn-ea"/>
                <a:cs typeface="+mn-cs"/>
              </a:defRPr>
            </a:lvl9pPr>
          </a:lstStyle>
          <a:p>
            <a:pPr algn="just">
              <a:lnSpc>
                <a:spcPct val="150000"/>
              </a:lnSpc>
              <a:spcBef>
                <a:spcPct val="50000"/>
              </a:spcBef>
              <a:buFont typeface="Wingdings" panose="05000000000000000000" pitchFamily="2" charset="2"/>
              <a:buChar char="v"/>
            </a:pPr>
            <a:r>
              <a:rPr lang="zh-CN" altLang="en-US" sz="3200" b="0">
                <a:solidFill>
                  <a:schemeClr val="tx1"/>
                </a:solidFill>
              </a:rPr>
              <a:t>签发时间：与拍发时间规定相同，由</a:t>
            </a:r>
            <a:r>
              <a:rPr lang="en-US" altLang="zh-CN" sz="3200">
                <a:solidFill>
                  <a:srgbClr val="7030A0"/>
                </a:solidFill>
              </a:rPr>
              <a:t>6</a:t>
            </a:r>
            <a:r>
              <a:rPr lang="zh-CN" altLang="en-US" sz="3200">
                <a:solidFill>
                  <a:srgbClr val="7030A0"/>
                </a:solidFill>
              </a:rPr>
              <a:t>位数</a:t>
            </a:r>
            <a:r>
              <a:rPr lang="zh-CN" altLang="en-US" sz="3200" b="0">
                <a:solidFill>
                  <a:schemeClr val="tx1"/>
                </a:solidFill>
              </a:rPr>
              <a:t>字组成，分别表示日、时、分，使用世界协调时（</a:t>
            </a:r>
            <a:r>
              <a:rPr lang="en-US" altLang="zh-CN" sz="3200" b="0">
                <a:solidFill>
                  <a:schemeClr val="tx1"/>
                </a:solidFill>
              </a:rPr>
              <a:t>UTC</a:t>
            </a:r>
            <a:r>
              <a:rPr lang="zh-CN" altLang="en-US" sz="3200" b="0">
                <a:solidFill>
                  <a:schemeClr val="tx1"/>
                </a:solidFill>
              </a:rPr>
              <a:t>）。</a:t>
            </a:r>
            <a:endParaRPr lang="zh-CN" altLang="en-US" sz="3200" b="0">
              <a:solidFill>
                <a:schemeClr val="tx1"/>
              </a:solidFill>
            </a:endParaRPr>
          </a:p>
          <a:p>
            <a:pPr>
              <a:lnSpc>
                <a:spcPct val="150000"/>
              </a:lnSpc>
              <a:spcBef>
                <a:spcPct val="50000"/>
              </a:spcBef>
              <a:buFont typeface="Wingdings" panose="05000000000000000000" pitchFamily="2" charset="2"/>
              <a:buChar char="v"/>
            </a:pPr>
            <a:r>
              <a:rPr lang="zh-CN" altLang="en-US" sz="3200" b="0">
                <a:solidFill>
                  <a:schemeClr val="tx1"/>
                </a:solidFill>
              </a:rPr>
              <a:t>发电地址：与收电地址规定相同。</a:t>
            </a:r>
            <a:endParaRPr lang="zh-CN" altLang="en-US" sz="3200" b="0">
              <a:solidFill>
                <a:schemeClr val="tx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title"/>
          </p:nvPr>
        </p:nvSpPr>
        <p:spPr>
          <a:xfrm>
            <a:off x="1524000" y="457200"/>
            <a:ext cx="6096000" cy="685800"/>
          </a:xfrm>
        </p:spPr>
        <p:txBody>
          <a:bodyPr vert="horz" wrap="square" lIns="92075" tIns="46038" rIns="92075" bIns="46038" anchor="b">
            <a:scene3d>
              <a:camera prst="orthographicFront"/>
              <a:lightRig rig="threePt" dir="t"/>
            </a:scene3d>
          </a:bodyPr>
          <a:p>
            <a:pPr eaLnBrk="1" hangingPunct="1"/>
            <a:r>
              <a:rPr lang="zh-CN" altLang="en-US" i="0" dirty="0">
                <a:solidFill>
                  <a:schemeClr val="accent1"/>
                </a:solidFill>
                <a:effectLst>
                  <a:outerShdw blurRad="38100" dist="25400" dir="5400000" algn="ctr" rotWithShape="0">
                    <a:srgbClr val="6E747A">
                      <a:alpha val="43000"/>
                    </a:srgbClr>
                  </a:outerShdw>
                </a:effectLst>
              </a:rPr>
              <a:t>第七章  航空通信</a:t>
            </a:r>
            <a:endParaRPr lang="zh-CN" altLang="en-US" i="0" dirty="0">
              <a:solidFill>
                <a:schemeClr val="accent1"/>
              </a:solidFill>
              <a:effectLst>
                <a:outerShdw blurRad="38100" dist="25400" dir="5400000" algn="ctr" rotWithShape="0">
                  <a:srgbClr val="6E747A">
                    <a:alpha val="43000"/>
                  </a:srgbClr>
                </a:outerShdw>
              </a:effectLst>
            </a:endParaRPr>
          </a:p>
        </p:txBody>
      </p:sp>
      <p:sp>
        <p:nvSpPr>
          <p:cNvPr id="5122" name="Rectangle 3"/>
          <p:cNvSpPr>
            <a:spLocks noGrp="1"/>
          </p:cNvSpPr>
          <p:nvPr>
            <p:ph idx="1"/>
          </p:nvPr>
        </p:nvSpPr>
        <p:spPr>
          <a:xfrm>
            <a:off x="2845435" y="1766570"/>
            <a:ext cx="3452495" cy="4495800"/>
          </a:xfrm>
        </p:spPr>
        <p:txBody>
          <a:bodyPr vert="horz" wrap="square" lIns="92075" tIns="46038" rIns="92075" bIns="46038" anchor="t"/>
          <a:p>
            <a:pPr eaLnBrk="1" hangingPunct="1">
              <a:lnSpc>
                <a:spcPct val="150000"/>
              </a:lnSpc>
              <a:spcBef>
                <a:spcPct val="50000"/>
              </a:spcBef>
              <a:buClr>
                <a:srgbClr val="FFFF00"/>
              </a:buClr>
              <a:buFont typeface="Wingdings" panose="05000000000000000000" pitchFamily="2" charset="2"/>
              <a:buChar char="Ø"/>
            </a:pPr>
            <a:r>
              <a:rPr lang="zh-CN" altLang="en-US" sz="3200" dirty="0">
                <a:solidFill>
                  <a:schemeClr val="tx1"/>
                </a:solidFill>
              </a:rPr>
              <a:t>航空通信概述</a:t>
            </a:r>
            <a:endParaRPr lang="zh-CN" altLang="en-US" sz="3200" dirty="0">
              <a:solidFill>
                <a:schemeClr val="tx1"/>
              </a:solidFill>
            </a:endParaRPr>
          </a:p>
          <a:p>
            <a:pPr eaLnBrk="1" hangingPunct="1">
              <a:lnSpc>
                <a:spcPct val="150000"/>
              </a:lnSpc>
              <a:spcBef>
                <a:spcPct val="50000"/>
              </a:spcBef>
              <a:buClr>
                <a:srgbClr val="FFFF00"/>
              </a:buClr>
              <a:buFont typeface="Wingdings" panose="05000000000000000000" pitchFamily="2" charset="2"/>
              <a:buChar char="Ø"/>
            </a:pPr>
            <a:r>
              <a:rPr lang="en-US" altLang="zh-CN" sz="3200" dirty="0">
                <a:solidFill>
                  <a:srgbClr val="FF0000"/>
                </a:solidFill>
              </a:rPr>
              <a:t>SITA</a:t>
            </a:r>
            <a:r>
              <a:rPr lang="zh-CN" altLang="en-US" sz="3200" dirty="0">
                <a:solidFill>
                  <a:srgbClr val="FF0000"/>
                </a:solidFill>
              </a:rPr>
              <a:t>电报</a:t>
            </a:r>
            <a:endParaRPr lang="zh-CN" altLang="en-US" sz="3200" dirty="0">
              <a:solidFill>
                <a:srgbClr val="FF0000"/>
              </a:solidFill>
            </a:endParaRPr>
          </a:p>
          <a:p>
            <a:pPr eaLnBrk="1" hangingPunct="1">
              <a:lnSpc>
                <a:spcPct val="150000"/>
              </a:lnSpc>
              <a:spcBef>
                <a:spcPct val="50000"/>
              </a:spcBef>
              <a:buClr>
                <a:srgbClr val="FFFF00"/>
              </a:buClr>
              <a:buFont typeface="Wingdings" panose="05000000000000000000" pitchFamily="2" charset="2"/>
              <a:buChar char="Ø"/>
            </a:pPr>
            <a:r>
              <a:rPr lang="en-US" altLang="zh-CN" sz="3200" dirty="0">
                <a:solidFill>
                  <a:srgbClr val="FF0000"/>
                </a:solidFill>
              </a:rPr>
              <a:t>AFTN</a:t>
            </a:r>
            <a:r>
              <a:rPr lang="zh-CN" altLang="en-US" sz="3200" dirty="0">
                <a:solidFill>
                  <a:srgbClr val="FF0000"/>
                </a:solidFill>
              </a:rPr>
              <a:t>电报</a:t>
            </a:r>
            <a:endParaRPr lang="zh-CN" altLang="en-US" sz="3200" dirty="0">
              <a:solidFill>
                <a:srgbClr val="FF0000"/>
              </a:solidFill>
            </a:endParaRPr>
          </a:p>
          <a:p>
            <a:pPr eaLnBrk="1" hangingPunct="1">
              <a:lnSpc>
                <a:spcPct val="150000"/>
              </a:lnSpc>
              <a:spcBef>
                <a:spcPct val="50000"/>
              </a:spcBef>
              <a:buClr>
                <a:srgbClr val="FFFF00"/>
              </a:buClr>
              <a:buFont typeface="Wingdings" panose="05000000000000000000" pitchFamily="2" charset="2"/>
              <a:buChar char="Ø"/>
            </a:pPr>
            <a:r>
              <a:rPr lang="zh-CN" altLang="en-US" sz="3200" dirty="0">
                <a:solidFill>
                  <a:schemeClr val="tx1"/>
                </a:solidFill>
              </a:rPr>
              <a:t>通话术语要求</a:t>
            </a:r>
            <a:endParaRPr lang="zh-CN" altLang="en-US" sz="3200" dirty="0">
              <a:solidFill>
                <a:schemeClr val="tx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20481"/>
          <p:cNvSpPr/>
          <p:nvPr/>
        </p:nvSpPr>
        <p:spPr>
          <a:xfrm>
            <a:off x="0" y="96838"/>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20483" name="标题 20482"/>
          <p:cNvSpPr>
            <a:spLocks noGrp="1"/>
          </p:cNvSpPr>
          <p:nvPr>
            <p:ph type="title"/>
          </p:nvPr>
        </p:nvSpPr>
        <p:spPr>
          <a:xfrm>
            <a:off x="506413" y="96838"/>
            <a:ext cx="8637588" cy="64135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电报通用数据规定</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27651" name="文本占位符 20483"/>
          <p:cNvSpPr>
            <a:spLocks noGrp="1"/>
          </p:cNvSpPr>
          <p:nvPr>
            <p:ph idx="1"/>
          </p:nvPr>
        </p:nvSpPr>
        <p:spPr>
          <a:xfrm>
            <a:off x="236538" y="969963"/>
            <a:ext cx="8670925" cy="4752975"/>
          </a:xfrm>
        </p:spPr>
        <p:txBody>
          <a:bodyPr vert="horz" wrap="square" lIns="91440" tIns="45720" rIns="91440" bIns="45720" anchor="t"/>
          <a:p>
            <a:pPr>
              <a:lnSpc>
                <a:spcPct val="150000"/>
              </a:lnSpc>
              <a:spcBef>
                <a:spcPct val="50000"/>
              </a:spcBef>
              <a:buNone/>
            </a:pPr>
            <a:r>
              <a:rPr lang="en-US" altLang="zh-CN" dirty="0">
                <a:solidFill>
                  <a:schemeClr val="bg2"/>
                </a:solidFill>
              </a:rPr>
              <a:t>  </a:t>
            </a:r>
            <a:r>
              <a:rPr lang="zh-CN" altLang="en-US" dirty="0">
                <a:solidFill>
                  <a:schemeClr val="tx1"/>
                </a:solidFill>
              </a:rPr>
              <a:t>（</a:t>
            </a:r>
            <a:r>
              <a:rPr lang="en-US" altLang="zh-CN" dirty="0">
                <a:solidFill>
                  <a:schemeClr val="tx1"/>
                </a:solidFill>
              </a:rPr>
              <a:t>1</a:t>
            </a:r>
            <a:r>
              <a:rPr lang="zh-CN" altLang="en-US" dirty="0">
                <a:solidFill>
                  <a:schemeClr val="tx1"/>
                </a:solidFill>
              </a:rPr>
              <a:t>）高度层数据</a:t>
            </a:r>
            <a:endParaRPr lang="zh-CN" altLang="en-US" dirty="0">
              <a:solidFill>
                <a:schemeClr val="tx1"/>
              </a:solidFill>
            </a:endParaRPr>
          </a:p>
          <a:p>
            <a:pPr>
              <a:lnSpc>
                <a:spcPct val="150000"/>
              </a:lnSpc>
              <a:spcBef>
                <a:spcPct val="50000"/>
              </a:spcBef>
              <a:buNone/>
            </a:pPr>
            <a:r>
              <a:rPr lang="zh-CN" altLang="en-US" dirty="0">
                <a:solidFill>
                  <a:schemeClr val="tx1"/>
                </a:solidFill>
              </a:rPr>
              <a:t>    高度层数据有</a:t>
            </a:r>
            <a:r>
              <a:rPr lang="en-US" altLang="zh-CN" dirty="0">
                <a:solidFill>
                  <a:schemeClr val="tx1"/>
                </a:solidFill>
              </a:rPr>
              <a:t>4</a:t>
            </a:r>
            <a:r>
              <a:rPr lang="zh-CN" altLang="en-US" dirty="0">
                <a:solidFill>
                  <a:schemeClr val="tx1"/>
                </a:solidFill>
              </a:rPr>
              <a:t>种表示方法：</a:t>
            </a:r>
            <a:endParaRPr lang="zh-CN" altLang="en-US" dirty="0">
              <a:solidFill>
                <a:schemeClr val="bg2"/>
              </a:solidFill>
            </a:endParaRPr>
          </a:p>
          <a:p>
            <a:pPr lvl="1">
              <a:lnSpc>
                <a:spcPct val="150000"/>
              </a:lnSpc>
              <a:spcBef>
                <a:spcPct val="50000"/>
              </a:spcBef>
              <a:buChar char="u"/>
            </a:pPr>
            <a:r>
              <a:rPr lang="en-US" altLang="zh-CN" dirty="0">
                <a:solidFill>
                  <a:schemeClr val="tx1"/>
                </a:solidFill>
              </a:rPr>
              <a:t>"</a:t>
            </a:r>
            <a:r>
              <a:rPr lang="en-US" altLang="zh-CN" dirty="0">
                <a:solidFill>
                  <a:srgbClr val="FF0000"/>
                </a:solidFill>
              </a:rPr>
              <a:t>F"</a:t>
            </a:r>
            <a:r>
              <a:rPr lang="zh-CN" altLang="en-US" dirty="0">
                <a:solidFill>
                  <a:srgbClr val="FF0000"/>
                </a:solidFill>
              </a:rPr>
              <a:t>后跟随</a:t>
            </a:r>
            <a:r>
              <a:rPr lang="en-US" altLang="zh-CN" dirty="0">
                <a:solidFill>
                  <a:srgbClr val="FF0000"/>
                </a:solidFill>
              </a:rPr>
              <a:t>3</a:t>
            </a:r>
            <a:r>
              <a:rPr lang="zh-CN" altLang="en-US" dirty="0">
                <a:solidFill>
                  <a:srgbClr val="FF0000"/>
                </a:solidFill>
              </a:rPr>
              <a:t>位数</a:t>
            </a:r>
            <a:r>
              <a:rPr lang="zh-CN" altLang="en-US" dirty="0">
                <a:solidFill>
                  <a:schemeClr val="tx1"/>
                </a:solidFill>
              </a:rPr>
              <a:t>，表示以</a:t>
            </a:r>
            <a:r>
              <a:rPr lang="en-US" altLang="zh-CN" dirty="0">
                <a:solidFill>
                  <a:srgbClr val="FF0000"/>
                </a:solidFill>
              </a:rPr>
              <a:t>100ft</a:t>
            </a:r>
            <a:r>
              <a:rPr lang="zh-CN" altLang="en-US" dirty="0">
                <a:solidFill>
                  <a:schemeClr val="tx1"/>
                </a:solidFill>
              </a:rPr>
              <a:t>为单位的飞行高度层。如飞行高度层</a:t>
            </a:r>
            <a:r>
              <a:rPr lang="en-US" altLang="zh-CN" dirty="0">
                <a:solidFill>
                  <a:schemeClr val="tx1"/>
                </a:solidFill>
              </a:rPr>
              <a:t>33 000ft</a:t>
            </a:r>
            <a:r>
              <a:rPr lang="zh-CN" altLang="en-US" dirty="0">
                <a:solidFill>
                  <a:schemeClr val="tx1"/>
                </a:solidFill>
              </a:rPr>
              <a:t>以</a:t>
            </a:r>
            <a:r>
              <a:rPr lang="en-US" altLang="zh-CN" dirty="0">
                <a:solidFill>
                  <a:schemeClr val="tx1"/>
                </a:solidFill>
              </a:rPr>
              <a:t>"F330"</a:t>
            </a:r>
            <a:r>
              <a:rPr lang="zh-CN" altLang="en-US" dirty="0">
                <a:solidFill>
                  <a:schemeClr val="tx1"/>
                </a:solidFill>
              </a:rPr>
              <a:t>表示；</a:t>
            </a:r>
            <a:endParaRPr lang="zh-CN" altLang="en-US" dirty="0">
              <a:solidFill>
                <a:schemeClr val="tx1"/>
              </a:solidFill>
            </a:endParaRPr>
          </a:p>
          <a:p>
            <a:pPr lvl="1">
              <a:lnSpc>
                <a:spcPct val="150000"/>
              </a:lnSpc>
              <a:spcBef>
                <a:spcPct val="50000"/>
              </a:spcBef>
              <a:buChar char="u"/>
            </a:pPr>
            <a:r>
              <a:rPr lang="en-US" altLang="zh-CN" dirty="0">
                <a:solidFill>
                  <a:srgbClr val="FF0000"/>
                </a:solidFill>
              </a:rPr>
              <a:t>"S"</a:t>
            </a:r>
            <a:r>
              <a:rPr lang="zh-CN" altLang="en-US" dirty="0">
                <a:solidFill>
                  <a:srgbClr val="FF0000"/>
                </a:solidFill>
              </a:rPr>
              <a:t>后跟随</a:t>
            </a:r>
            <a:r>
              <a:rPr lang="en-US" altLang="zh-CN" dirty="0">
                <a:solidFill>
                  <a:srgbClr val="FF0000"/>
                </a:solidFill>
              </a:rPr>
              <a:t>4</a:t>
            </a:r>
            <a:r>
              <a:rPr lang="zh-CN" altLang="en-US" dirty="0">
                <a:solidFill>
                  <a:srgbClr val="FF0000"/>
                </a:solidFill>
              </a:rPr>
              <a:t>位数</a:t>
            </a:r>
            <a:r>
              <a:rPr lang="zh-CN" altLang="en-US" dirty="0">
                <a:solidFill>
                  <a:schemeClr val="tx1"/>
                </a:solidFill>
              </a:rPr>
              <a:t>，表示以</a:t>
            </a:r>
            <a:r>
              <a:rPr lang="en-US" altLang="zh-CN" dirty="0">
                <a:solidFill>
                  <a:srgbClr val="FF0000"/>
                </a:solidFill>
              </a:rPr>
              <a:t>10m</a:t>
            </a:r>
            <a:r>
              <a:rPr lang="zh-CN" altLang="en-US" dirty="0">
                <a:solidFill>
                  <a:schemeClr val="tx1"/>
                </a:solidFill>
              </a:rPr>
              <a:t>为单位的飞行高度层，如飞行高度层</a:t>
            </a:r>
            <a:r>
              <a:rPr lang="en-US" altLang="zh-CN" dirty="0">
                <a:solidFill>
                  <a:schemeClr val="tx1"/>
                </a:solidFill>
              </a:rPr>
              <a:t>11 400m</a:t>
            </a:r>
            <a:r>
              <a:rPr lang="zh-CN" altLang="en-US" dirty="0">
                <a:solidFill>
                  <a:schemeClr val="tx1"/>
                </a:solidFill>
              </a:rPr>
              <a:t>以</a:t>
            </a:r>
            <a:r>
              <a:rPr lang="en-US" altLang="zh-CN" dirty="0">
                <a:solidFill>
                  <a:schemeClr val="tx1"/>
                </a:solidFill>
              </a:rPr>
              <a:t>"S1140"</a:t>
            </a:r>
            <a:r>
              <a:rPr lang="zh-CN" altLang="en-US" dirty="0">
                <a:solidFill>
                  <a:schemeClr val="tx1"/>
                </a:solidFill>
              </a:rPr>
              <a:t>表示；</a:t>
            </a:r>
            <a:endParaRPr lang="zh-CN" altLang="en-US" dirty="0">
              <a:solidFill>
                <a:schemeClr val="tx1"/>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占位符 21505"/>
          <p:cNvSpPr>
            <a:spLocks noGrp="1"/>
          </p:cNvSpPr>
          <p:nvPr>
            <p:ph idx="1"/>
          </p:nvPr>
        </p:nvSpPr>
        <p:spPr>
          <a:xfrm>
            <a:off x="361315" y="1107440"/>
            <a:ext cx="8421370" cy="4643120"/>
          </a:xfrm>
        </p:spPr>
        <p:txBody>
          <a:bodyPr vert="horz" wrap="square" lIns="91440" tIns="45720" rIns="91440" bIns="45720" anchor="t"/>
          <a:p>
            <a:pPr algn="just">
              <a:lnSpc>
                <a:spcPct val="200000"/>
              </a:lnSpc>
              <a:spcBef>
                <a:spcPct val="50000"/>
              </a:spcBef>
              <a:buChar char="u"/>
            </a:pPr>
            <a:r>
              <a:rPr lang="en-US" altLang="zh-CN" dirty="0">
                <a:solidFill>
                  <a:schemeClr val="tx1"/>
                </a:solidFill>
              </a:rPr>
              <a:t>"</a:t>
            </a:r>
            <a:r>
              <a:rPr lang="en-US" altLang="zh-CN" dirty="0">
                <a:solidFill>
                  <a:srgbClr val="FF0000"/>
                </a:solidFill>
              </a:rPr>
              <a:t>A"</a:t>
            </a:r>
            <a:r>
              <a:rPr lang="zh-CN" altLang="en-US" dirty="0">
                <a:solidFill>
                  <a:srgbClr val="FF0000"/>
                </a:solidFill>
              </a:rPr>
              <a:t>后跟随</a:t>
            </a:r>
            <a:r>
              <a:rPr lang="en-US" altLang="zh-CN" dirty="0">
                <a:solidFill>
                  <a:srgbClr val="FF0000"/>
                </a:solidFill>
              </a:rPr>
              <a:t>3</a:t>
            </a:r>
            <a:r>
              <a:rPr lang="zh-CN" altLang="en-US" dirty="0">
                <a:solidFill>
                  <a:srgbClr val="FF0000"/>
                </a:solidFill>
              </a:rPr>
              <a:t>位数</a:t>
            </a:r>
            <a:r>
              <a:rPr lang="zh-CN" altLang="en-US" dirty="0">
                <a:solidFill>
                  <a:schemeClr val="tx1"/>
                </a:solidFill>
              </a:rPr>
              <a:t>，表示以</a:t>
            </a:r>
            <a:r>
              <a:rPr lang="en-US" altLang="zh-CN" dirty="0">
                <a:solidFill>
                  <a:srgbClr val="FF0000"/>
                </a:solidFill>
              </a:rPr>
              <a:t>100ft</a:t>
            </a:r>
            <a:r>
              <a:rPr lang="zh-CN" altLang="en-US" dirty="0">
                <a:solidFill>
                  <a:schemeClr val="tx1"/>
                </a:solidFill>
              </a:rPr>
              <a:t>为单位的</a:t>
            </a:r>
            <a:r>
              <a:rPr lang="zh-CN" altLang="en-US" dirty="0">
                <a:solidFill>
                  <a:srgbClr val="FF0000"/>
                </a:solidFill>
              </a:rPr>
              <a:t>海拔高度</a:t>
            </a:r>
            <a:r>
              <a:rPr lang="zh-CN" altLang="en-US" dirty="0">
                <a:solidFill>
                  <a:schemeClr val="tx1"/>
                </a:solidFill>
              </a:rPr>
              <a:t>。如海拔高度</a:t>
            </a:r>
            <a:r>
              <a:rPr lang="en-US" altLang="zh-CN" dirty="0">
                <a:solidFill>
                  <a:schemeClr val="tx1"/>
                </a:solidFill>
              </a:rPr>
              <a:t>4500ft</a:t>
            </a:r>
            <a:r>
              <a:rPr lang="zh-CN" altLang="en-US" dirty="0">
                <a:solidFill>
                  <a:schemeClr val="tx1"/>
                </a:solidFill>
              </a:rPr>
              <a:t>以</a:t>
            </a:r>
            <a:r>
              <a:rPr lang="en-US" altLang="zh-CN" dirty="0">
                <a:solidFill>
                  <a:schemeClr val="tx1"/>
                </a:solidFill>
              </a:rPr>
              <a:t>"A045"</a:t>
            </a:r>
            <a:r>
              <a:rPr lang="zh-CN" altLang="en-US" dirty="0">
                <a:solidFill>
                  <a:schemeClr val="tx1"/>
                </a:solidFill>
              </a:rPr>
              <a:t>表示；</a:t>
            </a:r>
            <a:endParaRPr lang="zh-CN" altLang="en-US" dirty="0">
              <a:solidFill>
                <a:schemeClr val="tx1"/>
              </a:solidFill>
            </a:endParaRPr>
          </a:p>
          <a:p>
            <a:pPr algn="just">
              <a:lnSpc>
                <a:spcPct val="200000"/>
              </a:lnSpc>
              <a:spcBef>
                <a:spcPct val="50000"/>
              </a:spcBef>
              <a:buChar char="u"/>
            </a:pPr>
            <a:r>
              <a:rPr lang="zh-CN" altLang="en-US" dirty="0">
                <a:solidFill>
                  <a:srgbClr val="FF0000"/>
                </a:solidFill>
              </a:rPr>
              <a:t>“</a:t>
            </a:r>
            <a:r>
              <a:rPr lang="en-US" altLang="zh-CN" dirty="0">
                <a:solidFill>
                  <a:srgbClr val="FF0000"/>
                </a:solidFill>
              </a:rPr>
              <a:t>M”</a:t>
            </a:r>
            <a:r>
              <a:rPr lang="zh-CN" altLang="en-US" dirty="0">
                <a:solidFill>
                  <a:srgbClr val="FF0000"/>
                </a:solidFill>
              </a:rPr>
              <a:t>后跟随</a:t>
            </a:r>
            <a:r>
              <a:rPr lang="en-US" altLang="zh-CN" dirty="0">
                <a:solidFill>
                  <a:srgbClr val="FF0000"/>
                </a:solidFill>
              </a:rPr>
              <a:t>4</a:t>
            </a:r>
            <a:r>
              <a:rPr lang="zh-CN" altLang="en-US" dirty="0">
                <a:solidFill>
                  <a:srgbClr val="FF0000"/>
                </a:solidFill>
              </a:rPr>
              <a:t>位数</a:t>
            </a:r>
            <a:r>
              <a:rPr lang="zh-CN" altLang="en-US" dirty="0">
                <a:solidFill>
                  <a:schemeClr val="tx1"/>
                </a:solidFill>
              </a:rPr>
              <a:t>，表示以</a:t>
            </a:r>
            <a:r>
              <a:rPr lang="en-US" altLang="zh-CN" dirty="0">
                <a:solidFill>
                  <a:srgbClr val="FF0000"/>
                </a:solidFill>
              </a:rPr>
              <a:t>10m</a:t>
            </a:r>
            <a:r>
              <a:rPr lang="zh-CN" altLang="en-US" dirty="0">
                <a:solidFill>
                  <a:schemeClr val="tx1"/>
                </a:solidFill>
              </a:rPr>
              <a:t>为单位的</a:t>
            </a:r>
            <a:r>
              <a:rPr lang="en-US" altLang="zh-CN" dirty="0">
                <a:solidFill>
                  <a:srgbClr val="FF0000"/>
                </a:solidFill>
              </a:rPr>
              <a:t>海拔高度</a:t>
            </a:r>
            <a:r>
              <a:rPr lang="zh-CN" altLang="en-US" dirty="0">
                <a:solidFill>
                  <a:schemeClr val="tx1"/>
                </a:solidFill>
              </a:rPr>
              <a:t>。如海拔高度</a:t>
            </a:r>
            <a:r>
              <a:rPr lang="en-US" altLang="zh-CN" dirty="0">
                <a:solidFill>
                  <a:schemeClr val="tx1"/>
                </a:solidFill>
              </a:rPr>
              <a:t>8400m</a:t>
            </a:r>
            <a:r>
              <a:rPr lang="zh-CN" altLang="en-US" dirty="0">
                <a:solidFill>
                  <a:schemeClr val="tx1"/>
                </a:solidFill>
              </a:rPr>
              <a:t>以“</a:t>
            </a:r>
            <a:r>
              <a:rPr lang="en-US" altLang="zh-CN" dirty="0">
                <a:solidFill>
                  <a:schemeClr val="tx1"/>
                </a:solidFill>
              </a:rPr>
              <a:t>M0840”</a:t>
            </a:r>
            <a:r>
              <a:rPr lang="zh-CN" altLang="en-US" dirty="0">
                <a:solidFill>
                  <a:schemeClr val="tx1"/>
                </a:solidFill>
              </a:rPr>
              <a:t>表示</a:t>
            </a:r>
            <a:r>
              <a:rPr lang="zh-CN" altLang="en-US" dirty="0">
                <a:solidFill>
                  <a:schemeClr val="bg2"/>
                </a:solidFill>
              </a:rPr>
              <a:t>。</a:t>
            </a:r>
            <a:endParaRPr lang="zh-CN" altLang="en-US" dirty="0">
              <a:solidFill>
                <a:schemeClr val="bg2"/>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p:cNvSpPr>
          <p:nvPr>
            <p:ph type="title"/>
          </p:nvPr>
        </p:nvSpPr>
        <p:spPr>
          <a:xfrm>
            <a:off x="685800" y="505460"/>
            <a:ext cx="7772400" cy="60960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电报通用数据规定</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29698" name="文本占位符 22530"/>
          <p:cNvSpPr>
            <a:spLocks noGrp="1"/>
          </p:cNvSpPr>
          <p:nvPr>
            <p:ph idx="1"/>
          </p:nvPr>
        </p:nvSpPr>
        <p:spPr>
          <a:xfrm>
            <a:off x="685800" y="1390015"/>
            <a:ext cx="8114030" cy="5040630"/>
          </a:xfrm>
        </p:spPr>
        <p:txBody>
          <a:bodyPr vert="horz" wrap="square" lIns="91440" tIns="45720" rIns="91440" bIns="45720" anchor="t"/>
          <a:p>
            <a:pPr algn="just">
              <a:lnSpc>
                <a:spcPct val="120000"/>
              </a:lnSpc>
              <a:spcBef>
                <a:spcPct val="50000"/>
              </a:spcBef>
              <a:buNone/>
            </a:pPr>
            <a:r>
              <a:rPr lang="zh-CN" altLang="en-US" dirty="0">
                <a:solidFill>
                  <a:schemeClr val="tx1"/>
                </a:solidFill>
              </a:rPr>
              <a:t>（</a:t>
            </a:r>
            <a:r>
              <a:rPr lang="en-US" altLang="zh-CN" dirty="0">
                <a:solidFill>
                  <a:schemeClr val="tx1"/>
                </a:solidFill>
              </a:rPr>
              <a:t>2</a:t>
            </a:r>
            <a:r>
              <a:rPr lang="zh-CN" altLang="en-US" dirty="0">
                <a:solidFill>
                  <a:schemeClr val="tx1"/>
                </a:solidFill>
              </a:rPr>
              <a:t>）位置及航路数据</a:t>
            </a:r>
            <a:endParaRPr lang="zh-CN" altLang="en-US" dirty="0">
              <a:solidFill>
                <a:schemeClr val="tx1"/>
              </a:solidFill>
            </a:endParaRPr>
          </a:p>
          <a:p>
            <a:pPr algn="just">
              <a:lnSpc>
                <a:spcPct val="130000"/>
              </a:lnSpc>
              <a:spcBef>
                <a:spcPct val="50000"/>
              </a:spcBef>
              <a:buChar char="u"/>
            </a:pPr>
            <a:r>
              <a:rPr lang="zh-CN" altLang="en-US" sz="2800" dirty="0">
                <a:solidFill>
                  <a:schemeClr val="tx1"/>
                </a:solidFill>
              </a:rPr>
              <a:t>用</a:t>
            </a:r>
            <a:r>
              <a:rPr lang="en-US" altLang="zh-CN" sz="2800" dirty="0">
                <a:solidFill>
                  <a:srgbClr val="FF0000"/>
                </a:solidFill>
              </a:rPr>
              <a:t>2</a:t>
            </a:r>
            <a:r>
              <a:rPr lang="zh-CN" altLang="en-US" sz="2800" dirty="0">
                <a:solidFill>
                  <a:srgbClr val="FF0000"/>
                </a:solidFill>
              </a:rPr>
              <a:t>至</a:t>
            </a:r>
            <a:r>
              <a:rPr lang="en-US" altLang="zh-CN" sz="2800" dirty="0">
                <a:solidFill>
                  <a:srgbClr val="FF0000"/>
                </a:solidFill>
              </a:rPr>
              <a:t>7</a:t>
            </a:r>
            <a:r>
              <a:rPr lang="zh-CN" altLang="en-US" sz="2800" dirty="0">
                <a:solidFill>
                  <a:srgbClr val="FF0000"/>
                </a:solidFill>
              </a:rPr>
              <a:t>个字符</a:t>
            </a:r>
            <a:r>
              <a:rPr lang="zh-CN" altLang="en-US" sz="2800" dirty="0">
                <a:solidFill>
                  <a:schemeClr val="tx1"/>
                </a:solidFill>
              </a:rPr>
              <a:t>表示应飞的空中交通服务航路的代号；</a:t>
            </a:r>
            <a:endParaRPr lang="zh-CN" altLang="en-US" sz="2800" dirty="0">
              <a:solidFill>
                <a:schemeClr val="tx1"/>
              </a:solidFill>
            </a:endParaRPr>
          </a:p>
          <a:p>
            <a:pPr algn="just">
              <a:lnSpc>
                <a:spcPct val="130000"/>
              </a:lnSpc>
              <a:spcBef>
                <a:spcPct val="50000"/>
              </a:spcBef>
              <a:buChar char="u"/>
            </a:pPr>
            <a:r>
              <a:rPr lang="zh-CN" altLang="en-US" sz="2800" dirty="0">
                <a:solidFill>
                  <a:schemeClr val="tx1"/>
                </a:solidFill>
              </a:rPr>
              <a:t>用</a:t>
            </a:r>
            <a:r>
              <a:rPr lang="en-US" altLang="zh-CN" sz="2800" dirty="0">
                <a:solidFill>
                  <a:srgbClr val="FF0000"/>
                </a:solidFill>
              </a:rPr>
              <a:t>2</a:t>
            </a:r>
            <a:r>
              <a:rPr lang="zh-CN" altLang="en-US" sz="2800" dirty="0">
                <a:solidFill>
                  <a:srgbClr val="FF0000"/>
                </a:solidFill>
              </a:rPr>
              <a:t>至</a:t>
            </a:r>
            <a:r>
              <a:rPr lang="en-US" altLang="zh-CN" sz="2800" dirty="0">
                <a:solidFill>
                  <a:srgbClr val="FF0000"/>
                </a:solidFill>
              </a:rPr>
              <a:t>5</a:t>
            </a:r>
            <a:r>
              <a:rPr lang="zh-CN" altLang="en-US" sz="2800" dirty="0">
                <a:solidFill>
                  <a:srgbClr val="FF0000"/>
                </a:solidFill>
              </a:rPr>
              <a:t>个字符</a:t>
            </a:r>
            <a:r>
              <a:rPr lang="zh-CN" altLang="en-US" sz="2800" dirty="0">
                <a:solidFill>
                  <a:schemeClr val="tx1"/>
                </a:solidFill>
              </a:rPr>
              <a:t>表示指定给航路上某一点的代号；</a:t>
            </a:r>
            <a:endParaRPr lang="zh-CN" altLang="en-US" sz="2800" dirty="0">
              <a:solidFill>
                <a:schemeClr val="tx1"/>
              </a:solidFill>
            </a:endParaRPr>
          </a:p>
          <a:p>
            <a:pPr algn="just">
              <a:lnSpc>
                <a:spcPct val="130000"/>
              </a:lnSpc>
              <a:spcBef>
                <a:spcPct val="50000"/>
              </a:spcBef>
              <a:buChar char="u"/>
            </a:pPr>
            <a:r>
              <a:rPr lang="zh-CN" altLang="en-US" sz="2800" dirty="0">
                <a:solidFill>
                  <a:schemeClr val="tx1"/>
                </a:solidFill>
              </a:rPr>
              <a:t>用</a:t>
            </a:r>
            <a:r>
              <a:rPr lang="en-US" altLang="zh-CN" sz="2800" dirty="0">
                <a:solidFill>
                  <a:srgbClr val="FF0000"/>
                </a:solidFill>
              </a:rPr>
              <a:t>7</a:t>
            </a:r>
            <a:r>
              <a:rPr lang="zh-CN" altLang="en-US" sz="2800" dirty="0">
                <a:solidFill>
                  <a:srgbClr val="FF0000"/>
                </a:solidFill>
              </a:rPr>
              <a:t>个</a:t>
            </a:r>
            <a:r>
              <a:rPr lang="en-US" altLang="zh-CN" sz="2800" dirty="0">
                <a:solidFill>
                  <a:srgbClr val="FF0000"/>
                </a:solidFill>
              </a:rPr>
              <a:t>/11</a:t>
            </a:r>
            <a:r>
              <a:rPr lang="zh-CN" altLang="en-US" sz="2800" dirty="0">
                <a:solidFill>
                  <a:srgbClr val="FF0000"/>
                </a:solidFill>
              </a:rPr>
              <a:t>个字符</a:t>
            </a:r>
            <a:r>
              <a:rPr lang="zh-CN" altLang="en-US" sz="2800" dirty="0">
                <a:solidFill>
                  <a:schemeClr val="tx1"/>
                </a:solidFill>
              </a:rPr>
              <a:t>表示经纬度。</a:t>
            </a:r>
            <a:endParaRPr lang="zh-CN" altLang="en-US" sz="2800" dirty="0">
              <a:solidFill>
                <a:schemeClr val="tx1"/>
              </a:solidFill>
            </a:endParaRPr>
          </a:p>
          <a:p>
            <a:pPr marL="0" indent="0" algn="just">
              <a:lnSpc>
                <a:spcPct val="130000"/>
              </a:lnSpc>
              <a:spcBef>
                <a:spcPct val="50000"/>
              </a:spcBef>
              <a:buNone/>
            </a:pPr>
            <a:r>
              <a:rPr lang="zh-CN" altLang="en-US" sz="2800" dirty="0">
                <a:solidFill>
                  <a:schemeClr val="tx1"/>
                </a:solidFill>
              </a:rPr>
              <a:t>     如</a:t>
            </a:r>
            <a:r>
              <a:rPr lang="en-US" altLang="zh-CN" sz="2800" dirty="0">
                <a:solidFill>
                  <a:schemeClr val="tx1"/>
                </a:solidFill>
              </a:rPr>
              <a:t>:</a:t>
            </a:r>
            <a:r>
              <a:rPr lang="en-US" altLang="zh-CN" sz="2800" dirty="0">
                <a:solidFill>
                  <a:schemeClr val="tx1"/>
                </a:solidFill>
              </a:rPr>
              <a:t>38N054E</a:t>
            </a:r>
            <a:r>
              <a:rPr lang="zh-CN" altLang="en-US" sz="2800" dirty="0">
                <a:solidFill>
                  <a:schemeClr val="tx1"/>
                </a:solidFill>
              </a:rPr>
              <a:t>或 </a:t>
            </a:r>
            <a:r>
              <a:rPr lang="en-US" altLang="zh-CN" sz="2800" dirty="0">
                <a:solidFill>
                  <a:schemeClr val="tx1"/>
                </a:solidFill>
              </a:rPr>
              <a:t>3804N04001W</a:t>
            </a:r>
            <a:r>
              <a:rPr lang="zh-CN" altLang="en-US" sz="2800" dirty="0">
                <a:solidFill>
                  <a:schemeClr val="tx1"/>
                </a:solidFill>
              </a:rPr>
              <a:t>，</a:t>
            </a:r>
            <a:endParaRPr lang="zh-CN" altLang="en-US" sz="2800" dirty="0">
              <a:solidFill>
                <a:schemeClr val="tx1"/>
              </a:solidFill>
            </a:endParaRPr>
          </a:p>
          <a:p>
            <a:pPr algn="just">
              <a:lnSpc>
                <a:spcPct val="130000"/>
              </a:lnSpc>
              <a:spcBef>
                <a:spcPct val="50000"/>
              </a:spcBef>
              <a:buChar char="u"/>
            </a:pPr>
            <a:endParaRPr lang="zh-CN" altLang="en-US" sz="2800" dirty="0">
              <a:solidFill>
                <a:schemeClr val="tx1"/>
              </a:solidFill>
              <a:ea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p:cNvSpPr>
          <p:nvPr>
            <p:ph type="title"/>
          </p:nvPr>
        </p:nvSpPr>
        <p:spPr>
          <a:xfrm>
            <a:off x="685800" y="260350"/>
            <a:ext cx="7772400" cy="60960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电报通用数据规定</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29698" name="文本占位符 22530"/>
          <p:cNvSpPr>
            <a:spLocks noGrp="1"/>
          </p:cNvSpPr>
          <p:nvPr>
            <p:ph idx="1"/>
          </p:nvPr>
        </p:nvSpPr>
        <p:spPr>
          <a:xfrm>
            <a:off x="370205" y="1205865"/>
            <a:ext cx="8760460" cy="5040630"/>
          </a:xfrm>
        </p:spPr>
        <p:txBody>
          <a:bodyPr vert="horz" wrap="square" lIns="91440" tIns="45720" rIns="91440" bIns="45720" anchor="t"/>
          <a:p>
            <a:pPr algn="just">
              <a:lnSpc>
                <a:spcPct val="130000"/>
              </a:lnSpc>
              <a:spcBef>
                <a:spcPct val="50000"/>
              </a:spcBef>
              <a:buChar char="u"/>
            </a:pPr>
            <a:r>
              <a:rPr lang="zh-CN" altLang="en-US" sz="2800" dirty="0">
                <a:solidFill>
                  <a:schemeClr val="tx1"/>
                </a:solidFill>
              </a:rPr>
              <a:t>用</a:t>
            </a:r>
            <a:r>
              <a:rPr lang="en-US" altLang="zh-CN" sz="2800" dirty="0">
                <a:solidFill>
                  <a:schemeClr val="tx1"/>
                </a:solidFill>
              </a:rPr>
              <a:t>2</a:t>
            </a:r>
            <a:r>
              <a:rPr lang="zh-CN" altLang="en-US" sz="2800" dirty="0">
                <a:solidFill>
                  <a:schemeClr val="tx1"/>
                </a:solidFill>
                <a:ea typeface="宋体" panose="02010600030101010101" pitchFamily="2" charset="-122"/>
              </a:rPr>
              <a:t>个或</a:t>
            </a:r>
            <a:r>
              <a:rPr lang="en-US" altLang="zh-CN" sz="2800" dirty="0">
                <a:solidFill>
                  <a:schemeClr val="tx1"/>
                </a:solidFill>
                <a:ea typeface="宋体" panose="02010600030101010101" pitchFamily="2" charset="-122"/>
              </a:rPr>
              <a:t>3</a:t>
            </a:r>
            <a:r>
              <a:rPr lang="zh-CN" altLang="en-US" sz="2800" dirty="0">
                <a:solidFill>
                  <a:schemeClr val="tx1"/>
                </a:solidFill>
                <a:ea typeface="宋体" panose="02010600030101010101" pitchFamily="2" charset="-122"/>
              </a:rPr>
              <a:t>个字母代表某一导航设备的编号代码，后随</a:t>
            </a:r>
            <a:r>
              <a:rPr lang="en-US" altLang="zh-CN" sz="2800" dirty="0">
                <a:solidFill>
                  <a:schemeClr val="tx1"/>
                </a:solidFill>
                <a:ea typeface="宋体" panose="02010600030101010101" pitchFamily="2" charset="-122"/>
              </a:rPr>
              <a:t>6</a:t>
            </a:r>
            <a:r>
              <a:rPr lang="zh-CN" altLang="en-US" sz="2800" dirty="0">
                <a:solidFill>
                  <a:schemeClr val="tx1"/>
                </a:solidFill>
                <a:ea typeface="宋体" panose="02010600030101010101" pitchFamily="2" charset="-122"/>
              </a:rPr>
              <a:t>位数字。前</a:t>
            </a:r>
            <a:r>
              <a:rPr lang="en-US" altLang="zh-CN" sz="2800" dirty="0">
                <a:solidFill>
                  <a:schemeClr val="tx1"/>
                </a:solidFill>
                <a:ea typeface="宋体" panose="02010600030101010101" pitchFamily="2" charset="-122"/>
              </a:rPr>
              <a:t>3</a:t>
            </a:r>
            <a:r>
              <a:rPr lang="zh-CN" altLang="en-US" sz="2800" dirty="0">
                <a:solidFill>
                  <a:schemeClr val="tx1"/>
                </a:solidFill>
                <a:ea typeface="宋体" panose="02010600030101010101" pitchFamily="2" charset="-122"/>
              </a:rPr>
              <a:t>位数字表示该点相对导航设备的磁方位度数，后</a:t>
            </a:r>
            <a:r>
              <a:rPr lang="en-US" altLang="zh-CN" sz="2800" dirty="0">
                <a:solidFill>
                  <a:schemeClr val="tx1"/>
                </a:solidFill>
                <a:ea typeface="宋体" panose="02010600030101010101" pitchFamily="2" charset="-122"/>
              </a:rPr>
              <a:t>3</a:t>
            </a:r>
            <a:r>
              <a:rPr lang="zh-CN" altLang="en-US" sz="2800" dirty="0">
                <a:solidFill>
                  <a:schemeClr val="tx1"/>
                </a:solidFill>
                <a:ea typeface="宋体" panose="02010600030101010101" pitchFamily="2" charset="-122"/>
              </a:rPr>
              <a:t>位数字表示该点距导航设备的海里数。</a:t>
            </a:r>
            <a:endParaRPr lang="zh-CN" altLang="en-US" sz="2800" dirty="0">
              <a:solidFill>
                <a:schemeClr val="tx1"/>
              </a:solidFill>
              <a:ea typeface="宋体" panose="02010600030101010101" pitchFamily="2" charset="-122"/>
            </a:endParaRPr>
          </a:p>
          <a:p>
            <a:pPr marL="0" indent="0" algn="just">
              <a:lnSpc>
                <a:spcPct val="130000"/>
              </a:lnSpc>
              <a:spcBef>
                <a:spcPct val="50000"/>
              </a:spcBef>
              <a:buNone/>
            </a:pPr>
            <a:r>
              <a:rPr lang="zh-CN" altLang="en-US" sz="2800" dirty="0">
                <a:solidFill>
                  <a:schemeClr val="tx1"/>
                </a:solidFill>
                <a:ea typeface="宋体" panose="02010600030101010101" pitchFamily="2" charset="-122"/>
              </a:rPr>
              <a:t>   如  </a:t>
            </a:r>
            <a:r>
              <a:rPr lang="en-US" altLang="zh-CN" sz="2800" dirty="0">
                <a:solidFill>
                  <a:schemeClr val="tx1"/>
                </a:solidFill>
                <a:ea typeface="宋体" panose="02010600030101010101" pitchFamily="2" charset="-122"/>
              </a:rPr>
              <a:t>BUR276038</a:t>
            </a:r>
            <a:endParaRPr lang="en-US" altLang="zh-CN" sz="2800" dirty="0">
              <a:solidFill>
                <a:schemeClr val="tx1"/>
              </a:solidFill>
              <a:ea typeface="宋体" panose="02010600030101010101" pitchFamily="2" charset="-122"/>
            </a:endParaRPr>
          </a:p>
          <a:p>
            <a:pPr algn="just">
              <a:lnSpc>
                <a:spcPct val="130000"/>
              </a:lnSpc>
              <a:spcBef>
                <a:spcPct val="50000"/>
              </a:spcBef>
              <a:buChar char="u"/>
            </a:pPr>
            <a:r>
              <a:rPr lang="zh-CN" altLang="en-US" sz="2800" dirty="0">
                <a:solidFill>
                  <a:schemeClr val="tx1"/>
                </a:solidFill>
                <a:ea typeface="宋体" panose="02010600030101010101" pitchFamily="2" charset="-122"/>
              </a:rPr>
              <a:t>航空器注册号：在中国民航局注册的航空器，在其注册号前应加注我国航空器无线电识别标志</a:t>
            </a:r>
            <a:r>
              <a:rPr lang="en-US" altLang="zh-CN" sz="2800" dirty="0">
                <a:solidFill>
                  <a:schemeClr val="tx1"/>
                </a:solidFill>
                <a:ea typeface="宋体" panose="02010600030101010101" pitchFamily="2" charset="-122"/>
              </a:rPr>
              <a:t>——</a:t>
            </a:r>
            <a:r>
              <a:rPr lang="zh-CN" altLang="en-US" sz="2800" dirty="0">
                <a:solidFill>
                  <a:schemeClr val="tx1"/>
                </a:solidFill>
                <a:ea typeface="宋体" panose="02010600030101010101" pitchFamily="2" charset="-122"/>
              </a:rPr>
              <a:t>大写字母</a:t>
            </a:r>
            <a:r>
              <a:rPr lang="en-US" altLang="zh-CN" sz="2800" dirty="0">
                <a:solidFill>
                  <a:schemeClr val="tx1"/>
                </a:solidFill>
                <a:ea typeface="宋体" panose="02010600030101010101" pitchFamily="2" charset="-122"/>
              </a:rPr>
              <a:t>B</a:t>
            </a:r>
            <a:r>
              <a:rPr lang="zh-CN" altLang="en-US" sz="2800" dirty="0">
                <a:solidFill>
                  <a:schemeClr val="tx1"/>
                </a:solidFill>
                <a:ea typeface="宋体" panose="02010600030101010101" pitchFamily="2" charset="-122"/>
              </a:rPr>
              <a:t>，并在注册号中取消其中短划线</a:t>
            </a:r>
            <a:endParaRPr lang="zh-CN" altLang="en-US" sz="2800" dirty="0">
              <a:solidFill>
                <a:schemeClr val="tx1"/>
              </a:solidFill>
              <a:ea typeface="宋体" panose="02010600030101010101" pitchFamily="2" charset="-122"/>
            </a:endParaRPr>
          </a:p>
          <a:p>
            <a:pPr marL="0" indent="0" algn="just">
              <a:lnSpc>
                <a:spcPct val="130000"/>
              </a:lnSpc>
              <a:spcBef>
                <a:spcPct val="50000"/>
              </a:spcBef>
              <a:buNone/>
            </a:pPr>
            <a:r>
              <a:rPr lang="zh-CN" altLang="en-US" sz="2800" dirty="0">
                <a:solidFill>
                  <a:schemeClr val="tx1"/>
                </a:solidFill>
                <a:ea typeface="宋体" panose="02010600030101010101" pitchFamily="2" charset="-122"/>
              </a:rPr>
              <a:t>    如</a:t>
            </a:r>
            <a:r>
              <a:rPr lang="en-US" altLang="zh-CN" sz="2800" dirty="0">
                <a:solidFill>
                  <a:schemeClr val="tx1"/>
                </a:solidFill>
                <a:ea typeface="宋体" panose="02010600030101010101" pitchFamily="2" charset="-122"/>
              </a:rPr>
              <a:t>B-2448</a:t>
            </a:r>
            <a:r>
              <a:rPr lang="zh-CN" altLang="en-US" sz="2800" dirty="0">
                <a:solidFill>
                  <a:schemeClr val="tx1"/>
                </a:solidFill>
                <a:ea typeface="宋体" panose="02010600030101010101" pitchFamily="2" charset="-122"/>
              </a:rPr>
              <a:t>应编为</a:t>
            </a:r>
            <a:r>
              <a:rPr lang="en-US" altLang="zh-CN" sz="2800" dirty="0">
                <a:solidFill>
                  <a:schemeClr val="tx1"/>
                </a:solidFill>
                <a:ea typeface="宋体" panose="02010600030101010101" pitchFamily="2" charset="-122"/>
              </a:rPr>
              <a:t>B2448</a:t>
            </a:r>
            <a:endParaRPr lang="en-US" altLang="zh-CN" sz="2800" dirty="0">
              <a:solidFill>
                <a:schemeClr val="tx1"/>
              </a:solidFill>
              <a:ea typeface="宋体" panose="02010600030101010101" pitchFamily="2" charset="-122"/>
            </a:endParaRPr>
          </a:p>
          <a:p>
            <a:pPr algn="just">
              <a:lnSpc>
                <a:spcPct val="130000"/>
              </a:lnSpc>
              <a:spcBef>
                <a:spcPct val="50000"/>
              </a:spcBef>
              <a:buChar char="u"/>
            </a:pPr>
            <a:endParaRPr lang="en-US" altLang="zh-CN" sz="2800" dirty="0">
              <a:solidFill>
                <a:schemeClr val="tx1"/>
              </a:solidFill>
              <a:ea typeface="宋体" panose="02010600030101010101" pitchFamily="2" charset="-122"/>
            </a:endParaRPr>
          </a:p>
          <a:p>
            <a:pPr marL="0" indent="0" algn="just">
              <a:lnSpc>
                <a:spcPct val="130000"/>
              </a:lnSpc>
              <a:spcBef>
                <a:spcPct val="50000"/>
              </a:spcBef>
              <a:buNone/>
            </a:pPr>
            <a:endParaRPr lang="en-US" altLang="zh-CN" sz="2800" dirty="0">
              <a:solidFill>
                <a:schemeClr val="tx1"/>
              </a:solidFill>
              <a:ea typeface="宋体" panose="0201060003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20481"/>
          <p:cNvSpPr/>
          <p:nvPr/>
        </p:nvSpPr>
        <p:spPr>
          <a:xfrm>
            <a:off x="0" y="96838"/>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20483" name="标题 20482"/>
          <p:cNvSpPr>
            <a:spLocks noGrp="1"/>
          </p:cNvSpPr>
          <p:nvPr>
            <p:ph type="title"/>
          </p:nvPr>
        </p:nvSpPr>
        <p:spPr>
          <a:xfrm>
            <a:off x="506413" y="96838"/>
            <a:ext cx="8637588" cy="64135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电报通用数据规定</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27651" name="文本占位符 20483"/>
          <p:cNvSpPr>
            <a:spLocks noGrp="1"/>
          </p:cNvSpPr>
          <p:nvPr>
            <p:ph idx="1"/>
          </p:nvPr>
        </p:nvSpPr>
        <p:spPr>
          <a:xfrm>
            <a:off x="236538" y="969963"/>
            <a:ext cx="8670925" cy="4752975"/>
          </a:xfrm>
        </p:spPr>
        <p:txBody>
          <a:bodyPr vert="horz" wrap="square" lIns="91440" tIns="45720" rIns="91440" bIns="45720" anchor="t"/>
          <a:p>
            <a:pPr>
              <a:lnSpc>
                <a:spcPct val="150000"/>
              </a:lnSpc>
              <a:spcBef>
                <a:spcPct val="50000"/>
              </a:spcBef>
              <a:buNone/>
            </a:pPr>
            <a:r>
              <a:rPr lang="en-US" altLang="zh-CN" dirty="0">
                <a:solidFill>
                  <a:schemeClr val="bg2"/>
                </a:solidFill>
              </a:rPr>
              <a:t>  </a:t>
            </a:r>
            <a:r>
              <a:rPr lang="zh-CN" altLang="en-US" dirty="0">
                <a:solidFill>
                  <a:schemeClr val="tx1"/>
                </a:solidFill>
              </a:rPr>
              <a:t>（</a:t>
            </a:r>
            <a:r>
              <a:rPr lang="en-US" altLang="zh-CN" dirty="0">
                <a:solidFill>
                  <a:schemeClr val="tx1"/>
                </a:solidFill>
              </a:rPr>
              <a:t>3</a:t>
            </a:r>
            <a:r>
              <a:rPr lang="zh-CN" altLang="en-US" dirty="0">
                <a:solidFill>
                  <a:schemeClr val="tx1"/>
                </a:solidFill>
              </a:rPr>
              <a:t>）日期数据</a:t>
            </a:r>
            <a:endParaRPr lang="zh-CN" altLang="en-US" dirty="0">
              <a:solidFill>
                <a:schemeClr val="tx1"/>
              </a:solidFill>
            </a:endParaRPr>
          </a:p>
          <a:p>
            <a:pPr>
              <a:lnSpc>
                <a:spcPct val="150000"/>
              </a:lnSpc>
              <a:spcBef>
                <a:spcPct val="50000"/>
              </a:spcBef>
              <a:buNone/>
            </a:pPr>
            <a:r>
              <a:rPr lang="zh-CN" altLang="en-US" dirty="0">
                <a:solidFill>
                  <a:schemeClr val="tx1"/>
                </a:solidFill>
              </a:rPr>
              <a:t>    </a:t>
            </a:r>
            <a:r>
              <a:rPr lang="zh-CN" dirty="0">
                <a:solidFill>
                  <a:schemeClr val="tx1"/>
                </a:solidFill>
                <a:ea typeface="宋体" panose="02010600030101010101" pitchFamily="2" charset="-122"/>
              </a:rPr>
              <a:t>使用四位数字表示</a:t>
            </a:r>
            <a:r>
              <a:rPr lang="zh-CN" altLang="en-US" dirty="0">
                <a:solidFill>
                  <a:schemeClr val="tx1"/>
                </a:solidFill>
              </a:rPr>
              <a:t>：前</a:t>
            </a:r>
            <a:r>
              <a:rPr lang="en-US" altLang="zh-CN" dirty="0">
                <a:solidFill>
                  <a:schemeClr val="tx1"/>
                </a:solidFill>
              </a:rPr>
              <a:t>2</a:t>
            </a:r>
            <a:r>
              <a:rPr lang="zh-CN" altLang="en-US" dirty="0">
                <a:solidFill>
                  <a:schemeClr val="tx1"/>
                </a:solidFill>
                <a:ea typeface="宋体" panose="02010600030101010101" pitchFamily="2" charset="-122"/>
              </a:rPr>
              <a:t>位为月份，后两位为日期，如</a:t>
            </a:r>
            <a:r>
              <a:rPr lang="en-US" altLang="zh-CN" dirty="0">
                <a:solidFill>
                  <a:schemeClr val="tx1"/>
                </a:solidFill>
                <a:ea typeface="宋体" panose="02010600030101010101" pitchFamily="2" charset="-122"/>
              </a:rPr>
              <a:t>7</a:t>
            </a:r>
            <a:r>
              <a:rPr lang="zh-CN" altLang="en-US" dirty="0">
                <a:solidFill>
                  <a:schemeClr val="tx1"/>
                </a:solidFill>
                <a:ea typeface="宋体" panose="02010600030101010101" pitchFamily="2" charset="-122"/>
              </a:rPr>
              <a:t>月</a:t>
            </a:r>
            <a:r>
              <a:rPr lang="en-US" altLang="zh-CN" dirty="0">
                <a:solidFill>
                  <a:schemeClr val="tx1"/>
                </a:solidFill>
                <a:ea typeface="宋体" panose="02010600030101010101" pitchFamily="2" charset="-122"/>
              </a:rPr>
              <a:t>5</a:t>
            </a:r>
            <a:r>
              <a:rPr lang="zh-CN" altLang="en-US" dirty="0">
                <a:solidFill>
                  <a:schemeClr val="tx1"/>
                </a:solidFill>
                <a:ea typeface="宋体" panose="02010600030101010101" pitchFamily="2" charset="-122"/>
              </a:rPr>
              <a:t>日，编号</a:t>
            </a:r>
            <a:r>
              <a:rPr lang="en-US" altLang="zh-CN" dirty="0">
                <a:solidFill>
                  <a:schemeClr val="tx1"/>
                </a:solidFill>
                <a:ea typeface="宋体" panose="02010600030101010101" pitchFamily="2" charset="-122"/>
              </a:rPr>
              <a:t>“0705”</a:t>
            </a:r>
            <a:endParaRPr lang="en-US" altLang="zh-CN" dirty="0">
              <a:solidFill>
                <a:schemeClr val="tx1"/>
              </a:solidFill>
              <a:ea typeface="宋体" panose="02010600030101010101" pitchFamily="2" charset="-122"/>
            </a:endParaRPr>
          </a:p>
          <a:p>
            <a:pPr>
              <a:lnSpc>
                <a:spcPct val="150000"/>
              </a:lnSpc>
              <a:spcBef>
                <a:spcPct val="50000"/>
              </a:spcBef>
              <a:buNone/>
            </a:pPr>
            <a:r>
              <a:rPr lang="en-US" altLang="zh-CN" dirty="0">
                <a:solidFill>
                  <a:schemeClr val="tx1"/>
                </a:solidFill>
                <a:ea typeface="宋体" panose="02010600030101010101" pitchFamily="2" charset="-122"/>
              </a:rPr>
              <a:t>    </a:t>
            </a:r>
            <a:r>
              <a:rPr lang="zh-CN" altLang="en-US" dirty="0">
                <a:solidFill>
                  <a:schemeClr val="tx1"/>
                </a:solidFill>
                <a:ea typeface="宋体" panose="02010600030101010101" pitchFamily="2" charset="-122"/>
              </a:rPr>
              <a:t>执行日期以航空器在飞行实施过程中在我国境内的第一次起飞或降落的日期为标准，过境飞越飞行则以航空器进入我国边境前最后其飞机场的起飞日期为准。</a:t>
            </a:r>
            <a:endParaRPr lang="zh-CN" altLang="en-US" dirty="0">
              <a:solidFill>
                <a:schemeClr val="tx1"/>
              </a:solidFill>
              <a:ea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23553"/>
          <p:cNvSpPr/>
          <p:nvPr/>
        </p:nvSpPr>
        <p:spPr>
          <a:xfrm>
            <a:off x="0" y="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23555" name="标题 23554"/>
          <p:cNvSpPr>
            <a:spLocks noGrp="1"/>
          </p:cNvSpPr>
          <p:nvPr>
            <p:ph type="title"/>
          </p:nvPr>
        </p:nvSpPr>
        <p:spPr>
          <a:xfrm>
            <a:off x="903605" y="325120"/>
            <a:ext cx="7772400" cy="962025"/>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电报通用数据规定</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30723" name="文本占位符 23555"/>
          <p:cNvSpPr>
            <a:spLocks noGrp="1"/>
          </p:cNvSpPr>
          <p:nvPr>
            <p:ph idx="1"/>
          </p:nvPr>
        </p:nvSpPr>
        <p:spPr>
          <a:xfrm>
            <a:off x="466725" y="1487488"/>
            <a:ext cx="8208963" cy="4032250"/>
          </a:xfrm>
        </p:spPr>
        <p:txBody>
          <a:bodyPr vert="horz" wrap="square" lIns="91440" tIns="45720" rIns="91440" bIns="45720" anchor="t"/>
          <a:p>
            <a:pPr>
              <a:lnSpc>
                <a:spcPct val="150000"/>
              </a:lnSpc>
              <a:spcBef>
                <a:spcPct val="50000"/>
              </a:spcBef>
              <a:buNone/>
            </a:pPr>
            <a:r>
              <a:rPr lang="zh-CN" altLang="en-US" dirty="0">
                <a:solidFill>
                  <a:schemeClr val="tx1"/>
                </a:solidFill>
              </a:rPr>
              <a:t>（</a:t>
            </a:r>
            <a:r>
              <a:rPr lang="en-US" altLang="zh-CN" dirty="0">
                <a:solidFill>
                  <a:schemeClr val="tx1"/>
                </a:solidFill>
              </a:rPr>
              <a:t>3</a:t>
            </a:r>
            <a:r>
              <a:rPr lang="zh-CN" altLang="en-US" dirty="0">
                <a:solidFill>
                  <a:schemeClr val="tx1"/>
                </a:solidFill>
              </a:rPr>
              <a:t>）时间数据</a:t>
            </a:r>
            <a:endParaRPr lang="zh-CN" altLang="en-US" dirty="0">
              <a:solidFill>
                <a:schemeClr val="bg2"/>
              </a:solidFill>
            </a:endParaRPr>
          </a:p>
          <a:p>
            <a:pPr>
              <a:lnSpc>
                <a:spcPct val="150000"/>
              </a:lnSpc>
              <a:spcBef>
                <a:spcPct val="50000"/>
              </a:spcBef>
              <a:buChar char="u"/>
            </a:pPr>
            <a:r>
              <a:rPr lang="zh-CN" altLang="en-US" dirty="0">
                <a:solidFill>
                  <a:schemeClr val="bg2"/>
                </a:solidFill>
              </a:rPr>
              <a:t> </a:t>
            </a:r>
            <a:r>
              <a:rPr lang="zh-CN" altLang="en-US" dirty="0">
                <a:solidFill>
                  <a:schemeClr val="tx1"/>
                </a:solidFill>
              </a:rPr>
              <a:t>   </a:t>
            </a:r>
            <a:r>
              <a:rPr lang="en-US" altLang="zh-CN" dirty="0">
                <a:solidFill>
                  <a:schemeClr val="tx1"/>
                </a:solidFill>
              </a:rPr>
              <a:t>AFTN</a:t>
            </a:r>
            <a:r>
              <a:rPr lang="zh-CN" altLang="en-US" dirty="0">
                <a:solidFill>
                  <a:schemeClr val="tx1"/>
                </a:solidFill>
              </a:rPr>
              <a:t>电报使用</a:t>
            </a:r>
            <a:r>
              <a:rPr lang="zh-CN" altLang="en-US" dirty="0">
                <a:solidFill>
                  <a:srgbClr val="FF0000"/>
                </a:solidFill>
              </a:rPr>
              <a:t>世界协调时（</a:t>
            </a:r>
            <a:r>
              <a:rPr lang="en-US" altLang="zh-CN" dirty="0">
                <a:solidFill>
                  <a:srgbClr val="FF0000"/>
                </a:solidFill>
              </a:rPr>
              <a:t>UTC</a:t>
            </a:r>
            <a:r>
              <a:rPr lang="zh-CN" altLang="en-US" dirty="0">
                <a:solidFill>
                  <a:srgbClr val="FF0000"/>
                </a:solidFill>
              </a:rPr>
              <a:t>）</a:t>
            </a:r>
            <a:r>
              <a:rPr lang="zh-CN" altLang="en-US" dirty="0">
                <a:solidFill>
                  <a:schemeClr val="tx1"/>
                </a:solidFill>
              </a:rPr>
              <a:t>、精确到</a:t>
            </a:r>
            <a:r>
              <a:rPr lang="zh-CN" altLang="en-US" dirty="0">
                <a:solidFill>
                  <a:srgbClr val="FF0000"/>
                </a:solidFill>
              </a:rPr>
              <a:t>分钟</a:t>
            </a:r>
            <a:r>
              <a:rPr lang="zh-CN" altLang="en-US" dirty="0">
                <a:solidFill>
                  <a:schemeClr val="bg2"/>
                </a:solidFill>
              </a:rPr>
              <a:t>。</a:t>
            </a:r>
            <a:endParaRPr lang="zh-CN" altLang="en-US" dirty="0">
              <a:solidFill>
                <a:schemeClr val="bg2"/>
              </a:solidFill>
            </a:endParaRPr>
          </a:p>
          <a:p>
            <a:pPr>
              <a:lnSpc>
                <a:spcPct val="150000"/>
              </a:lnSpc>
              <a:spcBef>
                <a:spcPct val="50000"/>
              </a:spcBef>
              <a:buChar char="u"/>
            </a:pPr>
            <a:r>
              <a:rPr lang="zh-CN" altLang="en-US" dirty="0">
                <a:solidFill>
                  <a:schemeClr val="bg2"/>
                </a:solidFill>
              </a:rPr>
              <a:t>   </a:t>
            </a:r>
            <a:r>
              <a:rPr lang="zh-CN" altLang="en-US" dirty="0">
                <a:solidFill>
                  <a:schemeClr val="tx1"/>
                </a:solidFill>
              </a:rPr>
              <a:t> 用</a:t>
            </a:r>
            <a:r>
              <a:rPr lang="zh-CN" altLang="en-US" dirty="0">
                <a:solidFill>
                  <a:srgbClr val="FF0000"/>
                </a:solidFill>
              </a:rPr>
              <a:t>连续4位数字</a:t>
            </a:r>
            <a:r>
              <a:rPr lang="zh-CN" altLang="en-US" dirty="0">
                <a:solidFill>
                  <a:schemeClr val="tx1"/>
                </a:solidFill>
              </a:rPr>
              <a:t>表示。前</a:t>
            </a:r>
            <a:r>
              <a:rPr lang="zh-CN" altLang="en-US" dirty="0">
                <a:solidFill>
                  <a:srgbClr val="FF0000"/>
                </a:solidFill>
              </a:rPr>
              <a:t>2位</a:t>
            </a:r>
            <a:r>
              <a:rPr lang="zh-CN" altLang="en-US" dirty="0">
                <a:solidFill>
                  <a:schemeClr val="tx1"/>
                </a:solidFill>
              </a:rPr>
              <a:t>表示</a:t>
            </a:r>
            <a:r>
              <a:rPr lang="zh-CN" altLang="en-US" dirty="0">
                <a:solidFill>
                  <a:srgbClr val="FF0000"/>
                </a:solidFill>
              </a:rPr>
              <a:t>小时</a:t>
            </a:r>
            <a:r>
              <a:rPr lang="zh-CN" altLang="en-US" dirty="0">
                <a:solidFill>
                  <a:schemeClr val="tx1"/>
                </a:solidFill>
              </a:rPr>
              <a:t>；</a:t>
            </a:r>
            <a:r>
              <a:rPr lang="zh-CN" altLang="en-US" dirty="0">
                <a:solidFill>
                  <a:srgbClr val="FF0000"/>
                </a:solidFill>
              </a:rPr>
              <a:t>后2位</a:t>
            </a:r>
            <a:r>
              <a:rPr lang="zh-CN" altLang="en-US" dirty="0">
                <a:solidFill>
                  <a:schemeClr val="tx1"/>
                </a:solidFill>
              </a:rPr>
              <a:t>表示</a:t>
            </a:r>
            <a:r>
              <a:rPr lang="zh-CN" altLang="en-US" dirty="0">
                <a:solidFill>
                  <a:srgbClr val="FF0000"/>
                </a:solidFill>
              </a:rPr>
              <a:t>分钟</a:t>
            </a:r>
            <a:r>
              <a:rPr lang="zh-CN" altLang="en-US" dirty="0">
                <a:solidFill>
                  <a:schemeClr val="tx1"/>
                </a:solidFill>
              </a:rPr>
              <a:t>。如：</a:t>
            </a:r>
            <a:r>
              <a:rPr lang="en-US" altLang="zh-CN" dirty="0">
                <a:solidFill>
                  <a:schemeClr val="tx1"/>
                </a:solidFill>
              </a:rPr>
              <a:t>0830</a:t>
            </a:r>
            <a:r>
              <a:rPr lang="zh-CN" altLang="en-US" dirty="0">
                <a:solidFill>
                  <a:schemeClr val="tx1"/>
                </a:solidFill>
              </a:rPr>
              <a:t>，表示世界协调时</a:t>
            </a:r>
            <a:r>
              <a:rPr lang="en-US" altLang="zh-CN" dirty="0">
                <a:solidFill>
                  <a:schemeClr val="tx1"/>
                </a:solidFill>
              </a:rPr>
              <a:t>8:30</a:t>
            </a:r>
            <a:r>
              <a:rPr lang="zh-CN" altLang="en-US" dirty="0">
                <a:solidFill>
                  <a:schemeClr val="tx1"/>
                </a:solidFill>
              </a:rPr>
              <a:t>。</a:t>
            </a:r>
            <a:endParaRPr lang="zh-CN" altLang="en-US" dirty="0">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24577"/>
          <p:cNvSpPr/>
          <p:nvPr/>
        </p:nvSpPr>
        <p:spPr>
          <a:xfrm>
            <a:off x="0" y="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24579" name="标题 24578"/>
          <p:cNvSpPr>
            <a:spLocks noGrp="1"/>
          </p:cNvSpPr>
          <p:nvPr>
            <p:ph type="title"/>
          </p:nvPr>
        </p:nvSpPr>
        <p:spPr>
          <a:xfrm>
            <a:off x="685800" y="314960"/>
            <a:ext cx="7772400" cy="962025"/>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电报结构</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31747" name="文本占位符 24579"/>
          <p:cNvSpPr>
            <a:spLocks noGrp="1"/>
          </p:cNvSpPr>
          <p:nvPr>
            <p:ph idx="1"/>
          </p:nvPr>
        </p:nvSpPr>
        <p:spPr>
          <a:xfrm>
            <a:off x="1191260" y="1329690"/>
            <a:ext cx="7184390" cy="4916805"/>
          </a:xfrm>
        </p:spPr>
        <p:txBody>
          <a:bodyPr vert="horz" wrap="square" lIns="91440" tIns="45720" rIns="91440" bIns="45720" anchor="t"/>
          <a:p>
            <a:pPr>
              <a:lnSpc>
                <a:spcPct val="150000"/>
              </a:lnSpc>
              <a:spcBef>
                <a:spcPct val="50000"/>
              </a:spcBef>
              <a:buChar char="u"/>
            </a:pPr>
            <a:r>
              <a:rPr lang="en-US" altLang="zh-CN" dirty="0">
                <a:solidFill>
                  <a:schemeClr val="tx1"/>
                </a:solidFill>
              </a:rPr>
              <a:t>AFTN</a:t>
            </a:r>
            <a:r>
              <a:rPr lang="zh-CN" altLang="en-US" dirty="0">
                <a:solidFill>
                  <a:schemeClr val="tx1"/>
                </a:solidFill>
              </a:rPr>
              <a:t>电报报文的组成（</a:t>
            </a:r>
            <a:r>
              <a:rPr lang="zh-CN" altLang="en-US" b="1" dirty="0">
                <a:solidFill>
                  <a:schemeClr val="tx1"/>
                </a:solidFill>
              </a:rPr>
              <a:t>严格遵守</a:t>
            </a:r>
            <a:r>
              <a:rPr lang="zh-CN" altLang="en-US" dirty="0">
                <a:solidFill>
                  <a:schemeClr val="tx1"/>
                </a:solidFill>
              </a:rPr>
              <a:t>）</a:t>
            </a:r>
            <a:endParaRPr lang="zh-CN" altLang="en-US" dirty="0">
              <a:solidFill>
                <a:schemeClr val="tx1"/>
              </a:solidFill>
            </a:endParaRPr>
          </a:p>
          <a:p>
            <a:pPr algn="just">
              <a:lnSpc>
                <a:spcPct val="150000"/>
              </a:lnSpc>
              <a:spcBef>
                <a:spcPct val="50000"/>
              </a:spcBef>
              <a:buNone/>
            </a:pPr>
            <a:r>
              <a:rPr lang="zh-CN" altLang="en-US" dirty="0">
                <a:solidFill>
                  <a:schemeClr val="tx1"/>
                </a:solidFill>
              </a:rPr>
              <a:t>      由几个选定的数据编组按顺序排列构成，</a:t>
            </a:r>
            <a:r>
              <a:rPr lang="zh-CN" altLang="en-US" dirty="0">
                <a:solidFill>
                  <a:srgbClr val="FF0000"/>
                </a:solidFill>
              </a:rPr>
              <a:t>不得随意缺省</a:t>
            </a:r>
            <a:r>
              <a:rPr lang="zh-CN" altLang="en-US" dirty="0">
                <a:solidFill>
                  <a:schemeClr val="tx1"/>
                </a:solidFill>
              </a:rPr>
              <a:t>；每个数据编组则按顺序排列的数据项或一个单项数据构成。</a:t>
            </a:r>
            <a:endParaRPr lang="zh-CN" altLang="en-US" dirty="0">
              <a:solidFill>
                <a:schemeClr val="tx1"/>
              </a:solidFill>
            </a:endParaRPr>
          </a:p>
          <a:p>
            <a:pPr algn="just">
              <a:lnSpc>
                <a:spcPct val="150000"/>
              </a:lnSpc>
              <a:spcBef>
                <a:spcPct val="50000"/>
              </a:spcBef>
              <a:buChar char="u"/>
            </a:pPr>
            <a:endParaRPr lang="zh-CN" altLang="en-US" dirty="0">
              <a:solidFill>
                <a:schemeClr val="tx1"/>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a:xfrm>
            <a:off x="228600" y="457200"/>
            <a:ext cx="8637588" cy="641350"/>
          </a:xfrm>
        </p:spPr>
        <p:txBody>
          <a:bodyPr anchor="ctr">
            <a:scene3d>
              <a:camera prst="orthographicFront"/>
              <a:lightRig rig="threePt" dir="t"/>
            </a:scene3d>
          </a:bodyPr>
          <a:p>
            <a:r>
              <a:rPr lang="en-US" altLang="zh-CN" b="1" i="0">
                <a:solidFill>
                  <a:schemeClr val="accent1"/>
                </a:solidFill>
                <a:effectLst>
                  <a:outerShdw blurRad="38100" dist="25400" dir="5400000" algn="ctr" rotWithShape="0">
                    <a:srgbClr val="6E747A">
                      <a:alpha val="43000"/>
                    </a:srgbClr>
                  </a:outerShdw>
                </a:effectLst>
              </a:rPr>
              <a:t>AFTN</a:t>
            </a:r>
            <a:r>
              <a:rPr lang="zh-CN" altLang="en-US" b="1" i="0">
                <a:solidFill>
                  <a:schemeClr val="accent1"/>
                </a:solidFill>
                <a:effectLst>
                  <a:outerShdw blurRad="38100" dist="25400" dir="5400000" algn="ctr" rotWithShape="0">
                    <a:srgbClr val="6E747A">
                      <a:alpha val="43000"/>
                    </a:srgbClr>
                  </a:outerShdw>
                </a:effectLst>
              </a:rPr>
              <a:t>电报结构</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25603" name="文本占位符 25602"/>
          <p:cNvSpPr>
            <a:spLocks noGrp="1"/>
          </p:cNvSpPr>
          <p:nvPr>
            <p:ph type="body" idx="1"/>
          </p:nvPr>
        </p:nvSpPr>
        <p:spPr>
          <a:xfrm>
            <a:off x="12700" y="992505"/>
            <a:ext cx="9542145" cy="5516245"/>
          </a:xfrm>
        </p:spPr>
        <p:txBody>
          <a:bodyPr/>
          <a:p>
            <a:pPr>
              <a:lnSpc>
                <a:spcPct val="120000"/>
              </a:lnSpc>
              <a:spcBef>
                <a:spcPct val="50000"/>
              </a:spcBef>
              <a:buClr>
                <a:srgbClr val="FFFF00"/>
              </a:buClr>
              <a:buFont typeface="Wingdings" panose="05000000000000000000" pitchFamily="2" charset="2"/>
              <a:buChar char="u"/>
            </a:pPr>
            <a:r>
              <a:rPr lang="zh-CN" altLang="en-US" sz="2800"/>
              <a:t>结构和标点</a:t>
            </a:r>
            <a:endParaRPr lang="zh-CN" altLang="en-US" sz="2800"/>
          </a:p>
          <a:p>
            <a:pPr lvl="1">
              <a:lnSpc>
                <a:spcPct val="120000"/>
              </a:lnSpc>
              <a:spcBef>
                <a:spcPct val="50000"/>
              </a:spcBef>
              <a:buFont typeface="Wingdings" panose="05000000000000000000" pitchFamily="2" charset="2"/>
              <a:buChar char="Ø"/>
            </a:pPr>
            <a:r>
              <a:rPr lang="zh-CN" altLang="en-US"/>
              <a:t>用一个正括号</a:t>
            </a:r>
            <a:r>
              <a:rPr lang="en-US" altLang="zh-CN">
                <a:solidFill>
                  <a:srgbClr val="FF0000"/>
                </a:solidFill>
              </a:rPr>
              <a:t>"</a:t>
            </a:r>
            <a:r>
              <a:rPr lang="zh-CN" altLang="en-US">
                <a:solidFill>
                  <a:srgbClr val="FF0000"/>
                </a:solidFill>
              </a:rPr>
              <a:t>（</a:t>
            </a:r>
            <a:r>
              <a:rPr lang="en-US" altLang="zh-CN">
                <a:solidFill>
                  <a:srgbClr val="FF0000"/>
                </a:solidFill>
              </a:rPr>
              <a:t>"</a:t>
            </a:r>
            <a:r>
              <a:rPr lang="zh-CN" altLang="en-US"/>
              <a:t>表示空中交通服务报文数据的开始。</a:t>
            </a:r>
            <a:endParaRPr lang="zh-CN" altLang="en-US"/>
          </a:p>
          <a:p>
            <a:pPr lvl="1">
              <a:lnSpc>
                <a:spcPct val="120000"/>
              </a:lnSpc>
              <a:spcBef>
                <a:spcPct val="50000"/>
              </a:spcBef>
              <a:buFont typeface="Wingdings" panose="05000000000000000000" pitchFamily="2" charset="2"/>
              <a:buChar char="Ø"/>
            </a:pPr>
            <a:r>
              <a:rPr lang="zh-CN" altLang="en-US"/>
              <a:t>除第一编组外，在每一个编组的开始，用一短划</a:t>
            </a:r>
            <a:r>
              <a:rPr lang="en-US" altLang="zh-CN">
                <a:solidFill>
                  <a:srgbClr val="FF0000"/>
                </a:solidFill>
              </a:rPr>
              <a:t>"</a:t>
            </a:r>
            <a:r>
              <a:rPr lang="zh-CN" altLang="en-US">
                <a:solidFill>
                  <a:srgbClr val="FF0000"/>
                </a:solidFill>
              </a:rPr>
              <a:t>一</a:t>
            </a:r>
            <a:r>
              <a:rPr lang="en-US" altLang="zh-CN">
                <a:solidFill>
                  <a:srgbClr val="FF0000"/>
                </a:solidFill>
              </a:rPr>
              <a:t>"</a:t>
            </a:r>
            <a:r>
              <a:rPr lang="zh-CN" altLang="en-US"/>
              <a:t>表示这一编组开始的符号。</a:t>
            </a:r>
            <a:r>
              <a:rPr lang="zh-CN" altLang="en-US" b="1"/>
              <a:t>（电报类别是第一编组）</a:t>
            </a:r>
            <a:endParaRPr lang="zh-CN" altLang="en-US" b="1"/>
          </a:p>
          <a:p>
            <a:pPr lvl="1">
              <a:lnSpc>
                <a:spcPct val="120000"/>
              </a:lnSpc>
              <a:spcBef>
                <a:spcPct val="50000"/>
              </a:spcBef>
              <a:buFont typeface="Wingdings" panose="05000000000000000000" pitchFamily="2" charset="2"/>
              <a:buChar char="Ø"/>
            </a:pPr>
            <a:r>
              <a:rPr lang="zh-CN" altLang="en-US"/>
              <a:t>每个编组中的不同数据项，应用一斜线</a:t>
            </a:r>
            <a:r>
              <a:rPr lang="en-US" altLang="zh-CN">
                <a:solidFill>
                  <a:srgbClr val="FF0000"/>
                </a:solidFill>
              </a:rPr>
              <a:t>"</a:t>
            </a:r>
            <a:r>
              <a:rPr lang="zh-CN" altLang="en-US">
                <a:solidFill>
                  <a:srgbClr val="FF0000"/>
                </a:solidFill>
              </a:rPr>
              <a:t>／</a:t>
            </a:r>
            <a:r>
              <a:rPr lang="en-US" altLang="zh-CN">
                <a:solidFill>
                  <a:srgbClr val="FF0000"/>
                </a:solidFill>
              </a:rPr>
              <a:t>"</a:t>
            </a:r>
            <a:r>
              <a:rPr lang="zh-CN" altLang="en-US"/>
              <a:t>分开。</a:t>
            </a:r>
            <a:endParaRPr lang="zh-CN" altLang="en-US"/>
          </a:p>
          <a:p>
            <a:pPr lvl="1">
              <a:lnSpc>
                <a:spcPct val="120000"/>
              </a:lnSpc>
              <a:spcBef>
                <a:spcPct val="50000"/>
              </a:spcBef>
              <a:buFont typeface="Wingdings" panose="05000000000000000000" pitchFamily="2" charset="2"/>
              <a:buChar char="Ø"/>
            </a:pPr>
            <a:r>
              <a:rPr lang="zh-CN" altLang="en-US"/>
              <a:t>每一项中，包含多组字符，应使用空格分开。</a:t>
            </a:r>
            <a:endParaRPr lang="zh-CN" altLang="en-US"/>
          </a:p>
          <a:p>
            <a:pPr lvl="1">
              <a:lnSpc>
                <a:spcPct val="120000"/>
              </a:lnSpc>
              <a:spcBef>
                <a:spcPct val="50000"/>
              </a:spcBef>
              <a:buFont typeface="Wingdings" panose="05000000000000000000" pitchFamily="2" charset="2"/>
              <a:buChar char="Ø"/>
            </a:pPr>
            <a:r>
              <a:rPr lang="zh-CN" altLang="en-US"/>
              <a:t>用一个反括号</a:t>
            </a:r>
            <a:r>
              <a:rPr lang="zh-CN" altLang="en-US">
                <a:solidFill>
                  <a:srgbClr val="FF0000"/>
                </a:solidFill>
              </a:rPr>
              <a:t>“）”</a:t>
            </a:r>
            <a:r>
              <a:rPr lang="zh-CN" altLang="en-US"/>
              <a:t>表示空中交通</a:t>
            </a:r>
            <a:r>
              <a:rPr lang="zh-CN" altLang="en-US" sz="2800">
                <a:cs typeface="+mn-ea"/>
              </a:rPr>
              <a:t>服务报文数据结束。</a:t>
            </a:r>
            <a:endParaRPr lang="zh-CN" altLang="en-US" sz="2400"/>
          </a:p>
          <a:p>
            <a:pPr marL="0" indent="0" algn="just">
              <a:lnSpc>
                <a:spcPct val="150000"/>
              </a:lnSpc>
              <a:spcBef>
                <a:spcPct val="50000"/>
              </a:spcBef>
              <a:buNone/>
            </a:pPr>
            <a:endParaRPr lang="zh-CN" altLang="en-US" sz="2800" dirty="0">
              <a:solidFill>
                <a:schemeClr val="tx1"/>
              </a:solidFill>
            </a:endParaRPr>
          </a:p>
          <a:p>
            <a:pPr marL="0" indent="0">
              <a:lnSpc>
                <a:spcPct val="120000"/>
              </a:lnSpc>
              <a:spcBef>
                <a:spcPct val="50000"/>
              </a:spcBef>
              <a:buClr>
                <a:srgbClr val="FFFF00"/>
              </a:buClr>
              <a:buFont typeface="Wingdings" panose="05000000000000000000" pitchFamily="2" charset="2"/>
              <a:buNone/>
            </a:pPr>
            <a:endParaRPr lang="zh-CN" altLang="en-US" sz="28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26625"/>
          <p:cNvSpPr>
            <a:spLocks noGrp="1"/>
          </p:cNvSpPr>
          <p:nvPr>
            <p:ph type="title"/>
          </p:nvPr>
        </p:nvSpPr>
        <p:spPr>
          <a:xfrm>
            <a:off x="228600" y="533400"/>
            <a:ext cx="8637588"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ea typeface="宋体" panose="02010600030101010101" pitchFamily="2" charset="-122"/>
              </a:rPr>
              <a:t>编组</a:t>
            </a:r>
            <a:r>
              <a:rPr lang="en-US" altLang="zh-CN" b="1" i="0">
                <a:solidFill>
                  <a:schemeClr val="accent1"/>
                </a:solidFill>
                <a:effectLst>
                  <a:outerShdw blurRad="38100" dist="25400" dir="5400000" algn="ctr" rotWithShape="0">
                    <a:srgbClr val="6E747A">
                      <a:alpha val="43000"/>
                    </a:srgbClr>
                  </a:outerShdw>
                </a:effectLst>
                <a:ea typeface="宋体" panose="02010600030101010101" pitchFamily="2" charset="-122"/>
              </a:rPr>
              <a:t>3</a:t>
            </a:r>
            <a:endParaRPr lang="en-US" altLang="zh-CN" b="1" i="0">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pic>
        <p:nvPicPr>
          <p:cNvPr id="26627" name="图片 26626" descr="3"/>
          <p:cNvPicPr>
            <a:picLocks noChangeAspect="1"/>
          </p:cNvPicPr>
          <p:nvPr/>
        </p:nvPicPr>
        <p:blipFill>
          <a:blip r:embed="rId1"/>
          <a:stretch>
            <a:fillRect/>
          </a:stretch>
        </p:blipFill>
        <p:spPr>
          <a:xfrm>
            <a:off x="3810000" y="1600200"/>
            <a:ext cx="2182813" cy="571500"/>
          </a:xfrm>
          <a:prstGeom prst="rect">
            <a:avLst/>
          </a:prstGeom>
          <a:noFill/>
          <a:ln w="9525">
            <a:noFill/>
          </a:ln>
        </p:spPr>
      </p:pic>
      <p:sp>
        <p:nvSpPr>
          <p:cNvPr id="26628" name="文本框 26627"/>
          <p:cNvSpPr txBox="1"/>
          <p:nvPr/>
        </p:nvSpPr>
        <p:spPr>
          <a:xfrm>
            <a:off x="1143000" y="1676400"/>
            <a:ext cx="2087563" cy="519113"/>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b="1">
                <a:solidFill>
                  <a:srgbClr val="66FF33"/>
                </a:solidFill>
                <a:latin typeface="Times New Roman" panose="02020603050405020304" pitchFamily="18" charset="0"/>
                <a:ea typeface="宋体" panose="02010600030101010101" pitchFamily="2" charset="-122"/>
              </a:rPr>
              <a:t>格式</a:t>
            </a:r>
            <a:endParaRPr lang="zh-CN" altLang="en-US" sz="2800" b="1">
              <a:solidFill>
                <a:srgbClr val="66FF33"/>
              </a:solidFill>
              <a:latin typeface="Times New Roman" panose="02020603050405020304" pitchFamily="18" charset="0"/>
              <a:ea typeface="宋体" panose="02010600030101010101" pitchFamily="2" charset="-122"/>
            </a:endParaRPr>
          </a:p>
        </p:txBody>
      </p:sp>
      <p:sp>
        <p:nvSpPr>
          <p:cNvPr id="26629" name="文本占位符 26628"/>
          <p:cNvSpPr>
            <a:spLocks noGrp="1"/>
          </p:cNvSpPr>
          <p:nvPr>
            <p:ph type="body" idx="1"/>
          </p:nvPr>
        </p:nvSpPr>
        <p:spPr>
          <a:xfrm>
            <a:off x="1143000" y="2667000"/>
            <a:ext cx="7315200" cy="2819400"/>
          </a:xfrm>
        </p:spPr>
        <p:txBody>
          <a:bodyPr/>
          <a:p>
            <a:pPr>
              <a:lnSpc>
                <a:spcPct val="150000"/>
              </a:lnSpc>
              <a:spcBef>
                <a:spcPct val="50000"/>
              </a:spcBef>
              <a:buBlip>
                <a:blip r:embed="rId2"/>
              </a:buBlip>
            </a:pPr>
            <a:r>
              <a:rPr lang="en-US" altLang="zh-CN"/>
              <a:t> a-</a:t>
            </a:r>
            <a:r>
              <a:rPr lang="zh-CN" altLang="en-US"/>
              <a:t>用三个字母表示报类代号</a:t>
            </a:r>
            <a:endParaRPr lang="zh-CN" altLang="en-US"/>
          </a:p>
          <a:p>
            <a:pPr>
              <a:lnSpc>
                <a:spcPct val="150000"/>
              </a:lnSpc>
              <a:spcBef>
                <a:spcPct val="50000"/>
              </a:spcBef>
              <a:buNone/>
            </a:pPr>
            <a:r>
              <a:rPr lang="zh-CN" altLang="en-US"/>
              <a:t>    在</a:t>
            </a:r>
            <a:r>
              <a:rPr lang="en-US" altLang="zh-CN"/>
              <a:t>AFTN </a:t>
            </a:r>
            <a:r>
              <a:rPr lang="zh-CN" altLang="en-US"/>
              <a:t>电报中，共有</a:t>
            </a:r>
            <a:r>
              <a:rPr lang="en-US" altLang="zh-CN"/>
              <a:t>16</a:t>
            </a:r>
            <a:r>
              <a:rPr lang="zh-CN" altLang="en-US"/>
              <a:t>种电报，在这里介绍常用的几</a:t>
            </a:r>
            <a:r>
              <a:rPr lang="zh-CN" altLang="en-US"/>
              <a:t>种电报，它们的代号码如下</a:t>
            </a:r>
            <a:endParaRPr lang="zh-CN"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a:xfrm>
            <a:off x="-171450" y="457200"/>
            <a:ext cx="8637588" cy="64135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AFTN</a:t>
            </a:r>
            <a:r>
              <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rPr>
              <a:t>电报</a:t>
            </a:r>
            <a:endParaRPr kumimoji="0" lang="zh-CN" altLang="en-US" sz="4400" b="1"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21506" name="文本占位符 14338"/>
          <p:cNvSpPr>
            <a:spLocks noGrp="1"/>
          </p:cNvSpPr>
          <p:nvPr>
            <p:ph idx="1"/>
          </p:nvPr>
        </p:nvSpPr>
        <p:spPr>
          <a:xfrm>
            <a:off x="2112010" y="1524635"/>
            <a:ext cx="4307205" cy="5158105"/>
          </a:xfrm>
        </p:spPr>
        <p:txBody>
          <a:bodyPr vert="horz" wrap="square" lIns="91440" tIns="45720" rIns="91440" bIns="45720" anchor="t"/>
          <a:p>
            <a:pPr>
              <a:lnSpc>
                <a:spcPct val="120000"/>
              </a:lnSpc>
              <a:spcBef>
                <a:spcPct val="50000"/>
              </a:spcBef>
              <a:buClr>
                <a:schemeClr val="hlink"/>
              </a:buClr>
              <a:buChar char="v"/>
            </a:pPr>
            <a:r>
              <a:rPr lang="zh-CN" altLang="en-US" sz="2800" dirty="0">
                <a:solidFill>
                  <a:schemeClr val="tx1"/>
                </a:solidFill>
              </a:rPr>
              <a:t>领航计划报（</a:t>
            </a:r>
            <a:r>
              <a:rPr lang="en-US" altLang="zh-CN" sz="2800" dirty="0">
                <a:solidFill>
                  <a:schemeClr val="tx1"/>
                </a:solidFill>
              </a:rPr>
              <a:t>FPL</a:t>
            </a:r>
            <a:r>
              <a:rPr lang="zh-CN" altLang="en-US" sz="2800" dirty="0">
                <a:solidFill>
                  <a:schemeClr val="tx1"/>
                </a:solidFill>
              </a:rPr>
              <a:t>）</a:t>
            </a:r>
            <a:endParaRPr lang="zh-CN" altLang="en-US" sz="2800" dirty="0">
              <a:solidFill>
                <a:schemeClr val="tx1"/>
              </a:solidFill>
            </a:endParaRPr>
          </a:p>
          <a:p>
            <a:pPr>
              <a:lnSpc>
                <a:spcPct val="120000"/>
              </a:lnSpc>
              <a:spcBef>
                <a:spcPct val="50000"/>
              </a:spcBef>
              <a:buClr>
                <a:schemeClr val="hlink"/>
              </a:buClr>
              <a:buChar char="v"/>
            </a:pPr>
            <a:r>
              <a:rPr lang="zh-CN" altLang="en-US" sz="2800" dirty="0">
                <a:solidFill>
                  <a:schemeClr val="tx1"/>
                </a:solidFill>
              </a:rPr>
              <a:t>起飞报（</a:t>
            </a:r>
            <a:r>
              <a:rPr lang="en-US" altLang="zh-CN" sz="2800" dirty="0">
                <a:solidFill>
                  <a:schemeClr val="tx1"/>
                </a:solidFill>
              </a:rPr>
              <a:t>DEP</a:t>
            </a:r>
            <a:r>
              <a:rPr lang="zh-CN" altLang="en-US" sz="2800" dirty="0">
                <a:solidFill>
                  <a:schemeClr val="tx1"/>
                </a:solidFill>
              </a:rPr>
              <a:t>）</a:t>
            </a:r>
            <a:endParaRPr lang="zh-CN" altLang="en-US" sz="2800" dirty="0">
              <a:solidFill>
                <a:schemeClr val="tx1"/>
              </a:solidFill>
            </a:endParaRPr>
          </a:p>
          <a:p>
            <a:pPr>
              <a:lnSpc>
                <a:spcPct val="120000"/>
              </a:lnSpc>
              <a:spcBef>
                <a:spcPct val="50000"/>
              </a:spcBef>
              <a:buClr>
                <a:schemeClr val="hlink"/>
              </a:buClr>
              <a:buChar char="v"/>
            </a:pPr>
            <a:r>
              <a:rPr lang="zh-CN" altLang="zh-CN" sz="2800" dirty="0">
                <a:solidFill>
                  <a:schemeClr val="tx1"/>
                </a:solidFill>
              </a:rPr>
              <a:t>降落报（</a:t>
            </a:r>
            <a:r>
              <a:rPr lang="en-US" altLang="zh-CN" sz="2800" dirty="0">
                <a:solidFill>
                  <a:schemeClr val="tx1"/>
                </a:solidFill>
              </a:rPr>
              <a:t>ARR</a:t>
            </a:r>
            <a:r>
              <a:rPr lang="zh-CN" altLang="zh-CN" sz="2800" dirty="0">
                <a:solidFill>
                  <a:schemeClr val="tx1"/>
                </a:solidFill>
              </a:rPr>
              <a:t>）</a:t>
            </a:r>
            <a:endParaRPr lang="zh-CN" altLang="zh-CN" sz="2800" dirty="0">
              <a:solidFill>
                <a:schemeClr val="tx1"/>
              </a:solidFill>
            </a:endParaRPr>
          </a:p>
          <a:p>
            <a:pPr>
              <a:lnSpc>
                <a:spcPct val="120000"/>
              </a:lnSpc>
              <a:spcBef>
                <a:spcPct val="50000"/>
              </a:spcBef>
              <a:buClr>
                <a:schemeClr val="hlink"/>
              </a:buClr>
              <a:buChar char="v"/>
            </a:pPr>
            <a:r>
              <a:rPr lang="zh-CN" altLang="zh-CN" sz="2800" dirty="0">
                <a:solidFill>
                  <a:schemeClr val="tx1"/>
                </a:solidFill>
              </a:rPr>
              <a:t>延误报（</a:t>
            </a:r>
            <a:r>
              <a:rPr lang="en-US" altLang="zh-CN" sz="2800" dirty="0">
                <a:solidFill>
                  <a:schemeClr val="tx1"/>
                </a:solidFill>
              </a:rPr>
              <a:t>DLA</a:t>
            </a:r>
            <a:r>
              <a:rPr lang="zh-CN" altLang="zh-CN" sz="2800" dirty="0">
                <a:solidFill>
                  <a:schemeClr val="tx1"/>
                </a:solidFill>
              </a:rPr>
              <a:t>）</a:t>
            </a:r>
            <a:endParaRPr lang="zh-CN" altLang="zh-CN" sz="2800" dirty="0">
              <a:solidFill>
                <a:schemeClr val="tx1"/>
              </a:solidFill>
            </a:endParaRPr>
          </a:p>
          <a:p>
            <a:pPr>
              <a:lnSpc>
                <a:spcPct val="120000"/>
              </a:lnSpc>
              <a:spcBef>
                <a:spcPct val="50000"/>
              </a:spcBef>
              <a:buClr>
                <a:schemeClr val="hlink"/>
              </a:buClr>
              <a:buChar char="v"/>
            </a:pPr>
            <a:r>
              <a:rPr lang="zh-CN" altLang="en-US" sz="2800" dirty="0">
                <a:solidFill>
                  <a:schemeClr val="tx1"/>
                </a:solidFill>
              </a:rPr>
              <a:t>现行飞行变更报（</a:t>
            </a:r>
            <a:r>
              <a:rPr lang="en-US" altLang="zh-CN" sz="2800" dirty="0">
                <a:solidFill>
                  <a:schemeClr val="tx1"/>
                </a:solidFill>
              </a:rPr>
              <a:t>CPL</a:t>
            </a:r>
            <a:r>
              <a:rPr lang="zh-CN" altLang="en-US" sz="2800" dirty="0">
                <a:solidFill>
                  <a:schemeClr val="tx1"/>
                </a:solidFill>
              </a:rPr>
              <a:t>）</a:t>
            </a:r>
            <a:endParaRPr lang="zh-CN" altLang="en-US" sz="2800" dirty="0">
              <a:solidFill>
                <a:schemeClr val="tx1"/>
              </a:solidFill>
            </a:endParaRPr>
          </a:p>
          <a:p>
            <a:pPr>
              <a:lnSpc>
                <a:spcPct val="120000"/>
              </a:lnSpc>
              <a:spcBef>
                <a:spcPct val="50000"/>
              </a:spcBef>
              <a:buClr>
                <a:schemeClr val="hlink"/>
              </a:buClr>
              <a:buChar char="v"/>
            </a:pPr>
            <a:endParaRPr lang="zh-CN" altLang="en-US" sz="2800" dirty="0">
              <a:solidFill>
                <a:schemeClr val="tx1"/>
              </a:solidFill>
            </a:endParaRPr>
          </a:p>
          <a:p>
            <a:pPr>
              <a:lnSpc>
                <a:spcPct val="120000"/>
              </a:lnSpc>
              <a:spcBef>
                <a:spcPct val="50000"/>
              </a:spcBef>
              <a:buClr>
                <a:schemeClr val="hlink"/>
              </a:buClr>
              <a:buChar char="v"/>
            </a:pPr>
            <a:endParaRPr lang="zh-CN" altLang="en-US" sz="2800" dirty="0">
              <a:solidFill>
                <a:schemeClr val="tx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a:xfrm>
            <a:off x="457200" y="271145"/>
            <a:ext cx="8229600" cy="868363"/>
          </a:xfrm>
        </p:spPr>
        <p:txBody>
          <a:bodyPr vert="horz" wrap="square" lIns="92075" tIns="46038" rIns="92075" bIns="46038" anchor="b">
            <a:scene3d>
              <a:camera prst="orthographicFront"/>
              <a:lightRig rig="threePt" dir="t"/>
            </a:scene3d>
          </a:bodyPr>
          <a:p>
            <a:pPr eaLnBrk="1" hangingPunct="1"/>
            <a:r>
              <a:rPr lang="zh-CN" altLang="en-US" i="0" dirty="0">
                <a:solidFill>
                  <a:schemeClr val="accent1"/>
                </a:solidFill>
                <a:effectLst>
                  <a:outerShdw blurRad="38100" dist="25400" dir="5400000" algn="ctr" rotWithShape="0">
                    <a:srgbClr val="6E747A">
                      <a:alpha val="43000"/>
                    </a:srgbClr>
                  </a:outerShdw>
                </a:effectLst>
              </a:rPr>
              <a:t>第一节  航空通信概述</a:t>
            </a:r>
            <a:endParaRPr lang="zh-CN" altLang="en-US" i="0" dirty="0">
              <a:solidFill>
                <a:schemeClr val="accent1"/>
              </a:solidFill>
              <a:effectLst>
                <a:outerShdw blurRad="38100" dist="25400" dir="5400000" algn="ctr" rotWithShape="0">
                  <a:srgbClr val="6E747A">
                    <a:alpha val="43000"/>
                  </a:srgbClr>
                </a:outerShdw>
              </a:effectLst>
            </a:endParaRPr>
          </a:p>
        </p:txBody>
      </p:sp>
      <p:sp>
        <p:nvSpPr>
          <p:cNvPr id="7170" name="Rectangle 3"/>
          <p:cNvSpPr>
            <a:spLocks noGrp="1"/>
          </p:cNvSpPr>
          <p:nvPr>
            <p:ph idx="1"/>
          </p:nvPr>
        </p:nvSpPr>
        <p:spPr>
          <a:xfrm>
            <a:off x="2230120" y="1752600"/>
            <a:ext cx="4882515" cy="3352800"/>
          </a:xfrm>
        </p:spPr>
        <p:txBody>
          <a:bodyPr vert="horz" wrap="square" lIns="92075" tIns="46038" rIns="92075" bIns="46038" anchor="t"/>
          <a:p>
            <a:pPr algn="just" eaLnBrk="1" hangingPunct="1">
              <a:buClr>
                <a:srgbClr val="FFFF00"/>
              </a:buClr>
              <a:buFont typeface="Wingdings" panose="05000000000000000000" pitchFamily="2" charset="2"/>
              <a:buChar char="Ø"/>
            </a:pPr>
            <a:r>
              <a:rPr lang="zh-CN" altLang="zh-CN" sz="3200" dirty="0">
                <a:gradFill>
                  <a:gsLst>
                    <a:gs pos="0">
                      <a:srgbClr val="FE4444"/>
                    </a:gs>
                    <a:gs pos="100000">
                      <a:srgbClr val="832B2B"/>
                    </a:gs>
                  </a:gsLst>
                  <a:lin scaled="0"/>
                </a:gradFill>
                <a:latin typeface="楷体_GB2312" pitchFamily="1" charset="-122"/>
              </a:rPr>
              <a:t>   </a:t>
            </a:r>
            <a:r>
              <a:rPr lang="zh-CN" altLang="en-US" sz="3200" dirty="0">
                <a:gradFill>
                  <a:gsLst>
                    <a:gs pos="0">
                      <a:srgbClr val="FE4444"/>
                    </a:gs>
                    <a:gs pos="100000">
                      <a:srgbClr val="832B2B"/>
                    </a:gs>
                  </a:gsLst>
                  <a:lin scaled="0"/>
                </a:gradFill>
                <a:latin typeface="楷体_GB2312" pitchFamily="1" charset="-122"/>
              </a:rPr>
              <a:t>平面通信和陆空通信</a:t>
            </a:r>
            <a:endParaRPr lang="zh-CN" altLang="en-US" sz="32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endParaRPr lang="zh-CN" altLang="en-US" sz="32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r>
              <a:rPr lang="zh-CN" altLang="en-US" sz="3200" dirty="0">
                <a:gradFill>
                  <a:gsLst>
                    <a:gs pos="0">
                      <a:srgbClr val="FE4444"/>
                    </a:gs>
                    <a:gs pos="100000">
                      <a:srgbClr val="832B2B"/>
                    </a:gs>
                  </a:gsLst>
                  <a:lin scaled="0"/>
                </a:gradFill>
                <a:latin typeface="楷体_GB2312" pitchFamily="1" charset="-122"/>
              </a:rPr>
              <a:t>   语音通信</a:t>
            </a:r>
            <a:endParaRPr lang="zh-CN" altLang="en-US" sz="32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endParaRPr lang="zh-CN" altLang="en-US" sz="32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r>
              <a:rPr lang="zh-CN" altLang="en-US" sz="3200" dirty="0">
                <a:gradFill>
                  <a:gsLst>
                    <a:gs pos="0">
                      <a:srgbClr val="FE4444"/>
                    </a:gs>
                    <a:gs pos="100000">
                      <a:srgbClr val="832B2B"/>
                    </a:gs>
                  </a:gsLst>
                  <a:lin scaled="0"/>
                </a:gradFill>
                <a:latin typeface="楷体_GB2312" pitchFamily="1" charset="-122"/>
              </a:rPr>
              <a:t>   </a:t>
            </a:r>
            <a:r>
              <a:rPr lang="en-US" altLang="zh-CN" sz="3200" dirty="0">
                <a:gradFill>
                  <a:gsLst>
                    <a:gs pos="0">
                      <a:srgbClr val="FE4444"/>
                    </a:gs>
                    <a:gs pos="100000">
                      <a:srgbClr val="832B2B"/>
                    </a:gs>
                  </a:gsLst>
                  <a:lin scaled="0"/>
                </a:gradFill>
                <a:latin typeface="楷体_GB2312" pitchFamily="1" charset="-122"/>
              </a:rPr>
              <a:t>ACARS</a:t>
            </a:r>
            <a:r>
              <a:rPr lang="zh-CN" altLang="en-US" sz="3200" dirty="0">
                <a:gradFill>
                  <a:gsLst>
                    <a:gs pos="0">
                      <a:srgbClr val="FE4444"/>
                    </a:gs>
                    <a:gs pos="100000">
                      <a:srgbClr val="832B2B"/>
                    </a:gs>
                  </a:gsLst>
                  <a:lin scaled="0"/>
                </a:gradFill>
                <a:latin typeface="楷体_GB2312" pitchFamily="1" charset="-122"/>
              </a:rPr>
              <a:t>报</a:t>
            </a:r>
            <a:endParaRPr lang="zh-CN" altLang="en-US" sz="3200" dirty="0">
              <a:gradFill>
                <a:gsLst>
                  <a:gs pos="0">
                    <a:srgbClr val="FE4444"/>
                  </a:gs>
                  <a:gs pos="100000">
                    <a:srgbClr val="832B2B"/>
                  </a:gs>
                </a:gsLst>
                <a:lin scaled="0"/>
              </a:gradFill>
              <a:latin typeface="楷体_GB2312" pitchFamily="1" charset="-122"/>
            </a:endParaRPr>
          </a:p>
          <a:p>
            <a:pPr marL="0" indent="0" algn="just" eaLnBrk="1" hangingPunct="1">
              <a:buClr>
                <a:srgbClr val="FFFF00"/>
              </a:buClr>
              <a:buFont typeface="Wingdings" panose="05000000000000000000" pitchFamily="2" charset="2"/>
              <a:buNone/>
            </a:pPr>
            <a:endParaRPr lang="zh-CN" altLang="en-US" sz="3200" dirty="0">
              <a:gradFill>
                <a:gsLst>
                  <a:gs pos="0">
                    <a:srgbClr val="FE4444"/>
                  </a:gs>
                  <a:gs pos="100000">
                    <a:srgbClr val="832B2B"/>
                  </a:gs>
                </a:gsLst>
                <a:lin scaled="0"/>
              </a:gradFill>
              <a:latin typeface="楷体_GB2312" pitchFamily="1" charset="-122"/>
            </a:endParaRPr>
          </a:p>
          <a:p>
            <a:pPr algn="just" eaLnBrk="1" hangingPunct="1">
              <a:buClr>
                <a:srgbClr val="FFFF00"/>
              </a:buClr>
              <a:buFont typeface="Wingdings" panose="05000000000000000000" pitchFamily="2" charset="2"/>
              <a:buChar char="Ø"/>
            </a:pPr>
            <a:endParaRPr lang="zh-CN" altLang="en-US" sz="3200" dirty="0">
              <a:gradFill>
                <a:gsLst>
                  <a:gs pos="0">
                    <a:srgbClr val="FE4444"/>
                  </a:gs>
                  <a:gs pos="100000">
                    <a:srgbClr val="832B2B"/>
                  </a:gs>
                </a:gsLst>
                <a:lin scaled="0"/>
              </a:gradFill>
              <a:latin typeface="楷体_GB2312" pitchFamily="1" charset="-122"/>
            </a:endParaRPr>
          </a:p>
        </p:txBody>
      </p:sp>
      <p:pic>
        <p:nvPicPr>
          <p:cNvPr id="7171" name="Picture 4" descr="back41">
            <a:hlinkClick r:id="rId1" action="ppaction://hlinksldjump"/>
          </p:cNvPr>
          <p:cNvPicPr>
            <a:picLocks noChangeAspect="1"/>
          </p:cNvPicPr>
          <p:nvPr/>
        </p:nvPicPr>
        <p:blipFill>
          <a:blip r:embed="rId2"/>
          <a:stretch>
            <a:fillRect/>
          </a:stretch>
        </p:blipFill>
        <p:spPr>
          <a:xfrm>
            <a:off x="7239000" y="5791200"/>
            <a:ext cx="990600" cy="396875"/>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28673"/>
          <p:cNvSpPr/>
          <p:nvPr/>
        </p:nvSpPr>
        <p:spPr>
          <a:xfrm>
            <a:off x="935038" y="620713"/>
            <a:ext cx="8208962" cy="41148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2800" b="1" u="none" kern="1200" baseline="0">
                <a:solidFill>
                  <a:srgbClr val="66FF33"/>
                </a:solidFill>
                <a:latin typeface="Times New Roman" panose="02020603050405020304" pitchFamily="18" charset="0"/>
                <a:ea typeface="楷体_GB2312" pitchFamily="1" charset="-122"/>
              </a:defRPr>
            </a:lvl1pPr>
            <a:lvl2pPr marL="742950" lvl="1" indent="-28575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Times New Roman" panose="02020603050405020304" pitchFamily="18" charset="0"/>
                <a:ea typeface="楷体_GB2312" pitchFamily="1" charset="-122"/>
              </a:defRPr>
            </a:lvl2pPr>
            <a:lvl3pPr marL="1143000" lvl="2"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Times New Roman" panose="02020603050405020304" pitchFamily="18" charset="0"/>
                <a:ea typeface="楷体_GB2312" pitchFamily="1" charset="-122"/>
              </a:defRPr>
            </a:lvl3pPr>
            <a:lvl4pPr marL="1600200" lvl="3"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Times New Roman" panose="02020603050405020304" pitchFamily="18" charset="0"/>
                <a:ea typeface="楷体_GB2312" pitchFamily="1" charset="-122"/>
              </a:defRPr>
            </a:lvl4pPr>
            <a:lvl5pPr marL="2057400" lvl="4" indent="-228600" algn="l" defTabSz="914400" eaLnBrk="1" fontAlgn="base" latinLnBrk="0" hangingPunct="1">
              <a:lnSpc>
                <a:spcPct val="100000"/>
              </a:lnSpc>
              <a:spcBef>
                <a:spcPct val="20000"/>
              </a:spcBef>
              <a:spcAft>
                <a:spcPct val="0"/>
              </a:spcAft>
              <a:buChar char="»"/>
              <a:defRPr sz="2800" b="1" i="0" u="none" kern="1200" baseline="0">
                <a:solidFill>
                  <a:srgbClr val="66FF33"/>
                </a:solidFill>
                <a:latin typeface="Times New Roman" panose="02020603050405020304" pitchFamily="18" charset="0"/>
                <a:ea typeface="楷体_GB2312" pitchFamily="1" charset="-122"/>
              </a:defRPr>
            </a:lvl5pPr>
          </a:lstStyle>
          <a:p>
            <a:pPr lvl="0">
              <a:lnSpc>
                <a:spcPct val="90000"/>
              </a:lnSpc>
              <a:spcBef>
                <a:spcPct val="50000"/>
              </a:spcBef>
              <a:buClr>
                <a:srgbClr val="006600"/>
              </a:buClr>
              <a:buFont typeface="Wingdings" panose="05000000000000000000" pitchFamily="2" charset="2"/>
              <a:buChar char="q"/>
            </a:pPr>
            <a:endParaRPr sz="2400" b="0"/>
          </a:p>
        </p:txBody>
      </p:sp>
      <p:sp>
        <p:nvSpPr>
          <p:cNvPr id="28675" name="文本占位符 28674"/>
          <p:cNvSpPr>
            <a:spLocks noGrp="1"/>
          </p:cNvSpPr>
          <p:nvPr>
            <p:ph type="body" idx="1"/>
          </p:nvPr>
        </p:nvSpPr>
        <p:spPr>
          <a:xfrm>
            <a:off x="300990" y="1052830"/>
            <a:ext cx="8135938" cy="5219700"/>
          </a:xfrm>
        </p:spPr>
        <p:txBody>
          <a:bodyPr/>
          <a:p>
            <a:pPr algn="just">
              <a:spcBef>
                <a:spcPct val="50000"/>
              </a:spcBef>
              <a:buBlip>
                <a:blip r:embed="rId1"/>
              </a:buBlip>
            </a:pPr>
            <a:r>
              <a:rPr lang="en-US" altLang="zh-CN"/>
              <a:t>b-</a:t>
            </a:r>
            <a:r>
              <a:rPr lang="zh-CN" altLang="en-US"/>
              <a:t>电报号码，</a:t>
            </a:r>
            <a:r>
              <a:rPr lang="en-US" altLang="zh-CN"/>
              <a:t>1-4</a:t>
            </a:r>
            <a:r>
              <a:rPr lang="zh-CN" altLang="en-US"/>
              <a:t>个字母表示发报的空中交通服务单位，后随斜线（</a:t>
            </a:r>
            <a:r>
              <a:rPr lang="en-US" altLang="zh-CN"/>
              <a:t>/</a:t>
            </a:r>
            <a:r>
              <a:rPr lang="zh-CN" altLang="en-US"/>
              <a:t>），后随</a:t>
            </a:r>
            <a:r>
              <a:rPr lang="en-US" altLang="zh-CN"/>
              <a:t>1-4</a:t>
            </a:r>
            <a:r>
              <a:rPr lang="zh-CN" altLang="en-US"/>
              <a:t>个字母表示收报的空中交通服务单位，后随</a:t>
            </a:r>
            <a:r>
              <a:rPr lang="en-US" altLang="zh-CN"/>
              <a:t>3</a:t>
            </a:r>
            <a:r>
              <a:rPr lang="zh-CN" altLang="en-US"/>
              <a:t>位数字，表示所发电报的顺序号。</a:t>
            </a:r>
            <a:endParaRPr lang="zh-CN" altLang="en-US"/>
          </a:p>
          <a:p>
            <a:pPr algn="just">
              <a:spcBef>
                <a:spcPct val="50000"/>
              </a:spcBef>
              <a:buBlip>
                <a:blip r:embed="rId1"/>
              </a:buBlip>
            </a:pPr>
            <a:r>
              <a:rPr lang="en-US" altLang="zh-CN"/>
              <a:t>c-</a:t>
            </a:r>
            <a:r>
              <a:rPr lang="zh-CN" altLang="en-US"/>
              <a:t>参考数据，</a:t>
            </a:r>
            <a:r>
              <a:rPr lang="en-US" altLang="zh-CN"/>
              <a:t>1-4</a:t>
            </a:r>
            <a:r>
              <a:rPr lang="zh-CN" altLang="en-US"/>
              <a:t>个字母后随斜线（</a:t>
            </a:r>
            <a:r>
              <a:rPr lang="en-US" altLang="zh-CN"/>
              <a:t>/</a:t>
            </a:r>
            <a:r>
              <a:rPr lang="zh-CN" altLang="en-US"/>
              <a:t>），后随</a:t>
            </a:r>
            <a:r>
              <a:rPr lang="en-US" altLang="zh-CN"/>
              <a:t>1-4</a:t>
            </a:r>
            <a:r>
              <a:rPr lang="zh-CN" altLang="en-US"/>
              <a:t>个字母，表示对</a:t>
            </a:r>
            <a:r>
              <a:rPr lang="en-US" altLang="zh-CN"/>
              <a:t>b </a:t>
            </a:r>
            <a:r>
              <a:rPr lang="zh-CN" altLang="en-US"/>
              <a:t>项的回复的顺序号。</a:t>
            </a:r>
            <a:endParaRPr lang="zh-CN" altLang="en-US"/>
          </a:p>
          <a:p>
            <a:pPr algn="just">
              <a:spcBef>
                <a:spcPct val="50000"/>
              </a:spcBef>
              <a:buBlip>
                <a:blip r:embed="rId1"/>
              </a:buBlip>
            </a:pPr>
            <a:r>
              <a:rPr lang="zh-CN" altLang="en-US"/>
              <a:t> 举例：（</a:t>
            </a:r>
            <a:r>
              <a:rPr lang="en-US" altLang="zh-CN">
                <a:solidFill>
                  <a:srgbClr val="FF0000"/>
                </a:solidFill>
              </a:rPr>
              <a:t>FPL</a:t>
            </a:r>
            <a:r>
              <a:rPr lang="en-US" altLang="zh-CN">
                <a:solidFill>
                  <a:srgbClr val="FFC000"/>
                </a:solidFill>
              </a:rPr>
              <a:t>B</a:t>
            </a:r>
            <a:r>
              <a:rPr lang="en-US" altLang="zh-CN"/>
              <a:t>/</a:t>
            </a:r>
            <a:r>
              <a:rPr lang="en-US" altLang="zh-CN">
                <a:solidFill>
                  <a:srgbClr val="00B050"/>
                </a:solidFill>
              </a:rPr>
              <a:t>A052</a:t>
            </a:r>
            <a:r>
              <a:rPr lang="en-US" altLang="zh-CN">
                <a:solidFill>
                  <a:srgbClr val="0070C0"/>
                </a:solidFill>
              </a:rPr>
              <a:t>A</a:t>
            </a:r>
            <a:r>
              <a:rPr lang="en-US" altLang="zh-CN"/>
              <a:t>/</a:t>
            </a:r>
            <a:r>
              <a:rPr lang="en-US" altLang="zh-CN">
                <a:solidFill>
                  <a:srgbClr val="7030A0"/>
                </a:solidFill>
              </a:rPr>
              <a:t>B002</a:t>
            </a:r>
            <a:r>
              <a:rPr lang="zh-CN" altLang="en-US">
                <a:ea typeface="宋体" panose="02010600030101010101" pitchFamily="2" charset="-122"/>
              </a:rPr>
              <a:t>）</a:t>
            </a:r>
            <a:endParaRPr lang="zh-CN" altLang="en-US">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29697"/>
          <p:cNvSpPr/>
          <p:nvPr/>
        </p:nvSpPr>
        <p:spPr>
          <a:xfrm>
            <a:off x="0" y="0"/>
            <a:ext cx="9144000" cy="457200"/>
          </a:xfrm>
          <a:prstGeom prst="rect">
            <a:avLst/>
          </a:prstGeom>
          <a:noFill/>
          <a:ln w="9525">
            <a:noFill/>
          </a:ln>
        </p:spPr>
        <p:txBody>
          <a:bodyPr>
            <a:spAutoFit/>
          </a:bodyPr>
          <a:p>
            <a:pPr>
              <a:spcBef>
                <a:spcPct val="50000"/>
              </a:spcBef>
            </a:pPr>
            <a:endParaRPr>
              <a:latin typeface="Times New Roman" panose="02020603050405020304" pitchFamily="18" charset="0"/>
              <a:ea typeface="宋体" panose="02010600030101010101" pitchFamily="2" charset="-122"/>
            </a:endParaRPr>
          </a:p>
        </p:txBody>
      </p:sp>
      <p:sp>
        <p:nvSpPr>
          <p:cNvPr id="29699" name="标题 29698"/>
          <p:cNvSpPr>
            <a:spLocks noGrp="1"/>
          </p:cNvSpPr>
          <p:nvPr>
            <p:ph type="title"/>
          </p:nvPr>
        </p:nvSpPr>
        <p:spPr>
          <a:xfrm>
            <a:off x="949325" y="393700"/>
            <a:ext cx="6992938" cy="962025"/>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rPr>
              <a:t>编组</a:t>
            </a:r>
            <a:r>
              <a:rPr lang="en-US" altLang="zh-CN" b="1" i="0">
                <a:solidFill>
                  <a:schemeClr val="accent1"/>
                </a:solidFill>
                <a:effectLst>
                  <a:outerShdw blurRad="38100" dist="25400" dir="5400000" algn="ctr" rotWithShape="0">
                    <a:srgbClr val="6E747A">
                      <a:alpha val="43000"/>
                    </a:srgbClr>
                  </a:outerShdw>
                </a:effectLst>
              </a:rPr>
              <a:t>7</a:t>
            </a:r>
            <a:endParaRPr lang="en-US" altLang="zh-CN" b="1" i="0">
              <a:solidFill>
                <a:schemeClr val="accent1"/>
              </a:solidFill>
              <a:effectLst>
                <a:outerShdw blurRad="38100" dist="25400" dir="5400000" algn="ctr" rotWithShape="0">
                  <a:srgbClr val="6E747A">
                    <a:alpha val="43000"/>
                  </a:srgbClr>
                </a:outerShdw>
              </a:effectLst>
            </a:endParaRPr>
          </a:p>
        </p:txBody>
      </p:sp>
      <p:sp>
        <p:nvSpPr>
          <p:cNvPr id="29700" name="文本占位符 29699"/>
          <p:cNvSpPr>
            <a:spLocks noGrp="1"/>
          </p:cNvSpPr>
          <p:nvPr>
            <p:ph type="body" idx="1"/>
          </p:nvPr>
        </p:nvSpPr>
        <p:spPr>
          <a:xfrm>
            <a:off x="727710" y="1780540"/>
            <a:ext cx="7437120" cy="4382770"/>
          </a:xfrm>
        </p:spPr>
        <p:txBody>
          <a:bodyPr/>
          <a:p>
            <a:pPr algn="just">
              <a:lnSpc>
                <a:spcPct val="150000"/>
              </a:lnSpc>
              <a:spcBef>
                <a:spcPct val="0"/>
              </a:spcBef>
              <a:buNone/>
            </a:pPr>
            <a:r>
              <a:rPr lang="zh-CN" altLang="en-US"/>
              <a:t>编组</a:t>
            </a:r>
            <a:r>
              <a:rPr lang="en-US" altLang="zh-CN"/>
              <a:t>7</a:t>
            </a:r>
            <a:r>
              <a:rPr lang="zh-CN" altLang="en-US"/>
              <a:t>航空器识别标志</a:t>
            </a:r>
            <a:endParaRPr lang="zh-CN" altLang="en-US"/>
          </a:p>
          <a:p>
            <a:pPr algn="just">
              <a:lnSpc>
                <a:spcPct val="150000"/>
              </a:lnSpc>
              <a:spcBef>
                <a:spcPct val="0"/>
              </a:spcBef>
              <a:buNone/>
            </a:pPr>
            <a:r>
              <a:rPr lang="en-US" altLang="zh-CN">
                <a:latin typeface="宋体" panose="02010600030101010101" pitchFamily="2" charset="-122"/>
              </a:rPr>
              <a:t>a-</a:t>
            </a:r>
            <a:r>
              <a:rPr lang="zh-CN" altLang="en-US">
                <a:latin typeface="宋体" panose="02010600030101010101" pitchFamily="2" charset="-122"/>
              </a:rPr>
              <a:t>航空器识别标志</a:t>
            </a:r>
            <a:endParaRPr lang="zh-CN" altLang="en-US">
              <a:latin typeface="宋体" panose="02010600030101010101" pitchFamily="2" charset="-122"/>
            </a:endParaRPr>
          </a:p>
          <a:p>
            <a:pPr lvl="1" algn="just">
              <a:lnSpc>
                <a:spcPct val="150000"/>
              </a:lnSpc>
              <a:spcBef>
                <a:spcPct val="0"/>
              </a:spcBef>
              <a:buFont typeface="Wingdings" panose="05000000000000000000" pitchFamily="2" charset="2"/>
              <a:buChar char="Ø"/>
            </a:pPr>
            <a:r>
              <a:rPr lang="zh-CN" altLang="en-US">
                <a:latin typeface="宋体" panose="02010600030101010101" pitchFamily="2" charset="-122"/>
              </a:rPr>
              <a:t>填写不超过</a:t>
            </a:r>
            <a:r>
              <a:rPr lang="en-US" altLang="zh-CN">
                <a:latin typeface="宋体" panose="02010600030101010101" pitchFamily="2" charset="-122"/>
              </a:rPr>
              <a:t>7</a:t>
            </a:r>
            <a:r>
              <a:rPr lang="zh-CN" altLang="en-US">
                <a:latin typeface="宋体" panose="02010600030101010101" pitchFamily="2" charset="-122"/>
              </a:rPr>
              <a:t>个字符。当该航空器任务性质为补班飞行时，最后</a:t>
            </a:r>
            <a:r>
              <a:rPr lang="en-US" altLang="zh-CN">
                <a:latin typeface="宋体" panose="02010600030101010101" pitchFamily="2" charset="-122"/>
              </a:rPr>
              <a:t>1</a:t>
            </a:r>
            <a:r>
              <a:rPr lang="zh-CN" altLang="en-US">
                <a:latin typeface="宋体" panose="02010600030101010101" pitchFamily="2" charset="-122"/>
              </a:rPr>
              <a:t>个字符用英文</a:t>
            </a:r>
            <a:r>
              <a:rPr lang="en-US" altLang="zh-CN">
                <a:latin typeface="宋体" panose="02010600030101010101" pitchFamily="2" charset="-122"/>
              </a:rPr>
              <a:t>26</a:t>
            </a:r>
            <a:r>
              <a:rPr lang="zh-CN" altLang="en-US">
                <a:latin typeface="宋体" panose="02010600030101010101" pitchFamily="2" charset="-122"/>
              </a:rPr>
              <a:t>个字母中的</a:t>
            </a:r>
            <a:r>
              <a:rPr lang="en-US" altLang="zh-CN">
                <a:latin typeface="宋体" panose="02010600030101010101" pitchFamily="2" charset="-122"/>
              </a:rPr>
              <a:t>1</a:t>
            </a:r>
            <a:r>
              <a:rPr lang="zh-CN" altLang="en-US">
                <a:latin typeface="宋体" panose="02010600030101010101" pitchFamily="2" charset="-122"/>
              </a:rPr>
              <a:t>个表示。</a:t>
            </a:r>
            <a:endParaRPr lang="zh-CN" altLang="en-US">
              <a:latin typeface="宋体" panose="02010600030101010101" pitchFamily="2" charset="-122"/>
            </a:endParaRPr>
          </a:p>
          <a:p>
            <a:pPr>
              <a:lnSpc>
                <a:spcPct val="150000"/>
              </a:lnSpc>
              <a:spcBef>
                <a:spcPct val="0"/>
              </a:spcBef>
              <a:buNone/>
            </a:pPr>
            <a:r>
              <a:rPr lang="zh-CN" altLang="en-US"/>
              <a:t>       </a:t>
            </a:r>
            <a:endParaRPr lang="zh-CN" altLang="en-US"/>
          </a:p>
        </p:txBody>
      </p:sp>
      <p:pic>
        <p:nvPicPr>
          <p:cNvPr id="2" name="图片 1" descr="7"/>
          <p:cNvPicPr>
            <a:picLocks noChangeAspect="1"/>
          </p:cNvPicPr>
          <p:nvPr/>
        </p:nvPicPr>
        <p:blipFill>
          <a:blip r:embed="rId1"/>
          <a:stretch>
            <a:fillRect/>
          </a:stretch>
        </p:blipFill>
        <p:spPr>
          <a:xfrm>
            <a:off x="2107883" y="1209040"/>
            <a:ext cx="2378075" cy="571500"/>
          </a:xfrm>
          <a:prstGeom prst="rect">
            <a:avLst/>
          </a:prstGeom>
          <a:noFill/>
          <a:ln w="9525">
            <a:noFill/>
          </a:ln>
        </p:spPr>
      </p:pic>
      <p:sp>
        <p:nvSpPr>
          <p:cNvPr id="3" name="文本框 2"/>
          <p:cNvSpPr txBox="1"/>
          <p:nvPr/>
        </p:nvSpPr>
        <p:spPr>
          <a:xfrm>
            <a:off x="540703" y="1261110"/>
            <a:ext cx="2087562" cy="519113"/>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a:solidFill>
                  <a:srgbClr val="66FF33"/>
                </a:solidFill>
                <a:latin typeface="Times New Roman" panose="02020603050405020304" pitchFamily="18" charset="0"/>
                <a:ea typeface="宋体" panose="02010600030101010101" pitchFamily="2" charset="-122"/>
              </a:rPr>
              <a:t>格式</a:t>
            </a:r>
            <a:endParaRPr lang="zh-CN" altLang="en-US" sz="2800">
              <a:solidFill>
                <a:srgbClr val="66FF33"/>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占位符 30721"/>
          <p:cNvSpPr>
            <a:spLocks noGrp="1"/>
          </p:cNvSpPr>
          <p:nvPr>
            <p:ph type="body" idx="1"/>
          </p:nvPr>
        </p:nvSpPr>
        <p:spPr>
          <a:xfrm>
            <a:off x="202565" y="645160"/>
            <a:ext cx="8358188" cy="685800"/>
          </a:xfrm>
        </p:spPr>
        <p:txBody>
          <a:bodyPr/>
          <a:p>
            <a:pPr algn="just">
              <a:lnSpc>
                <a:spcPct val="120000"/>
              </a:lnSpc>
              <a:spcBef>
                <a:spcPct val="0"/>
              </a:spcBef>
              <a:buClr>
                <a:srgbClr val="006600"/>
              </a:buClr>
              <a:buBlip>
                <a:blip r:embed="rId1"/>
              </a:buBlip>
            </a:pPr>
            <a:r>
              <a:rPr lang="en-US" altLang="zh-CN" sz="3200">
                <a:latin typeface="宋体" panose="02010600030101010101" pitchFamily="2" charset="-122"/>
              </a:rPr>
              <a:t>b-</a:t>
            </a:r>
            <a:r>
              <a:rPr lang="zh-CN" altLang="en-US" sz="3200">
                <a:latin typeface="宋体" panose="02010600030101010101" pitchFamily="2" charset="-122"/>
              </a:rPr>
              <a:t>航空器注册标志</a:t>
            </a:r>
            <a:endParaRPr lang="zh-CN" altLang="en-US" sz="3200">
              <a:latin typeface="宋体" panose="02010600030101010101" pitchFamily="2" charset="-122"/>
            </a:endParaRPr>
          </a:p>
        </p:txBody>
      </p:sp>
      <p:sp>
        <p:nvSpPr>
          <p:cNvPr id="30723" name="文本框 30722"/>
          <p:cNvSpPr txBox="1"/>
          <p:nvPr/>
        </p:nvSpPr>
        <p:spPr>
          <a:xfrm>
            <a:off x="332105" y="1447165"/>
            <a:ext cx="8099425" cy="4225925"/>
          </a:xfrm>
          <a:prstGeom prst="rect">
            <a:avLst/>
          </a:prstGeom>
          <a:noFill/>
          <a:ln w="9525">
            <a:noFill/>
          </a:ln>
        </p:spPr>
        <p:txBody>
          <a:bodyPr wrap="square">
            <a:spAutoFit/>
          </a:bodyPr>
          <a:p>
            <a:pPr lvl="1" algn="just">
              <a:lnSpc>
                <a:spcPct val="120000"/>
              </a:lnSpc>
              <a:buFont typeface="Wingdings" panose="05000000000000000000" pitchFamily="2" charset="2"/>
              <a:buChar char="Ø"/>
            </a:pPr>
            <a:r>
              <a:rPr lang="en-US" altLang="zh-CN" sz="2800">
                <a:solidFill>
                  <a:schemeClr val="tx1"/>
                </a:solidFill>
                <a:latin typeface="宋体" panose="02010600030101010101" pitchFamily="2" charset="-122"/>
                <a:ea typeface="楷体_GB2312" pitchFamily="1" charset="-122"/>
              </a:rPr>
              <a:t>  </a:t>
            </a:r>
            <a:r>
              <a:rPr lang="zh-CN" altLang="en-US" sz="2800">
                <a:solidFill>
                  <a:schemeClr val="tx1"/>
                </a:solidFill>
                <a:latin typeface="宋体" panose="02010600030101010101" pitchFamily="2" charset="-122"/>
                <a:ea typeface="楷体_GB2312" pitchFamily="1" charset="-122"/>
              </a:rPr>
              <a:t>如</a:t>
            </a:r>
            <a:r>
              <a:rPr lang="en-US" altLang="zh-CN" sz="2800">
                <a:solidFill>
                  <a:schemeClr val="tx1"/>
                </a:solidFill>
                <a:latin typeface="宋体" panose="02010600030101010101" pitchFamily="2" charset="-122"/>
                <a:ea typeface="楷体_GB2312" pitchFamily="1" charset="-122"/>
              </a:rPr>
              <a:t>B2553</a:t>
            </a:r>
            <a:r>
              <a:rPr lang="zh-CN" altLang="en-US" sz="2800">
                <a:solidFill>
                  <a:schemeClr val="tx1"/>
                </a:solidFill>
                <a:latin typeface="宋体" panose="02010600030101010101" pitchFamily="2" charset="-122"/>
                <a:ea typeface="楷体_GB2312" pitchFamily="1" charset="-122"/>
              </a:rPr>
              <a:t>、</a:t>
            </a:r>
            <a:r>
              <a:rPr lang="en-US" altLang="zh-CN" sz="2800">
                <a:solidFill>
                  <a:schemeClr val="tx1"/>
                </a:solidFill>
                <a:latin typeface="宋体" panose="02010600030101010101" pitchFamily="2" charset="-122"/>
                <a:ea typeface="楷体_GB2312" pitchFamily="1" charset="-122"/>
              </a:rPr>
              <a:t>4XBCD</a:t>
            </a:r>
            <a:r>
              <a:rPr lang="zh-CN" altLang="en-US" sz="2800">
                <a:solidFill>
                  <a:schemeClr val="tx1"/>
                </a:solidFill>
                <a:latin typeface="宋体" panose="02010600030101010101" pitchFamily="2" charset="-122"/>
                <a:ea typeface="楷体_GB2312" pitchFamily="1" charset="-122"/>
              </a:rPr>
              <a:t>、</a:t>
            </a:r>
            <a:r>
              <a:rPr lang="en-US" altLang="zh-CN" sz="2800">
                <a:solidFill>
                  <a:schemeClr val="tx1"/>
                </a:solidFill>
                <a:latin typeface="宋体" panose="02010600030101010101" pitchFamily="2" charset="-122"/>
                <a:ea typeface="楷体_GB2312" pitchFamily="1" charset="-122"/>
              </a:rPr>
              <a:t>N2567GA</a:t>
            </a:r>
            <a:endParaRPr lang="en-US" altLang="zh-CN" sz="2800">
              <a:solidFill>
                <a:schemeClr val="tx1"/>
              </a:solidFill>
              <a:latin typeface="宋体" panose="02010600030101010101" pitchFamily="2" charset="-122"/>
              <a:ea typeface="楷体_GB2312" pitchFamily="1" charset="-122"/>
            </a:endParaRPr>
          </a:p>
          <a:p>
            <a:pPr lvl="1" algn="just">
              <a:lnSpc>
                <a:spcPct val="120000"/>
              </a:lnSpc>
              <a:buFont typeface="Wingdings" panose="05000000000000000000" pitchFamily="2" charset="2"/>
              <a:buChar char="Ø"/>
            </a:pPr>
            <a:r>
              <a:rPr lang="en-US" altLang="zh-CN" sz="2800">
                <a:solidFill>
                  <a:schemeClr val="tx1"/>
                </a:solidFill>
                <a:latin typeface="宋体" panose="02010600030101010101" pitchFamily="2" charset="-122"/>
                <a:ea typeface="楷体_GB2312" pitchFamily="1" charset="-122"/>
              </a:rPr>
              <a:t>  </a:t>
            </a:r>
            <a:r>
              <a:rPr lang="zh-CN" altLang="en-US" sz="2800">
                <a:solidFill>
                  <a:schemeClr val="tx1"/>
                </a:solidFill>
                <a:latin typeface="宋体" panose="02010600030101010101" pitchFamily="2" charset="-122"/>
                <a:ea typeface="楷体_GB2312" pitchFamily="1" charset="-122"/>
              </a:rPr>
              <a:t>当航空器用</a:t>
            </a:r>
            <a:r>
              <a:rPr lang="zh-CN" altLang="en-US" sz="2800">
                <a:solidFill>
                  <a:srgbClr val="FF0000"/>
                </a:solidFill>
                <a:latin typeface="宋体" panose="02010600030101010101" pitchFamily="2" charset="-122"/>
                <a:ea typeface="楷体_GB2312" pitchFamily="1" charset="-122"/>
              </a:rPr>
              <a:t>无线电话联络</a:t>
            </a:r>
            <a:r>
              <a:rPr lang="zh-CN" altLang="en-US" sz="2800">
                <a:solidFill>
                  <a:schemeClr val="tx1"/>
                </a:solidFill>
                <a:latin typeface="宋体" panose="02010600030101010101" pitchFamily="2" charset="-122"/>
                <a:ea typeface="楷体_GB2312" pitchFamily="1" charset="-122"/>
              </a:rPr>
              <a:t>时，将以此识别标志作为</a:t>
            </a:r>
            <a:r>
              <a:rPr lang="zh-CN" altLang="en-US" sz="2800">
                <a:solidFill>
                  <a:srgbClr val="FF0000"/>
                </a:solidFill>
                <a:latin typeface="宋体" panose="02010600030101010101" pitchFamily="2" charset="-122"/>
                <a:ea typeface="楷体_GB2312" pitchFamily="1" charset="-122"/>
              </a:rPr>
              <a:t>唯一</a:t>
            </a:r>
            <a:r>
              <a:rPr lang="zh-CN" altLang="en-US" sz="2800">
                <a:solidFill>
                  <a:schemeClr val="tx1"/>
                </a:solidFill>
                <a:latin typeface="宋体" panose="02010600030101010101" pitchFamily="2" charset="-122"/>
                <a:ea typeface="楷体_GB2312" pitchFamily="1" charset="-122"/>
              </a:rPr>
              <a:t>的呼号（如</a:t>
            </a:r>
            <a:r>
              <a:rPr lang="en-US" altLang="zh-CN" sz="2800">
                <a:solidFill>
                  <a:schemeClr val="tx1"/>
                </a:solidFill>
                <a:latin typeface="宋体" panose="02010600030101010101" pitchFamily="2" charset="-122"/>
                <a:ea typeface="楷体_GB2312" pitchFamily="1" charset="-122"/>
              </a:rPr>
              <a:t>OOTEK</a:t>
            </a:r>
            <a:r>
              <a:rPr lang="zh-CN" altLang="en-US" sz="2800">
                <a:solidFill>
                  <a:schemeClr val="tx1"/>
                </a:solidFill>
                <a:latin typeface="宋体" panose="02010600030101010101" pitchFamily="2" charset="-122"/>
                <a:ea typeface="楷体_GB2312" pitchFamily="1" charset="-122"/>
              </a:rPr>
              <a:t>），或在前面加上航空器经营部门的国际民航组织无线电话发电代号</a:t>
            </a:r>
            <a:r>
              <a:rPr lang="en-US" altLang="zh-CN" sz="2800">
                <a:solidFill>
                  <a:schemeClr val="tx1"/>
                </a:solidFill>
                <a:latin typeface="宋体" panose="02010600030101010101" pitchFamily="2" charset="-122"/>
                <a:ea typeface="楷体_GB2312" pitchFamily="1" charset="-122"/>
              </a:rPr>
              <a:t>, </a:t>
            </a:r>
            <a:r>
              <a:rPr lang="zh-CN" altLang="en-US" sz="2800">
                <a:solidFill>
                  <a:schemeClr val="tx1"/>
                </a:solidFill>
                <a:latin typeface="宋体" panose="02010600030101010101" pitchFamily="2" charset="-122"/>
                <a:ea typeface="楷体_GB2312" pitchFamily="1" charset="-122"/>
              </a:rPr>
              <a:t>如：</a:t>
            </a:r>
            <a:r>
              <a:rPr lang="en-US" altLang="zh-CN" sz="2800">
                <a:solidFill>
                  <a:schemeClr val="tx1"/>
                </a:solidFill>
                <a:latin typeface="宋体" panose="02010600030101010101" pitchFamily="2" charset="-122"/>
                <a:ea typeface="楷体_GB2312" pitchFamily="1" charset="-122"/>
              </a:rPr>
              <a:t>SABENA</a:t>
            </a:r>
            <a:r>
              <a:rPr lang="zh-CN" altLang="en-US" sz="2800">
                <a:solidFill>
                  <a:schemeClr val="tx1"/>
                </a:solidFill>
                <a:latin typeface="宋体" panose="02010600030101010101" pitchFamily="2" charset="-122"/>
                <a:ea typeface="楷体_GB2312" pitchFamily="1" charset="-122"/>
              </a:rPr>
              <a:t>、</a:t>
            </a:r>
            <a:r>
              <a:rPr lang="en-US" altLang="zh-CN" sz="2800">
                <a:solidFill>
                  <a:schemeClr val="tx1"/>
                </a:solidFill>
                <a:latin typeface="宋体" panose="02010600030101010101" pitchFamily="2" charset="-122"/>
                <a:ea typeface="楷体_GB2312" pitchFamily="1" charset="-122"/>
              </a:rPr>
              <a:t>AIRFORCE1</a:t>
            </a:r>
            <a:r>
              <a:rPr lang="zh-CN" altLang="en-US" sz="2800">
                <a:solidFill>
                  <a:schemeClr val="tx1"/>
                </a:solidFill>
                <a:latin typeface="宋体" panose="02010600030101010101" pitchFamily="2" charset="-122"/>
                <a:ea typeface="楷体_GB2312" pitchFamily="1" charset="-122"/>
              </a:rPr>
              <a:t>；</a:t>
            </a:r>
            <a:endParaRPr lang="zh-CN" altLang="en-US" sz="2800">
              <a:solidFill>
                <a:schemeClr val="tx1"/>
              </a:solidFill>
              <a:latin typeface="Times New Roman" panose="02020603050405020304" pitchFamily="18" charset="0"/>
              <a:ea typeface="楷体_GB2312" pitchFamily="1" charset="-122"/>
            </a:endParaRPr>
          </a:p>
          <a:p>
            <a:pPr lvl="1" algn="just">
              <a:lnSpc>
                <a:spcPct val="120000"/>
              </a:lnSpc>
              <a:buFont typeface="Wingdings" panose="05000000000000000000" pitchFamily="2" charset="2"/>
              <a:buChar char="Ø"/>
            </a:pPr>
            <a:r>
              <a:rPr lang="zh-CN" altLang="en-US" sz="2800">
                <a:solidFill>
                  <a:schemeClr val="tx1"/>
                </a:solidFill>
                <a:latin typeface="宋体" panose="02010600030101010101" pitchFamily="2" charset="-122"/>
                <a:ea typeface="楷体_GB2312" pitchFamily="1" charset="-122"/>
              </a:rPr>
              <a:t>  国际民用航空组织分配给航空器运营人的三字代号后随航空器运行的编号构成航空器此次飞行任务的识别标志。如：</a:t>
            </a:r>
            <a:r>
              <a:rPr lang="en-US" altLang="zh-CN" sz="2800">
                <a:solidFill>
                  <a:schemeClr val="tx1"/>
                </a:solidFill>
                <a:latin typeface="宋体" panose="02010600030101010101" pitchFamily="2" charset="-122"/>
                <a:ea typeface="楷体_GB2312" pitchFamily="1" charset="-122"/>
              </a:rPr>
              <a:t>CCA1501</a:t>
            </a:r>
            <a:endParaRPr lang="en-US" altLang="zh-CN" sz="2800">
              <a:solidFill>
                <a:schemeClr val="tx1"/>
              </a:solidFill>
              <a:latin typeface="宋体" panose="02010600030101010101" pitchFamily="2" charset="-122"/>
              <a:ea typeface="楷体_GB2312" pitchFamily="1"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32769"/>
          <p:cNvSpPr/>
          <p:nvPr/>
        </p:nvSpPr>
        <p:spPr>
          <a:xfrm>
            <a:off x="0" y="0"/>
            <a:ext cx="9144000" cy="457200"/>
          </a:xfrm>
          <a:prstGeom prst="rect">
            <a:avLst/>
          </a:prstGeom>
          <a:noFill/>
          <a:ln w="9525">
            <a:noFill/>
          </a:ln>
        </p:spPr>
        <p:txBody>
          <a:bodyPr>
            <a:spAutoFit/>
          </a:bodyPr>
          <a:p>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32771" name="标题 32770"/>
          <p:cNvSpPr>
            <a:spLocks noGrp="1"/>
          </p:cNvSpPr>
          <p:nvPr>
            <p:ph type="title"/>
          </p:nvPr>
        </p:nvSpPr>
        <p:spPr>
          <a:xfrm>
            <a:off x="253365" y="316865"/>
            <a:ext cx="8637588"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rPr>
              <a:t>编组</a:t>
            </a:r>
            <a:r>
              <a:rPr lang="en-US" altLang="zh-CN" b="1" i="0">
                <a:solidFill>
                  <a:schemeClr val="accent1"/>
                </a:solidFill>
                <a:effectLst>
                  <a:outerShdw blurRad="38100" dist="25400" dir="5400000" algn="ctr" rotWithShape="0">
                    <a:srgbClr val="6E747A">
                      <a:alpha val="43000"/>
                    </a:srgbClr>
                  </a:outerShdw>
                </a:effectLst>
              </a:rPr>
              <a:t>8 </a:t>
            </a:r>
            <a:endParaRPr lang="en-US" altLang="zh-CN" b="1" i="0">
              <a:solidFill>
                <a:schemeClr val="accent1"/>
              </a:solidFill>
              <a:effectLst>
                <a:outerShdw blurRad="38100" dist="25400" dir="5400000" algn="ctr" rotWithShape="0">
                  <a:srgbClr val="6E747A">
                    <a:alpha val="43000"/>
                  </a:srgbClr>
                </a:outerShdw>
              </a:effectLst>
            </a:endParaRPr>
          </a:p>
        </p:txBody>
      </p:sp>
      <p:sp>
        <p:nvSpPr>
          <p:cNvPr id="32772" name="文本占位符 32771"/>
          <p:cNvSpPr>
            <a:spLocks noGrp="1"/>
          </p:cNvSpPr>
          <p:nvPr>
            <p:ph type="body" idx="1"/>
          </p:nvPr>
        </p:nvSpPr>
        <p:spPr>
          <a:xfrm>
            <a:off x="467360" y="1762125"/>
            <a:ext cx="8208963" cy="4114800"/>
          </a:xfrm>
        </p:spPr>
        <p:txBody>
          <a:bodyPr vert="horz"/>
          <a:p>
            <a:pPr marL="533400" indent="-533400">
              <a:lnSpc>
                <a:spcPct val="120000"/>
              </a:lnSpc>
              <a:spcBef>
                <a:spcPct val="0"/>
              </a:spcBef>
              <a:buNone/>
            </a:pPr>
            <a:r>
              <a:rPr lang="zh-CN" altLang="en-US"/>
              <a:t>编组</a:t>
            </a:r>
            <a:r>
              <a:rPr lang="en-US" altLang="zh-CN"/>
              <a:t>8</a:t>
            </a:r>
            <a:r>
              <a:rPr lang="zh-CN" altLang="en-US"/>
              <a:t>飞行规则及种类</a:t>
            </a:r>
            <a:endParaRPr lang="zh-CN" altLang="en-US"/>
          </a:p>
          <a:p>
            <a:pPr marL="533400" indent="-533400">
              <a:lnSpc>
                <a:spcPct val="120000"/>
              </a:lnSpc>
              <a:spcBef>
                <a:spcPct val="0"/>
              </a:spcBef>
              <a:buClr>
                <a:srgbClr val="006600"/>
              </a:buClr>
              <a:buFont typeface="Wingdings" panose="05000000000000000000" pitchFamily="2" charset="2"/>
              <a:buBlip>
                <a:blip r:embed="rId1"/>
              </a:buBlip>
            </a:pPr>
            <a:r>
              <a:rPr lang="en-US" altLang="zh-CN"/>
              <a:t>a-</a:t>
            </a:r>
            <a:r>
              <a:rPr lang="zh-CN" altLang="en-US"/>
              <a:t>飞行规则</a:t>
            </a:r>
            <a:endParaRPr lang="zh-CN" altLang="en-US"/>
          </a:p>
          <a:p>
            <a:pPr marL="533400" indent="-533400">
              <a:lnSpc>
                <a:spcPct val="120000"/>
              </a:lnSpc>
              <a:spcBef>
                <a:spcPct val="0"/>
              </a:spcBef>
              <a:buNone/>
            </a:pPr>
            <a:r>
              <a:rPr lang="zh-CN" altLang="en-US"/>
              <a:t>       一个字母表示如下：</a:t>
            </a:r>
            <a:endParaRPr lang="zh-CN" altLang="en-US"/>
          </a:p>
          <a:p>
            <a:pPr marL="990600" lvl="1" indent="-533400">
              <a:lnSpc>
                <a:spcPct val="120000"/>
              </a:lnSpc>
              <a:spcBef>
                <a:spcPct val="0"/>
              </a:spcBef>
              <a:buFont typeface="Wingdings" panose="05000000000000000000" pitchFamily="2" charset="2"/>
              <a:buChar char="Ø"/>
            </a:pPr>
            <a:r>
              <a:rPr lang="en-US" altLang="zh-CN"/>
              <a:t>I   </a:t>
            </a:r>
            <a:r>
              <a:rPr lang="zh-CN" altLang="en-US"/>
              <a:t>表示仪表飞行规则</a:t>
            </a:r>
            <a:endParaRPr lang="zh-CN" altLang="en-US"/>
          </a:p>
          <a:p>
            <a:pPr marL="990600" lvl="1" indent="-533400">
              <a:lnSpc>
                <a:spcPct val="120000"/>
              </a:lnSpc>
              <a:spcBef>
                <a:spcPct val="0"/>
              </a:spcBef>
              <a:buFont typeface="Wingdings" panose="05000000000000000000" pitchFamily="2" charset="2"/>
              <a:buChar char="Ø"/>
            </a:pPr>
            <a:r>
              <a:rPr lang="en-US" altLang="zh-CN"/>
              <a:t>V   </a:t>
            </a:r>
            <a:r>
              <a:rPr lang="zh-CN" altLang="en-US"/>
              <a:t>表示目视飞行规则</a:t>
            </a:r>
            <a:endParaRPr lang="zh-CN" altLang="en-US"/>
          </a:p>
          <a:p>
            <a:pPr marL="990600" lvl="1" indent="-533400">
              <a:lnSpc>
                <a:spcPct val="120000"/>
              </a:lnSpc>
              <a:spcBef>
                <a:spcPct val="0"/>
              </a:spcBef>
              <a:buFont typeface="Wingdings" panose="05000000000000000000" pitchFamily="2" charset="2"/>
              <a:buChar char="Ø"/>
            </a:pPr>
            <a:r>
              <a:rPr lang="en-US" altLang="zh-CN"/>
              <a:t>Y   </a:t>
            </a:r>
            <a:r>
              <a:rPr lang="zh-CN" altLang="en-US"/>
              <a:t>表示先仪表飞行规则</a:t>
            </a:r>
            <a:endParaRPr lang="zh-CN" altLang="en-US"/>
          </a:p>
          <a:p>
            <a:pPr marL="990600" lvl="1" indent="-533400">
              <a:lnSpc>
                <a:spcPct val="120000"/>
              </a:lnSpc>
              <a:spcBef>
                <a:spcPct val="0"/>
              </a:spcBef>
              <a:buFont typeface="Wingdings" panose="05000000000000000000" pitchFamily="2" charset="2"/>
              <a:buChar char="Ø"/>
            </a:pPr>
            <a:r>
              <a:rPr lang="en-US" altLang="zh-CN"/>
              <a:t>Z   </a:t>
            </a:r>
            <a:r>
              <a:rPr lang="zh-CN" altLang="en-US"/>
              <a:t>表示先目视飞行规则</a:t>
            </a:r>
            <a:endParaRPr lang="zh-CN" altLang="en-US"/>
          </a:p>
          <a:p>
            <a:pPr marL="990600" lvl="1" indent="-533400">
              <a:lnSpc>
                <a:spcPct val="120000"/>
              </a:lnSpc>
              <a:spcBef>
                <a:spcPct val="0"/>
              </a:spcBef>
              <a:buFont typeface="Wingdings" panose="05000000000000000000" pitchFamily="2" charset="2"/>
              <a:buChar char="Ø"/>
            </a:pPr>
            <a:r>
              <a:rPr lang="zh-CN" altLang="en-US"/>
              <a:t>注：用字母</a:t>
            </a:r>
            <a:r>
              <a:rPr lang="en-US" altLang="zh-CN"/>
              <a:t>Y</a:t>
            </a:r>
            <a:r>
              <a:rPr lang="zh-CN" altLang="en-US"/>
              <a:t>或</a:t>
            </a:r>
            <a:r>
              <a:rPr lang="en-US" altLang="zh-CN"/>
              <a:t>Z</a:t>
            </a:r>
            <a:r>
              <a:rPr lang="zh-CN" altLang="en-US"/>
              <a:t>时，改变飞行规则的航路点应按编组</a:t>
            </a:r>
            <a:r>
              <a:rPr lang="en-US" altLang="zh-CN"/>
              <a:t>15</a:t>
            </a:r>
            <a:r>
              <a:rPr lang="zh-CN" altLang="en-US"/>
              <a:t>的要求填写。 </a:t>
            </a:r>
            <a:endParaRPr lang="zh-CN" altLang="en-US"/>
          </a:p>
        </p:txBody>
      </p:sp>
      <p:pic>
        <p:nvPicPr>
          <p:cNvPr id="32773" name="图片 32772" descr="8"/>
          <p:cNvPicPr>
            <a:picLocks noChangeAspect="1"/>
          </p:cNvPicPr>
          <p:nvPr/>
        </p:nvPicPr>
        <p:blipFill>
          <a:blip r:embed="rId2"/>
          <a:stretch>
            <a:fillRect/>
          </a:stretch>
        </p:blipFill>
        <p:spPr>
          <a:xfrm>
            <a:off x="2212658" y="1117600"/>
            <a:ext cx="1189037" cy="571500"/>
          </a:xfrm>
          <a:prstGeom prst="rect">
            <a:avLst/>
          </a:prstGeom>
          <a:noFill/>
          <a:ln w="9525">
            <a:noFill/>
          </a:ln>
        </p:spPr>
      </p:pic>
      <p:sp>
        <p:nvSpPr>
          <p:cNvPr id="32774" name="文本框 32773"/>
          <p:cNvSpPr txBox="1"/>
          <p:nvPr/>
        </p:nvSpPr>
        <p:spPr>
          <a:xfrm>
            <a:off x="533400" y="1117600"/>
            <a:ext cx="2087563" cy="519113"/>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a:latin typeface="Times New Roman" panose="02020603050405020304" pitchFamily="18" charset="0"/>
                <a:ea typeface="宋体" panose="02010600030101010101" pitchFamily="2" charset="-122"/>
              </a:rPr>
              <a:t>格式</a:t>
            </a:r>
            <a:endParaRPr lang="zh-CN" altLang="en-US" sz="2800">
              <a:latin typeface="Times New Roman" panose="02020603050405020304" pitchFamily="18" charset="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文本占位符 33794"/>
          <p:cNvSpPr>
            <a:spLocks noGrp="1"/>
          </p:cNvSpPr>
          <p:nvPr>
            <p:ph type="body" idx="1"/>
          </p:nvPr>
        </p:nvSpPr>
        <p:spPr>
          <a:xfrm>
            <a:off x="1272540" y="855345"/>
            <a:ext cx="7026910" cy="4114800"/>
          </a:xfrm>
        </p:spPr>
        <p:txBody>
          <a:bodyPr/>
          <a:p>
            <a:pPr>
              <a:lnSpc>
                <a:spcPct val="90000"/>
              </a:lnSpc>
              <a:spcBef>
                <a:spcPct val="50000"/>
              </a:spcBef>
              <a:buClr>
                <a:srgbClr val="006600"/>
              </a:buClr>
              <a:buFont typeface="Wingdings" panose="05000000000000000000" pitchFamily="2" charset="2"/>
              <a:buBlip>
                <a:blip r:embed="rId1"/>
              </a:buBlip>
            </a:pPr>
            <a:r>
              <a:rPr lang="en-US" altLang="zh-CN"/>
              <a:t>b-</a:t>
            </a:r>
            <a:r>
              <a:rPr lang="zh-CN" altLang="en-US"/>
              <a:t>种类</a:t>
            </a:r>
            <a:endParaRPr lang="zh-CN" altLang="en-US"/>
          </a:p>
          <a:p>
            <a:pPr>
              <a:lnSpc>
                <a:spcPct val="90000"/>
              </a:lnSpc>
              <a:spcBef>
                <a:spcPct val="50000"/>
              </a:spcBef>
              <a:buNone/>
            </a:pPr>
            <a:r>
              <a:rPr lang="zh-CN" altLang="en-US"/>
              <a:t>       一个字母表示如下：</a:t>
            </a:r>
            <a:endParaRPr lang="zh-CN" altLang="en-US"/>
          </a:p>
          <a:p>
            <a:pPr lvl="1">
              <a:lnSpc>
                <a:spcPct val="90000"/>
              </a:lnSpc>
              <a:spcBef>
                <a:spcPct val="50000"/>
              </a:spcBef>
              <a:buFont typeface="Wingdings" panose="05000000000000000000" pitchFamily="2" charset="2"/>
              <a:buChar char="Ø"/>
            </a:pPr>
            <a:r>
              <a:rPr lang="en-US" altLang="zh-CN"/>
              <a:t>S  </a:t>
            </a:r>
            <a:r>
              <a:rPr lang="zh-CN" altLang="en-US"/>
              <a:t>表示定期的航空运输飞行</a:t>
            </a:r>
            <a:endParaRPr lang="zh-CN" altLang="en-US"/>
          </a:p>
          <a:p>
            <a:pPr lvl="1">
              <a:lnSpc>
                <a:spcPct val="90000"/>
              </a:lnSpc>
              <a:spcBef>
                <a:spcPct val="50000"/>
              </a:spcBef>
              <a:buFont typeface="Wingdings" panose="05000000000000000000" pitchFamily="2" charset="2"/>
              <a:buChar char="Ø"/>
            </a:pPr>
            <a:r>
              <a:rPr lang="en-US" altLang="zh-CN"/>
              <a:t>N  </a:t>
            </a:r>
            <a:r>
              <a:rPr lang="zh-CN" altLang="en-US"/>
              <a:t>表示非定期的航空运输飞行</a:t>
            </a:r>
            <a:endParaRPr lang="zh-CN" altLang="en-US"/>
          </a:p>
          <a:p>
            <a:pPr lvl="1">
              <a:lnSpc>
                <a:spcPct val="90000"/>
              </a:lnSpc>
              <a:spcBef>
                <a:spcPct val="50000"/>
              </a:spcBef>
              <a:buFont typeface="Wingdings" panose="05000000000000000000" pitchFamily="2" charset="2"/>
              <a:buNone/>
            </a:pPr>
            <a:r>
              <a:rPr lang="zh-CN" altLang="en-US"/>
              <a:t>     包括：旅客包机飞行、货包机飞行</a:t>
            </a:r>
            <a:endParaRPr lang="zh-CN" altLang="en-US"/>
          </a:p>
          <a:p>
            <a:pPr lvl="1">
              <a:lnSpc>
                <a:spcPct val="90000"/>
              </a:lnSpc>
              <a:spcBef>
                <a:spcPct val="50000"/>
              </a:spcBef>
              <a:buFont typeface="Wingdings" panose="05000000000000000000" pitchFamily="2" charset="2"/>
              <a:buChar char="Ø"/>
            </a:pPr>
            <a:r>
              <a:rPr lang="en-US" altLang="zh-CN"/>
              <a:t>E  </a:t>
            </a:r>
            <a:r>
              <a:rPr lang="zh-CN" altLang="en-US"/>
              <a:t>表示急救飞行</a:t>
            </a:r>
            <a:endParaRPr lang="zh-CN" altLang="en-US"/>
          </a:p>
          <a:p>
            <a:pPr lvl="1">
              <a:lnSpc>
                <a:spcPct val="90000"/>
              </a:lnSpc>
              <a:spcBef>
                <a:spcPct val="50000"/>
              </a:spcBef>
              <a:buFont typeface="Wingdings" panose="05000000000000000000" pitchFamily="2" charset="2"/>
              <a:buChar char="Ø"/>
            </a:pPr>
            <a:r>
              <a:rPr lang="en-US" altLang="zh-CN"/>
              <a:t>B  </a:t>
            </a:r>
            <a:r>
              <a:rPr lang="zh-CN" altLang="en-US"/>
              <a:t>表示专机飞行 </a:t>
            </a:r>
            <a:endParaRPr lang="zh-CN" altLang="en-US"/>
          </a:p>
          <a:p>
            <a:pPr lvl="1">
              <a:lnSpc>
                <a:spcPct val="90000"/>
              </a:lnSpc>
              <a:spcBef>
                <a:spcPct val="50000"/>
              </a:spcBef>
              <a:buFont typeface="Wingdings" panose="05000000000000000000" pitchFamily="2" charset="2"/>
              <a:buChar char="Ø"/>
            </a:pPr>
            <a:r>
              <a:rPr lang="en-US" altLang="zh-CN"/>
              <a:t>J  </a:t>
            </a:r>
            <a:r>
              <a:rPr lang="zh-CN" altLang="en-US"/>
              <a:t>表示加班飞行</a:t>
            </a:r>
            <a:endParaRPr lang="zh-CN"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文本占位符 34818"/>
          <p:cNvSpPr>
            <a:spLocks noGrp="1"/>
          </p:cNvSpPr>
          <p:nvPr>
            <p:ph type="body" idx="1"/>
          </p:nvPr>
        </p:nvSpPr>
        <p:spPr>
          <a:xfrm>
            <a:off x="764540" y="824230"/>
            <a:ext cx="7772400" cy="5334000"/>
          </a:xfrm>
        </p:spPr>
        <p:txBody>
          <a:bodyPr/>
          <a:p>
            <a:pPr>
              <a:lnSpc>
                <a:spcPct val="90000"/>
              </a:lnSpc>
              <a:spcBef>
                <a:spcPct val="50000"/>
              </a:spcBef>
              <a:buFont typeface="Wingdings" panose="05000000000000000000" pitchFamily="2" charset="2"/>
              <a:buChar char="Ø"/>
            </a:pPr>
            <a:r>
              <a:rPr lang="en-US" altLang="zh-CN" sz="2800"/>
              <a:t>M  </a:t>
            </a:r>
            <a:r>
              <a:rPr lang="zh-CN" altLang="en-US" sz="2800"/>
              <a:t>表示军用运输飞行</a:t>
            </a:r>
            <a:endParaRPr lang="zh-CN" altLang="en-US" sz="2800"/>
          </a:p>
          <a:p>
            <a:pPr>
              <a:lnSpc>
                <a:spcPct val="90000"/>
              </a:lnSpc>
              <a:spcBef>
                <a:spcPct val="50000"/>
              </a:spcBef>
              <a:buFont typeface="Wingdings" panose="05000000000000000000" pitchFamily="2" charset="2"/>
              <a:buChar char="Ø"/>
            </a:pPr>
            <a:r>
              <a:rPr lang="en-US" altLang="zh-CN" sz="2800"/>
              <a:t>G  </a:t>
            </a:r>
            <a:r>
              <a:rPr lang="zh-CN" altLang="en-US" sz="2800"/>
              <a:t>表示通用航空飞行</a:t>
            </a:r>
            <a:endParaRPr lang="zh-CN" altLang="en-US" sz="2800"/>
          </a:p>
          <a:p>
            <a:pPr algn="just">
              <a:lnSpc>
                <a:spcPct val="90000"/>
              </a:lnSpc>
              <a:spcBef>
                <a:spcPct val="50000"/>
              </a:spcBef>
              <a:buFont typeface="Wingdings" panose="05000000000000000000" pitchFamily="2" charset="2"/>
              <a:buNone/>
            </a:pPr>
            <a:r>
              <a:rPr lang="zh-CN" altLang="en-US" sz="2800"/>
              <a:t>     包括：播种飞行、公务飞行、人工降雨飞行、护林飞行、农化飞行、物理探矿飞行等</a:t>
            </a:r>
            <a:endParaRPr lang="zh-CN" altLang="en-US" sz="2800"/>
          </a:p>
          <a:p>
            <a:pPr>
              <a:lnSpc>
                <a:spcPct val="90000"/>
              </a:lnSpc>
              <a:spcBef>
                <a:spcPct val="50000"/>
              </a:spcBef>
              <a:buFont typeface="Wingdings" panose="05000000000000000000" pitchFamily="2" charset="2"/>
              <a:buChar char="Ø"/>
            </a:pPr>
            <a:r>
              <a:rPr lang="en-US" altLang="zh-CN" sz="2800"/>
              <a:t>Q  </a:t>
            </a:r>
            <a:r>
              <a:rPr lang="zh-CN" altLang="en-US" sz="2800"/>
              <a:t>表示补班飞行</a:t>
            </a:r>
            <a:endParaRPr lang="zh-CN" altLang="en-US" sz="2800"/>
          </a:p>
          <a:p>
            <a:pPr>
              <a:lnSpc>
                <a:spcPct val="90000"/>
              </a:lnSpc>
              <a:spcBef>
                <a:spcPct val="50000"/>
              </a:spcBef>
              <a:buFont typeface="Wingdings" panose="05000000000000000000" pitchFamily="2" charset="2"/>
              <a:buChar char="Ø"/>
            </a:pPr>
            <a:r>
              <a:rPr lang="en-US" altLang="zh-CN" sz="2800"/>
              <a:t>X  </a:t>
            </a:r>
            <a:r>
              <a:rPr lang="zh-CN" altLang="en-US" sz="2800"/>
              <a:t>表示其他飞行</a:t>
            </a:r>
            <a:endParaRPr lang="zh-CN" altLang="en-US" sz="2800"/>
          </a:p>
          <a:p>
            <a:pPr algn="just">
              <a:lnSpc>
                <a:spcPct val="90000"/>
              </a:lnSpc>
              <a:spcBef>
                <a:spcPct val="0"/>
              </a:spcBef>
              <a:buFont typeface="Wingdings" panose="05000000000000000000" pitchFamily="2" charset="2"/>
              <a:buNone/>
            </a:pPr>
            <a:r>
              <a:rPr lang="zh-CN" altLang="en-US" sz="2800"/>
              <a:t>     包括：熟练飞行、校验飞行、训练飞行、调机飞行、试飞飞行等</a:t>
            </a:r>
            <a:endParaRPr lang="zh-CN" altLang="en-US" sz="2800"/>
          </a:p>
          <a:p>
            <a:pPr>
              <a:lnSpc>
                <a:spcPct val="90000"/>
              </a:lnSpc>
              <a:spcBef>
                <a:spcPct val="50000"/>
              </a:spcBef>
              <a:buFont typeface="Wingdings" panose="05000000000000000000" pitchFamily="2" charset="2"/>
              <a:buChar char="Ø"/>
            </a:pPr>
            <a:r>
              <a:rPr lang="zh-CN" altLang="en-US" sz="2800"/>
              <a:t> 举例：</a:t>
            </a:r>
            <a:r>
              <a:rPr lang="en-US" altLang="zh-CN" sz="2800"/>
              <a:t>1</a:t>
            </a:r>
            <a:r>
              <a:rPr lang="zh-CN" altLang="en-US" sz="2800"/>
              <a:t>、</a:t>
            </a:r>
            <a:r>
              <a:rPr lang="en-US" altLang="zh-CN" sz="2800"/>
              <a:t>VG</a:t>
            </a:r>
            <a:endParaRPr lang="en-US" altLang="zh-CN" sz="2800"/>
          </a:p>
          <a:p>
            <a:pPr>
              <a:lnSpc>
                <a:spcPct val="90000"/>
              </a:lnSpc>
              <a:spcBef>
                <a:spcPct val="50000"/>
              </a:spcBef>
              <a:buFont typeface="Wingdings" panose="05000000000000000000" pitchFamily="2" charset="2"/>
              <a:buNone/>
            </a:pPr>
            <a:r>
              <a:rPr lang="en-US" altLang="zh-CN" sz="2800"/>
              <a:t>         2</a:t>
            </a:r>
            <a:r>
              <a:rPr lang="zh-CN" altLang="en-US" sz="2800"/>
              <a:t>、</a:t>
            </a:r>
            <a:r>
              <a:rPr lang="en-US" altLang="zh-CN" sz="2800"/>
              <a:t>IS</a:t>
            </a:r>
            <a:endParaRPr lang="en-US" altLang="zh-CN" sz="28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35841"/>
          <p:cNvSpPr/>
          <p:nvPr/>
        </p:nvSpPr>
        <p:spPr>
          <a:xfrm>
            <a:off x="0" y="0"/>
            <a:ext cx="9144000" cy="457200"/>
          </a:xfrm>
          <a:prstGeom prst="rect">
            <a:avLst/>
          </a:prstGeom>
          <a:noFill/>
          <a:ln w="9525">
            <a:noFill/>
          </a:ln>
        </p:spPr>
        <p:txBody>
          <a:bodyPr>
            <a:spAutoFit/>
          </a:bodyPr>
          <a:p>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35843" name="标题 35842"/>
          <p:cNvSpPr>
            <a:spLocks noGrp="1"/>
          </p:cNvSpPr>
          <p:nvPr>
            <p:ph type="title"/>
          </p:nvPr>
        </p:nvSpPr>
        <p:spPr>
          <a:xfrm>
            <a:off x="304800" y="381000"/>
            <a:ext cx="8637588"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rPr>
              <a:t>编组</a:t>
            </a:r>
            <a:r>
              <a:rPr lang="en-US" altLang="zh-CN" b="1" i="0">
                <a:solidFill>
                  <a:schemeClr val="accent1"/>
                </a:solidFill>
                <a:effectLst>
                  <a:outerShdw blurRad="38100" dist="25400" dir="5400000" algn="ctr" rotWithShape="0">
                    <a:srgbClr val="6E747A">
                      <a:alpha val="43000"/>
                    </a:srgbClr>
                  </a:outerShdw>
                </a:effectLst>
              </a:rPr>
              <a:t>9</a:t>
            </a:r>
            <a:endParaRPr lang="en-US" altLang="zh-CN" b="1" i="0">
              <a:solidFill>
                <a:schemeClr val="accent1"/>
              </a:solidFill>
              <a:effectLst>
                <a:outerShdw blurRad="38100" dist="25400" dir="5400000" algn="ctr" rotWithShape="0">
                  <a:srgbClr val="6E747A">
                    <a:alpha val="43000"/>
                  </a:srgbClr>
                </a:outerShdw>
              </a:effectLst>
            </a:endParaRPr>
          </a:p>
        </p:txBody>
      </p:sp>
      <p:sp>
        <p:nvSpPr>
          <p:cNvPr id="35844" name="文本占位符 35843"/>
          <p:cNvSpPr>
            <a:spLocks noGrp="1"/>
          </p:cNvSpPr>
          <p:nvPr>
            <p:ph type="body" idx="1"/>
          </p:nvPr>
        </p:nvSpPr>
        <p:spPr>
          <a:xfrm>
            <a:off x="836930" y="2361565"/>
            <a:ext cx="7588250" cy="2379980"/>
          </a:xfrm>
        </p:spPr>
        <p:txBody>
          <a:bodyPr/>
          <a:p>
            <a:pPr>
              <a:lnSpc>
                <a:spcPct val="150000"/>
              </a:lnSpc>
              <a:spcBef>
                <a:spcPct val="0"/>
              </a:spcBef>
              <a:buNone/>
            </a:pPr>
            <a:r>
              <a:rPr lang="zh-CN" altLang="en-US"/>
              <a:t>编组</a:t>
            </a:r>
            <a:r>
              <a:rPr lang="en-US" altLang="zh-CN"/>
              <a:t>9</a:t>
            </a:r>
            <a:r>
              <a:rPr lang="zh-CN" altLang="en-US"/>
              <a:t>航空器数目、机型和尾流等级</a:t>
            </a:r>
            <a:endParaRPr lang="zh-CN" altLang="en-US"/>
          </a:p>
          <a:p>
            <a:pPr>
              <a:lnSpc>
                <a:spcPct val="150000"/>
              </a:lnSpc>
              <a:spcBef>
                <a:spcPct val="0"/>
              </a:spcBef>
              <a:buClr>
                <a:srgbClr val="006600"/>
              </a:buClr>
              <a:buFont typeface="Wingdings" panose="05000000000000000000" pitchFamily="2" charset="2"/>
              <a:buBlip>
                <a:blip r:embed="rId1"/>
              </a:buBlip>
            </a:pPr>
            <a:r>
              <a:rPr lang="en-US" altLang="zh-CN"/>
              <a:t>a-</a:t>
            </a:r>
            <a:r>
              <a:rPr lang="zh-CN" altLang="en-US"/>
              <a:t>航空器架数（如多于一架）</a:t>
            </a:r>
            <a:endParaRPr lang="zh-CN" altLang="en-US"/>
          </a:p>
          <a:p>
            <a:pPr lvl="1">
              <a:lnSpc>
                <a:spcPct val="150000"/>
              </a:lnSpc>
              <a:spcBef>
                <a:spcPct val="0"/>
              </a:spcBef>
              <a:buFont typeface="Wingdings" panose="05000000000000000000" pitchFamily="2" charset="2"/>
              <a:buChar char="Ø"/>
            </a:pPr>
            <a:r>
              <a:rPr lang="zh-CN" altLang="en-US"/>
              <a:t>此单项仅用于编队飞行中，用</a:t>
            </a:r>
            <a:r>
              <a:rPr lang="en-US" altLang="zh-CN"/>
              <a:t>1</a:t>
            </a:r>
            <a:r>
              <a:rPr lang="zh-CN" altLang="en-US"/>
              <a:t>位数字来表示航空器架数。</a:t>
            </a:r>
            <a:endParaRPr lang="zh-CN" altLang="en-US"/>
          </a:p>
          <a:p>
            <a:pPr>
              <a:lnSpc>
                <a:spcPct val="150000"/>
              </a:lnSpc>
              <a:spcBef>
                <a:spcPct val="0"/>
              </a:spcBef>
              <a:buClr>
                <a:srgbClr val="006600"/>
              </a:buClr>
              <a:buFont typeface="Wingdings" panose="05000000000000000000" pitchFamily="2" charset="2"/>
              <a:buBlip>
                <a:blip r:embed="rId1"/>
              </a:buBlip>
            </a:pPr>
            <a:endParaRPr lang="zh-CN" altLang="en-US"/>
          </a:p>
        </p:txBody>
      </p:sp>
      <p:pic>
        <p:nvPicPr>
          <p:cNvPr id="35845" name="图片 35844" descr="9"/>
          <p:cNvPicPr>
            <a:picLocks noChangeAspect="1"/>
          </p:cNvPicPr>
          <p:nvPr/>
        </p:nvPicPr>
        <p:blipFill>
          <a:blip r:embed="rId2"/>
          <a:stretch>
            <a:fillRect/>
          </a:stretch>
        </p:blipFill>
        <p:spPr>
          <a:xfrm>
            <a:off x="2621598" y="1325245"/>
            <a:ext cx="2422525" cy="533400"/>
          </a:xfrm>
          <a:prstGeom prst="rect">
            <a:avLst/>
          </a:prstGeom>
          <a:noFill/>
          <a:ln w="9525">
            <a:noFill/>
          </a:ln>
        </p:spPr>
      </p:pic>
      <p:sp>
        <p:nvSpPr>
          <p:cNvPr id="35846" name="文本框 35845"/>
          <p:cNvSpPr txBox="1"/>
          <p:nvPr/>
        </p:nvSpPr>
        <p:spPr>
          <a:xfrm>
            <a:off x="836613" y="1325245"/>
            <a:ext cx="1676400" cy="519113"/>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a:solidFill>
                  <a:srgbClr val="FFFF00"/>
                </a:solidFill>
                <a:latin typeface="Times New Roman" panose="02020603050405020304" pitchFamily="18" charset="0"/>
                <a:ea typeface="宋体" panose="02010600030101010101" pitchFamily="2" charset="-122"/>
              </a:rPr>
              <a:t>格式</a:t>
            </a:r>
            <a:endParaRPr lang="zh-CN" altLang="en-US" sz="280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文本占位符 36866"/>
          <p:cNvSpPr>
            <a:spLocks noGrp="1"/>
          </p:cNvSpPr>
          <p:nvPr>
            <p:ph type="body" idx="1"/>
          </p:nvPr>
        </p:nvSpPr>
        <p:spPr>
          <a:xfrm>
            <a:off x="456883" y="1198563"/>
            <a:ext cx="8229600" cy="5029200"/>
          </a:xfrm>
        </p:spPr>
        <p:txBody>
          <a:bodyPr/>
          <a:p>
            <a:pPr>
              <a:lnSpc>
                <a:spcPct val="120000"/>
              </a:lnSpc>
              <a:spcBef>
                <a:spcPct val="0"/>
              </a:spcBef>
              <a:buClr>
                <a:srgbClr val="006600"/>
              </a:buClr>
              <a:buFont typeface="Wingdings" panose="05000000000000000000" pitchFamily="2" charset="2"/>
              <a:buBlip>
                <a:blip r:embed="rId1"/>
              </a:buBlip>
            </a:pPr>
            <a:r>
              <a:rPr lang="en-US" altLang="zh-CN"/>
              <a:t>a-</a:t>
            </a:r>
            <a:r>
              <a:rPr lang="zh-CN" altLang="en-US"/>
              <a:t>航空器机型</a:t>
            </a:r>
            <a:endParaRPr lang="zh-CN" altLang="en-US"/>
          </a:p>
          <a:p>
            <a:pPr>
              <a:lnSpc>
                <a:spcPct val="150000"/>
              </a:lnSpc>
              <a:spcBef>
                <a:spcPct val="0"/>
              </a:spcBef>
              <a:buNone/>
            </a:pPr>
            <a:r>
              <a:rPr lang="zh-CN" altLang="en-US"/>
              <a:t>    用</a:t>
            </a:r>
            <a:r>
              <a:rPr lang="en-US" altLang="zh-CN"/>
              <a:t>2~4</a:t>
            </a:r>
            <a:r>
              <a:rPr lang="zh-CN" altLang="en-US"/>
              <a:t>个字符，按国际民航组织文件</a:t>
            </a:r>
            <a:r>
              <a:rPr lang="en-US" altLang="zh-CN"/>
              <a:t>8643</a:t>
            </a:r>
            <a:r>
              <a:rPr lang="zh-CN" altLang="en-US"/>
              <a:t>号</a:t>
            </a:r>
            <a:r>
              <a:rPr lang="en-US" altLang="zh-CN"/>
              <a:t>《</a:t>
            </a:r>
            <a:r>
              <a:rPr lang="zh-CN" altLang="en-US"/>
              <a:t>航空器机型代码</a:t>
            </a:r>
            <a:r>
              <a:rPr lang="en-US" altLang="zh-CN"/>
              <a:t>》</a:t>
            </a:r>
            <a:r>
              <a:rPr lang="zh-CN" altLang="en-US"/>
              <a:t>规定填写，如无指定的代号或在飞行中有多种机型时，则填写“</a:t>
            </a:r>
            <a:r>
              <a:rPr lang="en-US" altLang="zh-CN"/>
              <a:t>ZZZZ”</a:t>
            </a:r>
            <a:r>
              <a:rPr lang="zh-CN" altLang="en-US"/>
              <a:t>。如使用字母</a:t>
            </a:r>
            <a:r>
              <a:rPr lang="en-US" altLang="zh-CN"/>
              <a:t>ZZZZ</a:t>
            </a:r>
            <a:r>
              <a:rPr lang="zh-CN" altLang="en-US"/>
              <a:t>，航空器机型应在“其他情报”编组（见编组</a:t>
            </a:r>
            <a:r>
              <a:rPr lang="en-US" altLang="zh-CN"/>
              <a:t>18</a:t>
            </a:r>
            <a:r>
              <a:rPr lang="zh-CN" altLang="en-US"/>
              <a:t>）中填写。</a:t>
            </a:r>
            <a:endParaRPr lang="zh-CN"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7889"/>
          <p:cNvSpPr>
            <a:spLocks noGrp="1"/>
          </p:cNvSpPr>
          <p:nvPr>
            <p:ph type="title"/>
          </p:nvPr>
        </p:nvSpPr>
        <p:spPr>
          <a:xfrm>
            <a:off x="685800" y="194310"/>
            <a:ext cx="7772400" cy="962025"/>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rPr>
              <a:t>编组</a:t>
            </a:r>
            <a:r>
              <a:rPr lang="en-US" altLang="zh-CN" b="1" i="0">
                <a:solidFill>
                  <a:schemeClr val="accent1"/>
                </a:solidFill>
                <a:effectLst>
                  <a:outerShdw blurRad="38100" dist="25400" dir="5400000" algn="ctr" rotWithShape="0">
                    <a:srgbClr val="6E747A">
                      <a:alpha val="43000"/>
                    </a:srgbClr>
                  </a:outerShdw>
                </a:effectLst>
              </a:rPr>
              <a:t>9</a:t>
            </a:r>
            <a:endParaRPr lang="en-US" altLang="zh-CN" b="1" i="0">
              <a:solidFill>
                <a:schemeClr val="accent1"/>
              </a:solidFill>
              <a:effectLst>
                <a:outerShdw blurRad="38100" dist="25400" dir="5400000" algn="ctr" rotWithShape="0">
                  <a:srgbClr val="6E747A">
                    <a:alpha val="43000"/>
                  </a:srgbClr>
                </a:outerShdw>
              </a:effectLst>
            </a:endParaRPr>
          </a:p>
        </p:txBody>
      </p:sp>
      <p:sp>
        <p:nvSpPr>
          <p:cNvPr id="37891" name="文本占位符 37890"/>
          <p:cNvSpPr>
            <a:spLocks noGrp="1"/>
          </p:cNvSpPr>
          <p:nvPr>
            <p:ph type="body" idx="1"/>
          </p:nvPr>
        </p:nvSpPr>
        <p:spPr>
          <a:xfrm>
            <a:off x="583565" y="1236028"/>
            <a:ext cx="7772400" cy="4114800"/>
          </a:xfrm>
        </p:spPr>
        <p:txBody>
          <a:bodyPr/>
          <a:p>
            <a:pPr>
              <a:lnSpc>
                <a:spcPct val="120000"/>
              </a:lnSpc>
              <a:spcBef>
                <a:spcPct val="0"/>
              </a:spcBef>
              <a:buClr>
                <a:schemeClr val="accent2"/>
              </a:buClr>
              <a:buFont typeface="Wingdings" panose="05000000000000000000" pitchFamily="2" charset="2"/>
              <a:buChar char="Ø"/>
            </a:pPr>
            <a:r>
              <a:rPr lang="en-US" altLang="zh-CN"/>
              <a:t>c-</a:t>
            </a:r>
            <a:r>
              <a:rPr lang="zh-CN" altLang="en-US"/>
              <a:t>尾流等级</a:t>
            </a:r>
            <a:endParaRPr lang="zh-CN" altLang="en-US"/>
          </a:p>
          <a:p>
            <a:pPr>
              <a:lnSpc>
                <a:spcPct val="120000"/>
              </a:lnSpc>
              <a:spcBef>
                <a:spcPct val="0"/>
              </a:spcBef>
              <a:buFont typeface="Wingdings" panose="05000000000000000000" pitchFamily="2" charset="2"/>
              <a:buNone/>
            </a:pPr>
            <a:r>
              <a:rPr lang="zh-CN" altLang="en-US"/>
              <a:t>       一个字母表示航空器的最大允许起飞重量：</a:t>
            </a:r>
            <a:endParaRPr lang="zh-CN" altLang="en-US"/>
          </a:p>
          <a:p>
            <a:pPr lvl="1">
              <a:lnSpc>
                <a:spcPct val="120000"/>
              </a:lnSpc>
              <a:spcBef>
                <a:spcPct val="0"/>
              </a:spcBef>
              <a:buFont typeface="Wingdings" panose="05000000000000000000" pitchFamily="2" charset="2"/>
              <a:buChar char="Ø"/>
            </a:pPr>
            <a:r>
              <a:rPr lang="en-US" altLang="zh-CN"/>
              <a:t>H  </a:t>
            </a:r>
            <a:r>
              <a:rPr lang="zh-CN" altLang="en-US"/>
              <a:t>重型（大于等于</a:t>
            </a:r>
            <a:r>
              <a:rPr lang="en-US" altLang="zh-CN"/>
              <a:t>136t</a:t>
            </a:r>
            <a:r>
              <a:rPr lang="zh-CN" altLang="en-US"/>
              <a:t>）</a:t>
            </a:r>
            <a:endParaRPr lang="zh-CN" altLang="en-US"/>
          </a:p>
          <a:p>
            <a:pPr lvl="1">
              <a:lnSpc>
                <a:spcPct val="120000"/>
              </a:lnSpc>
              <a:spcBef>
                <a:spcPct val="0"/>
              </a:spcBef>
              <a:buFont typeface="Wingdings" panose="05000000000000000000" pitchFamily="2" charset="2"/>
              <a:buChar char="Ø"/>
            </a:pPr>
            <a:r>
              <a:rPr lang="en-US" altLang="zh-CN"/>
              <a:t>M  </a:t>
            </a:r>
            <a:r>
              <a:rPr lang="zh-CN" altLang="en-US"/>
              <a:t>中型（大于</a:t>
            </a:r>
            <a:r>
              <a:rPr lang="en-US" altLang="zh-CN"/>
              <a:t>7t</a:t>
            </a:r>
            <a:r>
              <a:rPr lang="zh-CN" altLang="en-US"/>
              <a:t>小于</a:t>
            </a:r>
            <a:r>
              <a:rPr lang="en-US" altLang="zh-CN"/>
              <a:t>136t</a:t>
            </a:r>
            <a:r>
              <a:rPr lang="zh-CN" altLang="en-US"/>
              <a:t>）</a:t>
            </a:r>
            <a:endParaRPr lang="zh-CN" altLang="en-US"/>
          </a:p>
          <a:p>
            <a:pPr lvl="1">
              <a:lnSpc>
                <a:spcPct val="120000"/>
              </a:lnSpc>
              <a:spcBef>
                <a:spcPct val="0"/>
              </a:spcBef>
              <a:buFont typeface="Wingdings" panose="05000000000000000000" pitchFamily="2" charset="2"/>
              <a:buChar char="Ø"/>
            </a:pPr>
            <a:r>
              <a:rPr lang="en-US" altLang="zh-CN"/>
              <a:t>L  </a:t>
            </a:r>
            <a:r>
              <a:rPr lang="zh-CN" altLang="en-US"/>
              <a:t>轻型（小于等于</a:t>
            </a:r>
            <a:r>
              <a:rPr lang="en-US" altLang="zh-CN"/>
              <a:t>7t</a:t>
            </a:r>
            <a:r>
              <a:rPr lang="zh-CN" altLang="en-US"/>
              <a:t>）</a:t>
            </a:r>
            <a:endParaRPr lang="zh-CN" altLang="en-US"/>
          </a:p>
          <a:p>
            <a:pPr lvl="1">
              <a:lnSpc>
                <a:spcPct val="120000"/>
              </a:lnSpc>
              <a:spcBef>
                <a:spcPct val="0"/>
              </a:spcBef>
              <a:buFont typeface="Wingdings" panose="05000000000000000000" pitchFamily="2" charset="2"/>
              <a:buChar char="Ø"/>
            </a:pPr>
            <a:r>
              <a:rPr lang="zh-CN" altLang="en-US"/>
              <a:t>举例：</a:t>
            </a:r>
            <a:r>
              <a:rPr lang="en-US" altLang="zh-CN"/>
              <a:t>1</a:t>
            </a:r>
            <a:r>
              <a:rPr lang="zh-CN" altLang="en-US"/>
              <a:t>、</a:t>
            </a:r>
            <a:r>
              <a:rPr lang="en-US" altLang="zh-CN"/>
              <a:t>-B73C/M          2</a:t>
            </a:r>
            <a:r>
              <a:rPr lang="zh-CN" altLang="en-US"/>
              <a:t>、</a:t>
            </a:r>
            <a:r>
              <a:rPr lang="en-US" altLang="zh-CN"/>
              <a:t>-ZZZZ/L</a:t>
            </a:r>
            <a:endParaRPr lang="en-US" altLang="zh-CN"/>
          </a:p>
          <a:p>
            <a:pPr>
              <a:lnSpc>
                <a:spcPct val="120000"/>
              </a:lnSpc>
              <a:spcBef>
                <a:spcPct val="0"/>
              </a:spcBef>
              <a:buFont typeface="Wingdings" panose="05000000000000000000" pitchFamily="2" charset="2"/>
              <a:buNone/>
            </a:pPr>
            <a:r>
              <a:rPr lang="en-US" altLang="zh-CN"/>
              <a:t>         3</a:t>
            </a:r>
            <a:r>
              <a:rPr lang="zh-CN" altLang="en-US">
                <a:ea typeface="宋体" panose="02010600030101010101" pitchFamily="2" charset="-122"/>
              </a:rPr>
              <a:t>、</a:t>
            </a:r>
            <a:r>
              <a:rPr lang="en-US" altLang="zh-CN"/>
              <a:t>-3ZZZZ/L       4</a:t>
            </a:r>
            <a:r>
              <a:rPr lang="zh-CN" altLang="en-US"/>
              <a:t>、</a:t>
            </a:r>
            <a:r>
              <a:rPr lang="en-US" altLang="zh-CN"/>
              <a:t>-B74S/H</a:t>
            </a:r>
            <a:endParaRPr lang="en-US" altLang="zh-CN"/>
          </a:p>
          <a:p>
            <a:pPr>
              <a:lnSpc>
                <a:spcPct val="120000"/>
              </a:lnSpc>
              <a:spcBef>
                <a:spcPct val="0"/>
              </a:spcBef>
              <a:buFont typeface="Wingdings" panose="05000000000000000000" pitchFamily="2" charset="2"/>
              <a:buNone/>
            </a:pPr>
            <a:r>
              <a:rPr lang="en-US" altLang="zh-CN"/>
              <a:t>         5</a:t>
            </a:r>
            <a:r>
              <a:rPr lang="zh-CN" altLang="en-US"/>
              <a:t>、</a:t>
            </a:r>
            <a:r>
              <a:rPr lang="en-US" altLang="zh-CN"/>
              <a:t>-A319/M</a:t>
            </a:r>
            <a:endParaRPr lang="en-US" altLang="zh-CN"/>
          </a:p>
          <a:p>
            <a:pPr>
              <a:lnSpc>
                <a:spcPct val="120000"/>
              </a:lnSpc>
              <a:buNone/>
            </a:pPr>
            <a:endParaRPr lang="en-US" altLang="zh-CN"/>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矩形 38913"/>
          <p:cNvSpPr/>
          <p:nvPr/>
        </p:nvSpPr>
        <p:spPr>
          <a:xfrm>
            <a:off x="0" y="0"/>
            <a:ext cx="9144000" cy="457200"/>
          </a:xfrm>
          <a:prstGeom prst="rect">
            <a:avLst/>
          </a:prstGeom>
          <a:noFill/>
          <a:ln w="9525">
            <a:noFill/>
          </a:ln>
        </p:spPr>
        <p:txBody>
          <a:bodyPr>
            <a:spAutoFit/>
          </a:bodyPr>
          <a:p>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38915" name="标题 38914"/>
          <p:cNvSpPr>
            <a:spLocks noGrp="1"/>
          </p:cNvSpPr>
          <p:nvPr>
            <p:ph type="title"/>
          </p:nvPr>
        </p:nvSpPr>
        <p:spPr>
          <a:xfrm>
            <a:off x="250825" y="333375"/>
            <a:ext cx="8637588"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latin typeface="华文新魏" panose="02010800040101010101" pitchFamily="2" charset="-122"/>
              </a:rPr>
              <a:t>编组内容</a:t>
            </a:r>
            <a:r>
              <a:rPr lang="en-US" altLang="zh-CN" b="1" i="0">
                <a:solidFill>
                  <a:schemeClr val="accent1"/>
                </a:solidFill>
                <a:effectLst>
                  <a:outerShdw blurRad="38100" dist="25400" dir="5400000" algn="ctr" rotWithShape="0">
                    <a:srgbClr val="6E747A">
                      <a:alpha val="43000"/>
                    </a:srgbClr>
                  </a:outerShdw>
                </a:effectLst>
                <a:latin typeface="华文新魏" panose="02010800040101010101" pitchFamily="2" charset="-122"/>
              </a:rPr>
              <a:t>----</a:t>
            </a:r>
            <a:r>
              <a:rPr lang="zh-CN" altLang="en-US" b="1" i="0">
                <a:solidFill>
                  <a:schemeClr val="accent1"/>
                </a:solidFill>
                <a:effectLst>
                  <a:outerShdw blurRad="38100" dist="25400" dir="5400000" algn="ctr" rotWithShape="0">
                    <a:srgbClr val="6E747A">
                      <a:alpha val="43000"/>
                    </a:srgbClr>
                  </a:outerShdw>
                </a:effectLst>
                <a:latin typeface="华文新魏" panose="02010800040101010101" pitchFamily="2" charset="-122"/>
              </a:rPr>
              <a:t>编组</a:t>
            </a:r>
            <a:r>
              <a:rPr lang="en-US" altLang="zh-CN" b="1" i="0">
                <a:solidFill>
                  <a:schemeClr val="accent1"/>
                </a:solidFill>
                <a:effectLst>
                  <a:outerShdw blurRad="38100" dist="25400" dir="5400000" algn="ctr" rotWithShape="0">
                    <a:srgbClr val="6E747A">
                      <a:alpha val="43000"/>
                    </a:srgbClr>
                  </a:outerShdw>
                </a:effectLst>
                <a:latin typeface="华文新魏" panose="02010800040101010101" pitchFamily="2" charset="-122"/>
              </a:rPr>
              <a:t>10</a:t>
            </a:r>
            <a:endParaRPr lang="en-US" altLang="zh-CN" b="1" i="0">
              <a:solidFill>
                <a:schemeClr val="accent1"/>
              </a:solidFill>
              <a:effectLst>
                <a:outerShdw blurRad="38100" dist="25400" dir="5400000" algn="ctr" rotWithShape="0">
                  <a:srgbClr val="6E747A">
                    <a:alpha val="43000"/>
                  </a:srgbClr>
                </a:outerShdw>
              </a:effectLst>
              <a:latin typeface="华文新魏" panose="02010800040101010101" pitchFamily="2" charset="-122"/>
            </a:endParaRPr>
          </a:p>
        </p:txBody>
      </p:sp>
      <p:sp>
        <p:nvSpPr>
          <p:cNvPr id="38916" name="文本占位符 38915"/>
          <p:cNvSpPr>
            <a:spLocks noGrp="1"/>
          </p:cNvSpPr>
          <p:nvPr>
            <p:ph type="body" idx="1"/>
          </p:nvPr>
        </p:nvSpPr>
        <p:spPr>
          <a:xfrm>
            <a:off x="2032000" y="2536190"/>
            <a:ext cx="4868545" cy="1640205"/>
          </a:xfrm>
        </p:spPr>
        <p:txBody>
          <a:bodyPr/>
          <a:p>
            <a:pPr>
              <a:spcBef>
                <a:spcPct val="0"/>
              </a:spcBef>
              <a:buNone/>
            </a:pPr>
            <a:r>
              <a:rPr lang="zh-CN" altLang="en-US"/>
              <a:t>编组</a:t>
            </a:r>
            <a:r>
              <a:rPr lang="en-US" altLang="zh-CN"/>
              <a:t>10</a:t>
            </a:r>
            <a:r>
              <a:rPr lang="zh-CN" altLang="en-US"/>
              <a:t>机载设备</a:t>
            </a:r>
            <a:endParaRPr lang="zh-CN" altLang="en-US"/>
          </a:p>
          <a:p>
            <a:pPr>
              <a:spcBef>
                <a:spcPct val="0"/>
              </a:spcBef>
              <a:buNone/>
            </a:pPr>
            <a:r>
              <a:rPr lang="zh-CN" altLang="en-US"/>
              <a:t>见课本</a:t>
            </a:r>
            <a:r>
              <a:rPr lang="en-US" altLang="zh-CN"/>
              <a:t>P128</a:t>
            </a:r>
            <a:endParaRPr lang="en-US" altLang="zh-CN"/>
          </a:p>
        </p:txBody>
      </p:sp>
      <p:pic>
        <p:nvPicPr>
          <p:cNvPr id="38917" name="图片 38916" descr="10"/>
          <p:cNvPicPr>
            <a:picLocks noChangeAspect="1"/>
          </p:cNvPicPr>
          <p:nvPr/>
        </p:nvPicPr>
        <p:blipFill>
          <a:blip r:embed="rId1"/>
          <a:stretch>
            <a:fillRect/>
          </a:stretch>
        </p:blipFill>
        <p:spPr>
          <a:xfrm>
            <a:off x="4427538" y="1412875"/>
            <a:ext cx="1074737" cy="593725"/>
          </a:xfrm>
          <a:prstGeom prst="rect">
            <a:avLst/>
          </a:prstGeom>
          <a:noFill/>
          <a:ln w="9525">
            <a:noFill/>
          </a:ln>
        </p:spPr>
      </p:pic>
      <p:sp>
        <p:nvSpPr>
          <p:cNvPr id="38918" name="文本框 38917"/>
          <p:cNvSpPr txBox="1"/>
          <p:nvPr/>
        </p:nvSpPr>
        <p:spPr>
          <a:xfrm>
            <a:off x="1187450" y="1412875"/>
            <a:ext cx="1676400" cy="519113"/>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a:solidFill>
                  <a:srgbClr val="FFFF00"/>
                </a:solidFill>
                <a:latin typeface="Times New Roman" panose="02020603050405020304" pitchFamily="18" charset="0"/>
                <a:ea typeface="宋体" panose="02010600030101010101" pitchFamily="2" charset="-122"/>
              </a:rPr>
              <a:t>格式</a:t>
            </a:r>
            <a:endParaRPr lang="zh-CN" altLang="en-US" sz="280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br>
              <a:rPr lang="zh-CN" altLang="zh-CN" i="0" dirty="0">
                <a:solidFill>
                  <a:schemeClr val="accent1"/>
                </a:solidFill>
                <a:effectLst>
                  <a:outerShdw blurRad="38100" dist="25400" dir="5400000" algn="ctr" rotWithShape="0">
                    <a:srgbClr val="6E747A">
                      <a:alpha val="43000"/>
                    </a:srgbClr>
                  </a:outerShdw>
                </a:effectLst>
              </a:rPr>
            </a:br>
            <a:r>
              <a:rPr lang="zh-CN" altLang="en-US" i="0" dirty="0">
                <a:solidFill>
                  <a:schemeClr val="accent1"/>
                </a:solidFill>
                <a:effectLst>
                  <a:outerShdw blurRad="38100" dist="25400" dir="5400000" algn="ctr" rotWithShape="0">
                    <a:srgbClr val="6E747A">
                      <a:alpha val="43000"/>
                    </a:srgbClr>
                  </a:outerShdw>
                </a:effectLst>
              </a:rPr>
              <a:t>平面通信</a:t>
            </a:r>
            <a:endParaRPr lang="zh-CN" altLang="en-US" i="0" dirty="0">
              <a:solidFill>
                <a:schemeClr val="accent1"/>
              </a:solidFill>
              <a:effectLst>
                <a:outerShdw blurRad="38100" dist="25400" dir="5400000" algn="ctr" rotWithShape="0">
                  <a:srgbClr val="6E747A">
                    <a:alpha val="43000"/>
                  </a:srgbClr>
                </a:outerShdw>
              </a:effectLst>
            </a:endParaRPr>
          </a:p>
        </p:txBody>
      </p:sp>
      <p:sp>
        <p:nvSpPr>
          <p:cNvPr id="8194" name="Rectangle 3"/>
          <p:cNvSpPr>
            <a:spLocks noGrp="1"/>
          </p:cNvSpPr>
          <p:nvPr>
            <p:ph idx="1"/>
          </p:nvPr>
        </p:nvSpPr>
        <p:spPr>
          <a:xfrm>
            <a:off x="1067435" y="1722120"/>
            <a:ext cx="6981190" cy="2590800"/>
          </a:xfrm>
        </p:spPr>
        <p:txBody>
          <a:bodyPr vert="horz" wrap="square" lIns="92075" tIns="46038" rIns="92075" bIns="46038" anchor="t"/>
          <a:p>
            <a:pPr eaLnBrk="1" latinLnBrk="0" hangingPunct="1">
              <a:lnSpc>
                <a:spcPct val="100000"/>
              </a:lnSpc>
              <a:spcBef>
                <a:spcPts val="0"/>
              </a:spcBef>
              <a:buClrTx/>
              <a:buNone/>
            </a:pPr>
            <a:r>
              <a:rPr lang="zh-CN" altLang="zh-CN" sz="2800" dirty="0">
                <a:solidFill>
                  <a:schemeClr val="tx1"/>
                </a:solidFill>
                <a:uFillTx/>
                <a:latin typeface="楷体_GB2312" pitchFamily="1" charset="-122"/>
              </a:rPr>
              <a:t>     </a:t>
            </a:r>
            <a:r>
              <a:rPr lang="zh-CN" altLang="en-US" sz="2800" dirty="0">
                <a:solidFill>
                  <a:srgbClr val="FF0000"/>
                </a:solidFill>
                <a:uFillTx/>
                <a:latin typeface="楷体_GB2312" pitchFamily="1" charset="-122"/>
              </a:rPr>
              <a:t>地面航空电台</a:t>
            </a:r>
            <a:r>
              <a:rPr lang="zh-CN" altLang="en-US" sz="2800" dirty="0">
                <a:solidFill>
                  <a:schemeClr val="tx1"/>
                </a:solidFill>
                <a:uFillTx/>
                <a:latin typeface="楷体_GB2312" pitchFamily="1" charset="-122"/>
              </a:rPr>
              <a:t>之间的通信为平面通信。  </a:t>
            </a:r>
            <a:endParaRPr lang="zh-CN" altLang="en-US" sz="2800" dirty="0">
              <a:solidFill>
                <a:schemeClr val="tx1"/>
              </a:solidFill>
              <a:uFillTx/>
              <a:latin typeface="楷体_GB2312" pitchFamily="1" charset="-122"/>
            </a:endParaRPr>
          </a:p>
          <a:p>
            <a:pPr eaLnBrk="1" latinLnBrk="0" hangingPunct="1">
              <a:lnSpc>
                <a:spcPct val="100000"/>
              </a:lnSpc>
              <a:spcBef>
                <a:spcPts val="0"/>
              </a:spcBef>
              <a:buClrTx/>
              <a:buNone/>
            </a:pPr>
            <a:r>
              <a:rPr lang="zh-CN" altLang="en-US" sz="2800" dirty="0">
                <a:solidFill>
                  <a:schemeClr val="tx1"/>
                </a:solidFill>
                <a:uFillTx/>
                <a:latin typeface="楷体_GB2312" pitchFamily="1" charset="-122"/>
              </a:rPr>
              <a:t>     我国平面通信网络包括</a:t>
            </a:r>
            <a:r>
              <a:rPr lang="zh-CN" altLang="en-US" sz="2800" dirty="0">
                <a:solidFill>
                  <a:srgbClr val="FF0000"/>
                </a:solidFill>
                <a:uFillTx/>
                <a:latin typeface="楷体_GB2312" pitchFamily="1" charset="-122"/>
              </a:rPr>
              <a:t>国际通信电路、国内干线通信电路、调度电话通信电路、地方航线通信电路、通用航空通信电路、航校通信电路。</a:t>
            </a:r>
            <a:endParaRPr lang="zh-CN" altLang="en-US" sz="2800" dirty="0">
              <a:solidFill>
                <a:srgbClr val="FF0000"/>
              </a:solidFill>
              <a:uFillTx/>
              <a:latin typeface="楷体_GB2312" pitchFamily="1" charset="-122"/>
            </a:endParaRPr>
          </a:p>
          <a:p>
            <a:pPr eaLnBrk="1" latinLnBrk="0" hangingPunct="1">
              <a:lnSpc>
                <a:spcPct val="100000"/>
              </a:lnSpc>
              <a:spcBef>
                <a:spcPts val="0"/>
              </a:spcBef>
              <a:buClrTx/>
              <a:buNone/>
            </a:pPr>
            <a:r>
              <a:rPr lang="zh-CN" altLang="en-US" sz="2800" dirty="0">
                <a:solidFill>
                  <a:schemeClr val="tx1"/>
                </a:solidFill>
                <a:uFillTx/>
                <a:latin typeface="楷体_GB2312" pitchFamily="1" charset="-122"/>
              </a:rPr>
              <a:t>      </a:t>
            </a:r>
            <a:endParaRPr lang="zh-CN" altLang="en-US" sz="2800" dirty="0">
              <a:solidFill>
                <a:schemeClr val="tx1"/>
              </a:solidFill>
              <a:uFillTx/>
              <a:latin typeface="楷体_GB2312" pitchFamily="1" charset="-122"/>
            </a:endParaRPr>
          </a:p>
          <a:p>
            <a:pPr eaLnBrk="1" latinLnBrk="0" hangingPunct="1">
              <a:lnSpc>
                <a:spcPct val="100000"/>
              </a:lnSpc>
              <a:spcBef>
                <a:spcPts val="0"/>
              </a:spcBef>
              <a:buClrTx/>
              <a:buNone/>
            </a:pPr>
            <a:r>
              <a:rPr lang="zh-CN" altLang="en-US" sz="2800" dirty="0">
                <a:solidFill>
                  <a:schemeClr val="tx1"/>
                </a:solidFill>
                <a:uFillTx/>
                <a:latin typeface="楷体_GB2312" pitchFamily="1" charset="-122"/>
              </a:rPr>
              <a:t>      有线通信：有线电话、有线电传</a:t>
            </a:r>
            <a:endParaRPr lang="zh-CN" altLang="en-US" sz="2800" dirty="0">
              <a:solidFill>
                <a:schemeClr val="tx1"/>
              </a:solidFill>
              <a:uFillTx/>
              <a:latin typeface="楷体_GB2312" pitchFamily="1" charset="-122"/>
            </a:endParaRPr>
          </a:p>
          <a:p>
            <a:pPr eaLnBrk="1" latinLnBrk="0" hangingPunct="1">
              <a:lnSpc>
                <a:spcPct val="100000"/>
              </a:lnSpc>
              <a:spcBef>
                <a:spcPts val="0"/>
              </a:spcBef>
              <a:buClrTx/>
              <a:buNone/>
            </a:pPr>
            <a:r>
              <a:rPr lang="zh-CN" altLang="en-US" sz="2800" dirty="0">
                <a:solidFill>
                  <a:schemeClr val="tx1"/>
                </a:solidFill>
                <a:uFillTx/>
                <a:latin typeface="楷体_GB2312" pitchFamily="1" charset="-122"/>
              </a:rPr>
              <a:t>      无线通信：无线电报、无线电话、</a:t>
            </a:r>
            <a:endParaRPr lang="zh-CN" altLang="en-US" sz="2800" dirty="0">
              <a:solidFill>
                <a:schemeClr val="tx1"/>
              </a:solidFill>
              <a:uFillTx/>
              <a:latin typeface="楷体_GB2312" pitchFamily="1" charset="-122"/>
            </a:endParaRPr>
          </a:p>
          <a:p>
            <a:pPr eaLnBrk="1" latinLnBrk="0" hangingPunct="1">
              <a:lnSpc>
                <a:spcPct val="100000"/>
              </a:lnSpc>
              <a:spcBef>
                <a:spcPts val="0"/>
              </a:spcBef>
              <a:buClrTx/>
              <a:buNone/>
            </a:pPr>
            <a:r>
              <a:rPr lang="zh-CN" altLang="en-US" sz="2800" dirty="0">
                <a:solidFill>
                  <a:schemeClr val="tx1"/>
                </a:solidFill>
                <a:uFillTx/>
                <a:latin typeface="楷体_GB2312" pitchFamily="1" charset="-122"/>
              </a:rPr>
              <a:t>    无线电传</a:t>
            </a:r>
            <a:endParaRPr lang="zh-CN" altLang="en-US" sz="2800" dirty="0">
              <a:solidFill>
                <a:schemeClr val="tx1"/>
              </a:solidFill>
              <a:uFillTx/>
              <a:latin typeface="楷体_GB2312" pitchFamily="1" charset="-122"/>
            </a:endParaRPr>
          </a:p>
          <a:p>
            <a:pPr eaLnBrk="1" hangingPunct="1">
              <a:lnSpc>
                <a:spcPct val="150000"/>
              </a:lnSpc>
              <a:spcBef>
                <a:spcPct val="50000"/>
              </a:spcBef>
              <a:buClrTx/>
              <a:buNone/>
            </a:pPr>
            <a:endParaRPr lang="zh-CN" altLang="en-US" sz="2800" dirty="0">
              <a:solidFill>
                <a:schemeClr val="tx1"/>
              </a:solidFill>
              <a:uFillTx/>
              <a:latin typeface="楷体_GB2312" pitchFamily="1"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矩形 47105"/>
          <p:cNvSpPr/>
          <p:nvPr/>
        </p:nvSpPr>
        <p:spPr>
          <a:xfrm>
            <a:off x="0" y="0"/>
            <a:ext cx="9144000" cy="822325"/>
          </a:xfrm>
          <a:prstGeom prst="rect">
            <a:avLst/>
          </a:prstGeom>
          <a:noFill/>
          <a:ln w="9525">
            <a:noFill/>
          </a:ln>
        </p:spPr>
        <p:txBody>
          <a:bodyPr>
            <a:spAutoFit/>
          </a:bodyPr>
          <a:p>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a:p>
            <a:endParaRPr lang="en-US" altLang="zh-CN">
              <a:latin typeface="Times New Roman" panose="02020603050405020304" pitchFamily="18" charset="0"/>
              <a:ea typeface="宋体" panose="02010600030101010101" pitchFamily="2" charset="-122"/>
            </a:endParaRPr>
          </a:p>
        </p:txBody>
      </p:sp>
      <p:sp>
        <p:nvSpPr>
          <p:cNvPr id="47107" name="标题 47106"/>
          <p:cNvSpPr>
            <a:spLocks noGrp="1"/>
          </p:cNvSpPr>
          <p:nvPr>
            <p:ph type="title"/>
          </p:nvPr>
        </p:nvSpPr>
        <p:spPr>
          <a:xfrm>
            <a:off x="506413" y="476250"/>
            <a:ext cx="8637587"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rPr>
              <a:t>编组</a:t>
            </a:r>
            <a:r>
              <a:rPr lang="en-US" altLang="zh-CN" b="1" i="0">
                <a:solidFill>
                  <a:schemeClr val="accent1"/>
                </a:solidFill>
                <a:effectLst>
                  <a:outerShdw blurRad="38100" dist="25400" dir="5400000" algn="ctr" rotWithShape="0">
                    <a:srgbClr val="6E747A">
                      <a:alpha val="43000"/>
                    </a:srgbClr>
                  </a:outerShdw>
                </a:effectLst>
              </a:rPr>
              <a:t>13</a:t>
            </a:r>
            <a:endParaRPr lang="en-US" altLang="zh-CN" b="1" i="0">
              <a:solidFill>
                <a:schemeClr val="accent1"/>
              </a:solidFill>
              <a:effectLst>
                <a:outerShdw blurRad="38100" dist="25400" dir="5400000" algn="ctr" rotWithShape="0">
                  <a:srgbClr val="6E747A">
                    <a:alpha val="43000"/>
                  </a:srgbClr>
                </a:outerShdw>
              </a:effectLst>
            </a:endParaRPr>
          </a:p>
        </p:txBody>
      </p:sp>
      <p:sp>
        <p:nvSpPr>
          <p:cNvPr id="47108" name="文本占位符 47107"/>
          <p:cNvSpPr>
            <a:spLocks noGrp="1"/>
          </p:cNvSpPr>
          <p:nvPr>
            <p:ph type="body" idx="1"/>
          </p:nvPr>
        </p:nvSpPr>
        <p:spPr>
          <a:xfrm>
            <a:off x="602615" y="1707833"/>
            <a:ext cx="8120063" cy="4321175"/>
          </a:xfrm>
        </p:spPr>
        <p:txBody>
          <a:bodyPr/>
          <a:p>
            <a:pPr algn="just">
              <a:lnSpc>
                <a:spcPct val="130000"/>
              </a:lnSpc>
              <a:spcBef>
                <a:spcPct val="0"/>
              </a:spcBef>
              <a:buNone/>
            </a:pPr>
            <a:r>
              <a:rPr lang="zh-CN" altLang="en-US" sz="2800">
                <a:latin typeface="楷体_GB2312" pitchFamily="1" charset="-122"/>
              </a:rPr>
              <a:t>编组</a:t>
            </a:r>
            <a:r>
              <a:rPr lang="en-US" altLang="zh-CN" sz="2800">
                <a:latin typeface="楷体_GB2312" pitchFamily="1" charset="-122"/>
              </a:rPr>
              <a:t>13</a:t>
            </a:r>
            <a:r>
              <a:rPr lang="zh-CN" altLang="en-US" sz="2800">
                <a:latin typeface="楷体_GB2312" pitchFamily="1" charset="-122"/>
              </a:rPr>
              <a:t>起飞机场和时间</a:t>
            </a:r>
            <a:endParaRPr lang="zh-CN" altLang="en-US" sz="2800">
              <a:latin typeface="楷体_GB2312" pitchFamily="1" charset="-122"/>
            </a:endParaRPr>
          </a:p>
          <a:p>
            <a:pPr algn="just">
              <a:lnSpc>
                <a:spcPct val="130000"/>
              </a:lnSpc>
              <a:spcBef>
                <a:spcPct val="0"/>
              </a:spcBef>
              <a:buClr>
                <a:srgbClr val="006600"/>
              </a:buClr>
              <a:buFont typeface="Wingdings" panose="05000000000000000000" pitchFamily="2" charset="2"/>
              <a:buBlip>
                <a:blip r:embed="rId1"/>
              </a:buBlip>
            </a:pPr>
            <a:r>
              <a:rPr lang="en-US" altLang="zh-CN" sz="2800">
                <a:latin typeface="楷体_GB2312" pitchFamily="1" charset="-122"/>
              </a:rPr>
              <a:t>a-</a:t>
            </a:r>
            <a:r>
              <a:rPr lang="zh-CN" altLang="en-US" sz="2800">
                <a:latin typeface="楷体_GB2312" pitchFamily="1" charset="-122"/>
              </a:rPr>
              <a:t>起飞机场</a:t>
            </a:r>
            <a:endParaRPr lang="zh-CN" altLang="en-US" sz="2800">
              <a:latin typeface="楷体_GB2312" pitchFamily="1" charset="-122"/>
            </a:endParaRPr>
          </a:p>
          <a:p>
            <a:pPr algn="just">
              <a:lnSpc>
                <a:spcPct val="130000"/>
              </a:lnSpc>
              <a:spcBef>
                <a:spcPct val="0"/>
              </a:spcBef>
              <a:buBlip>
                <a:blip r:embed="rId1"/>
              </a:buBlip>
            </a:pPr>
            <a:r>
              <a:rPr lang="zh-CN" altLang="en-US" sz="2800">
                <a:latin typeface="楷体_GB2312" pitchFamily="1" charset="-122"/>
              </a:rPr>
              <a:t>起飞机场名称使用国际民航组织规定的四字地名代码，如果该机场无四字地名代码，则用</a:t>
            </a:r>
            <a:r>
              <a:rPr lang="en-US" altLang="zh-CN" sz="2800">
                <a:latin typeface="楷体_GB2312" pitchFamily="1" charset="-122"/>
              </a:rPr>
              <a:t>ZZZZ</a:t>
            </a:r>
            <a:r>
              <a:rPr lang="zh-CN" altLang="en-US" sz="2800">
                <a:latin typeface="楷体_GB2312" pitchFamily="1" charset="-122"/>
              </a:rPr>
              <a:t>）表示。如果飞行计划数据在空中已被申报，则用</a:t>
            </a:r>
            <a:r>
              <a:rPr lang="en-US" altLang="zh-CN" sz="2800">
                <a:latin typeface="楷体_GB2312" pitchFamily="1" charset="-122"/>
              </a:rPr>
              <a:t>AFIL</a:t>
            </a:r>
            <a:r>
              <a:rPr lang="zh-CN" altLang="en-US" sz="2800">
                <a:latin typeface="楷体_GB2312" pitchFamily="1" charset="-122"/>
              </a:rPr>
              <a:t>）表示。</a:t>
            </a:r>
            <a:endParaRPr lang="zh-CN" altLang="en-US" sz="2800">
              <a:latin typeface="楷体_GB2312" pitchFamily="1" charset="-122"/>
            </a:endParaRPr>
          </a:p>
          <a:p>
            <a:pPr algn="just">
              <a:lnSpc>
                <a:spcPct val="130000"/>
              </a:lnSpc>
              <a:spcBef>
                <a:spcPct val="0"/>
              </a:spcBef>
              <a:buBlip>
                <a:blip r:embed="rId1"/>
              </a:buBlip>
            </a:pPr>
            <a:r>
              <a:rPr lang="en-US" altLang="zh-CN" sz="2800">
                <a:sym typeface="+mn-ea"/>
              </a:rPr>
              <a:t>b-</a:t>
            </a:r>
            <a:r>
              <a:rPr lang="zh-CN" altLang="en-US" sz="2800">
                <a:sym typeface="+mn-ea"/>
              </a:rPr>
              <a:t>表示时间</a:t>
            </a:r>
            <a:endParaRPr lang="zh-CN" altLang="en-US" sz="2800"/>
          </a:p>
          <a:p>
            <a:pPr lvl="1" algn="just">
              <a:lnSpc>
                <a:spcPct val="130000"/>
              </a:lnSpc>
              <a:spcBef>
                <a:spcPct val="0"/>
              </a:spcBef>
              <a:buFont typeface="Wingdings" panose="05000000000000000000" pitchFamily="2" charset="2"/>
              <a:buChar char="Ø"/>
            </a:pPr>
            <a:r>
              <a:rPr lang="zh-CN" altLang="en-US" sz="2800">
                <a:sym typeface="+mn-ea"/>
              </a:rPr>
              <a:t>用</a:t>
            </a:r>
            <a:r>
              <a:rPr lang="en-US" altLang="zh-CN" sz="2800">
                <a:sym typeface="+mn-ea"/>
              </a:rPr>
              <a:t>4</a:t>
            </a:r>
            <a:r>
              <a:rPr lang="zh-CN" altLang="en-US" sz="2800">
                <a:sym typeface="+mn-ea"/>
              </a:rPr>
              <a:t>位数据表示，为航空器预计撤轮档时间。</a:t>
            </a:r>
            <a:endParaRPr lang="zh-CN" altLang="en-US" sz="2800"/>
          </a:p>
          <a:p>
            <a:pPr algn="just">
              <a:lnSpc>
                <a:spcPct val="130000"/>
              </a:lnSpc>
              <a:spcBef>
                <a:spcPct val="0"/>
              </a:spcBef>
              <a:buBlip>
                <a:blip r:embed="rId1"/>
              </a:buBlip>
            </a:pPr>
            <a:r>
              <a:rPr lang="zh-CN" altLang="en-US" sz="2800">
                <a:sym typeface="+mn-ea"/>
              </a:rPr>
              <a:t> 举例： </a:t>
            </a:r>
            <a:r>
              <a:rPr lang="en-US" altLang="zh-CN" sz="2800">
                <a:sym typeface="+mn-ea"/>
              </a:rPr>
              <a:t>-AFIL1625</a:t>
            </a:r>
            <a:r>
              <a:rPr lang="zh-CN" altLang="en-US" sz="2800">
                <a:latin typeface="楷体_GB2312" pitchFamily="1" charset="-122"/>
              </a:rPr>
              <a:t>           </a:t>
            </a:r>
            <a:endParaRPr lang="zh-CN" altLang="en-US" sz="2800">
              <a:latin typeface="楷体_GB2312" pitchFamily="1" charset="-122"/>
            </a:endParaRPr>
          </a:p>
        </p:txBody>
      </p:sp>
      <p:pic>
        <p:nvPicPr>
          <p:cNvPr id="47109" name="图片 47108" descr="13"/>
          <p:cNvPicPr>
            <a:picLocks noChangeAspect="1"/>
          </p:cNvPicPr>
          <p:nvPr/>
        </p:nvPicPr>
        <p:blipFill>
          <a:blip r:embed="rId2"/>
          <a:stretch>
            <a:fillRect/>
          </a:stretch>
        </p:blipFill>
        <p:spPr>
          <a:xfrm>
            <a:off x="2828608" y="1117600"/>
            <a:ext cx="3829050" cy="650875"/>
          </a:xfrm>
          <a:prstGeom prst="rect">
            <a:avLst/>
          </a:prstGeom>
          <a:noFill/>
          <a:ln w="9525">
            <a:noFill/>
          </a:ln>
        </p:spPr>
      </p:pic>
      <p:sp>
        <p:nvSpPr>
          <p:cNvPr id="47110" name="文本框 47109"/>
          <p:cNvSpPr txBox="1"/>
          <p:nvPr/>
        </p:nvSpPr>
        <p:spPr>
          <a:xfrm>
            <a:off x="853123" y="1189038"/>
            <a:ext cx="1747837" cy="519112"/>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b="1">
                <a:solidFill>
                  <a:srgbClr val="FFFF00"/>
                </a:solidFill>
                <a:latin typeface="Times New Roman" panose="02020603050405020304" pitchFamily="18" charset="0"/>
                <a:ea typeface="宋体" panose="02010600030101010101" pitchFamily="2" charset="-122"/>
              </a:rPr>
              <a:t>格式</a:t>
            </a:r>
            <a:endParaRPr lang="zh-CN" altLang="en-US" sz="2800" b="1">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矩形 49153"/>
          <p:cNvSpPr/>
          <p:nvPr/>
        </p:nvSpPr>
        <p:spPr>
          <a:xfrm>
            <a:off x="0" y="0"/>
            <a:ext cx="9144000" cy="457200"/>
          </a:xfrm>
          <a:prstGeom prst="rect">
            <a:avLst/>
          </a:prstGeom>
          <a:noFill/>
          <a:ln w="9525">
            <a:noFill/>
          </a:ln>
        </p:spPr>
        <p:txBody>
          <a:bodyPr>
            <a:spAutoFit/>
          </a:bodyPr>
          <a:p>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49155" name="标题 49154"/>
          <p:cNvSpPr>
            <a:spLocks noGrp="1"/>
          </p:cNvSpPr>
          <p:nvPr>
            <p:ph type="title"/>
          </p:nvPr>
        </p:nvSpPr>
        <p:spPr>
          <a:xfrm>
            <a:off x="252730" y="178118"/>
            <a:ext cx="8637588"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rPr>
              <a:t>编组</a:t>
            </a:r>
            <a:r>
              <a:rPr lang="en-US" altLang="zh-CN" b="1" i="0">
                <a:solidFill>
                  <a:schemeClr val="accent1"/>
                </a:solidFill>
                <a:effectLst>
                  <a:outerShdw blurRad="38100" dist="25400" dir="5400000" algn="ctr" rotWithShape="0">
                    <a:srgbClr val="6E747A">
                      <a:alpha val="43000"/>
                    </a:srgbClr>
                  </a:outerShdw>
                </a:effectLst>
              </a:rPr>
              <a:t>15</a:t>
            </a:r>
            <a:endParaRPr lang="en-US" altLang="zh-CN" b="1" i="0">
              <a:solidFill>
                <a:schemeClr val="accent1"/>
              </a:solidFill>
              <a:effectLst>
                <a:outerShdw blurRad="38100" dist="25400" dir="5400000" algn="ctr" rotWithShape="0">
                  <a:srgbClr val="6E747A">
                    <a:alpha val="43000"/>
                  </a:srgbClr>
                </a:outerShdw>
              </a:effectLst>
            </a:endParaRPr>
          </a:p>
        </p:txBody>
      </p:sp>
      <p:sp>
        <p:nvSpPr>
          <p:cNvPr id="49156" name="文本占位符 49155"/>
          <p:cNvSpPr>
            <a:spLocks noGrp="1"/>
          </p:cNvSpPr>
          <p:nvPr>
            <p:ph type="body" idx="1"/>
          </p:nvPr>
        </p:nvSpPr>
        <p:spPr>
          <a:xfrm>
            <a:off x="400685" y="1846580"/>
            <a:ext cx="8588375" cy="4484688"/>
          </a:xfrm>
        </p:spPr>
        <p:txBody>
          <a:bodyPr/>
          <a:p>
            <a:pPr algn="just">
              <a:lnSpc>
                <a:spcPct val="120000"/>
              </a:lnSpc>
              <a:spcBef>
                <a:spcPct val="0"/>
              </a:spcBef>
              <a:buNone/>
            </a:pPr>
            <a:r>
              <a:rPr lang="zh-CN" altLang="en-US">
                <a:latin typeface="楷体_GB2312" pitchFamily="1" charset="-122"/>
              </a:rPr>
              <a:t>编组</a:t>
            </a:r>
            <a:r>
              <a:rPr lang="en-US" altLang="zh-CN">
                <a:latin typeface="楷体_GB2312" pitchFamily="1" charset="-122"/>
              </a:rPr>
              <a:t>15</a:t>
            </a:r>
            <a:r>
              <a:rPr lang="zh-CN" altLang="en-US">
                <a:latin typeface="楷体_GB2312" pitchFamily="1" charset="-122"/>
              </a:rPr>
              <a:t>航路</a:t>
            </a:r>
            <a:endParaRPr lang="zh-CN" altLang="en-US">
              <a:latin typeface="楷体_GB2312" pitchFamily="1" charset="-122"/>
            </a:endParaRPr>
          </a:p>
          <a:p>
            <a:pPr algn="just">
              <a:lnSpc>
                <a:spcPct val="120000"/>
              </a:lnSpc>
              <a:spcBef>
                <a:spcPct val="0"/>
              </a:spcBef>
              <a:buClr>
                <a:srgbClr val="006600"/>
              </a:buClr>
              <a:buFont typeface="Wingdings" panose="05000000000000000000" pitchFamily="2" charset="2"/>
              <a:buBlip>
                <a:blip r:embed="rId1"/>
              </a:buBlip>
            </a:pPr>
            <a:r>
              <a:rPr lang="en-US" altLang="zh-CN">
                <a:latin typeface="楷体_GB2312" pitchFamily="1" charset="-122"/>
              </a:rPr>
              <a:t>a-</a:t>
            </a:r>
            <a:r>
              <a:rPr lang="zh-CN" altLang="en-US">
                <a:latin typeface="楷体_GB2312" pitchFamily="1" charset="-122"/>
              </a:rPr>
              <a:t>巡航速度</a:t>
            </a:r>
            <a:endParaRPr lang="zh-CN" altLang="en-US">
              <a:latin typeface="楷体_GB2312" pitchFamily="1" charset="-122"/>
            </a:endParaRPr>
          </a:p>
          <a:p>
            <a:pPr lvl="1" algn="just">
              <a:lnSpc>
                <a:spcPct val="120000"/>
              </a:lnSpc>
              <a:spcBef>
                <a:spcPct val="0"/>
              </a:spcBef>
              <a:buFont typeface="Wingdings" panose="05000000000000000000" pitchFamily="2" charset="2"/>
              <a:buChar char="Ø"/>
            </a:pPr>
            <a:r>
              <a:rPr lang="zh-CN" altLang="en-US">
                <a:latin typeface="楷体_GB2312" pitchFamily="1" charset="-122"/>
              </a:rPr>
              <a:t>飞行中第一个或整个巡航航段的真空速，按下列方式表示：</a:t>
            </a:r>
            <a:endParaRPr lang="zh-CN" altLang="en-US">
              <a:latin typeface="楷体_GB2312" pitchFamily="1" charset="-122"/>
            </a:endParaRPr>
          </a:p>
          <a:p>
            <a:pPr lvl="1" algn="just">
              <a:lnSpc>
                <a:spcPct val="120000"/>
              </a:lnSpc>
              <a:spcBef>
                <a:spcPct val="0"/>
              </a:spcBef>
              <a:buFont typeface="Wingdings" panose="05000000000000000000" pitchFamily="2" charset="2"/>
              <a:buChar char="Ø"/>
            </a:pPr>
            <a:r>
              <a:rPr lang="en-US" altLang="zh-CN">
                <a:latin typeface="楷体_GB2312" pitchFamily="1" charset="-122"/>
              </a:rPr>
              <a:t>K </a:t>
            </a:r>
            <a:r>
              <a:rPr lang="zh-CN" altLang="en-US">
                <a:latin typeface="楷体_GB2312" pitchFamily="1" charset="-122"/>
              </a:rPr>
              <a:t>后随</a:t>
            </a:r>
            <a:r>
              <a:rPr lang="en-US" altLang="zh-CN">
                <a:latin typeface="楷体_GB2312" pitchFamily="1" charset="-122"/>
              </a:rPr>
              <a:t>4</a:t>
            </a:r>
            <a:r>
              <a:rPr lang="zh-CN" altLang="en-US">
                <a:latin typeface="楷体_GB2312" pitchFamily="1" charset="-122"/>
              </a:rPr>
              <a:t>位数字，单位为</a:t>
            </a:r>
            <a:r>
              <a:rPr lang="en-US" altLang="zh-CN">
                <a:latin typeface="楷体_GB2312" pitchFamily="1" charset="-122"/>
              </a:rPr>
              <a:t>"Km</a:t>
            </a:r>
            <a:r>
              <a:rPr lang="zh-CN" altLang="en-US">
                <a:latin typeface="楷体_GB2312" pitchFamily="1" charset="-122"/>
              </a:rPr>
              <a:t>／</a:t>
            </a:r>
            <a:r>
              <a:rPr lang="en-US" altLang="zh-CN">
                <a:latin typeface="楷体_GB2312" pitchFamily="1" charset="-122"/>
              </a:rPr>
              <a:t>h"</a:t>
            </a:r>
            <a:r>
              <a:rPr lang="zh-CN" altLang="en-US">
                <a:latin typeface="楷体_GB2312" pitchFamily="1" charset="-122"/>
              </a:rPr>
              <a:t>表示真空速；</a:t>
            </a:r>
            <a:endParaRPr lang="zh-CN" altLang="en-US">
              <a:latin typeface="楷体_GB2312" pitchFamily="1" charset="-122"/>
            </a:endParaRPr>
          </a:p>
          <a:p>
            <a:pPr lvl="1" algn="just">
              <a:lnSpc>
                <a:spcPct val="120000"/>
              </a:lnSpc>
              <a:spcBef>
                <a:spcPct val="0"/>
              </a:spcBef>
              <a:buFont typeface="Wingdings" panose="05000000000000000000" pitchFamily="2" charset="2"/>
              <a:buChar char="Ø"/>
            </a:pPr>
            <a:r>
              <a:rPr lang="en-US" altLang="zh-CN">
                <a:latin typeface="楷体_GB2312" pitchFamily="1" charset="-122"/>
              </a:rPr>
              <a:t>N </a:t>
            </a:r>
            <a:r>
              <a:rPr lang="zh-CN" altLang="en-US">
                <a:latin typeface="楷体_GB2312" pitchFamily="1" charset="-122"/>
              </a:rPr>
              <a:t>后随</a:t>
            </a:r>
            <a:r>
              <a:rPr lang="en-US" altLang="zh-CN">
                <a:latin typeface="楷体_GB2312" pitchFamily="1" charset="-122"/>
              </a:rPr>
              <a:t>4</a:t>
            </a:r>
            <a:r>
              <a:rPr lang="zh-CN" altLang="en-US">
                <a:latin typeface="楷体_GB2312" pitchFamily="1" charset="-122"/>
              </a:rPr>
              <a:t>位数字，单位为</a:t>
            </a:r>
            <a:r>
              <a:rPr lang="en-US" altLang="zh-CN">
                <a:latin typeface="楷体_GB2312" pitchFamily="1" charset="-122"/>
              </a:rPr>
              <a:t>"Knots"</a:t>
            </a:r>
            <a:r>
              <a:rPr lang="zh-CN" altLang="en-US">
                <a:latin typeface="楷体_GB2312" pitchFamily="1" charset="-122"/>
              </a:rPr>
              <a:t>表示真空速。</a:t>
            </a:r>
            <a:endParaRPr lang="zh-CN" altLang="en-US">
              <a:latin typeface="楷体_GB2312" pitchFamily="1" charset="-122"/>
            </a:endParaRPr>
          </a:p>
          <a:p>
            <a:pPr lvl="1" algn="just">
              <a:lnSpc>
                <a:spcPct val="120000"/>
              </a:lnSpc>
              <a:spcBef>
                <a:spcPct val="0"/>
              </a:spcBef>
              <a:buFont typeface="Wingdings" panose="05000000000000000000" pitchFamily="2" charset="2"/>
              <a:buChar char="Ø"/>
            </a:pPr>
            <a:r>
              <a:rPr lang="zh-CN" altLang="en-US">
                <a:latin typeface="楷体_GB2312" pitchFamily="1" charset="-122"/>
              </a:rPr>
              <a:t>当有关空中交通服务单位有规定时，</a:t>
            </a:r>
            <a:r>
              <a:rPr lang="en-US" altLang="zh-CN">
                <a:latin typeface="楷体_GB2312" pitchFamily="1" charset="-122"/>
              </a:rPr>
              <a:t>M</a:t>
            </a:r>
            <a:r>
              <a:rPr lang="zh-CN" altLang="en-US">
                <a:latin typeface="楷体_GB2312" pitchFamily="1" charset="-122"/>
              </a:rPr>
              <a:t>后随</a:t>
            </a:r>
            <a:r>
              <a:rPr lang="en-US" altLang="zh-CN">
                <a:latin typeface="楷体_GB2312" pitchFamily="1" charset="-122"/>
              </a:rPr>
              <a:t>3</a:t>
            </a:r>
            <a:r>
              <a:rPr lang="zh-CN" altLang="en-US">
                <a:latin typeface="楷体_GB2312" pitchFamily="1" charset="-122"/>
              </a:rPr>
              <a:t>位数字表示最近的</a:t>
            </a:r>
            <a:r>
              <a:rPr lang="en-US" altLang="zh-CN">
                <a:latin typeface="楷体_GB2312" pitchFamily="1" charset="-122"/>
              </a:rPr>
              <a:t>1</a:t>
            </a:r>
            <a:r>
              <a:rPr lang="zh-CN" altLang="en-US">
                <a:latin typeface="楷体_GB2312" pitchFamily="1" charset="-122"/>
              </a:rPr>
              <a:t>％马赫单位的马赫数。</a:t>
            </a:r>
            <a:endParaRPr lang="zh-CN" altLang="en-US">
              <a:latin typeface="楷体_GB2312" pitchFamily="1" charset="-122"/>
            </a:endParaRPr>
          </a:p>
          <a:p>
            <a:pPr marL="457200" lvl="1" indent="0" algn="just">
              <a:lnSpc>
                <a:spcPct val="120000"/>
              </a:lnSpc>
              <a:spcBef>
                <a:spcPct val="0"/>
              </a:spcBef>
              <a:buFont typeface="Wingdings" panose="05000000000000000000" pitchFamily="2" charset="2"/>
              <a:buNone/>
            </a:pPr>
            <a:r>
              <a:rPr lang="en-US" altLang="zh-CN">
                <a:latin typeface="楷体_GB2312" pitchFamily="1" charset="-122"/>
              </a:rPr>
              <a:t>b-</a:t>
            </a:r>
            <a:r>
              <a:rPr lang="zh-CN" altLang="en-US">
                <a:latin typeface="楷体_GB2312" pitchFamily="1" charset="-122"/>
                <a:ea typeface="宋体" panose="02010600030101010101" pitchFamily="2" charset="-122"/>
              </a:rPr>
              <a:t>高度层：不留空格填写</a:t>
            </a:r>
            <a:endParaRPr lang="zh-CN" altLang="en-US">
              <a:latin typeface="楷体_GB2312" pitchFamily="1" charset="-122"/>
              <a:ea typeface="宋体" panose="02010600030101010101" pitchFamily="2" charset="-122"/>
            </a:endParaRPr>
          </a:p>
        </p:txBody>
      </p:sp>
      <p:pic>
        <p:nvPicPr>
          <p:cNvPr id="49157" name="图片 49156" descr="15"/>
          <p:cNvPicPr>
            <a:picLocks noChangeAspect="1"/>
          </p:cNvPicPr>
          <p:nvPr/>
        </p:nvPicPr>
        <p:blipFill>
          <a:blip r:embed="rId2"/>
          <a:stretch>
            <a:fillRect/>
          </a:stretch>
        </p:blipFill>
        <p:spPr>
          <a:xfrm>
            <a:off x="2632075" y="1125538"/>
            <a:ext cx="2835275" cy="582612"/>
          </a:xfrm>
          <a:prstGeom prst="rect">
            <a:avLst/>
          </a:prstGeom>
          <a:noFill/>
          <a:ln w="9525">
            <a:noFill/>
          </a:ln>
        </p:spPr>
      </p:pic>
      <p:sp>
        <p:nvSpPr>
          <p:cNvPr id="49158" name="文本框 49157"/>
          <p:cNvSpPr txBox="1"/>
          <p:nvPr/>
        </p:nvSpPr>
        <p:spPr>
          <a:xfrm>
            <a:off x="692468" y="1125538"/>
            <a:ext cx="1676400" cy="519112"/>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a:solidFill>
                  <a:srgbClr val="FFFF00"/>
                </a:solidFill>
                <a:latin typeface="Times New Roman" panose="02020603050405020304" pitchFamily="18" charset="0"/>
                <a:ea typeface="宋体" panose="02010600030101010101" pitchFamily="2" charset="-122"/>
              </a:rPr>
              <a:t>格式</a:t>
            </a:r>
            <a:endParaRPr lang="zh-CN" altLang="en-US" sz="280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矩形 58369"/>
          <p:cNvSpPr/>
          <p:nvPr/>
        </p:nvSpPr>
        <p:spPr>
          <a:xfrm>
            <a:off x="0" y="0"/>
            <a:ext cx="9144000" cy="457200"/>
          </a:xfrm>
          <a:prstGeom prst="rect">
            <a:avLst/>
          </a:prstGeom>
          <a:noFill/>
          <a:ln w="9525">
            <a:noFill/>
          </a:ln>
        </p:spPr>
        <p:txBody>
          <a:bodyPr>
            <a:spAutoFit/>
          </a:bodyPr>
          <a:p>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58371" name="标题 58370"/>
          <p:cNvSpPr>
            <a:spLocks noGrp="1"/>
          </p:cNvSpPr>
          <p:nvPr>
            <p:ph type="title"/>
          </p:nvPr>
        </p:nvSpPr>
        <p:spPr>
          <a:xfrm>
            <a:off x="395288" y="274955"/>
            <a:ext cx="8637587"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rPr>
              <a:t>编组</a:t>
            </a:r>
            <a:r>
              <a:rPr lang="en-US" altLang="zh-CN" b="1" i="0">
                <a:solidFill>
                  <a:schemeClr val="accent1"/>
                </a:solidFill>
                <a:effectLst>
                  <a:outerShdw blurRad="38100" dist="25400" dir="5400000" algn="ctr" rotWithShape="0">
                    <a:srgbClr val="6E747A">
                      <a:alpha val="43000"/>
                    </a:srgbClr>
                  </a:outerShdw>
                </a:effectLst>
              </a:rPr>
              <a:t>16</a:t>
            </a:r>
            <a:endParaRPr lang="en-US" altLang="zh-CN" b="1" i="0">
              <a:solidFill>
                <a:schemeClr val="accent1"/>
              </a:solidFill>
              <a:effectLst>
                <a:outerShdw blurRad="38100" dist="25400" dir="5400000" algn="ctr" rotWithShape="0">
                  <a:srgbClr val="6E747A">
                    <a:alpha val="43000"/>
                  </a:srgbClr>
                </a:outerShdw>
              </a:effectLst>
            </a:endParaRPr>
          </a:p>
        </p:txBody>
      </p:sp>
      <p:sp>
        <p:nvSpPr>
          <p:cNvPr id="58372" name="文本占位符 58371"/>
          <p:cNvSpPr>
            <a:spLocks noGrp="1"/>
          </p:cNvSpPr>
          <p:nvPr>
            <p:ph type="body" idx="1"/>
          </p:nvPr>
        </p:nvSpPr>
        <p:spPr>
          <a:xfrm>
            <a:off x="468313" y="1929765"/>
            <a:ext cx="8064500" cy="4508500"/>
          </a:xfrm>
        </p:spPr>
        <p:txBody>
          <a:bodyPr/>
          <a:p>
            <a:pPr algn="just">
              <a:lnSpc>
                <a:spcPct val="120000"/>
              </a:lnSpc>
              <a:spcBef>
                <a:spcPct val="0"/>
              </a:spcBef>
              <a:buNone/>
            </a:pPr>
            <a:r>
              <a:rPr lang="zh-CN" altLang="en-US" sz="2800">
                <a:solidFill>
                  <a:schemeClr val="tx1"/>
                </a:solidFill>
                <a:latin typeface="楷体_GB2312" pitchFamily="1" charset="-122"/>
              </a:rPr>
              <a:t>编组</a:t>
            </a:r>
            <a:r>
              <a:rPr lang="en-US" altLang="zh-CN" sz="2800">
                <a:solidFill>
                  <a:schemeClr val="tx1"/>
                </a:solidFill>
                <a:latin typeface="楷体_GB2312" pitchFamily="1" charset="-122"/>
              </a:rPr>
              <a:t>16</a:t>
            </a:r>
            <a:r>
              <a:rPr lang="zh-CN" altLang="en-US" sz="2800">
                <a:solidFill>
                  <a:schemeClr val="tx1"/>
                </a:solidFill>
                <a:latin typeface="楷体_GB2312" pitchFamily="1" charset="-122"/>
              </a:rPr>
              <a:t>目的地机场和预计经过总时间，备降机场</a:t>
            </a:r>
            <a:endParaRPr lang="zh-CN" altLang="en-US" sz="2800">
              <a:solidFill>
                <a:schemeClr val="tx1"/>
              </a:solidFill>
              <a:latin typeface="楷体_GB2312" pitchFamily="1" charset="-122"/>
            </a:endParaRPr>
          </a:p>
          <a:p>
            <a:pPr algn="just">
              <a:lnSpc>
                <a:spcPct val="120000"/>
              </a:lnSpc>
              <a:spcBef>
                <a:spcPct val="0"/>
              </a:spcBef>
              <a:buFont typeface="Wingdings" panose="05000000000000000000" pitchFamily="2" charset="2"/>
              <a:buChar char="Ø"/>
            </a:pPr>
            <a:r>
              <a:rPr lang="en-US" altLang="zh-CN" sz="2800">
                <a:latin typeface="楷体_GB2312" pitchFamily="1" charset="-122"/>
              </a:rPr>
              <a:t>a-</a:t>
            </a:r>
            <a:r>
              <a:rPr lang="zh-CN" altLang="en-US" sz="2800">
                <a:latin typeface="楷体_GB2312" pitchFamily="1" charset="-122"/>
              </a:rPr>
              <a:t>目的地机场</a:t>
            </a:r>
            <a:endParaRPr lang="zh-CN" altLang="en-US" sz="2800">
              <a:latin typeface="楷体_GB2312" pitchFamily="1" charset="-122"/>
            </a:endParaRPr>
          </a:p>
          <a:p>
            <a:pPr algn="just">
              <a:lnSpc>
                <a:spcPct val="120000"/>
              </a:lnSpc>
              <a:spcBef>
                <a:spcPct val="0"/>
              </a:spcBef>
              <a:buFont typeface="Wingdings" panose="05000000000000000000" pitchFamily="2" charset="2"/>
              <a:buNone/>
            </a:pPr>
            <a:r>
              <a:rPr lang="zh-CN" altLang="en-US" sz="2800">
                <a:latin typeface="楷体_GB2312" pitchFamily="1" charset="-122"/>
              </a:rPr>
              <a:t>      使用国际民航组织规定的四字地名代码，如果该机场无四字地名代码，则用</a:t>
            </a:r>
            <a:r>
              <a:rPr lang="en-US" altLang="zh-CN" sz="2800">
                <a:latin typeface="楷体_GB2312" pitchFamily="1" charset="-122"/>
              </a:rPr>
              <a:t>ZZZZ</a:t>
            </a:r>
            <a:r>
              <a:rPr lang="zh-CN" altLang="en-US" sz="2800">
                <a:latin typeface="楷体_GB2312" pitchFamily="1" charset="-122"/>
              </a:rPr>
              <a:t>表示。如果使用</a:t>
            </a:r>
            <a:r>
              <a:rPr lang="en-US" altLang="zh-CN" sz="2800">
                <a:latin typeface="楷体_GB2312" pitchFamily="1" charset="-122"/>
              </a:rPr>
              <a:t>ZZZZ</a:t>
            </a:r>
            <a:r>
              <a:rPr lang="zh-CN" altLang="en-US" sz="2800">
                <a:latin typeface="楷体_GB2312" pitchFamily="1" charset="-122"/>
              </a:rPr>
              <a:t>，在编组</a:t>
            </a:r>
            <a:r>
              <a:rPr lang="en-US" altLang="zh-CN" sz="2800">
                <a:latin typeface="楷体_GB2312" pitchFamily="1" charset="-122"/>
              </a:rPr>
              <a:t>18</a:t>
            </a:r>
            <a:r>
              <a:rPr lang="zh-CN" altLang="en-US" sz="2800">
                <a:latin typeface="楷体_GB2312" pitchFamily="1" charset="-122"/>
              </a:rPr>
              <a:t>中填入目的地机场英文全称名称。</a:t>
            </a:r>
            <a:endParaRPr lang="zh-CN" altLang="en-US" sz="2800">
              <a:latin typeface="楷体_GB2312" pitchFamily="1" charset="-122"/>
            </a:endParaRPr>
          </a:p>
          <a:p>
            <a:pPr algn="just">
              <a:lnSpc>
                <a:spcPct val="120000"/>
              </a:lnSpc>
              <a:spcBef>
                <a:spcPct val="0"/>
              </a:spcBef>
              <a:buFont typeface="Wingdings" panose="05000000000000000000" pitchFamily="2" charset="2"/>
              <a:buChar char="Ø"/>
            </a:pPr>
            <a:r>
              <a:rPr lang="en-US" altLang="zh-CN" sz="2800">
                <a:latin typeface="楷体_GB2312" pitchFamily="1" charset="-122"/>
              </a:rPr>
              <a:t>b-</a:t>
            </a:r>
            <a:r>
              <a:rPr lang="zh-CN" altLang="en-US" sz="2800">
                <a:latin typeface="楷体_GB2312" pitchFamily="1" charset="-122"/>
              </a:rPr>
              <a:t>预计经过总时间</a:t>
            </a:r>
            <a:endParaRPr lang="zh-CN" altLang="en-US" sz="2800">
              <a:latin typeface="楷体_GB2312" pitchFamily="1" charset="-122"/>
            </a:endParaRPr>
          </a:p>
          <a:p>
            <a:pPr algn="just">
              <a:lnSpc>
                <a:spcPct val="120000"/>
              </a:lnSpc>
              <a:spcBef>
                <a:spcPct val="0"/>
              </a:spcBef>
              <a:buFont typeface="Wingdings" panose="05000000000000000000" pitchFamily="2" charset="2"/>
              <a:buNone/>
            </a:pPr>
            <a:r>
              <a:rPr lang="zh-CN" altLang="en-US" sz="2800">
                <a:latin typeface="楷体_GB2312" pitchFamily="1" charset="-122"/>
              </a:rPr>
              <a:t>      用</a:t>
            </a:r>
            <a:r>
              <a:rPr lang="en-US" altLang="zh-CN" sz="2800">
                <a:latin typeface="楷体_GB2312" pitchFamily="1" charset="-122"/>
              </a:rPr>
              <a:t>4</a:t>
            </a:r>
            <a:r>
              <a:rPr lang="zh-CN" altLang="en-US" sz="2800">
                <a:latin typeface="楷体_GB2312" pitchFamily="1" charset="-122"/>
              </a:rPr>
              <a:t>位数字表示预计经过总时间。</a:t>
            </a:r>
            <a:endParaRPr lang="zh-CN" altLang="en-US" sz="2800">
              <a:latin typeface="楷体_GB2312" pitchFamily="1" charset="-122"/>
            </a:endParaRPr>
          </a:p>
        </p:txBody>
      </p:sp>
      <p:pic>
        <p:nvPicPr>
          <p:cNvPr id="58373" name="图片 58372" descr="16"/>
          <p:cNvPicPr>
            <a:picLocks noChangeAspect="1"/>
          </p:cNvPicPr>
          <p:nvPr/>
        </p:nvPicPr>
        <p:blipFill>
          <a:blip r:embed="rId1"/>
          <a:stretch>
            <a:fillRect/>
          </a:stretch>
        </p:blipFill>
        <p:spPr>
          <a:xfrm>
            <a:off x="1998980" y="1159510"/>
            <a:ext cx="6046788" cy="593725"/>
          </a:xfrm>
          <a:prstGeom prst="rect">
            <a:avLst/>
          </a:prstGeom>
          <a:noFill/>
          <a:ln w="9525">
            <a:noFill/>
          </a:ln>
        </p:spPr>
      </p:pic>
      <p:sp>
        <p:nvSpPr>
          <p:cNvPr id="58374" name="文本框 58373"/>
          <p:cNvSpPr txBox="1"/>
          <p:nvPr/>
        </p:nvSpPr>
        <p:spPr>
          <a:xfrm>
            <a:off x="468313" y="1196340"/>
            <a:ext cx="1747837" cy="519113"/>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b="1">
                <a:solidFill>
                  <a:srgbClr val="FFFF00"/>
                </a:solidFill>
                <a:latin typeface="Times New Roman" panose="02020603050405020304" pitchFamily="18" charset="0"/>
                <a:ea typeface="宋体" panose="02010600030101010101" pitchFamily="2" charset="-122"/>
              </a:rPr>
              <a:t>格式</a:t>
            </a:r>
            <a:endParaRPr lang="zh-CN" altLang="en-US" sz="2800" b="1">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5" name="文本占位符 59394"/>
          <p:cNvSpPr>
            <a:spLocks noGrp="1"/>
          </p:cNvSpPr>
          <p:nvPr>
            <p:ph type="body" idx="1"/>
          </p:nvPr>
        </p:nvSpPr>
        <p:spPr>
          <a:xfrm>
            <a:off x="772795" y="1371600"/>
            <a:ext cx="7712710" cy="4114800"/>
          </a:xfrm>
        </p:spPr>
        <p:txBody>
          <a:bodyPr/>
          <a:p>
            <a:pPr>
              <a:lnSpc>
                <a:spcPct val="120000"/>
              </a:lnSpc>
              <a:spcBef>
                <a:spcPct val="0"/>
              </a:spcBef>
              <a:buClr>
                <a:srgbClr val="006600"/>
              </a:buClr>
              <a:buFont typeface="Wingdings" panose="05000000000000000000" pitchFamily="2" charset="2"/>
              <a:buBlip>
                <a:blip r:embed="rId1"/>
              </a:buBlip>
            </a:pPr>
            <a:r>
              <a:rPr lang="en-US" altLang="zh-CN"/>
              <a:t>c-</a:t>
            </a:r>
            <a:r>
              <a:rPr lang="zh-CN" altLang="en-US"/>
              <a:t>备降机场</a:t>
            </a:r>
            <a:endParaRPr lang="zh-CN" altLang="en-US"/>
          </a:p>
          <a:p>
            <a:pPr>
              <a:lnSpc>
                <a:spcPct val="120000"/>
              </a:lnSpc>
              <a:spcBef>
                <a:spcPct val="0"/>
              </a:spcBef>
              <a:buNone/>
            </a:pPr>
            <a:r>
              <a:rPr lang="zh-CN" altLang="en-US"/>
              <a:t>    </a:t>
            </a:r>
            <a:r>
              <a:rPr lang="en-US" altLang="zh-CN"/>
              <a:t>4</a:t>
            </a:r>
            <a:r>
              <a:rPr lang="zh-CN" altLang="en-US"/>
              <a:t>个字母表示。必要时空格后可再填入一个备降机场。</a:t>
            </a:r>
            <a:endParaRPr lang="zh-CN" altLang="en-US"/>
          </a:p>
          <a:p>
            <a:pPr>
              <a:lnSpc>
                <a:spcPct val="120000"/>
              </a:lnSpc>
              <a:spcBef>
                <a:spcPct val="0"/>
              </a:spcBef>
              <a:buBlip>
                <a:blip r:embed="rId1"/>
              </a:buBlip>
            </a:pPr>
            <a:r>
              <a:rPr lang="zh-CN" altLang="en-US"/>
              <a:t> 举例：</a:t>
            </a:r>
            <a:r>
              <a:rPr lang="en-US" altLang="zh-CN"/>
              <a:t>1</a:t>
            </a:r>
            <a:r>
              <a:rPr lang="zh-CN" altLang="en-US"/>
              <a:t>、</a:t>
            </a:r>
            <a:r>
              <a:rPr lang="en-US" altLang="zh-CN"/>
              <a:t>-ZBAA0630</a:t>
            </a:r>
            <a:endParaRPr lang="en-US" altLang="zh-CN"/>
          </a:p>
          <a:p>
            <a:pPr>
              <a:lnSpc>
                <a:spcPct val="120000"/>
              </a:lnSpc>
              <a:spcBef>
                <a:spcPct val="0"/>
              </a:spcBef>
              <a:buNone/>
            </a:pPr>
            <a:r>
              <a:rPr lang="en-US" altLang="zh-CN"/>
              <a:t>         2</a:t>
            </a:r>
            <a:r>
              <a:rPr lang="zh-CN" altLang="en-US"/>
              <a:t>、</a:t>
            </a:r>
            <a:r>
              <a:rPr lang="en-US" altLang="zh-CN"/>
              <a:t>-ZSSS0645 ZSHC</a:t>
            </a:r>
            <a:endParaRPr lang="en-US" altLang="zh-CN"/>
          </a:p>
          <a:p>
            <a:pPr>
              <a:lnSpc>
                <a:spcPct val="120000"/>
              </a:lnSpc>
              <a:spcBef>
                <a:spcPct val="0"/>
              </a:spcBef>
              <a:buNone/>
            </a:pPr>
            <a:r>
              <a:rPr lang="en-US" altLang="zh-CN"/>
              <a:t>         3</a:t>
            </a:r>
            <a:r>
              <a:rPr lang="zh-CN" altLang="en-US"/>
              <a:t>、</a:t>
            </a:r>
            <a:r>
              <a:rPr lang="en-US" altLang="zh-CN"/>
              <a:t>-ZBTJ0645 ZBAA ZYTL</a:t>
            </a:r>
            <a:endParaRPr lang="en-US" altLang="zh-CN"/>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矩形 60417"/>
          <p:cNvSpPr/>
          <p:nvPr/>
        </p:nvSpPr>
        <p:spPr>
          <a:xfrm>
            <a:off x="0" y="0"/>
            <a:ext cx="9144000" cy="457200"/>
          </a:xfrm>
          <a:prstGeom prst="rect">
            <a:avLst/>
          </a:prstGeom>
          <a:noFill/>
          <a:ln w="9525">
            <a:noFill/>
          </a:ln>
        </p:spPr>
        <p:txBody>
          <a:bodyPr>
            <a:spAutoFit/>
          </a:bodyPr>
          <a:p>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60419" name="标题 60418"/>
          <p:cNvSpPr>
            <a:spLocks noGrp="1"/>
          </p:cNvSpPr>
          <p:nvPr>
            <p:ph type="title"/>
          </p:nvPr>
        </p:nvSpPr>
        <p:spPr>
          <a:xfrm>
            <a:off x="252730" y="203518"/>
            <a:ext cx="8637588" cy="641350"/>
          </a:xfrm>
        </p:spPr>
        <p:txBody>
          <a:bodyPr wrap="square" anchor="ctr">
            <a:scene3d>
              <a:camera prst="orthographicFront"/>
              <a:lightRig rig="threePt" dir="t"/>
            </a:scene3d>
          </a:bodyPr>
          <a:p>
            <a:r>
              <a:rPr lang="zh-CN" altLang="en-US" sz="4400" b="1" i="0">
                <a:solidFill>
                  <a:schemeClr val="accent1"/>
                </a:solidFill>
                <a:effectLst>
                  <a:outerShdw blurRad="38100" dist="25400" dir="5400000" algn="ctr" rotWithShape="0">
                    <a:srgbClr val="6E747A">
                      <a:alpha val="43000"/>
                    </a:srgbClr>
                  </a:outerShdw>
                </a:effectLst>
              </a:rPr>
              <a:t>编组内容</a:t>
            </a:r>
            <a:r>
              <a:rPr lang="en-US" altLang="zh-CN" sz="4400" b="1" i="0">
                <a:solidFill>
                  <a:schemeClr val="accent1"/>
                </a:solidFill>
                <a:effectLst>
                  <a:outerShdw blurRad="38100" dist="25400" dir="5400000" algn="ctr" rotWithShape="0">
                    <a:srgbClr val="6E747A">
                      <a:alpha val="43000"/>
                    </a:srgbClr>
                  </a:outerShdw>
                </a:effectLst>
              </a:rPr>
              <a:t>----</a:t>
            </a:r>
            <a:r>
              <a:rPr lang="zh-CN" altLang="en-US" sz="4400" b="1" i="0">
                <a:solidFill>
                  <a:schemeClr val="accent1"/>
                </a:solidFill>
                <a:effectLst>
                  <a:outerShdw blurRad="38100" dist="25400" dir="5400000" algn="ctr" rotWithShape="0">
                    <a:srgbClr val="6E747A">
                      <a:alpha val="43000"/>
                    </a:srgbClr>
                  </a:outerShdw>
                </a:effectLst>
              </a:rPr>
              <a:t>编组</a:t>
            </a:r>
            <a:r>
              <a:rPr lang="en-US" altLang="zh-CN" sz="4400" b="1" i="0">
                <a:solidFill>
                  <a:schemeClr val="accent1"/>
                </a:solidFill>
                <a:effectLst>
                  <a:outerShdw blurRad="38100" dist="25400" dir="5400000" algn="ctr" rotWithShape="0">
                    <a:srgbClr val="6E747A">
                      <a:alpha val="43000"/>
                    </a:srgbClr>
                  </a:outerShdw>
                </a:effectLst>
              </a:rPr>
              <a:t>18</a:t>
            </a:r>
            <a:endParaRPr lang="en-US" altLang="zh-CN" sz="4400" b="1" i="0">
              <a:solidFill>
                <a:schemeClr val="accent1"/>
              </a:solidFill>
              <a:effectLst>
                <a:outerShdw blurRad="38100" dist="25400" dir="5400000" algn="ctr" rotWithShape="0">
                  <a:srgbClr val="6E747A">
                    <a:alpha val="43000"/>
                  </a:srgbClr>
                </a:outerShdw>
              </a:effectLst>
            </a:endParaRPr>
          </a:p>
        </p:txBody>
      </p:sp>
      <p:sp>
        <p:nvSpPr>
          <p:cNvPr id="60420" name="文本占位符 60419"/>
          <p:cNvSpPr>
            <a:spLocks noGrp="1"/>
          </p:cNvSpPr>
          <p:nvPr>
            <p:ph type="body" sz="half" idx="1"/>
          </p:nvPr>
        </p:nvSpPr>
        <p:spPr>
          <a:xfrm>
            <a:off x="1036320" y="2613660"/>
            <a:ext cx="7070725" cy="3415665"/>
          </a:xfrm>
        </p:spPr>
        <p:txBody>
          <a:bodyPr/>
          <a:p>
            <a:pPr algn="just">
              <a:lnSpc>
                <a:spcPct val="120000"/>
              </a:lnSpc>
              <a:spcBef>
                <a:spcPct val="0"/>
              </a:spcBef>
              <a:buClrTx/>
              <a:buSzTx/>
              <a:buFontTx/>
              <a:buNone/>
            </a:pPr>
            <a:r>
              <a:rPr lang="zh-CN" altLang="en-US" sz="2800"/>
              <a:t>编组</a:t>
            </a:r>
            <a:r>
              <a:rPr lang="en-US" altLang="zh-CN" sz="2800"/>
              <a:t>18</a:t>
            </a:r>
            <a:r>
              <a:rPr lang="zh-CN" altLang="en-US" sz="2800"/>
              <a:t>其他情报</a:t>
            </a:r>
            <a:endParaRPr lang="zh-CN" altLang="en-US" sz="2800"/>
          </a:p>
          <a:p>
            <a:pPr algn="just">
              <a:lnSpc>
                <a:spcPct val="120000"/>
              </a:lnSpc>
              <a:spcBef>
                <a:spcPct val="0"/>
              </a:spcBef>
              <a:buClrTx/>
              <a:buSzTx/>
              <a:buFontTx/>
              <a:buBlip>
                <a:blip r:embed="rId1"/>
              </a:buBlip>
            </a:pPr>
            <a:r>
              <a:rPr lang="zh-CN" altLang="en-US" sz="2800"/>
              <a:t>如无其他情报，填入</a:t>
            </a:r>
            <a:r>
              <a:rPr lang="en-US" altLang="zh-CN" sz="2800"/>
              <a:t>0</a:t>
            </a:r>
            <a:r>
              <a:rPr lang="zh-CN" altLang="en-US" sz="2800"/>
              <a:t>。</a:t>
            </a:r>
            <a:endParaRPr lang="zh-CN" altLang="en-US" sz="2800"/>
          </a:p>
          <a:p>
            <a:pPr algn="just">
              <a:lnSpc>
                <a:spcPct val="150000"/>
              </a:lnSpc>
              <a:spcBef>
                <a:spcPct val="0"/>
              </a:spcBef>
              <a:buBlip>
                <a:blip r:embed="rId1"/>
              </a:buBlip>
            </a:pPr>
            <a:r>
              <a:rPr lang="zh-CN" altLang="en-US" sz="2800"/>
              <a:t>或按照课本</a:t>
            </a:r>
            <a:r>
              <a:rPr lang="en-US" altLang="zh-CN" sz="2800"/>
              <a:t>P130-131</a:t>
            </a:r>
            <a:r>
              <a:rPr lang="zh-CN" altLang="en-US" sz="2800">
                <a:ea typeface="宋体" panose="02010600030101010101" pitchFamily="2" charset="-122"/>
              </a:rPr>
              <a:t>内容</a:t>
            </a:r>
            <a:r>
              <a:rPr lang="zh-CN" altLang="en-US" sz="2800"/>
              <a:t>所示的先后顺序，随以一斜线“</a:t>
            </a:r>
            <a:r>
              <a:rPr lang="en-US" altLang="zh-CN" sz="2800"/>
              <a:t>/”</a:t>
            </a:r>
            <a:r>
              <a:rPr lang="zh-CN" altLang="en-US" sz="2800"/>
              <a:t>填写有关情报：</a:t>
            </a:r>
            <a:endParaRPr lang="zh-CN" altLang="en-US" sz="2800"/>
          </a:p>
          <a:p>
            <a:pPr algn="just">
              <a:lnSpc>
                <a:spcPct val="150000"/>
              </a:lnSpc>
              <a:spcBef>
                <a:spcPct val="0"/>
              </a:spcBef>
              <a:buBlip>
                <a:blip r:embed="rId1"/>
              </a:buBlip>
            </a:pPr>
            <a:r>
              <a:rPr lang="zh-CN" altLang="en-US" sz="2800">
                <a:sym typeface="+mn-ea"/>
              </a:rPr>
              <a:t>举例：</a:t>
            </a:r>
            <a:r>
              <a:rPr lang="en-US" altLang="zh-CN" sz="2800">
                <a:sym typeface="+mn-ea"/>
              </a:rPr>
              <a:t>1</a:t>
            </a:r>
            <a:r>
              <a:rPr lang="zh-CN" altLang="en-US" sz="2800">
                <a:sym typeface="+mn-ea"/>
              </a:rPr>
              <a:t>、</a:t>
            </a:r>
            <a:r>
              <a:rPr lang="en-US" altLang="zh-CN" sz="2800">
                <a:latin typeface="Times New Roman" panose="02020603050405020304" pitchFamily="18" charset="0"/>
                <a:sym typeface="+mn-ea"/>
              </a:rPr>
              <a:t>—</a:t>
            </a:r>
            <a:r>
              <a:rPr lang="en-US" altLang="zh-CN" sz="2800">
                <a:sym typeface="+mn-ea"/>
              </a:rPr>
              <a:t>0</a:t>
            </a:r>
            <a:endParaRPr lang="en-US" altLang="zh-CN" sz="2800"/>
          </a:p>
          <a:p>
            <a:pPr algn="just">
              <a:lnSpc>
                <a:spcPct val="150000"/>
              </a:lnSpc>
              <a:spcBef>
                <a:spcPct val="0"/>
              </a:spcBef>
              <a:buNone/>
            </a:pPr>
            <a:r>
              <a:rPr lang="en-US" altLang="zh-CN" sz="2800">
                <a:sym typeface="+mn-ea"/>
              </a:rPr>
              <a:t>        2</a:t>
            </a:r>
            <a:r>
              <a:rPr lang="zh-CN" altLang="en-US" sz="2800">
                <a:sym typeface="+mn-ea"/>
              </a:rPr>
              <a:t>、</a:t>
            </a:r>
            <a:r>
              <a:rPr lang="en-US" altLang="zh-CN" sz="2800">
                <a:latin typeface="Times New Roman" panose="02020603050405020304" pitchFamily="18" charset="0"/>
                <a:sym typeface="+mn-ea"/>
              </a:rPr>
              <a:t>—</a:t>
            </a:r>
            <a:r>
              <a:rPr lang="en-US" altLang="zh-CN" sz="2800">
                <a:sym typeface="+mn-ea"/>
              </a:rPr>
              <a:t>ALTN/SHAHE</a:t>
            </a:r>
            <a:endParaRPr lang="en-US" altLang="zh-CN" sz="2800"/>
          </a:p>
          <a:p>
            <a:pPr algn="just">
              <a:lnSpc>
                <a:spcPct val="120000"/>
              </a:lnSpc>
              <a:spcBef>
                <a:spcPct val="0"/>
              </a:spcBef>
              <a:buClrTx/>
              <a:buSzTx/>
              <a:buFontTx/>
              <a:buBlip>
                <a:blip r:embed="rId1"/>
              </a:buBlip>
            </a:pPr>
            <a:endParaRPr lang="zh-CN" altLang="en-US" sz="2800"/>
          </a:p>
        </p:txBody>
      </p:sp>
      <p:sp>
        <p:nvSpPr>
          <p:cNvPr id="60421" name="文本框 60420"/>
          <p:cNvSpPr txBox="1"/>
          <p:nvPr/>
        </p:nvSpPr>
        <p:spPr>
          <a:xfrm>
            <a:off x="621348" y="1641793"/>
            <a:ext cx="1747837" cy="519112"/>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a:solidFill>
                  <a:srgbClr val="FFFF00"/>
                </a:solidFill>
                <a:latin typeface="Times New Roman" panose="02020603050405020304" pitchFamily="18" charset="0"/>
                <a:ea typeface="宋体" panose="02010600030101010101" pitchFamily="2" charset="-122"/>
              </a:rPr>
              <a:t>格式</a:t>
            </a:r>
            <a:endParaRPr lang="zh-CN" altLang="en-US" sz="2800">
              <a:solidFill>
                <a:srgbClr val="FFFF00"/>
              </a:solidFill>
              <a:latin typeface="Times New Roman" panose="02020603050405020304" pitchFamily="18" charset="0"/>
              <a:ea typeface="宋体" panose="02010600030101010101" pitchFamily="2" charset="-122"/>
            </a:endParaRPr>
          </a:p>
        </p:txBody>
      </p:sp>
      <p:graphicFrame>
        <p:nvGraphicFramePr>
          <p:cNvPr id="60422" name="内容占位符 60421"/>
          <p:cNvGraphicFramePr>
            <a:graphicFrameLocks noChangeAspect="1"/>
          </p:cNvGraphicFramePr>
          <p:nvPr>
            <p:ph sz="half" idx="2"/>
          </p:nvPr>
        </p:nvGraphicFramePr>
        <p:xfrm>
          <a:off x="2369185" y="1203643"/>
          <a:ext cx="4029075" cy="1217612"/>
        </p:xfrm>
        <a:graphic>
          <a:graphicData uri="http://schemas.openxmlformats.org/presentationml/2006/ole">
            <mc:AlternateContent xmlns:mc="http://schemas.openxmlformats.org/markup-compatibility/2006">
              <mc:Choice xmlns:v="urn:schemas-microsoft-com:vml" Requires="v">
                <p:oleObj spid="_x0000_s3077" name="" r:id="rId2" imgW="4067175" imgH="1228725" progId="PBrush">
                  <p:embed/>
                </p:oleObj>
              </mc:Choice>
              <mc:Fallback>
                <p:oleObj name="" r:id="rId2" imgW="4067175" imgH="1228725" progId="PBrush">
                  <p:embed/>
                  <p:pic>
                    <p:nvPicPr>
                      <p:cNvPr id="0" name="图片 3076"/>
                      <p:cNvPicPr/>
                      <p:nvPr/>
                    </p:nvPicPr>
                    <p:blipFill>
                      <a:blip r:embed="rId3"/>
                      <a:stretch>
                        <a:fillRect/>
                      </a:stretch>
                    </p:blipFill>
                    <p:spPr>
                      <a:xfrm>
                        <a:off x="2369185" y="1203643"/>
                        <a:ext cx="4029075" cy="1217612"/>
                      </a:xfrm>
                      <a:prstGeom prst="rect">
                        <a:avLst/>
                      </a:prstGeom>
                      <a:noFill/>
                      <a:ln w="38100">
                        <a:miter/>
                      </a:ln>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矩形 68609"/>
          <p:cNvSpPr/>
          <p:nvPr/>
        </p:nvSpPr>
        <p:spPr>
          <a:xfrm>
            <a:off x="0" y="0"/>
            <a:ext cx="9144000" cy="822325"/>
          </a:xfrm>
          <a:prstGeom prst="rect">
            <a:avLst/>
          </a:prstGeom>
          <a:noFill/>
          <a:ln w="9525">
            <a:noFill/>
          </a:ln>
        </p:spPr>
        <p:txBody>
          <a:bodyPr>
            <a:spAutoFit/>
          </a:bodyPr>
          <a:p>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a:p>
            <a:endParaRPr lang="en-US" altLang="zh-CN">
              <a:latin typeface="Times New Roman" panose="02020603050405020304" pitchFamily="18" charset="0"/>
              <a:ea typeface="宋体" panose="02010600030101010101" pitchFamily="2" charset="-122"/>
            </a:endParaRPr>
          </a:p>
        </p:txBody>
      </p:sp>
      <p:sp>
        <p:nvSpPr>
          <p:cNvPr id="68611" name="标题 68610"/>
          <p:cNvSpPr>
            <a:spLocks noGrp="1"/>
          </p:cNvSpPr>
          <p:nvPr>
            <p:ph type="title"/>
          </p:nvPr>
        </p:nvSpPr>
        <p:spPr>
          <a:xfrm>
            <a:off x="506413" y="320675"/>
            <a:ext cx="8637587"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编组内容</a:t>
            </a:r>
            <a:r>
              <a:rPr lang="en-US" altLang="zh-CN" b="1" i="0">
                <a:solidFill>
                  <a:schemeClr val="accent1"/>
                </a:solidFill>
                <a:effectLst>
                  <a:outerShdw blurRad="38100" dist="25400" dir="5400000" algn="ctr" rotWithShape="0">
                    <a:srgbClr val="6E747A">
                      <a:alpha val="43000"/>
                    </a:srgbClr>
                  </a:outerShdw>
                </a:effectLst>
              </a:rPr>
              <a:t>----</a:t>
            </a:r>
            <a:r>
              <a:rPr lang="zh-CN" altLang="en-US" b="1" i="0">
                <a:solidFill>
                  <a:schemeClr val="accent1"/>
                </a:solidFill>
                <a:effectLst>
                  <a:outerShdw blurRad="38100" dist="25400" dir="5400000" algn="ctr" rotWithShape="0">
                    <a:srgbClr val="6E747A">
                      <a:alpha val="43000"/>
                    </a:srgbClr>
                  </a:outerShdw>
                </a:effectLst>
              </a:rPr>
              <a:t>编组</a:t>
            </a:r>
            <a:r>
              <a:rPr lang="en-US" altLang="zh-CN" b="1" i="0">
                <a:solidFill>
                  <a:schemeClr val="accent1"/>
                </a:solidFill>
                <a:effectLst>
                  <a:outerShdw blurRad="38100" dist="25400" dir="5400000" algn="ctr" rotWithShape="0">
                    <a:srgbClr val="6E747A">
                      <a:alpha val="43000"/>
                    </a:srgbClr>
                  </a:outerShdw>
                </a:effectLst>
              </a:rPr>
              <a:t>22</a:t>
            </a:r>
            <a:endParaRPr lang="en-US" altLang="zh-CN" b="1" i="0">
              <a:solidFill>
                <a:schemeClr val="accent1"/>
              </a:solidFill>
              <a:effectLst>
                <a:outerShdw blurRad="38100" dist="25400" dir="5400000" algn="ctr" rotWithShape="0">
                  <a:srgbClr val="6E747A">
                    <a:alpha val="43000"/>
                  </a:srgbClr>
                </a:outerShdw>
              </a:effectLst>
            </a:endParaRPr>
          </a:p>
        </p:txBody>
      </p:sp>
      <p:sp>
        <p:nvSpPr>
          <p:cNvPr id="68612" name="文本占位符 68611"/>
          <p:cNvSpPr>
            <a:spLocks noGrp="1"/>
          </p:cNvSpPr>
          <p:nvPr>
            <p:ph type="body" idx="1"/>
          </p:nvPr>
        </p:nvSpPr>
        <p:spPr>
          <a:xfrm>
            <a:off x="684213" y="2133600"/>
            <a:ext cx="8208962" cy="4114800"/>
          </a:xfrm>
        </p:spPr>
        <p:txBody>
          <a:bodyPr/>
          <a:p>
            <a:pPr>
              <a:lnSpc>
                <a:spcPct val="120000"/>
              </a:lnSpc>
              <a:spcBef>
                <a:spcPct val="0"/>
              </a:spcBef>
              <a:buNone/>
            </a:pPr>
            <a:r>
              <a:rPr lang="zh-CN" altLang="en-US"/>
              <a:t>编组</a:t>
            </a:r>
            <a:r>
              <a:rPr lang="en-US" altLang="zh-CN"/>
              <a:t>22</a:t>
            </a:r>
            <a:r>
              <a:rPr lang="zh-CN" altLang="en-US"/>
              <a:t>修订</a:t>
            </a:r>
            <a:endParaRPr lang="zh-CN" altLang="en-US"/>
          </a:p>
          <a:p>
            <a:pPr>
              <a:lnSpc>
                <a:spcPct val="120000"/>
              </a:lnSpc>
              <a:spcBef>
                <a:spcPct val="0"/>
              </a:spcBef>
              <a:buClr>
                <a:srgbClr val="006600"/>
              </a:buClr>
              <a:buFont typeface="Wingdings" panose="05000000000000000000" pitchFamily="2" charset="2"/>
              <a:buBlip>
                <a:blip r:embed="rId1"/>
              </a:buBlip>
            </a:pPr>
            <a:r>
              <a:rPr lang="en-US" altLang="zh-CN"/>
              <a:t>a-</a:t>
            </a:r>
            <a:r>
              <a:rPr lang="zh-CN" altLang="en-US"/>
              <a:t>编组代号</a:t>
            </a:r>
            <a:endParaRPr lang="zh-CN" altLang="en-US"/>
          </a:p>
          <a:p>
            <a:pPr lvl="1">
              <a:lnSpc>
                <a:spcPct val="120000"/>
              </a:lnSpc>
              <a:spcBef>
                <a:spcPct val="0"/>
              </a:spcBef>
              <a:buFont typeface="Wingdings" panose="05000000000000000000" pitchFamily="2" charset="2"/>
              <a:buChar char="Ø"/>
            </a:pPr>
            <a:r>
              <a:rPr lang="zh-CN" altLang="en-US"/>
              <a:t>用</a:t>
            </a:r>
            <a:r>
              <a:rPr lang="en-US" altLang="zh-CN"/>
              <a:t>1-2</a:t>
            </a:r>
            <a:r>
              <a:rPr lang="zh-CN" altLang="en-US"/>
              <a:t>位数字表示需修改的编组类别号。</a:t>
            </a:r>
            <a:endParaRPr lang="zh-CN" altLang="en-US"/>
          </a:p>
          <a:p>
            <a:pPr>
              <a:lnSpc>
                <a:spcPct val="120000"/>
              </a:lnSpc>
              <a:spcBef>
                <a:spcPct val="0"/>
              </a:spcBef>
              <a:buClr>
                <a:srgbClr val="006600"/>
              </a:buClr>
              <a:buFont typeface="Wingdings" panose="05000000000000000000" pitchFamily="2" charset="2"/>
              <a:buBlip>
                <a:blip r:embed="rId1"/>
              </a:buBlip>
            </a:pPr>
            <a:r>
              <a:rPr lang="en-US" altLang="zh-CN"/>
              <a:t>b-</a:t>
            </a:r>
            <a:r>
              <a:rPr lang="zh-CN" altLang="en-US"/>
              <a:t>修改的数据</a:t>
            </a:r>
            <a:endParaRPr lang="zh-CN" altLang="en-US"/>
          </a:p>
          <a:p>
            <a:pPr lvl="1">
              <a:lnSpc>
                <a:spcPct val="120000"/>
              </a:lnSpc>
              <a:spcBef>
                <a:spcPct val="0"/>
              </a:spcBef>
              <a:buFont typeface="Wingdings" panose="05000000000000000000" pitchFamily="2" charset="2"/>
              <a:buChar char="Ø"/>
            </a:pPr>
            <a:r>
              <a:rPr lang="zh-CN" altLang="en-US"/>
              <a:t>按</a:t>
            </a:r>
            <a:r>
              <a:rPr lang="en-US" altLang="zh-CN"/>
              <a:t>a</a:t>
            </a:r>
            <a:r>
              <a:rPr lang="zh-CN" altLang="en-US"/>
              <a:t>中所示编组的规定填写修改的数据，如有必要可重复使用此编组。</a:t>
            </a:r>
            <a:endParaRPr lang="zh-CN" altLang="en-US"/>
          </a:p>
          <a:p>
            <a:pPr>
              <a:lnSpc>
                <a:spcPct val="120000"/>
              </a:lnSpc>
              <a:spcBef>
                <a:spcPct val="0"/>
              </a:spcBef>
              <a:buNone/>
            </a:pPr>
            <a:r>
              <a:rPr lang="zh-CN" altLang="en-US"/>
              <a:t>举例：</a:t>
            </a:r>
            <a:r>
              <a:rPr lang="en-US" altLang="zh-CN"/>
              <a:t>1.</a:t>
            </a:r>
            <a:r>
              <a:rPr lang="zh-CN" altLang="en-US"/>
              <a:t>－</a:t>
            </a:r>
            <a:r>
              <a:rPr lang="en-US" altLang="zh-CN"/>
              <a:t>8/IN</a:t>
            </a:r>
            <a:endParaRPr lang="en-US" altLang="zh-CN"/>
          </a:p>
          <a:p>
            <a:pPr>
              <a:lnSpc>
                <a:spcPct val="120000"/>
              </a:lnSpc>
              <a:spcBef>
                <a:spcPct val="0"/>
              </a:spcBef>
              <a:buNone/>
            </a:pPr>
            <a:r>
              <a:rPr lang="en-US" altLang="zh-CN"/>
              <a:t>      2.</a:t>
            </a:r>
            <a:r>
              <a:rPr lang="zh-CN" altLang="en-US"/>
              <a:t>－</a:t>
            </a:r>
            <a:r>
              <a:rPr lang="en-US" altLang="zh-CN"/>
              <a:t>14/BTO/0145S1020</a:t>
            </a:r>
            <a:endParaRPr lang="en-US" altLang="zh-CN"/>
          </a:p>
        </p:txBody>
      </p:sp>
      <p:pic>
        <p:nvPicPr>
          <p:cNvPr id="68613" name="图片 68612" descr="22"/>
          <p:cNvPicPr>
            <a:picLocks noChangeAspect="1"/>
          </p:cNvPicPr>
          <p:nvPr/>
        </p:nvPicPr>
        <p:blipFill>
          <a:blip r:embed="rId2"/>
          <a:stretch>
            <a:fillRect/>
          </a:stretch>
        </p:blipFill>
        <p:spPr>
          <a:xfrm>
            <a:off x="2484438" y="1412875"/>
            <a:ext cx="1382712" cy="504825"/>
          </a:xfrm>
          <a:prstGeom prst="rect">
            <a:avLst/>
          </a:prstGeom>
          <a:noFill/>
          <a:ln w="9525">
            <a:noFill/>
          </a:ln>
        </p:spPr>
      </p:pic>
      <p:sp>
        <p:nvSpPr>
          <p:cNvPr id="68614" name="文本框 68613"/>
          <p:cNvSpPr txBox="1"/>
          <p:nvPr/>
        </p:nvSpPr>
        <p:spPr>
          <a:xfrm>
            <a:off x="755650" y="1341438"/>
            <a:ext cx="1747838" cy="519112"/>
          </a:xfrm>
          <a:prstGeom prst="rect">
            <a:avLst/>
          </a:prstGeom>
          <a:noFill/>
          <a:ln w="9525">
            <a:noFill/>
          </a:ln>
        </p:spPr>
        <p:txBody>
          <a:bodyPr>
            <a:spAutoFit/>
          </a:bodyPr>
          <a:p>
            <a:pPr>
              <a:spcBef>
                <a:spcPct val="50000"/>
              </a:spcBef>
              <a:buFont typeface="Wingdings" panose="05000000000000000000" pitchFamily="2" charset="2"/>
              <a:buChar char="u"/>
            </a:pPr>
            <a:r>
              <a:rPr lang="zh-CN" altLang="en-US" sz="2800" b="1">
                <a:solidFill>
                  <a:srgbClr val="FFFF00"/>
                </a:solidFill>
                <a:latin typeface="Times New Roman" panose="02020603050405020304" pitchFamily="18" charset="0"/>
                <a:ea typeface="宋体" panose="02010600030101010101" pitchFamily="2" charset="-122"/>
              </a:rPr>
              <a:t>格式</a:t>
            </a:r>
            <a:endParaRPr lang="zh-CN" altLang="en-US" sz="2800" b="1">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矩形 69633"/>
          <p:cNvSpPr/>
          <p:nvPr/>
        </p:nvSpPr>
        <p:spPr>
          <a:xfrm>
            <a:off x="0" y="188913"/>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69635" name="标题 69634"/>
          <p:cNvSpPr>
            <a:spLocks noGrp="1"/>
          </p:cNvSpPr>
          <p:nvPr>
            <p:ph type="title"/>
          </p:nvPr>
        </p:nvSpPr>
        <p:spPr>
          <a:xfrm>
            <a:off x="488315" y="1323340"/>
            <a:ext cx="8167370" cy="2774950"/>
          </a:xfrm>
        </p:spPr>
        <p:txBody>
          <a:bodyPr anchor="ctr">
            <a:scene3d>
              <a:camera prst="orthographicFront"/>
              <a:lightRig rig="threePt" dir="t"/>
            </a:scene3d>
          </a:bodyPr>
          <a:p>
            <a:r>
              <a:rPr lang="zh-CN" altLang="en-US" sz="8000" b="1" i="0">
                <a:solidFill>
                  <a:schemeClr val="accent1"/>
                </a:solidFill>
                <a:effectLst>
                  <a:outerShdw blurRad="38100" dist="25400" dir="5400000" algn="ctr" rotWithShape="0">
                    <a:srgbClr val="6E747A">
                      <a:alpha val="43000"/>
                    </a:srgbClr>
                  </a:outerShdw>
                </a:effectLst>
              </a:rPr>
              <a:t>飞行预报（</a:t>
            </a:r>
            <a:r>
              <a:rPr lang="en-US" altLang="zh-CN" sz="8000" b="1" i="0">
                <a:solidFill>
                  <a:schemeClr val="accent1"/>
                </a:solidFill>
                <a:effectLst>
                  <a:outerShdw blurRad="38100" dist="25400" dir="5400000" algn="ctr" rotWithShape="0">
                    <a:srgbClr val="6E747A">
                      <a:alpha val="43000"/>
                    </a:srgbClr>
                  </a:outerShdw>
                </a:effectLst>
              </a:rPr>
              <a:t>PLN</a:t>
            </a:r>
            <a:r>
              <a:rPr lang="zh-CN" altLang="en-US" sz="8000" b="1" i="0">
                <a:solidFill>
                  <a:schemeClr val="accent1"/>
                </a:solidFill>
                <a:effectLst>
                  <a:outerShdw blurRad="38100" dist="25400" dir="5400000" algn="ctr" rotWithShape="0">
                    <a:srgbClr val="6E747A">
                      <a:alpha val="43000"/>
                    </a:srgbClr>
                  </a:outerShdw>
                </a:effectLst>
              </a:rPr>
              <a:t>）</a:t>
            </a:r>
            <a:endParaRPr lang="zh-CN" altLang="en-US" sz="8000" b="1" i="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矩形 71681"/>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71683" name="标题 71682"/>
          <p:cNvSpPr>
            <a:spLocks noGrp="1"/>
          </p:cNvSpPr>
          <p:nvPr>
            <p:ph type="title"/>
          </p:nvPr>
        </p:nvSpPr>
        <p:spPr>
          <a:xfrm>
            <a:off x="582930" y="234315"/>
            <a:ext cx="7618095"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举例</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71684" name="文本占位符 71683"/>
          <p:cNvSpPr>
            <a:spLocks noGrp="1"/>
          </p:cNvSpPr>
          <p:nvPr>
            <p:ph type="body" idx="1"/>
          </p:nvPr>
        </p:nvSpPr>
        <p:spPr>
          <a:xfrm>
            <a:off x="582613" y="875665"/>
            <a:ext cx="8207375" cy="5661025"/>
          </a:xfrm>
        </p:spPr>
        <p:txBody>
          <a:bodyPr/>
          <a:p>
            <a:pPr>
              <a:lnSpc>
                <a:spcPct val="150000"/>
              </a:lnSpc>
              <a:spcBef>
                <a:spcPct val="0"/>
              </a:spcBef>
              <a:buNone/>
            </a:pPr>
            <a:r>
              <a:rPr lang="en-US" altLang="zh-CN" sz="2800"/>
              <a:t>(PLN-0507</a:t>
            </a:r>
            <a:endParaRPr lang="en-US" altLang="zh-CN" sz="2800"/>
          </a:p>
          <a:p>
            <a:pPr>
              <a:lnSpc>
                <a:spcPct val="150000"/>
              </a:lnSpc>
              <a:spcBef>
                <a:spcPct val="0"/>
              </a:spcBef>
              <a:buNone/>
            </a:pPr>
            <a:r>
              <a:rPr lang="en-US" altLang="zh-CN" sz="2800"/>
              <a:t>-CCA1591-IN-B747</a:t>
            </a:r>
            <a:endParaRPr lang="en-US" altLang="zh-CN" sz="2800"/>
          </a:p>
          <a:p>
            <a:pPr>
              <a:lnSpc>
                <a:spcPct val="150000"/>
              </a:lnSpc>
              <a:spcBef>
                <a:spcPct val="0"/>
              </a:spcBef>
              <a:buNone/>
            </a:pPr>
            <a:r>
              <a:rPr lang="en-US" altLang="zh-CN" sz="2800"/>
              <a:t>-ZBAA0330-ZSSS0130 ZBTJ</a:t>
            </a:r>
            <a:endParaRPr lang="en-US" altLang="zh-CN" sz="2800"/>
          </a:p>
          <a:p>
            <a:pPr>
              <a:lnSpc>
                <a:spcPct val="150000"/>
              </a:lnSpc>
              <a:spcBef>
                <a:spcPct val="0"/>
              </a:spcBef>
              <a:buNone/>
            </a:pPr>
            <a:r>
              <a:rPr lang="en-US" altLang="zh-CN" sz="2800"/>
              <a:t>-N0450S1020 H1 A593-STS/VIP)</a:t>
            </a:r>
            <a:endParaRPr lang="en-US" altLang="zh-CN" sz="2800"/>
          </a:p>
          <a:p>
            <a:pPr algn="just">
              <a:lnSpc>
                <a:spcPct val="120000"/>
              </a:lnSpc>
              <a:spcBef>
                <a:spcPct val="50000"/>
              </a:spcBef>
              <a:buFont typeface="Wingdings" panose="05000000000000000000" pitchFamily="2" charset="2"/>
              <a:buChar char="Ø"/>
            </a:pPr>
            <a:r>
              <a:rPr lang="zh-CN" altLang="en-US" sz="2800"/>
              <a:t>电报含义：</a:t>
            </a:r>
            <a:r>
              <a:rPr lang="en-US" altLang="zh-CN" sz="2800"/>
              <a:t>5</a:t>
            </a:r>
            <a:r>
              <a:rPr lang="zh-CN" altLang="en-US" sz="2800"/>
              <a:t>月</a:t>
            </a:r>
            <a:r>
              <a:rPr lang="en-US" altLang="zh-CN" sz="2800"/>
              <a:t>7</a:t>
            </a:r>
            <a:r>
              <a:rPr lang="zh-CN" altLang="en-US" sz="2800"/>
              <a:t>日，</a:t>
            </a:r>
            <a:r>
              <a:rPr lang="en-US" altLang="zh-CN" sz="2800"/>
              <a:t>CCAl591</a:t>
            </a:r>
            <a:r>
              <a:rPr lang="zh-CN" altLang="en-US" sz="2800"/>
              <a:t>航班，仪表飞行非正班，</a:t>
            </a:r>
            <a:r>
              <a:rPr lang="en-US" altLang="zh-CN" sz="2800"/>
              <a:t>B747</a:t>
            </a:r>
            <a:r>
              <a:rPr lang="zh-CN" altLang="en-US" sz="2800"/>
              <a:t>，计划于</a:t>
            </a:r>
            <a:r>
              <a:rPr lang="en-US" altLang="zh-CN" sz="2800"/>
              <a:t>0330</a:t>
            </a:r>
            <a:r>
              <a:rPr lang="zh-CN" altLang="en-US" sz="2800"/>
              <a:t>从北京机场起飞到上海机场，预计经过总时间</a:t>
            </a:r>
            <a:r>
              <a:rPr lang="en-US" altLang="zh-CN" sz="2800"/>
              <a:t>1</a:t>
            </a:r>
            <a:r>
              <a:rPr lang="zh-CN" altLang="en-US" sz="2800"/>
              <a:t>小时</a:t>
            </a:r>
            <a:r>
              <a:rPr lang="en-US" altLang="zh-CN" sz="2800"/>
              <a:t>30</a:t>
            </a:r>
            <a:r>
              <a:rPr lang="zh-CN" altLang="en-US" sz="2800"/>
              <a:t>分钟</a:t>
            </a:r>
            <a:r>
              <a:rPr lang="en-US" altLang="zh-CN" sz="2800"/>
              <a:t>,</a:t>
            </a:r>
            <a:r>
              <a:rPr lang="zh-CN" altLang="en-US" sz="2800"/>
              <a:t>备降场为天津机场。速度为</a:t>
            </a:r>
            <a:r>
              <a:rPr lang="en-US" altLang="zh-CN" sz="2800"/>
              <a:t>450kn</a:t>
            </a:r>
            <a:r>
              <a:rPr lang="zh-CN" altLang="en-US" sz="2800"/>
              <a:t>，高度</a:t>
            </a:r>
            <a:r>
              <a:rPr lang="en-US" altLang="zh-CN" sz="2800"/>
              <a:t>10200m</a:t>
            </a:r>
            <a:r>
              <a:rPr lang="zh-CN" altLang="en-US" sz="2800"/>
              <a:t>，经</a:t>
            </a:r>
            <a:r>
              <a:rPr lang="en-US" altLang="zh-CN" sz="2800"/>
              <a:t>H1</a:t>
            </a:r>
            <a:r>
              <a:rPr lang="zh-CN" altLang="en-US" sz="2800"/>
              <a:t>、</a:t>
            </a:r>
            <a:r>
              <a:rPr lang="en-US" altLang="zh-CN" sz="2800"/>
              <a:t>A593</a:t>
            </a:r>
            <a:r>
              <a:rPr lang="zh-CN" altLang="en-US" sz="2800"/>
              <a:t>航路，机上有重要客人。</a:t>
            </a:r>
            <a:endParaRPr lang="zh-CN" altLang="en-US" sz="280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90113"/>
          <p:cNvSpPr>
            <a:spLocks noGrp="1" noChangeArrowheads="1"/>
          </p:cNvSpPr>
          <p:nvPr>
            <p:ph type="title"/>
          </p:nvPr>
        </p:nvSpPr>
        <p:spPr>
          <a:xfrm>
            <a:off x="179388" y="31750"/>
            <a:ext cx="8637588" cy="64135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格式</a:t>
            </a:r>
            <a:endParaRPr kumimoji="0" lang="zh-CN" altLang="en-US" sz="4400" b="0"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70658" name="文本占位符 90114"/>
          <p:cNvSpPr>
            <a:spLocks noGrp="1"/>
          </p:cNvSpPr>
          <p:nvPr>
            <p:ph idx="1"/>
          </p:nvPr>
        </p:nvSpPr>
        <p:spPr>
          <a:xfrm>
            <a:off x="179705" y="807085"/>
            <a:ext cx="8971280" cy="5516880"/>
          </a:xfrm>
        </p:spPr>
        <p:txBody>
          <a:bodyPr vert="horz" wrap="square" lIns="91440" tIns="45720" rIns="91440" bIns="45720" anchor="t"/>
          <a:p>
            <a:pPr eaLnBrk="1" hangingPunct="1">
              <a:lnSpc>
                <a:spcPct val="90000"/>
              </a:lnSpc>
              <a:spcBef>
                <a:spcPct val="50000"/>
              </a:spcBef>
              <a:buFont typeface="Arial" panose="020B0604020202020204" pitchFamily="34" charset="0"/>
              <a:buNone/>
            </a:pPr>
            <a:r>
              <a:rPr lang="zh-CN" altLang="en-US" sz="2800" dirty="0">
                <a:solidFill>
                  <a:srgbClr val="FF0000"/>
                </a:solidFill>
              </a:rPr>
              <a:t>（编组</a:t>
            </a:r>
            <a:r>
              <a:rPr lang="en-US" altLang="zh-CN" sz="2800" dirty="0">
                <a:solidFill>
                  <a:srgbClr val="FF0000"/>
                </a:solidFill>
              </a:rPr>
              <a:t>3</a:t>
            </a:r>
            <a:r>
              <a:rPr lang="zh-CN" altLang="en-US" sz="2800" dirty="0">
                <a:solidFill>
                  <a:srgbClr val="FF0000"/>
                </a:solidFill>
              </a:rPr>
              <a:t>电报类别、编号和参考数据</a:t>
            </a:r>
            <a:endParaRPr lang="zh-CN" altLang="en-US" sz="2800" dirty="0">
              <a:solidFill>
                <a:srgbClr val="FF0000"/>
              </a:solidFill>
            </a:endParaRPr>
          </a:p>
          <a:p>
            <a:pPr eaLnBrk="1" hangingPunct="1">
              <a:lnSpc>
                <a:spcPct val="90000"/>
              </a:lnSpc>
              <a:spcBef>
                <a:spcPct val="50000"/>
              </a:spcBef>
              <a:buFont typeface="Arial" panose="020B0604020202020204" pitchFamily="34" charset="0"/>
              <a:buNone/>
            </a:pPr>
            <a:r>
              <a:rPr lang="zh-CN" altLang="en-US" sz="2800" dirty="0">
                <a:solidFill>
                  <a:srgbClr val="FF0000"/>
                </a:solidFill>
              </a:rPr>
              <a:t>      </a:t>
            </a:r>
            <a:r>
              <a:rPr lang="en-US" altLang="zh-CN" sz="2800" dirty="0">
                <a:solidFill>
                  <a:srgbClr val="FF0000"/>
                </a:solidFill>
              </a:rPr>
              <a:t>-</a:t>
            </a:r>
            <a:r>
              <a:rPr lang="zh-CN" altLang="en-US" sz="2800" dirty="0">
                <a:solidFill>
                  <a:srgbClr val="FF0000"/>
                </a:solidFill>
              </a:rPr>
              <a:t>编组</a:t>
            </a:r>
            <a:r>
              <a:rPr lang="en-US" altLang="zh-CN" sz="2800" dirty="0">
                <a:solidFill>
                  <a:srgbClr val="FF0000"/>
                </a:solidFill>
              </a:rPr>
              <a:t>7</a:t>
            </a:r>
            <a:r>
              <a:rPr lang="zh-CN" altLang="en-US" sz="2800" dirty="0">
                <a:solidFill>
                  <a:srgbClr val="FF0000"/>
                </a:solidFill>
              </a:rPr>
              <a:t>航空器识别标志和</a:t>
            </a:r>
            <a:r>
              <a:rPr lang="en-US" altLang="zh-CN" sz="2800" dirty="0">
                <a:solidFill>
                  <a:srgbClr val="FF0000"/>
                </a:solidFill>
              </a:rPr>
              <a:t>SSR</a:t>
            </a:r>
            <a:r>
              <a:rPr lang="zh-CN" altLang="en-US" sz="2800" dirty="0">
                <a:solidFill>
                  <a:srgbClr val="FF0000"/>
                </a:solidFill>
              </a:rPr>
              <a:t>模式及编码</a:t>
            </a:r>
            <a:endParaRPr lang="zh-CN" altLang="en-US" sz="2800" dirty="0">
              <a:solidFill>
                <a:srgbClr val="FF0000"/>
              </a:solidFill>
            </a:endParaRPr>
          </a:p>
          <a:p>
            <a:pPr eaLnBrk="1" hangingPunct="1">
              <a:lnSpc>
                <a:spcPct val="90000"/>
              </a:lnSpc>
              <a:spcBef>
                <a:spcPct val="50000"/>
              </a:spcBef>
              <a:buFont typeface="Arial" panose="020B0604020202020204" pitchFamily="34" charset="0"/>
              <a:buNone/>
            </a:pPr>
            <a:r>
              <a:rPr lang="zh-CN" altLang="en-US" sz="2800" dirty="0">
                <a:solidFill>
                  <a:srgbClr val="FF0000"/>
                </a:solidFill>
              </a:rPr>
              <a:t>      </a:t>
            </a:r>
            <a:r>
              <a:rPr lang="en-US" altLang="zh-CN" sz="2800" dirty="0">
                <a:solidFill>
                  <a:srgbClr val="FF0000"/>
                </a:solidFill>
              </a:rPr>
              <a:t>-</a:t>
            </a:r>
            <a:r>
              <a:rPr lang="zh-CN" altLang="en-US" sz="2800" dirty="0">
                <a:solidFill>
                  <a:srgbClr val="FF0000"/>
                </a:solidFill>
              </a:rPr>
              <a:t>编组</a:t>
            </a:r>
            <a:r>
              <a:rPr lang="en-US" altLang="zh-CN" sz="2800" dirty="0">
                <a:solidFill>
                  <a:srgbClr val="FF0000"/>
                </a:solidFill>
              </a:rPr>
              <a:t>8</a:t>
            </a:r>
            <a:r>
              <a:rPr lang="zh-CN" altLang="en-US" sz="2800" dirty="0">
                <a:solidFill>
                  <a:srgbClr val="FF0000"/>
                </a:solidFill>
              </a:rPr>
              <a:t>飞行规则及种类           </a:t>
            </a:r>
            <a:endParaRPr lang="zh-CN" altLang="en-US" sz="2800" dirty="0">
              <a:solidFill>
                <a:srgbClr val="FF0000"/>
              </a:solidFill>
            </a:endParaRPr>
          </a:p>
          <a:p>
            <a:pPr eaLnBrk="1" hangingPunct="1">
              <a:lnSpc>
                <a:spcPct val="90000"/>
              </a:lnSpc>
              <a:spcBef>
                <a:spcPct val="50000"/>
              </a:spcBef>
              <a:buFont typeface="Arial" panose="020B0604020202020204" pitchFamily="34" charset="0"/>
              <a:buNone/>
            </a:pPr>
            <a:r>
              <a:rPr lang="zh-CN" altLang="en-US" sz="2800" dirty="0">
                <a:solidFill>
                  <a:srgbClr val="FF0000"/>
                </a:solidFill>
              </a:rPr>
              <a:t>      </a:t>
            </a:r>
            <a:r>
              <a:rPr lang="en-US" altLang="zh-CN" sz="2800" dirty="0">
                <a:solidFill>
                  <a:srgbClr val="FF0000"/>
                </a:solidFill>
              </a:rPr>
              <a:t>-</a:t>
            </a:r>
            <a:r>
              <a:rPr lang="zh-CN" altLang="en-US" sz="2800" dirty="0">
                <a:solidFill>
                  <a:srgbClr val="FF0000"/>
                </a:solidFill>
              </a:rPr>
              <a:t>编组</a:t>
            </a:r>
            <a:r>
              <a:rPr lang="en-US" altLang="zh-CN" sz="2800" dirty="0">
                <a:solidFill>
                  <a:srgbClr val="FF0000"/>
                </a:solidFill>
              </a:rPr>
              <a:t>9</a:t>
            </a:r>
            <a:r>
              <a:rPr lang="zh-CN" altLang="en-US" sz="2800" dirty="0">
                <a:solidFill>
                  <a:srgbClr val="FF0000"/>
                </a:solidFill>
              </a:rPr>
              <a:t>航空器数目机型和为尾流等级</a:t>
            </a:r>
            <a:endParaRPr lang="zh-CN" altLang="en-US" sz="2800" dirty="0">
              <a:solidFill>
                <a:srgbClr val="FF0000"/>
              </a:solidFill>
            </a:endParaRPr>
          </a:p>
          <a:p>
            <a:pPr eaLnBrk="1" hangingPunct="1">
              <a:lnSpc>
                <a:spcPct val="90000"/>
              </a:lnSpc>
              <a:spcBef>
                <a:spcPct val="50000"/>
              </a:spcBef>
              <a:buFont typeface="Arial" panose="020B0604020202020204" pitchFamily="34" charset="0"/>
              <a:buNone/>
            </a:pPr>
            <a:r>
              <a:rPr lang="zh-CN" altLang="en-US" sz="2800" dirty="0">
                <a:solidFill>
                  <a:srgbClr val="FF0000"/>
                </a:solidFill>
              </a:rPr>
              <a:t>      </a:t>
            </a:r>
            <a:r>
              <a:rPr lang="en-US" altLang="zh-CN" sz="2800" dirty="0">
                <a:solidFill>
                  <a:srgbClr val="FF0000"/>
                </a:solidFill>
              </a:rPr>
              <a:t>-</a:t>
            </a:r>
            <a:r>
              <a:rPr lang="zh-CN" altLang="en-US" sz="2800" dirty="0">
                <a:solidFill>
                  <a:srgbClr val="FF0000"/>
                </a:solidFill>
              </a:rPr>
              <a:t>编组 </a:t>
            </a:r>
            <a:r>
              <a:rPr lang="en-US" altLang="zh-CN" sz="2800" dirty="0">
                <a:solidFill>
                  <a:srgbClr val="FF0000"/>
                </a:solidFill>
              </a:rPr>
              <a:t>10</a:t>
            </a:r>
            <a:r>
              <a:rPr lang="zh-CN" altLang="en-US" sz="2800" dirty="0">
                <a:solidFill>
                  <a:srgbClr val="FF0000"/>
                </a:solidFill>
              </a:rPr>
              <a:t>机载设备</a:t>
            </a:r>
            <a:endParaRPr lang="zh-CN" altLang="en-US" sz="2800" dirty="0">
              <a:solidFill>
                <a:srgbClr val="FF0000"/>
              </a:solidFill>
            </a:endParaRPr>
          </a:p>
          <a:p>
            <a:pPr eaLnBrk="1" hangingPunct="1">
              <a:lnSpc>
                <a:spcPct val="90000"/>
              </a:lnSpc>
              <a:spcBef>
                <a:spcPct val="50000"/>
              </a:spcBef>
              <a:buFont typeface="Arial" panose="020B0604020202020204" pitchFamily="34" charset="0"/>
              <a:buNone/>
            </a:pPr>
            <a:r>
              <a:rPr lang="zh-CN" altLang="en-US" sz="2800" dirty="0">
                <a:solidFill>
                  <a:srgbClr val="FF0000"/>
                </a:solidFill>
              </a:rPr>
              <a:t>      </a:t>
            </a:r>
            <a:r>
              <a:rPr lang="en-US" altLang="zh-CN" sz="2800" dirty="0">
                <a:solidFill>
                  <a:srgbClr val="FF0000"/>
                </a:solidFill>
              </a:rPr>
              <a:t>-</a:t>
            </a:r>
            <a:r>
              <a:rPr lang="zh-CN" altLang="en-US" sz="2800" dirty="0">
                <a:solidFill>
                  <a:srgbClr val="FF0000"/>
                </a:solidFill>
              </a:rPr>
              <a:t>编组</a:t>
            </a:r>
            <a:r>
              <a:rPr lang="en-US" altLang="zh-CN" sz="2800" dirty="0">
                <a:solidFill>
                  <a:srgbClr val="FF0000"/>
                </a:solidFill>
              </a:rPr>
              <a:t>13</a:t>
            </a:r>
            <a:r>
              <a:rPr lang="zh-CN" altLang="en-US" sz="2800" dirty="0">
                <a:solidFill>
                  <a:srgbClr val="FF0000"/>
                </a:solidFill>
              </a:rPr>
              <a:t>起飞机场和时间</a:t>
            </a:r>
            <a:endParaRPr lang="zh-CN" altLang="en-US" sz="2800" dirty="0">
              <a:solidFill>
                <a:srgbClr val="FF0000"/>
              </a:solidFill>
            </a:endParaRPr>
          </a:p>
          <a:p>
            <a:pPr eaLnBrk="1" hangingPunct="1">
              <a:lnSpc>
                <a:spcPct val="90000"/>
              </a:lnSpc>
              <a:spcBef>
                <a:spcPct val="50000"/>
              </a:spcBef>
              <a:buFont typeface="Arial" panose="020B0604020202020204" pitchFamily="34" charset="0"/>
              <a:buNone/>
            </a:pPr>
            <a:r>
              <a:rPr lang="zh-CN" altLang="en-US" sz="2800" dirty="0">
                <a:solidFill>
                  <a:srgbClr val="FF0000"/>
                </a:solidFill>
              </a:rPr>
              <a:t>      </a:t>
            </a:r>
            <a:r>
              <a:rPr lang="en-US" altLang="zh-CN" sz="2800" dirty="0">
                <a:solidFill>
                  <a:srgbClr val="FF0000"/>
                </a:solidFill>
              </a:rPr>
              <a:t>-</a:t>
            </a:r>
            <a:r>
              <a:rPr lang="zh-CN" altLang="en-US" sz="2800" dirty="0">
                <a:solidFill>
                  <a:srgbClr val="FF0000"/>
                </a:solidFill>
              </a:rPr>
              <a:t>编组</a:t>
            </a:r>
            <a:r>
              <a:rPr lang="en-US" altLang="zh-CN" sz="2800" dirty="0">
                <a:solidFill>
                  <a:srgbClr val="FF0000"/>
                </a:solidFill>
              </a:rPr>
              <a:t>15</a:t>
            </a:r>
            <a:r>
              <a:rPr lang="zh-CN" altLang="en-US" sz="2800" dirty="0">
                <a:solidFill>
                  <a:srgbClr val="FF0000"/>
                </a:solidFill>
              </a:rPr>
              <a:t>航路</a:t>
            </a:r>
            <a:endParaRPr lang="zh-CN" altLang="en-US" sz="2800" dirty="0">
              <a:solidFill>
                <a:srgbClr val="FF0000"/>
              </a:solidFill>
            </a:endParaRPr>
          </a:p>
          <a:p>
            <a:pPr eaLnBrk="1" hangingPunct="1">
              <a:lnSpc>
                <a:spcPct val="90000"/>
              </a:lnSpc>
              <a:spcBef>
                <a:spcPct val="50000"/>
              </a:spcBef>
              <a:buFont typeface="Arial" panose="020B0604020202020204" pitchFamily="34" charset="0"/>
              <a:buNone/>
            </a:pPr>
            <a:r>
              <a:rPr lang="zh-CN" altLang="en-US" sz="2800" dirty="0">
                <a:solidFill>
                  <a:srgbClr val="FF0000"/>
                </a:solidFill>
              </a:rPr>
              <a:t>      </a:t>
            </a:r>
            <a:r>
              <a:rPr lang="en-US" altLang="zh-CN" sz="2800" dirty="0">
                <a:solidFill>
                  <a:srgbClr val="FF0000"/>
                </a:solidFill>
              </a:rPr>
              <a:t>-</a:t>
            </a:r>
            <a:r>
              <a:rPr lang="zh-CN" altLang="en-US" sz="2800" dirty="0">
                <a:solidFill>
                  <a:srgbClr val="FF0000"/>
                </a:solidFill>
              </a:rPr>
              <a:t>编组</a:t>
            </a:r>
            <a:r>
              <a:rPr lang="en-US" altLang="zh-CN" sz="2800" dirty="0">
                <a:solidFill>
                  <a:srgbClr val="FF0000"/>
                </a:solidFill>
              </a:rPr>
              <a:t>16</a:t>
            </a:r>
            <a:r>
              <a:rPr lang="zh-CN" altLang="en-US" sz="2800" dirty="0">
                <a:solidFill>
                  <a:srgbClr val="FF0000"/>
                </a:solidFill>
              </a:rPr>
              <a:t>目的地机场和预计经过总时间，备降机场</a:t>
            </a:r>
            <a:endParaRPr lang="zh-CN" altLang="en-US" sz="2800" dirty="0">
              <a:solidFill>
                <a:srgbClr val="FF0000"/>
              </a:solidFill>
            </a:endParaRPr>
          </a:p>
          <a:p>
            <a:pPr eaLnBrk="1" hangingPunct="1">
              <a:lnSpc>
                <a:spcPct val="90000"/>
              </a:lnSpc>
              <a:spcBef>
                <a:spcPct val="50000"/>
              </a:spcBef>
              <a:buFont typeface="Arial" panose="020B0604020202020204" pitchFamily="34" charset="0"/>
              <a:buNone/>
            </a:pPr>
            <a:r>
              <a:rPr lang="zh-CN" altLang="en-US" sz="2800" dirty="0">
                <a:solidFill>
                  <a:srgbClr val="FF0000"/>
                </a:solidFill>
              </a:rPr>
              <a:t>      </a:t>
            </a:r>
            <a:r>
              <a:rPr lang="en-US" altLang="zh-CN" sz="2800" dirty="0">
                <a:solidFill>
                  <a:srgbClr val="FF0000"/>
                </a:solidFill>
              </a:rPr>
              <a:t>-</a:t>
            </a:r>
            <a:r>
              <a:rPr lang="zh-CN" altLang="en-US" sz="2800" dirty="0">
                <a:solidFill>
                  <a:srgbClr val="FF0000"/>
                </a:solidFill>
              </a:rPr>
              <a:t>编组</a:t>
            </a:r>
            <a:r>
              <a:rPr lang="en-US" altLang="zh-CN" sz="2800" dirty="0">
                <a:solidFill>
                  <a:srgbClr val="FF0000"/>
                </a:solidFill>
              </a:rPr>
              <a:t>18</a:t>
            </a:r>
            <a:r>
              <a:rPr lang="zh-CN" altLang="en-US" sz="2800" dirty="0">
                <a:solidFill>
                  <a:srgbClr val="FF0000"/>
                </a:solidFill>
              </a:rPr>
              <a:t>其他情报）</a:t>
            </a:r>
            <a:endParaRPr lang="zh-CN" altLang="en-US" sz="2800" dirty="0">
              <a:solidFill>
                <a:srgbClr val="FF0000"/>
              </a:solidFill>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矩形 95233"/>
          <p:cNvSpPr/>
          <p:nvPr/>
        </p:nvSpPr>
        <p:spPr>
          <a:xfrm>
            <a:off x="0" y="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90115" name="标题 95234"/>
          <p:cNvSpPr>
            <a:spLocks noGrp="1" noChangeArrowheads="1"/>
          </p:cNvSpPr>
          <p:nvPr>
            <p:ph type="title"/>
          </p:nvPr>
        </p:nvSpPr>
        <p:spPr>
          <a:xfrm>
            <a:off x="252413" y="136525"/>
            <a:ext cx="8637588" cy="64135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练习</a:t>
            </a:r>
            <a:endParaRPr kumimoji="0" lang="zh-CN" altLang="en-US" sz="4400" b="0"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71683" name="文本占位符 95235"/>
          <p:cNvSpPr>
            <a:spLocks noGrp="1"/>
          </p:cNvSpPr>
          <p:nvPr>
            <p:ph idx="1"/>
          </p:nvPr>
        </p:nvSpPr>
        <p:spPr>
          <a:xfrm>
            <a:off x="323850" y="981075"/>
            <a:ext cx="8496300" cy="5040313"/>
          </a:xfrm>
        </p:spPr>
        <p:txBody>
          <a:bodyPr vert="horz" wrap="square" lIns="91440" tIns="45720" rIns="91440" bIns="45720" anchor="t"/>
          <a:p>
            <a:pPr marL="0" indent="0" algn="just" eaLnBrk="1" hangingPunct="1">
              <a:lnSpc>
                <a:spcPct val="130000"/>
              </a:lnSpc>
              <a:spcBef>
                <a:spcPct val="50000"/>
              </a:spcBef>
              <a:buNone/>
            </a:pPr>
            <a:r>
              <a:rPr lang="en-US" altLang="zh-CN" sz="2800" dirty="0">
                <a:solidFill>
                  <a:schemeClr val="tx1"/>
                </a:solidFill>
              </a:rPr>
              <a:t>1</a:t>
            </a:r>
            <a:r>
              <a:rPr lang="zh-CN" altLang="en-US" sz="2800" dirty="0">
                <a:solidFill>
                  <a:schemeClr val="tx1"/>
                </a:solidFill>
              </a:rPr>
              <a:t>、</a:t>
            </a:r>
            <a:r>
              <a:rPr lang="en-US" altLang="zh-CN" sz="2800" dirty="0">
                <a:solidFill>
                  <a:schemeClr val="tx1"/>
                </a:solidFill>
              </a:rPr>
              <a:t>CSN4535</a:t>
            </a:r>
            <a:r>
              <a:rPr lang="zh-CN" altLang="en-US" sz="2800" dirty="0">
                <a:solidFill>
                  <a:schemeClr val="tx1"/>
                </a:solidFill>
              </a:rPr>
              <a:t>航班，仪表飞行，正班，</a:t>
            </a:r>
            <a:r>
              <a:rPr lang="en-US" altLang="zh-CN" sz="2800" dirty="0">
                <a:solidFill>
                  <a:schemeClr val="tx1"/>
                </a:solidFill>
              </a:rPr>
              <a:t>B737-800</a:t>
            </a:r>
            <a:r>
              <a:rPr lang="zh-CN" altLang="en-US" sz="2800" dirty="0">
                <a:solidFill>
                  <a:schemeClr val="tx1"/>
                </a:solidFill>
              </a:rPr>
              <a:t>，中型机，机上备有标准的航路通信、导航、进近设备。起飞机场为昆明机场（</a:t>
            </a:r>
            <a:r>
              <a:rPr lang="en-US" altLang="zh-CN" sz="2800" dirty="0">
                <a:sym typeface="+mn-ea"/>
              </a:rPr>
              <a:t>ZPPP</a:t>
            </a:r>
            <a:r>
              <a:rPr lang="zh-CN" altLang="en-US" sz="2800" dirty="0">
                <a:ea typeface="宋体" panose="02010600030101010101" pitchFamily="2" charset="-122"/>
                <a:sym typeface="+mn-ea"/>
              </a:rPr>
              <a:t>）</a:t>
            </a:r>
            <a:r>
              <a:rPr lang="zh-CN" altLang="en-US" sz="2800" dirty="0">
                <a:solidFill>
                  <a:schemeClr val="tx1"/>
                </a:solidFill>
              </a:rPr>
              <a:t>，预计撤轮档时间为</a:t>
            </a:r>
            <a:r>
              <a:rPr lang="en-US" altLang="zh-CN" sz="2800" dirty="0">
                <a:solidFill>
                  <a:schemeClr val="tx1"/>
                </a:solidFill>
              </a:rPr>
              <a:t>2345</a:t>
            </a:r>
            <a:r>
              <a:rPr lang="zh-CN" altLang="en-US" sz="2800" dirty="0">
                <a:solidFill>
                  <a:schemeClr val="tx1"/>
                </a:solidFill>
              </a:rPr>
              <a:t>，速度</a:t>
            </a:r>
            <a:r>
              <a:rPr lang="en-US" altLang="zh-CN" sz="2800" dirty="0">
                <a:solidFill>
                  <a:schemeClr val="tx1"/>
                </a:solidFill>
              </a:rPr>
              <a:t>430kn</a:t>
            </a:r>
            <a:r>
              <a:rPr lang="zh-CN" altLang="en-US" sz="2800" dirty="0">
                <a:solidFill>
                  <a:schemeClr val="tx1"/>
                </a:solidFill>
              </a:rPr>
              <a:t>和高度</a:t>
            </a:r>
            <a:r>
              <a:rPr lang="en-US" altLang="zh-CN" sz="2800" dirty="0">
                <a:solidFill>
                  <a:schemeClr val="tx1"/>
                </a:solidFill>
              </a:rPr>
              <a:t>9000m</a:t>
            </a:r>
            <a:r>
              <a:rPr lang="zh-CN" altLang="en-US" sz="2800" dirty="0">
                <a:solidFill>
                  <a:schemeClr val="tx1"/>
                </a:solidFill>
              </a:rPr>
              <a:t>，航路为从</a:t>
            </a:r>
            <a:r>
              <a:rPr lang="en-US" altLang="zh-CN" sz="2800" dirty="0">
                <a:solidFill>
                  <a:schemeClr val="tx1"/>
                </a:solidFill>
              </a:rPr>
              <a:t>KMG</a:t>
            </a:r>
            <a:r>
              <a:rPr lang="zh-CN" altLang="en-US" sz="2800" dirty="0">
                <a:solidFill>
                  <a:schemeClr val="tx1"/>
                </a:solidFill>
              </a:rPr>
              <a:t>，经</a:t>
            </a:r>
            <a:r>
              <a:rPr lang="en-US" altLang="zh-CN" sz="2800" dirty="0">
                <a:solidFill>
                  <a:schemeClr val="tx1"/>
                </a:solidFill>
              </a:rPr>
              <a:t>SL</a:t>
            </a:r>
            <a:r>
              <a:rPr lang="zh-CN" altLang="en-US" sz="2800" dirty="0">
                <a:solidFill>
                  <a:schemeClr val="tx1"/>
                </a:solidFill>
              </a:rPr>
              <a:t>飞</a:t>
            </a:r>
            <a:r>
              <a:rPr lang="en-US" altLang="zh-CN" sz="2800" dirty="0">
                <a:solidFill>
                  <a:schemeClr val="tx1"/>
                </a:solidFill>
              </a:rPr>
              <a:t>H24</a:t>
            </a:r>
            <a:r>
              <a:rPr lang="zh-CN" altLang="en-US" sz="2800" dirty="0">
                <a:solidFill>
                  <a:schemeClr val="tx1"/>
                </a:solidFill>
              </a:rPr>
              <a:t>航路，在</a:t>
            </a:r>
            <a:r>
              <a:rPr lang="en-US" altLang="zh-CN" sz="2800" dirty="0">
                <a:solidFill>
                  <a:schemeClr val="tx1"/>
                </a:solidFill>
              </a:rPr>
              <a:t>P72</a:t>
            </a:r>
            <a:r>
              <a:rPr lang="zh-CN" altLang="en-US" sz="2800" dirty="0">
                <a:solidFill>
                  <a:schemeClr val="tx1"/>
                </a:solidFill>
              </a:rPr>
              <a:t>点飞</a:t>
            </a:r>
            <a:r>
              <a:rPr lang="en-US" altLang="zh-CN" sz="2800" dirty="0">
                <a:solidFill>
                  <a:schemeClr val="tx1"/>
                </a:solidFill>
              </a:rPr>
              <a:t>KWE</a:t>
            </a:r>
            <a:r>
              <a:rPr lang="zh-CN" altLang="en-US" sz="2800" dirty="0">
                <a:solidFill>
                  <a:schemeClr val="tx1"/>
                </a:solidFill>
              </a:rPr>
              <a:t>，然后飞至</a:t>
            </a:r>
            <a:r>
              <a:rPr lang="en-US" altLang="zh-CN" sz="2800" dirty="0">
                <a:solidFill>
                  <a:schemeClr val="tx1"/>
                </a:solidFill>
              </a:rPr>
              <a:t>HHA</a:t>
            </a:r>
            <a:r>
              <a:rPr lang="zh-CN" altLang="en-US" sz="2800" dirty="0">
                <a:solidFill>
                  <a:schemeClr val="tx1"/>
                </a:solidFill>
              </a:rPr>
              <a:t>，目的地机场为长沙机场（</a:t>
            </a:r>
            <a:r>
              <a:rPr lang="en-US" altLang="zh-CN" sz="2800" dirty="0">
                <a:sym typeface="+mn-ea"/>
              </a:rPr>
              <a:t>ZGHA</a:t>
            </a:r>
            <a:r>
              <a:rPr lang="zh-CN" altLang="en-US" sz="2800" dirty="0">
                <a:ea typeface="宋体" panose="02010600030101010101" pitchFamily="2" charset="-122"/>
                <a:sym typeface="+mn-ea"/>
              </a:rPr>
              <a:t>）</a:t>
            </a:r>
            <a:r>
              <a:rPr lang="zh-CN" altLang="en-US" sz="2800" dirty="0">
                <a:solidFill>
                  <a:schemeClr val="tx1"/>
                </a:solidFill>
              </a:rPr>
              <a:t>，预计飞行总时间为</a:t>
            </a:r>
            <a:r>
              <a:rPr lang="en-US" altLang="zh-CN" sz="2800" dirty="0">
                <a:solidFill>
                  <a:schemeClr val="tx1"/>
                </a:solidFill>
              </a:rPr>
              <a:t>1h40min</a:t>
            </a:r>
            <a:r>
              <a:rPr lang="zh-CN" altLang="en-US" sz="2800" dirty="0">
                <a:solidFill>
                  <a:schemeClr val="tx1"/>
                </a:solidFill>
              </a:rPr>
              <a:t>，备降机场为武汉机场</a:t>
            </a:r>
            <a:r>
              <a:rPr lang="en-US" altLang="zh-CN" sz="2800" dirty="0">
                <a:solidFill>
                  <a:schemeClr val="tx1"/>
                </a:solidFill>
              </a:rPr>
              <a:t>(</a:t>
            </a:r>
            <a:r>
              <a:rPr lang="en-US" altLang="zh-CN" sz="2800" dirty="0">
                <a:sym typeface="+mn-ea"/>
              </a:rPr>
              <a:t>ZHHH)</a:t>
            </a:r>
            <a:r>
              <a:rPr lang="zh-CN" altLang="en-US" sz="2800" dirty="0">
                <a:solidFill>
                  <a:schemeClr val="tx1"/>
                </a:solidFill>
              </a:rPr>
              <a:t>。航空器注册号为</a:t>
            </a:r>
            <a:r>
              <a:rPr lang="en-US" altLang="zh-CN" sz="2800" dirty="0">
                <a:solidFill>
                  <a:schemeClr val="tx1"/>
                </a:solidFill>
              </a:rPr>
              <a:t>B2639</a:t>
            </a:r>
            <a:r>
              <a:rPr lang="zh-CN" altLang="en-US" sz="2800" dirty="0">
                <a:solidFill>
                  <a:schemeClr val="tx1"/>
                </a:solidFill>
              </a:rPr>
              <a:t>，选择呼叫代码为</a:t>
            </a:r>
            <a:r>
              <a:rPr lang="en-US" altLang="zh-CN" sz="2800" dirty="0">
                <a:solidFill>
                  <a:schemeClr val="tx1"/>
                </a:solidFill>
              </a:rPr>
              <a:t>FSJD</a:t>
            </a:r>
            <a:r>
              <a:rPr lang="zh-CN" altLang="en-US" sz="2800" dirty="0">
                <a:solidFill>
                  <a:schemeClr val="tx1"/>
                </a:solidFill>
              </a:rPr>
              <a:t>。</a:t>
            </a:r>
            <a:endParaRPr lang="zh-CN" altLang="en-US" sz="2800" dirty="0">
              <a:solidFill>
                <a:schemeClr val="tx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br>
              <a:rPr lang="zh-CN" altLang="zh-CN" i="0" dirty="0">
                <a:solidFill>
                  <a:schemeClr val="accent1"/>
                </a:solidFill>
                <a:effectLst>
                  <a:outerShdw blurRad="38100" dist="25400" dir="5400000" algn="ctr" rotWithShape="0">
                    <a:srgbClr val="6E747A">
                      <a:alpha val="43000"/>
                    </a:srgbClr>
                  </a:outerShdw>
                </a:effectLst>
              </a:rPr>
            </a:br>
            <a:r>
              <a:rPr lang="zh-CN" altLang="en-US" i="0" dirty="0">
                <a:solidFill>
                  <a:schemeClr val="accent1"/>
                </a:solidFill>
                <a:effectLst>
                  <a:outerShdw blurRad="38100" dist="25400" dir="5400000" algn="ctr" rotWithShape="0">
                    <a:srgbClr val="6E747A">
                      <a:alpha val="43000"/>
                    </a:srgbClr>
                  </a:outerShdw>
                </a:effectLst>
              </a:rPr>
              <a:t>平面通信</a:t>
            </a:r>
            <a:endParaRPr lang="zh-CN" altLang="en-US" i="0" dirty="0">
              <a:solidFill>
                <a:schemeClr val="accent1"/>
              </a:solidFill>
              <a:effectLst>
                <a:outerShdw blurRad="38100" dist="25400" dir="5400000" algn="ctr" rotWithShape="0">
                  <a:srgbClr val="6E747A">
                    <a:alpha val="43000"/>
                  </a:srgbClr>
                </a:outerShdw>
              </a:effectLst>
            </a:endParaRPr>
          </a:p>
        </p:txBody>
      </p:sp>
      <p:sp>
        <p:nvSpPr>
          <p:cNvPr id="8194" name="Rectangle 3"/>
          <p:cNvSpPr>
            <a:spLocks noGrp="1"/>
          </p:cNvSpPr>
          <p:nvPr>
            <p:ph idx="1"/>
          </p:nvPr>
        </p:nvSpPr>
        <p:spPr>
          <a:xfrm>
            <a:off x="1081405" y="1495425"/>
            <a:ext cx="6981190" cy="2590800"/>
          </a:xfrm>
        </p:spPr>
        <p:txBody>
          <a:bodyPr vert="horz" wrap="square" lIns="92075" tIns="46038" rIns="92075" bIns="46038" anchor="t"/>
          <a:p>
            <a:pPr eaLnBrk="1" latinLnBrk="0" hangingPunct="1">
              <a:lnSpc>
                <a:spcPct val="100000"/>
              </a:lnSpc>
              <a:spcBef>
                <a:spcPts val="0"/>
              </a:spcBef>
              <a:buClrTx/>
              <a:buNone/>
            </a:pPr>
            <a:r>
              <a:rPr lang="zh-CN" altLang="zh-CN" sz="2800" dirty="0">
                <a:solidFill>
                  <a:schemeClr val="tx1"/>
                </a:solidFill>
                <a:uFillTx/>
                <a:latin typeface="楷体_GB2312" pitchFamily="1" charset="-122"/>
              </a:rPr>
              <a:t>      国际通信网络根据</a:t>
            </a:r>
            <a:r>
              <a:rPr lang="zh-CN" altLang="zh-CN" sz="2800" dirty="0">
                <a:gradFill>
                  <a:gsLst>
                    <a:gs pos="0">
                      <a:srgbClr val="FE4444"/>
                    </a:gs>
                    <a:gs pos="100000">
                      <a:srgbClr val="832B2B"/>
                    </a:gs>
                  </a:gsLst>
                  <a:lin scaled="0"/>
                </a:gradFill>
                <a:uFillTx/>
                <a:latin typeface="楷体_GB2312" pitchFamily="1" charset="-122"/>
              </a:rPr>
              <a:t>性质和需求</a:t>
            </a:r>
            <a:r>
              <a:rPr lang="zh-CN" altLang="zh-CN" sz="2800" dirty="0">
                <a:solidFill>
                  <a:schemeClr val="tx1"/>
                </a:solidFill>
                <a:uFillTx/>
                <a:latin typeface="楷体_GB2312" pitchFamily="1" charset="-122"/>
              </a:rPr>
              <a:t>又分为航空通信网络（</a:t>
            </a:r>
            <a:r>
              <a:rPr lang="en-US" altLang="zh-CN" sz="2800" dirty="0">
                <a:solidFill>
                  <a:schemeClr val="tx1"/>
                </a:solidFill>
                <a:uFillTx/>
                <a:latin typeface="楷体_GB2312" pitchFamily="1" charset="-122"/>
              </a:rPr>
              <a:t>AFTN</a:t>
            </a:r>
            <a:r>
              <a:rPr lang="zh-CN" altLang="zh-CN" sz="2800" dirty="0">
                <a:solidFill>
                  <a:schemeClr val="tx1"/>
                </a:solidFill>
                <a:uFillTx/>
                <a:latin typeface="楷体_GB2312" pitchFamily="1" charset="-122"/>
              </a:rPr>
              <a:t>）和国际航空通信协会网络（</a:t>
            </a:r>
            <a:r>
              <a:rPr lang="en-US" altLang="zh-CN" sz="2800" dirty="0">
                <a:solidFill>
                  <a:schemeClr val="tx1"/>
                </a:solidFill>
                <a:uFillTx/>
                <a:latin typeface="楷体_GB2312" pitchFamily="1" charset="-122"/>
              </a:rPr>
              <a:t>SITA</a:t>
            </a:r>
            <a:r>
              <a:rPr lang="zh-CN" altLang="zh-CN" sz="2800" dirty="0">
                <a:solidFill>
                  <a:schemeClr val="tx1"/>
                </a:solidFill>
                <a:uFillTx/>
                <a:latin typeface="楷体_GB2312" pitchFamily="1" charset="-122"/>
              </a:rPr>
              <a:t>）</a:t>
            </a:r>
            <a:r>
              <a:rPr lang="en-US" altLang="zh-CN" sz="2800" dirty="0">
                <a:solidFill>
                  <a:schemeClr val="tx1"/>
                </a:solidFill>
                <a:uFillTx/>
                <a:latin typeface="楷体_GB2312" pitchFamily="1" charset="-122"/>
              </a:rPr>
              <a:t>.</a:t>
            </a:r>
            <a:endParaRPr lang="en-US" altLang="zh-CN" sz="2800" dirty="0">
              <a:solidFill>
                <a:schemeClr val="tx1"/>
              </a:solidFill>
              <a:uFillTx/>
              <a:latin typeface="楷体_GB2312" pitchFamily="1" charset="-122"/>
            </a:endParaRPr>
          </a:p>
          <a:p>
            <a:pPr eaLnBrk="1" latinLnBrk="0" hangingPunct="1">
              <a:lnSpc>
                <a:spcPct val="100000"/>
              </a:lnSpc>
              <a:spcBef>
                <a:spcPts val="0"/>
              </a:spcBef>
              <a:buClrTx/>
              <a:buNone/>
            </a:pPr>
            <a:r>
              <a:rPr lang="en-US" altLang="zh-CN" sz="2800" dirty="0">
                <a:solidFill>
                  <a:schemeClr val="tx1"/>
                </a:solidFill>
                <a:uFillTx/>
                <a:latin typeface="楷体_GB2312" pitchFamily="1" charset="-122"/>
              </a:rPr>
              <a:t>      </a:t>
            </a:r>
            <a:r>
              <a:rPr lang="zh-CN" altLang="zh-CN" sz="2800" dirty="0">
                <a:solidFill>
                  <a:schemeClr val="tx1"/>
                </a:solidFill>
                <a:uFillTx/>
                <a:latin typeface="楷体_GB2312" pitchFamily="1" charset="-122"/>
              </a:rPr>
              <a:t>前者是为传递国际间规定种类的航空业务电报和飞行情报而建立的网络，凡</a:t>
            </a:r>
            <a:r>
              <a:rPr lang="zh-CN" altLang="zh-CN" sz="2800" dirty="0">
                <a:solidFill>
                  <a:srgbClr val="FF0000"/>
                </a:solidFill>
                <a:uFillTx/>
                <a:latin typeface="楷体_GB2312" pitchFamily="1" charset="-122"/>
              </a:rPr>
              <a:t>国际民航组织(ICAO)的缔约国及有关各方</a:t>
            </a:r>
            <a:r>
              <a:rPr lang="zh-CN" altLang="zh-CN" sz="2800" dirty="0">
                <a:solidFill>
                  <a:schemeClr val="tx1"/>
                </a:solidFill>
                <a:uFillTx/>
                <a:latin typeface="楷体_GB2312" pitchFamily="1" charset="-122"/>
              </a:rPr>
              <a:t>都可使用这一网络</a:t>
            </a:r>
            <a:endParaRPr lang="zh-CN" altLang="zh-CN" sz="2800" dirty="0">
              <a:solidFill>
                <a:schemeClr val="tx1"/>
              </a:solidFill>
              <a:uFillTx/>
              <a:latin typeface="楷体_GB2312" pitchFamily="1" charset="-122"/>
            </a:endParaRPr>
          </a:p>
          <a:p>
            <a:pPr eaLnBrk="1" latinLnBrk="0" hangingPunct="1">
              <a:lnSpc>
                <a:spcPct val="100000"/>
              </a:lnSpc>
              <a:spcBef>
                <a:spcPts val="0"/>
              </a:spcBef>
              <a:buClrTx/>
              <a:buNone/>
            </a:pPr>
            <a:r>
              <a:rPr lang="zh-CN" altLang="zh-CN" sz="2800" dirty="0">
                <a:solidFill>
                  <a:schemeClr val="tx1"/>
                </a:solidFill>
                <a:uFillTx/>
                <a:latin typeface="楷体_GB2312" pitchFamily="1" charset="-122"/>
              </a:rPr>
              <a:t>      后者是为国际各航空公司之间的航空运输业务电报而建立的网络，凡</a:t>
            </a:r>
            <a:r>
              <a:rPr lang="zh-CN" altLang="zh-CN" sz="2800" dirty="0">
                <a:solidFill>
                  <a:srgbClr val="FF0000"/>
                </a:solidFill>
                <a:uFillTx/>
                <a:latin typeface="楷体_GB2312" pitchFamily="1" charset="-122"/>
              </a:rPr>
              <a:t>参加国际航空通信协会的各国航空公司</a:t>
            </a:r>
            <a:r>
              <a:rPr lang="zh-CN" altLang="zh-CN" sz="2800" dirty="0">
                <a:solidFill>
                  <a:schemeClr val="tx1"/>
                </a:solidFill>
                <a:uFillTx/>
                <a:latin typeface="楷体_GB2312" pitchFamily="1" charset="-122"/>
              </a:rPr>
              <a:t>均可使用这一网络。</a:t>
            </a:r>
            <a:r>
              <a:rPr lang="en-US" altLang="zh-CN" sz="2800" dirty="0">
                <a:solidFill>
                  <a:schemeClr val="tx1"/>
                </a:solidFill>
                <a:uFillTx/>
                <a:latin typeface="楷体_GB2312" pitchFamily="1" charset="-122"/>
              </a:rPr>
              <a:t>  </a:t>
            </a:r>
            <a:endParaRPr lang="en-US" altLang="zh-CN" sz="2800" dirty="0">
              <a:solidFill>
                <a:schemeClr val="tx1"/>
              </a:solidFill>
              <a:uFillTx/>
              <a:latin typeface="楷体_GB2312" pitchFamily="1"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矩形 96257"/>
          <p:cNvSpPr/>
          <p:nvPr/>
        </p:nvSpPr>
        <p:spPr>
          <a:xfrm>
            <a:off x="0" y="0"/>
            <a:ext cx="9144000" cy="1004888"/>
          </a:xfrm>
          <a:prstGeom prst="rect">
            <a:avLst/>
          </a:prstGeom>
          <a:noFill/>
          <a:ln w="9525">
            <a:noFill/>
          </a:ln>
        </p:spPr>
        <p:txBody>
          <a:bodyPr anchor="t">
            <a:spAutoFit/>
          </a:bodyPr>
          <a:p>
            <a:pPr>
              <a:spcBef>
                <a:spcPct val="50000"/>
              </a:spcBef>
            </a:pPr>
            <a:endParaRPr lang="en-US" altLang="zh-CN" dirty="0">
              <a:latin typeface="Times New Roman" panose="02020603050405020304" pitchFamily="18" charset="0"/>
              <a:ea typeface="宋体" panose="02010600030101010101" pitchFamily="2" charset="-122"/>
            </a:endParaRPr>
          </a:p>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91139" name="标题 96258"/>
          <p:cNvSpPr>
            <a:spLocks noGrp="1" noChangeArrowheads="1"/>
          </p:cNvSpPr>
          <p:nvPr>
            <p:ph type="title"/>
          </p:nvPr>
        </p:nvSpPr>
        <p:spPr>
          <a:xfrm>
            <a:off x="252413" y="122238"/>
            <a:ext cx="8639175" cy="76200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答案</a:t>
            </a:r>
            <a:endPar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72707" name="文本占位符 96259"/>
          <p:cNvSpPr>
            <a:spLocks noGrp="1"/>
          </p:cNvSpPr>
          <p:nvPr>
            <p:ph idx="1"/>
          </p:nvPr>
        </p:nvSpPr>
        <p:spPr>
          <a:xfrm>
            <a:off x="861695" y="1432560"/>
            <a:ext cx="7912735" cy="4427220"/>
          </a:xfrm>
        </p:spPr>
        <p:txBody>
          <a:bodyPr vert="horz" wrap="square" lIns="91440" tIns="45720" rIns="91440" bIns="45720" anchor="t"/>
          <a:p>
            <a:pPr eaLnBrk="1" hangingPunct="1">
              <a:lnSpc>
                <a:spcPct val="120000"/>
              </a:lnSpc>
              <a:spcBef>
                <a:spcPct val="50000"/>
              </a:spcBef>
              <a:buFont typeface="Arial" panose="020B0604020202020204" pitchFamily="34" charset="0"/>
              <a:buNone/>
            </a:pPr>
            <a:r>
              <a:rPr lang="zh-CN" altLang="en-US" sz="2800" dirty="0">
                <a:solidFill>
                  <a:schemeClr val="tx1"/>
                </a:solidFill>
              </a:rPr>
              <a:t>（</a:t>
            </a:r>
            <a:r>
              <a:rPr lang="en-US" altLang="zh-CN" sz="2800" dirty="0">
                <a:solidFill>
                  <a:schemeClr val="tx1"/>
                </a:solidFill>
              </a:rPr>
              <a:t>FPL—CSN4535—IS</a:t>
            </a:r>
            <a:endParaRPr lang="en-US" altLang="zh-CN" sz="2800" dirty="0">
              <a:solidFill>
                <a:schemeClr val="tx1"/>
              </a:solidFill>
            </a:endParaRPr>
          </a:p>
          <a:p>
            <a:pPr eaLnBrk="1" hangingPunct="1">
              <a:lnSpc>
                <a:spcPct val="120000"/>
              </a:lnSpc>
              <a:spcBef>
                <a:spcPct val="50000"/>
              </a:spcBef>
              <a:buFont typeface="Arial" panose="020B0604020202020204" pitchFamily="34" charset="0"/>
              <a:buNone/>
            </a:pPr>
            <a:r>
              <a:rPr lang="en-US" altLang="zh-CN" sz="2800" dirty="0">
                <a:solidFill>
                  <a:schemeClr val="tx1"/>
                </a:solidFill>
              </a:rPr>
              <a:t>      —B738</a:t>
            </a:r>
            <a:r>
              <a:rPr lang="zh-CN" altLang="en-US" sz="2800" dirty="0">
                <a:solidFill>
                  <a:schemeClr val="tx1"/>
                </a:solidFill>
              </a:rPr>
              <a:t>／</a:t>
            </a:r>
            <a:r>
              <a:rPr lang="en-US" altLang="zh-CN" sz="2800" dirty="0">
                <a:solidFill>
                  <a:schemeClr val="tx1"/>
                </a:solidFill>
              </a:rPr>
              <a:t>M—S</a:t>
            </a:r>
            <a:endParaRPr lang="en-US" altLang="zh-CN" sz="2800" dirty="0">
              <a:solidFill>
                <a:schemeClr val="tx1"/>
              </a:solidFill>
            </a:endParaRPr>
          </a:p>
          <a:p>
            <a:pPr eaLnBrk="1" hangingPunct="1">
              <a:lnSpc>
                <a:spcPct val="120000"/>
              </a:lnSpc>
              <a:spcBef>
                <a:spcPct val="50000"/>
              </a:spcBef>
              <a:buFont typeface="Arial" panose="020B0604020202020204" pitchFamily="34" charset="0"/>
              <a:buNone/>
            </a:pPr>
            <a:r>
              <a:rPr lang="en-US" altLang="zh-CN" sz="2800" dirty="0">
                <a:solidFill>
                  <a:schemeClr val="tx1"/>
                </a:solidFill>
              </a:rPr>
              <a:t>      —ZPPP2345</a:t>
            </a:r>
            <a:endParaRPr lang="en-US" altLang="zh-CN" sz="2800" dirty="0">
              <a:solidFill>
                <a:schemeClr val="tx1"/>
              </a:solidFill>
            </a:endParaRPr>
          </a:p>
          <a:p>
            <a:pPr eaLnBrk="1" hangingPunct="1">
              <a:lnSpc>
                <a:spcPct val="120000"/>
              </a:lnSpc>
              <a:spcBef>
                <a:spcPct val="50000"/>
              </a:spcBef>
              <a:buFont typeface="Arial" panose="020B0604020202020204" pitchFamily="34" charset="0"/>
              <a:buNone/>
            </a:pPr>
            <a:r>
              <a:rPr lang="en-US" altLang="zh-CN" sz="2800" dirty="0">
                <a:solidFill>
                  <a:schemeClr val="tx1"/>
                </a:solidFill>
              </a:rPr>
              <a:t>      —N0430S0900 KMG SL H24 P72 KWE  HHA</a:t>
            </a:r>
            <a:endParaRPr lang="en-US" altLang="zh-CN" sz="2800" dirty="0">
              <a:solidFill>
                <a:schemeClr val="tx1"/>
              </a:solidFill>
            </a:endParaRPr>
          </a:p>
          <a:p>
            <a:pPr eaLnBrk="1" hangingPunct="1">
              <a:lnSpc>
                <a:spcPct val="120000"/>
              </a:lnSpc>
              <a:spcBef>
                <a:spcPct val="50000"/>
              </a:spcBef>
              <a:buFont typeface="Arial" panose="020B0604020202020204" pitchFamily="34" charset="0"/>
              <a:buNone/>
            </a:pPr>
            <a:r>
              <a:rPr lang="en-US" altLang="zh-CN" sz="2800" dirty="0">
                <a:solidFill>
                  <a:schemeClr val="tx1"/>
                </a:solidFill>
              </a:rPr>
              <a:t>      —ZGHA0140 ZHHH</a:t>
            </a:r>
            <a:endParaRPr lang="en-US" altLang="zh-CN" sz="2800" dirty="0">
              <a:solidFill>
                <a:schemeClr val="tx1"/>
              </a:solidFill>
            </a:endParaRPr>
          </a:p>
          <a:p>
            <a:pPr eaLnBrk="1" hangingPunct="1">
              <a:lnSpc>
                <a:spcPct val="120000"/>
              </a:lnSpc>
              <a:spcBef>
                <a:spcPct val="50000"/>
              </a:spcBef>
              <a:buFont typeface="Arial" panose="020B0604020202020204" pitchFamily="34" charset="0"/>
              <a:buNone/>
            </a:pPr>
            <a:r>
              <a:rPr lang="en-US" altLang="zh-CN" sz="2800" dirty="0">
                <a:solidFill>
                  <a:schemeClr val="tx1"/>
                </a:solidFill>
              </a:rPr>
              <a:t>      —REG</a:t>
            </a:r>
            <a:r>
              <a:rPr lang="zh-CN" altLang="en-US" sz="2800" dirty="0">
                <a:solidFill>
                  <a:schemeClr val="tx1"/>
                </a:solidFill>
              </a:rPr>
              <a:t>／</a:t>
            </a:r>
            <a:r>
              <a:rPr lang="en-US" altLang="zh-CN" sz="2800" dirty="0">
                <a:solidFill>
                  <a:schemeClr val="tx1"/>
                </a:solidFill>
              </a:rPr>
              <a:t>B2639 SEL</a:t>
            </a:r>
            <a:r>
              <a:rPr lang="zh-CN" altLang="en-US" sz="2800" dirty="0">
                <a:solidFill>
                  <a:schemeClr val="tx1"/>
                </a:solidFill>
              </a:rPr>
              <a:t>／</a:t>
            </a:r>
            <a:r>
              <a:rPr lang="en-US" altLang="zh-CN" sz="2800" dirty="0">
                <a:solidFill>
                  <a:schemeClr val="tx1"/>
                </a:solidFill>
              </a:rPr>
              <a:t>FSJD</a:t>
            </a:r>
            <a:r>
              <a:rPr lang="zh-CN" altLang="en-US" sz="2800" dirty="0">
                <a:solidFill>
                  <a:schemeClr val="tx1"/>
                </a:solidFill>
              </a:rPr>
              <a:t>）</a:t>
            </a:r>
            <a:endParaRPr lang="zh-CN" altLang="en-US" sz="2800" dirty="0">
              <a:solidFill>
                <a:schemeClr val="tx1"/>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内容占位符 2"/>
          <p:cNvSpPr>
            <a:spLocks noGrp="1"/>
          </p:cNvSpPr>
          <p:nvPr>
            <p:ph idx="1"/>
          </p:nvPr>
        </p:nvSpPr>
        <p:spPr>
          <a:xfrm>
            <a:off x="685800" y="1064895"/>
            <a:ext cx="7772400" cy="4114800"/>
          </a:xfrm>
        </p:spPr>
        <p:txBody>
          <a:bodyPr vert="horz" wrap="square" lIns="91440" tIns="45720" rIns="91440" bIns="45720" anchor="t"/>
          <a:p>
            <a:pPr marL="0" indent="0" eaLnBrk="1" hangingPunct="1">
              <a:buNone/>
            </a:pPr>
            <a:r>
              <a:rPr lang="en-US" altLang="zh-CN" sz="2800" dirty="0">
                <a:solidFill>
                  <a:schemeClr val="tx1"/>
                </a:solidFill>
              </a:rPr>
              <a:t>2</a:t>
            </a:r>
            <a:r>
              <a:rPr lang="zh-CN" altLang="en-US" sz="2800" dirty="0">
                <a:solidFill>
                  <a:schemeClr val="tx1"/>
                </a:solidFill>
              </a:rPr>
              <a:t>、</a:t>
            </a:r>
            <a:r>
              <a:rPr lang="en-US" altLang="zh-CN" sz="2800" dirty="0">
                <a:solidFill>
                  <a:schemeClr val="tx1"/>
                </a:solidFill>
              </a:rPr>
              <a:t>CCA1532</a:t>
            </a:r>
            <a:r>
              <a:rPr lang="zh-CN" altLang="en-US" sz="2800" dirty="0">
                <a:solidFill>
                  <a:schemeClr val="tx1"/>
                </a:solidFill>
              </a:rPr>
              <a:t>航班领航计划报，目视飞行，正班，一架</a:t>
            </a:r>
            <a:r>
              <a:rPr lang="en-US" altLang="zh-CN" sz="2800" dirty="0">
                <a:solidFill>
                  <a:schemeClr val="tx1"/>
                </a:solidFill>
              </a:rPr>
              <a:t>A330-200</a:t>
            </a:r>
            <a:r>
              <a:rPr lang="zh-CN" altLang="en-US" sz="2800" dirty="0">
                <a:solidFill>
                  <a:schemeClr val="tx1"/>
                </a:solidFill>
              </a:rPr>
              <a:t>，重型机，机上载有标准的通信</a:t>
            </a:r>
            <a:r>
              <a:rPr lang="en-US" altLang="zh-CN" sz="2800" dirty="0">
                <a:solidFill>
                  <a:schemeClr val="tx1"/>
                </a:solidFill>
              </a:rPr>
              <a:t>/</a:t>
            </a:r>
            <a:r>
              <a:rPr lang="zh-CN" altLang="en-US" sz="2800" dirty="0">
                <a:solidFill>
                  <a:schemeClr val="tx1"/>
                </a:solidFill>
              </a:rPr>
              <a:t>导航</a:t>
            </a:r>
            <a:r>
              <a:rPr lang="en-US" altLang="zh-CN" sz="2800" dirty="0">
                <a:solidFill>
                  <a:schemeClr val="tx1"/>
                </a:solidFill>
              </a:rPr>
              <a:t>/</a:t>
            </a:r>
            <a:r>
              <a:rPr lang="zh-CN" altLang="en-US" sz="2800" dirty="0">
                <a:solidFill>
                  <a:schemeClr val="tx1"/>
                </a:solidFill>
              </a:rPr>
              <a:t>进近助航设备且工作正常，测距仪、自动定向仪、高频、无线电话、甚高频无线电话、没有应答机。预计</a:t>
            </a:r>
            <a:r>
              <a:rPr lang="en-US" altLang="zh-CN" sz="2800" dirty="0">
                <a:solidFill>
                  <a:schemeClr val="tx1"/>
                </a:solidFill>
              </a:rPr>
              <a:t>20:35</a:t>
            </a:r>
            <a:r>
              <a:rPr lang="zh-CN" altLang="en-US" sz="2800" dirty="0">
                <a:solidFill>
                  <a:schemeClr val="tx1"/>
                </a:solidFill>
              </a:rPr>
              <a:t>从上海虹桥</a:t>
            </a:r>
            <a:r>
              <a:rPr lang="en-US" altLang="zh-CN" sz="2800" dirty="0">
                <a:sym typeface="+mn-ea"/>
              </a:rPr>
              <a:t>ZSSS</a:t>
            </a:r>
            <a:r>
              <a:rPr lang="zh-CN" altLang="en-US" sz="2800" dirty="0">
                <a:solidFill>
                  <a:schemeClr val="tx1"/>
                </a:solidFill>
              </a:rPr>
              <a:t>出发，巡航速度</a:t>
            </a:r>
            <a:r>
              <a:rPr lang="en-US" altLang="zh-CN" sz="2800" dirty="0">
                <a:solidFill>
                  <a:schemeClr val="tx1"/>
                </a:solidFill>
              </a:rPr>
              <a:t>420kn</a:t>
            </a:r>
            <a:r>
              <a:rPr lang="zh-CN" altLang="en-US" sz="2800" dirty="0">
                <a:solidFill>
                  <a:schemeClr val="tx1"/>
                </a:solidFill>
              </a:rPr>
              <a:t>，巡航高度</a:t>
            </a:r>
            <a:r>
              <a:rPr lang="en-US" altLang="zh-CN" sz="2800" dirty="0">
                <a:solidFill>
                  <a:schemeClr val="tx1"/>
                </a:solidFill>
              </a:rPr>
              <a:t>32000ft,</a:t>
            </a:r>
            <a:r>
              <a:rPr lang="zh-CN" altLang="en-US" sz="2800" dirty="0">
                <a:solidFill>
                  <a:schemeClr val="tx1"/>
                </a:solidFill>
              </a:rPr>
              <a:t>航路构成</a:t>
            </a:r>
            <a:r>
              <a:rPr lang="en-US" altLang="zh-CN" sz="2800" dirty="0">
                <a:solidFill>
                  <a:schemeClr val="tx1"/>
                </a:solidFill>
              </a:rPr>
              <a:t>PIMOL   A593  BTO  W82,</a:t>
            </a:r>
            <a:r>
              <a:rPr lang="zh-CN" altLang="en-US" sz="2800" dirty="0">
                <a:solidFill>
                  <a:schemeClr val="tx1"/>
                </a:solidFill>
              </a:rPr>
              <a:t>目的地北京首都机场</a:t>
            </a:r>
            <a:r>
              <a:rPr lang="en-US" altLang="zh-CN" sz="2800" dirty="0">
                <a:sym typeface="+mn-ea"/>
              </a:rPr>
              <a:t>ZBAA</a:t>
            </a:r>
            <a:r>
              <a:rPr lang="zh-CN" altLang="en-US" sz="2800" dirty="0">
                <a:solidFill>
                  <a:schemeClr val="tx1"/>
                </a:solidFill>
              </a:rPr>
              <a:t>，飞行总时间</a:t>
            </a:r>
            <a:r>
              <a:rPr lang="en-US" altLang="zh-CN" sz="2800" dirty="0">
                <a:solidFill>
                  <a:schemeClr val="tx1"/>
                </a:solidFill>
              </a:rPr>
              <a:t>2</a:t>
            </a:r>
            <a:r>
              <a:rPr lang="zh-CN" altLang="en-US" sz="2800" dirty="0">
                <a:solidFill>
                  <a:schemeClr val="tx1"/>
                </a:solidFill>
              </a:rPr>
              <a:t>小时，备降机场太原</a:t>
            </a:r>
            <a:r>
              <a:rPr lang="en-US" altLang="zh-CN" sz="2800" dirty="0">
                <a:sym typeface="+mn-ea"/>
              </a:rPr>
              <a:t>ZBYN</a:t>
            </a:r>
            <a:r>
              <a:rPr lang="zh-CN" altLang="en-US" sz="2800" dirty="0">
                <a:solidFill>
                  <a:schemeClr val="tx1"/>
                </a:solidFill>
              </a:rPr>
              <a:t>。其他情报：国家领导人性质的飞行，航空器注册标志</a:t>
            </a:r>
            <a:r>
              <a:rPr lang="en-US" altLang="zh-CN" sz="2800" dirty="0">
                <a:solidFill>
                  <a:schemeClr val="tx1"/>
                </a:solidFill>
              </a:rPr>
              <a:t>B6513</a:t>
            </a:r>
            <a:r>
              <a:rPr lang="zh-CN" altLang="en-US" sz="2800" dirty="0">
                <a:solidFill>
                  <a:schemeClr val="tx1"/>
                </a:solidFill>
              </a:rPr>
              <a:t>，预计到达北京情报区</a:t>
            </a:r>
            <a:r>
              <a:rPr lang="en-US" altLang="zh-CN" sz="2800" dirty="0">
                <a:sym typeface="+mn-ea"/>
              </a:rPr>
              <a:t>Z</a:t>
            </a:r>
            <a:r>
              <a:rPr lang="en-US" altLang="en-US" sz="2800" dirty="0">
                <a:sym typeface="+mn-ea"/>
              </a:rPr>
              <a:t>BPE</a:t>
            </a:r>
            <a:r>
              <a:rPr lang="zh-CN" altLang="en-US" sz="2800" dirty="0">
                <a:solidFill>
                  <a:schemeClr val="tx1"/>
                </a:solidFill>
              </a:rPr>
              <a:t>需用</a:t>
            </a:r>
            <a:r>
              <a:rPr lang="en-US" altLang="zh-CN" sz="2800" dirty="0">
                <a:solidFill>
                  <a:schemeClr val="tx1"/>
                </a:solidFill>
              </a:rPr>
              <a:t>72min</a:t>
            </a:r>
            <a:r>
              <a:rPr lang="zh-CN" altLang="en-US" sz="2800" dirty="0">
                <a:solidFill>
                  <a:schemeClr val="tx1"/>
                </a:solidFill>
              </a:rPr>
              <a:t>。</a:t>
            </a:r>
            <a:endParaRPr lang="zh-CN" altLang="en-US" sz="2800" dirty="0">
              <a:solidFill>
                <a:schemeClr val="tx1"/>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内容占位符 2"/>
          <p:cNvSpPr>
            <a:spLocks noGrp="1"/>
          </p:cNvSpPr>
          <p:nvPr>
            <p:ph idx="1"/>
          </p:nvPr>
        </p:nvSpPr>
        <p:spPr>
          <a:xfrm>
            <a:off x="369570" y="1475105"/>
            <a:ext cx="8405495" cy="4114800"/>
          </a:xfrm>
        </p:spPr>
        <p:txBody>
          <a:bodyPr vert="horz" wrap="square" lIns="91440" tIns="45720" rIns="91440" bIns="45720" anchor="t"/>
          <a:p>
            <a:pPr marL="0" indent="0" eaLnBrk="1" hangingPunct="1">
              <a:buNone/>
            </a:pPr>
            <a:r>
              <a:rPr lang="en-US" altLang="zh-CN" dirty="0">
                <a:solidFill>
                  <a:schemeClr val="tx1"/>
                </a:solidFill>
              </a:rPr>
              <a:t>(</a:t>
            </a:r>
            <a:r>
              <a:rPr lang="en-US" altLang="en-US" dirty="0">
                <a:solidFill>
                  <a:schemeClr val="tx1"/>
                </a:solidFill>
              </a:rPr>
              <a:t>FPL-CCA</a:t>
            </a:r>
            <a:r>
              <a:rPr lang="en-US" altLang="zh-CN" dirty="0">
                <a:solidFill>
                  <a:schemeClr val="tx1"/>
                </a:solidFill>
              </a:rPr>
              <a:t>15</a:t>
            </a:r>
            <a:r>
              <a:rPr lang="en-US" altLang="en-US" dirty="0">
                <a:solidFill>
                  <a:schemeClr val="tx1"/>
                </a:solidFill>
              </a:rPr>
              <a:t>32-VS</a:t>
            </a:r>
            <a:endParaRPr lang="en-US" altLang="en-US" dirty="0">
              <a:solidFill>
                <a:schemeClr val="tx1"/>
              </a:solidFill>
            </a:endParaRPr>
          </a:p>
          <a:p>
            <a:pPr marL="0" indent="0" eaLnBrk="1" hangingPunct="1">
              <a:buNone/>
            </a:pPr>
            <a:r>
              <a:rPr lang="en-US" altLang="zh-CN" dirty="0">
                <a:solidFill>
                  <a:schemeClr val="tx1"/>
                </a:solidFill>
              </a:rPr>
              <a:t>-</a:t>
            </a:r>
            <a:r>
              <a:rPr lang="en-US" altLang="en-US" dirty="0">
                <a:solidFill>
                  <a:schemeClr val="tx1"/>
                </a:solidFill>
              </a:rPr>
              <a:t>A3</a:t>
            </a:r>
            <a:r>
              <a:rPr lang="en-US" altLang="zh-CN" dirty="0">
                <a:solidFill>
                  <a:schemeClr val="tx1"/>
                </a:solidFill>
              </a:rPr>
              <a:t>3</a:t>
            </a:r>
            <a:r>
              <a:rPr lang="en-US" altLang="en-US" dirty="0">
                <a:solidFill>
                  <a:schemeClr val="tx1"/>
                </a:solidFill>
              </a:rPr>
              <a:t>2／H－ SD</a:t>
            </a:r>
            <a:r>
              <a:rPr lang="en-US" altLang="zh-CN" dirty="0">
                <a:solidFill>
                  <a:schemeClr val="tx1"/>
                </a:solidFill>
              </a:rPr>
              <a:t>FHV</a:t>
            </a:r>
            <a:r>
              <a:rPr lang="en-US" altLang="en-US" dirty="0">
                <a:solidFill>
                  <a:schemeClr val="tx1"/>
                </a:solidFill>
              </a:rPr>
              <a:t>／</a:t>
            </a:r>
            <a:r>
              <a:rPr lang="en-US" altLang="zh-CN" dirty="0">
                <a:solidFill>
                  <a:schemeClr val="tx1"/>
                </a:solidFill>
              </a:rPr>
              <a:t>N</a:t>
            </a:r>
            <a:endParaRPr lang="en-US" altLang="en-US" dirty="0">
              <a:solidFill>
                <a:schemeClr val="tx1"/>
              </a:solidFill>
            </a:endParaRPr>
          </a:p>
          <a:p>
            <a:pPr marL="0" indent="0" eaLnBrk="1" hangingPunct="1">
              <a:buNone/>
            </a:pPr>
            <a:r>
              <a:rPr lang="en-US" altLang="zh-CN" dirty="0">
                <a:solidFill>
                  <a:schemeClr val="tx1"/>
                </a:solidFill>
              </a:rPr>
              <a:t>-ZSSS</a:t>
            </a:r>
            <a:r>
              <a:rPr lang="en-US" altLang="en-US" dirty="0">
                <a:solidFill>
                  <a:schemeClr val="tx1"/>
                </a:solidFill>
              </a:rPr>
              <a:t>203</a:t>
            </a:r>
            <a:r>
              <a:rPr lang="en-US" altLang="zh-CN" dirty="0">
                <a:solidFill>
                  <a:schemeClr val="tx1"/>
                </a:solidFill>
              </a:rPr>
              <a:t>5</a:t>
            </a:r>
            <a:endParaRPr lang="en-US" altLang="en-US" dirty="0">
              <a:solidFill>
                <a:schemeClr val="tx1"/>
              </a:solidFill>
            </a:endParaRPr>
          </a:p>
          <a:p>
            <a:pPr marL="0" indent="0" eaLnBrk="1" hangingPunct="1">
              <a:buNone/>
            </a:pPr>
            <a:r>
              <a:rPr lang="en-US" altLang="zh-CN" dirty="0">
                <a:solidFill>
                  <a:schemeClr val="tx1"/>
                </a:solidFill>
              </a:rPr>
              <a:t>-</a:t>
            </a:r>
            <a:r>
              <a:rPr lang="en-US" altLang="en-US" dirty="0">
                <a:solidFill>
                  <a:schemeClr val="tx1"/>
                </a:solidFill>
              </a:rPr>
              <a:t>N</a:t>
            </a:r>
            <a:r>
              <a:rPr lang="en-US" altLang="zh-CN" dirty="0">
                <a:solidFill>
                  <a:schemeClr val="tx1"/>
                </a:solidFill>
              </a:rPr>
              <a:t>0</a:t>
            </a:r>
            <a:r>
              <a:rPr lang="en-US" altLang="en-US" dirty="0">
                <a:solidFill>
                  <a:schemeClr val="tx1"/>
                </a:solidFill>
              </a:rPr>
              <a:t>420F320 PIKAS G330 PIM</a:t>
            </a:r>
            <a:r>
              <a:rPr lang="en-US" altLang="zh-CN" dirty="0">
                <a:solidFill>
                  <a:schemeClr val="tx1"/>
                </a:solidFill>
              </a:rPr>
              <a:t>O</a:t>
            </a:r>
            <a:r>
              <a:rPr lang="en-US" altLang="en-US" dirty="0">
                <a:solidFill>
                  <a:schemeClr val="tx1"/>
                </a:solidFill>
              </a:rPr>
              <a:t>L A5</a:t>
            </a:r>
            <a:r>
              <a:rPr lang="en-US" altLang="zh-CN" dirty="0">
                <a:solidFill>
                  <a:schemeClr val="tx1"/>
                </a:solidFill>
              </a:rPr>
              <a:t>9</a:t>
            </a:r>
            <a:r>
              <a:rPr lang="en-US" altLang="en-US" dirty="0">
                <a:solidFill>
                  <a:schemeClr val="tx1"/>
                </a:solidFill>
              </a:rPr>
              <a:t>3 BT</a:t>
            </a:r>
            <a:r>
              <a:rPr lang="en-US" altLang="zh-CN" dirty="0">
                <a:solidFill>
                  <a:schemeClr val="tx1"/>
                </a:solidFill>
              </a:rPr>
              <a:t>O W8</a:t>
            </a:r>
            <a:r>
              <a:rPr lang="en-US" altLang="en-US" dirty="0">
                <a:solidFill>
                  <a:schemeClr val="tx1"/>
                </a:solidFill>
              </a:rPr>
              <a:t>2</a:t>
            </a:r>
            <a:endParaRPr lang="en-US" altLang="en-US" dirty="0">
              <a:solidFill>
                <a:schemeClr val="tx1"/>
              </a:solidFill>
            </a:endParaRPr>
          </a:p>
          <a:p>
            <a:pPr marL="0" indent="0" eaLnBrk="1" hangingPunct="1">
              <a:buNone/>
            </a:pPr>
            <a:r>
              <a:rPr lang="en-US" altLang="zh-CN" dirty="0">
                <a:solidFill>
                  <a:schemeClr val="tx1"/>
                </a:solidFill>
              </a:rPr>
              <a:t>-ZBAA0200   ZBYN</a:t>
            </a:r>
            <a:endParaRPr lang="en-US" altLang="en-US" dirty="0">
              <a:solidFill>
                <a:schemeClr val="tx1"/>
              </a:solidFill>
            </a:endParaRPr>
          </a:p>
          <a:p>
            <a:pPr marL="0" indent="0" eaLnBrk="1" hangingPunct="1">
              <a:buNone/>
            </a:pPr>
            <a:r>
              <a:rPr lang="en-US" altLang="zh-CN" dirty="0">
                <a:solidFill>
                  <a:schemeClr val="tx1"/>
                </a:solidFill>
              </a:rPr>
              <a:t>-</a:t>
            </a:r>
            <a:r>
              <a:rPr lang="en-US" altLang="en-US" dirty="0">
                <a:solidFill>
                  <a:schemeClr val="tx1"/>
                </a:solidFill>
              </a:rPr>
              <a:t>STS/HEAD </a:t>
            </a:r>
            <a:r>
              <a:rPr lang="en-US" altLang="zh-CN" dirty="0">
                <a:solidFill>
                  <a:schemeClr val="tx1"/>
                </a:solidFill>
              </a:rPr>
              <a:t>R</a:t>
            </a:r>
            <a:r>
              <a:rPr lang="en-US" altLang="en-US" dirty="0">
                <a:solidFill>
                  <a:schemeClr val="tx1"/>
                </a:solidFill>
              </a:rPr>
              <a:t>EG/B6</a:t>
            </a:r>
            <a:r>
              <a:rPr lang="en-US" altLang="zh-CN" dirty="0">
                <a:solidFill>
                  <a:schemeClr val="tx1"/>
                </a:solidFill>
              </a:rPr>
              <a:t>5</a:t>
            </a:r>
            <a:r>
              <a:rPr lang="en-US" altLang="en-US" dirty="0">
                <a:solidFill>
                  <a:schemeClr val="tx1"/>
                </a:solidFill>
              </a:rPr>
              <a:t>13 EET/</a:t>
            </a:r>
            <a:r>
              <a:rPr lang="en-US" altLang="zh-CN" dirty="0">
                <a:solidFill>
                  <a:schemeClr val="tx1"/>
                </a:solidFill>
              </a:rPr>
              <a:t>Z</a:t>
            </a:r>
            <a:r>
              <a:rPr lang="en-US" altLang="en-US" dirty="0">
                <a:solidFill>
                  <a:schemeClr val="tx1"/>
                </a:solidFill>
              </a:rPr>
              <a:t>BPE0</a:t>
            </a:r>
            <a:r>
              <a:rPr lang="en-US" altLang="zh-CN" dirty="0">
                <a:solidFill>
                  <a:schemeClr val="tx1"/>
                </a:solidFill>
              </a:rPr>
              <a:t>11</a:t>
            </a:r>
            <a:r>
              <a:rPr lang="en-US" altLang="en-US" dirty="0">
                <a:solidFill>
                  <a:schemeClr val="tx1"/>
                </a:solidFill>
              </a:rPr>
              <a:t>2</a:t>
            </a:r>
            <a:r>
              <a:rPr lang="en-US" altLang="zh-CN" dirty="0">
                <a:solidFill>
                  <a:schemeClr val="tx1"/>
                </a:solidFill>
              </a:rPr>
              <a:t>)</a:t>
            </a:r>
            <a:endParaRPr lang="en-US" altLang="zh-CN" dirty="0">
              <a:solidFill>
                <a:schemeClr val="tx1"/>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矩形 89089"/>
          <p:cNvSpPr/>
          <p:nvPr/>
        </p:nvSpPr>
        <p:spPr>
          <a:xfrm>
            <a:off x="0" y="27940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83971" name="标题 89090"/>
          <p:cNvSpPr>
            <a:spLocks noGrp="1" noChangeArrowheads="1"/>
          </p:cNvSpPr>
          <p:nvPr>
            <p:ph type="title"/>
          </p:nvPr>
        </p:nvSpPr>
        <p:spPr>
          <a:xfrm>
            <a:off x="904875" y="2254250"/>
            <a:ext cx="7772400" cy="2347913"/>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现行飞行变更报（</a:t>
            </a:r>
            <a:r>
              <a:rPr kumimoji="0" lang="en-US" altLang="zh-CN" sz="5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CPL</a:t>
            </a:r>
            <a:r>
              <a:rPr kumimoji="0" lang="zh-CN" altLang="en-US" sz="5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a:t>
            </a:r>
            <a:br>
              <a:rPr kumimoji="0" lang="zh-CN" altLang="en-US" sz="80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br>
            <a:endParaRPr kumimoji="0" lang="zh-CN" altLang="en-US" sz="80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内容占位符 2"/>
          <p:cNvSpPr>
            <a:spLocks noGrp="1"/>
          </p:cNvSpPr>
          <p:nvPr>
            <p:ph idx="1"/>
          </p:nvPr>
        </p:nvSpPr>
        <p:spPr>
          <a:xfrm>
            <a:off x="457200" y="1246505"/>
            <a:ext cx="8407400" cy="4114800"/>
          </a:xfrm>
        </p:spPr>
        <p:txBody>
          <a:bodyPr vert="horz" wrap="square" lIns="91440" tIns="45720" rIns="91440" bIns="45720" anchor="t"/>
          <a:p>
            <a:pPr marL="0" indent="0">
              <a:buNone/>
            </a:pPr>
            <a:r>
              <a:rPr lang="en-US" altLang="zh-CN" sz="2800" dirty="0">
                <a:solidFill>
                  <a:schemeClr val="tx1"/>
                </a:solidFill>
              </a:rPr>
              <a:t>1</a:t>
            </a:r>
            <a:r>
              <a:rPr lang="zh-CN" altLang="en-US" sz="2800" dirty="0">
                <a:solidFill>
                  <a:schemeClr val="tx1"/>
                </a:solidFill>
              </a:rPr>
              <a:t>、</a:t>
            </a:r>
            <a:r>
              <a:rPr lang="en-US" altLang="zh-CN" sz="2800" dirty="0">
                <a:solidFill>
                  <a:schemeClr val="tx1"/>
                </a:solidFill>
              </a:rPr>
              <a:t>CSN961</a:t>
            </a:r>
            <a:r>
              <a:rPr lang="zh-CN" altLang="en-US" sz="2800" dirty="0">
                <a:solidFill>
                  <a:schemeClr val="tx1"/>
                </a:solidFill>
              </a:rPr>
              <a:t>航班应答机编码</a:t>
            </a:r>
            <a:r>
              <a:rPr lang="en-US" altLang="zh-CN" sz="2800" dirty="0">
                <a:solidFill>
                  <a:schemeClr val="tx1"/>
                </a:solidFill>
              </a:rPr>
              <a:t>A3531,</a:t>
            </a:r>
            <a:r>
              <a:rPr lang="zh-CN" altLang="en-US" sz="2800" dirty="0">
                <a:solidFill>
                  <a:schemeClr val="tx1"/>
                </a:solidFill>
              </a:rPr>
              <a:t>仪表正班飞行，</a:t>
            </a:r>
            <a:r>
              <a:rPr lang="en-US" altLang="zh-CN" sz="2800" dirty="0">
                <a:solidFill>
                  <a:schemeClr val="tx1"/>
                </a:solidFill>
              </a:rPr>
              <a:t>A330-200</a:t>
            </a:r>
            <a:r>
              <a:rPr lang="zh-CN" altLang="en-US" sz="2800" dirty="0">
                <a:solidFill>
                  <a:schemeClr val="tx1"/>
                </a:solidFill>
              </a:rPr>
              <a:t>重型，备有标准机载设备，全球定位系统，甚高频无线电话。原航线青岛机场</a:t>
            </a:r>
            <a:r>
              <a:rPr lang="en-US" altLang="zh-CN" sz="2800" dirty="0">
                <a:sym typeface="+mn-ea"/>
              </a:rPr>
              <a:t>ZSQD</a:t>
            </a:r>
            <a:r>
              <a:rPr lang="zh-CN" altLang="en-US" sz="2800" dirty="0">
                <a:solidFill>
                  <a:schemeClr val="tx1"/>
                </a:solidFill>
              </a:rPr>
              <a:t>至乌鲁木齐机场</a:t>
            </a:r>
            <a:r>
              <a:rPr lang="zh-CN" altLang="en-US" sz="2800" dirty="0">
                <a:sym typeface="+mn-ea"/>
              </a:rPr>
              <a:t>Z</a:t>
            </a:r>
            <a:r>
              <a:rPr lang="en-US" altLang="zh-CN" sz="2800" dirty="0">
                <a:sym typeface="+mn-ea"/>
              </a:rPr>
              <a:t>WWW</a:t>
            </a:r>
            <a:r>
              <a:rPr lang="zh-CN" altLang="en-US" sz="2800" dirty="0">
                <a:solidFill>
                  <a:schemeClr val="tx1"/>
                </a:solidFill>
              </a:rPr>
              <a:t>，由于暴雪天气备降兰州机场</a:t>
            </a:r>
            <a:r>
              <a:rPr lang="en-US" altLang="zh-CN" sz="2800" dirty="0">
                <a:sym typeface="+mn-ea"/>
              </a:rPr>
              <a:t>ZLLL</a:t>
            </a:r>
            <a:r>
              <a:rPr lang="zh-CN" altLang="en-US" sz="2800" dirty="0">
                <a:solidFill>
                  <a:schemeClr val="tx1"/>
                </a:solidFill>
              </a:rPr>
              <a:t>，</a:t>
            </a:r>
            <a:r>
              <a:rPr lang="zh-CN" altLang="zh-CN" sz="2800" dirty="0">
                <a:solidFill>
                  <a:schemeClr val="tx1"/>
                </a:solidFill>
              </a:rPr>
              <a:t>在青岛实际起飞时间是</a:t>
            </a:r>
            <a:r>
              <a:rPr lang="en-US" altLang="zh-CN" sz="2800" dirty="0">
                <a:solidFill>
                  <a:schemeClr val="tx1"/>
                </a:solidFill>
              </a:rPr>
              <a:t>2</a:t>
            </a:r>
            <a:r>
              <a:rPr lang="zh-CN" altLang="en-US" sz="2800" dirty="0">
                <a:solidFill>
                  <a:schemeClr val="tx1"/>
                </a:solidFill>
              </a:rPr>
              <a:t>：</a:t>
            </a:r>
            <a:r>
              <a:rPr lang="en-US" altLang="zh-CN" sz="2800" dirty="0">
                <a:solidFill>
                  <a:schemeClr val="tx1"/>
                </a:solidFill>
              </a:rPr>
              <a:t>40</a:t>
            </a:r>
            <a:r>
              <a:rPr lang="zh-CN" altLang="en-US" sz="2800" dirty="0">
                <a:solidFill>
                  <a:schemeClr val="tx1"/>
                </a:solidFill>
              </a:rPr>
              <a:t>（</a:t>
            </a:r>
            <a:r>
              <a:rPr lang="en-US" altLang="zh-CN" sz="2800" dirty="0">
                <a:solidFill>
                  <a:schemeClr val="tx1"/>
                </a:solidFill>
              </a:rPr>
              <a:t>UTC</a:t>
            </a:r>
            <a:r>
              <a:rPr lang="zh-CN" altLang="en-US" sz="2800" dirty="0">
                <a:solidFill>
                  <a:schemeClr val="tx1"/>
                </a:solidFill>
              </a:rPr>
              <a:t>），经过</a:t>
            </a:r>
            <a:r>
              <a:rPr lang="en-US" altLang="zh-CN" sz="2800" dirty="0">
                <a:solidFill>
                  <a:schemeClr val="tx1"/>
                </a:solidFill>
              </a:rPr>
              <a:t>QP</a:t>
            </a:r>
            <a:r>
              <a:rPr lang="zh-CN" altLang="en-US" sz="2800" dirty="0">
                <a:solidFill>
                  <a:schemeClr val="tx1"/>
                </a:solidFill>
              </a:rPr>
              <a:t>的时间是</a:t>
            </a:r>
            <a:r>
              <a:rPr lang="en-US" altLang="zh-CN" sz="2800" dirty="0">
                <a:solidFill>
                  <a:schemeClr val="tx1"/>
                </a:solidFill>
              </a:rPr>
              <a:t>1</a:t>
            </a:r>
            <a:r>
              <a:rPr lang="zh-CN" altLang="en-US" sz="2800" dirty="0">
                <a:solidFill>
                  <a:schemeClr val="tx1"/>
                </a:solidFill>
              </a:rPr>
              <a:t>6：</a:t>
            </a:r>
            <a:r>
              <a:rPr lang="en-US" altLang="zh-CN" sz="2800" dirty="0">
                <a:solidFill>
                  <a:schemeClr val="tx1"/>
                </a:solidFill>
              </a:rPr>
              <a:t>56(</a:t>
            </a:r>
            <a:r>
              <a:rPr lang="zh-CN" altLang="en-US" sz="2800" dirty="0">
                <a:solidFill>
                  <a:schemeClr val="tx1"/>
                </a:solidFill>
              </a:rPr>
              <a:t>北京时间</a:t>
            </a:r>
            <a:r>
              <a:rPr lang="en-US" altLang="zh-CN" sz="2800" dirty="0">
                <a:solidFill>
                  <a:schemeClr val="tx1"/>
                </a:solidFill>
              </a:rPr>
              <a:t>)</a:t>
            </a:r>
            <a:r>
              <a:rPr lang="zh-CN" altLang="en-US" sz="2800" dirty="0">
                <a:solidFill>
                  <a:schemeClr val="tx1"/>
                </a:solidFill>
              </a:rPr>
              <a:t>，高度</a:t>
            </a:r>
            <a:r>
              <a:rPr lang="en-US" altLang="zh-CN" sz="2800" dirty="0">
                <a:solidFill>
                  <a:schemeClr val="tx1"/>
                </a:solidFill>
              </a:rPr>
              <a:t>2300ft</a:t>
            </a:r>
            <a:r>
              <a:rPr lang="zh-CN" altLang="en-US" sz="2800" dirty="0">
                <a:solidFill>
                  <a:schemeClr val="tx1"/>
                </a:solidFill>
              </a:rPr>
              <a:t>。巡航速度</a:t>
            </a:r>
            <a:r>
              <a:rPr lang="en-US" altLang="zh-CN" sz="2800" dirty="0">
                <a:solidFill>
                  <a:schemeClr val="tx1"/>
                </a:solidFill>
              </a:rPr>
              <a:t>85</a:t>
            </a:r>
            <a:r>
              <a:rPr lang="zh-CN" altLang="en-US" sz="2800" dirty="0">
                <a:solidFill>
                  <a:schemeClr val="tx1"/>
                </a:solidFill>
              </a:rPr>
              <a:t>0k</a:t>
            </a:r>
            <a:r>
              <a:rPr lang="en-US" altLang="zh-CN" sz="2800" dirty="0">
                <a:solidFill>
                  <a:schemeClr val="tx1"/>
                </a:solidFill>
              </a:rPr>
              <a:t>n</a:t>
            </a:r>
            <a:r>
              <a:rPr lang="zh-CN" altLang="en-US" sz="2800" dirty="0">
                <a:solidFill>
                  <a:schemeClr val="tx1"/>
                </a:solidFill>
              </a:rPr>
              <a:t>，巡航高度层</a:t>
            </a:r>
            <a:r>
              <a:rPr lang="en-US" altLang="zh-CN" sz="2800" dirty="0">
                <a:solidFill>
                  <a:schemeClr val="tx1"/>
                </a:solidFill>
              </a:rPr>
              <a:t>2300ft</a:t>
            </a:r>
            <a:r>
              <a:rPr lang="zh-CN" altLang="en-US" sz="2800" dirty="0">
                <a:solidFill>
                  <a:schemeClr val="tx1"/>
                </a:solidFill>
              </a:rPr>
              <a:t>，航路从</a:t>
            </a:r>
            <a:r>
              <a:rPr lang="en-US" altLang="zh-CN" sz="2800" dirty="0">
                <a:solidFill>
                  <a:schemeClr val="tx1"/>
                </a:solidFill>
              </a:rPr>
              <a:t>QP</a:t>
            </a:r>
            <a:r>
              <a:rPr lang="zh-CN" altLang="en-US" sz="2800" dirty="0">
                <a:solidFill>
                  <a:schemeClr val="tx1"/>
                </a:solidFill>
              </a:rPr>
              <a:t>经</a:t>
            </a:r>
            <a:r>
              <a:rPr lang="en-US" altLang="zh-CN" sz="2800" dirty="0">
                <a:solidFill>
                  <a:schemeClr val="tx1"/>
                </a:solidFill>
              </a:rPr>
              <a:t>B330</a:t>
            </a:r>
            <a:r>
              <a:rPr lang="zh-CN" altLang="en-US" sz="2800" dirty="0">
                <a:solidFill>
                  <a:schemeClr val="tx1"/>
                </a:solidFill>
              </a:rPr>
              <a:t>到</a:t>
            </a:r>
            <a:r>
              <a:rPr lang="en-US" altLang="zh-CN" sz="2800" dirty="0">
                <a:solidFill>
                  <a:schemeClr val="tx1"/>
                </a:solidFill>
              </a:rPr>
              <a:t>JTA</a:t>
            </a:r>
            <a:r>
              <a:rPr lang="zh-CN" altLang="en-US" sz="2800" dirty="0">
                <a:solidFill>
                  <a:schemeClr val="tx1"/>
                </a:solidFill>
              </a:rPr>
              <a:t>保持速度</a:t>
            </a:r>
            <a:r>
              <a:rPr lang="en-US" altLang="zh-CN" sz="2800" dirty="0">
                <a:solidFill>
                  <a:schemeClr val="tx1"/>
                </a:solidFill>
              </a:rPr>
              <a:t>982km/h</a:t>
            </a:r>
            <a:r>
              <a:rPr lang="zh-CN" altLang="en-US" sz="2800" dirty="0">
                <a:solidFill>
                  <a:schemeClr val="tx1"/>
                </a:solidFill>
              </a:rPr>
              <a:t>，飞行高度</a:t>
            </a:r>
            <a:r>
              <a:rPr lang="en-US" altLang="zh-CN" sz="2800" dirty="0">
                <a:solidFill>
                  <a:schemeClr val="tx1"/>
                </a:solidFill>
              </a:rPr>
              <a:t>3100m</a:t>
            </a:r>
            <a:r>
              <a:rPr lang="zh-CN" altLang="en-US" sz="2800" dirty="0">
                <a:solidFill>
                  <a:schemeClr val="tx1"/>
                </a:solidFill>
              </a:rPr>
              <a:t>，到达南纬</a:t>
            </a:r>
            <a:r>
              <a:rPr lang="en-US" altLang="zh-CN" sz="2800" dirty="0">
                <a:solidFill>
                  <a:schemeClr val="tx1"/>
                </a:solidFill>
              </a:rPr>
              <a:t>76</a:t>
            </a:r>
            <a:r>
              <a:rPr lang="zh-CN" altLang="en-US" sz="2800" dirty="0">
                <a:solidFill>
                  <a:schemeClr val="tx1"/>
                </a:solidFill>
              </a:rPr>
              <a:t>度</a:t>
            </a:r>
            <a:r>
              <a:rPr lang="en-US" altLang="zh-CN" sz="2800" dirty="0">
                <a:solidFill>
                  <a:schemeClr val="tx1"/>
                </a:solidFill>
              </a:rPr>
              <a:t>7</a:t>
            </a:r>
            <a:r>
              <a:rPr lang="zh-CN" altLang="en-US" sz="2800" dirty="0">
                <a:solidFill>
                  <a:schemeClr val="tx1"/>
                </a:solidFill>
              </a:rPr>
              <a:t>分东经</a:t>
            </a:r>
            <a:r>
              <a:rPr lang="en-US" altLang="zh-CN" sz="2800" dirty="0">
                <a:solidFill>
                  <a:schemeClr val="tx1"/>
                </a:solidFill>
              </a:rPr>
              <a:t>95</a:t>
            </a:r>
            <a:r>
              <a:rPr lang="zh-CN" altLang="en-US" sz="2800" dirty="0">
                <a:solidFill>
                  <a:schemeClr val="tx1"/>
                </a:solidFill>
              </a:rPr>
              <a:t>度</a:t>
            </a:r>
            <a:r>
              <a:rPr lang="en-US" altLang="zh-CN" sz="2800" dirty="0">
                <a:solidFill>
                  <a:schemeClr val="tx1"/>
                </a:solidFill>
              </a:rPr>
              <a:t>25</a:t>
            </a:r>
            <a:r>
              <a:rPr lang="zh-CN" altLang="en-US" sz="2800" dirty="0">
                <a:solidFill>
                  <a:schemeClr val="tx1"/>
                </a:solidFill>
              </a:rPr>
              <a:t>分</a:t>
            </a:r>
            <a:r>
              <a:rPr lang="en-US" altLang="zh-CN" sz="2800" dirty="0">
                <a:solidFill>
                  <a:schemeClr val="tx1"/>
                </a:solidFill>
              </a:rPr>
              <a:t>,</a:t>
            </a:r>
            <a:r>
              <a:rPr lang="zh-CN" altLang="en-US" sz="2800" dirty="0">
                <a:solidFill>
                  <a:schemeClr val="tx1"/>
                </a:solidFill>
              </a:rPr>
              <a:t>预计飞行时间</a:t>
            </a:r>
            <a:r>
              <a:rPr lang="en-US" altLang="zh-CN" sz="2800" dirty="0">
                <a:solidFill>
                  <a:schemeClr val="tx1"/>
                </a:solidFill>
              </a:rPr>
              <a:t>15h51min</a:t>
            </a:r>
            <a:r>
              <a:rPr lang="zh-CN" altLang="en-US" sz="2800" dirty="0">
                <a:solidFill>
                  <a:schemeClr val="tx1"/>
                </a:solidFill>
              </a:rPr>
              <a:t>。预计到达兰州飞行情报区</a:t>
            </a:r>
            <a:r>
              <a:rPr lang="en-US" altLang="zh-CN" sz="2800" dirty="0">
                <a:sym typeface="+mn-ea"/>
              </a:rPr>
              <a:t>ZLHW</a:t>
            </a:r>
            <a:r>
              <a:rPr lang="zh-CN" altLang="en-US" sz="2800" dirty="0">
                <a:solidFill>
                  <a:schemeClr val="tx1"/>
                </a:solidFill>
              </a:rPr>
              <a:t>边界用</a:t>
            </a:r>
            <a:r>
              <a:rPr lang="en-US" altLang="zh-CN" sz="2800" dirty="0">
                <a:solidFill>
                  <a:schemeClr val="tx1"/>
                </a:solidFill>
              </a:rPr>
              <a:t>15h</a:t>
            </a:r>
            <a:r>
              <a:rPr lang="zh-CN" altLang="en-US" sz="2800" dirty="0">
                <a:solidFill>
                  <a:schemeClr val="tx1"/>
                </a:solidFill>
              </a:rPr>
              <a:t>。附注：</a:t>
            </a:r>
            <a:r>
              <a:rPr lang="zh-CN" altLang="en-US" sz="2800" dirty="0">
                <a:sym typeface="+mn-ea"/>
              </a:rPr>
              <a:t>ALTERNATE  TO  Z</a:t>
            </a:r>
            <a:r>
              <a:rPr lang="en-US" altLang="zh-CN" sz="2800" dirty="0">
                <a:sym typeface="+mn-ea"/>
              </a:rPr>
              <a:t>LLL</a:t>
            </a:r>
            <a:r>
              <a:rPr lang="zh-CN" altLang="en-US" sz="2800" dirty="0">
                <a:sym typeface="+mn-ea"/>
              </a:rPr>
              <a:t>  DUE  Z</a:t>
            </a:r>
            <a:r>
              <a:rPr lang="en-US" altLang="zh-CN" sz="2800" dirty="0">
                <a:sym typeface="+mn-ea"/>
              </a:rPr>
              <a:t>WWW BLIZZARD  WEATHER </a:t>
            </a:r>
            <a:endParaRPr lang="zh-CN" altLang="en-US" sz="2800" dirty="0">
              <a:solidFill>
                <a:schemeClr val="tx1"/>
              </a:solidFill>
            </a:endParaRPr>
          </a:p>
        </p:txBody>
      </p:sp>
      <p:sp>
        <p:nvSpPr>
          <p:cNvPr id="2" name="文本框 1"/>
          <p:cNvSpPr txBox="1"/>
          <p:nvPr/>
        </p:nvSpPr>
        <p:spPr>
          <a:xfrm>
            <a:off x="3887788" y="130175"/>
            <a:ext cx="4486275" cy="768350"/>
          </a:xfrm>
          <a:prstGeom prst="rect">
            <a:avLst/>
          </a:prstGeom>
          <a:noFill/>
        </p:spPr>
        <p:txBody>
          <a:bodyPr>
            <a:spAutoFit/>
            <a:scene3d>
              <a:camera prst="orthographicFront"/>
              <a:lightRig rig="threePt" dir="t"/>
            </a:scene3d>
          </a:bodyPr>
          <a:lstStyle/>
          <a:p>
            <a:pPr marR="0" defTabSz="914400">
              <a:buClrTx/>
              <a:buSzTx/>
              <a:defRPr/>
            </a:pPr>
            <a:r>
              <a:rPr kumimoji="0" lang="zh-CN" altLang="en-US" sz="4400" b="1" kern="0" cap="none" spc="0" normalizeH="0" baseline="0" noProof="0" dirty="0" smtClean="0">
                <a:solidFill>
                  <a:schemeClr val="accent1"/>
                </a:solidFill>
                <a:effectLst>
                  <a:outerShdw blurRad="38100" dist="25400" dir="5400000" algn="ctr" rotWithShape="0">
                    <a:srgbClr val="6E747A">
                      <a:alpha val="43000"/>
                    </a:srgbClr>
                  </a:outerShdw>
                </a:effectLst>
                <a:latin typeface="+mj-lt"/>
                <a:ea typeface="+mj-ea"/>
                <a:cs typeface="+mj-cs"/>
              </a:rPr>
              <a:t>练习</a:t>
            </a:r>
            <a:endParaRPr kumimoji="0" lang="zh-CN" altLang="en-US" sz="4400" b="1" kern="0" cap="none" spc="0" normalizeH="0" baseline="0" noProof="0" dirty="0" smtClean="0">
              <a:solidFill>
                <a:schemeClr val="accent1"/>
              </a:solidFill>
              <a:effectLst>
                <a:outerShdw blurRad="38100" dist="25400" dir="5400000" algn="ctr" rotWithShape="0">
                  <a:srgbClr val="6E747A">
                    <a:alpha val="43000"/>
                  </a:srgbClr>
                </a:outerShdw>
              </a:effectLst>
              <a:latin typeface="+mj-lt"/>
              <a:ea typeface="+mj-ea"/>
              <a:cs typeface="+mj-cs"/>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内容占位符 2"/>
          <p:cNvSpPr>
            <a:spLocks noGrp="1"/>
          </p:cNvSpPr>
          <p:nvPr>
            <p:ph idx="1"/>
          </p:nvPr>
        </p:nvSpPr>
        <p:spPr>
          <a:xfrm>
            <a:off x="433388" y="785813"/>
            <a:ext cx="9010650" cy="4114800"/>
          </a:xfrm>
        </p:spPr>
        <p:txBody>
          <a:bodyPr vert="horz" wrap="square" lIns="91440" tIns="45720" rIns="91440" bIns="45720" anchor="t"/>
          <a:p>
            <a:pPr marL="0" indent="0">
              <a:buNone/>
            </a:pPr>
            <a:r>
              <a:rPr lang="zh-CN" altLang="en-US" dirty="0">
                <a:solidFill>
                  <a:schemeClr val="tx1"/>
                </a:solidFill>
              </a:rPr>
              <a:t>CPL-CSN</a:t>
            </a:r>
            <a:r>
              <a:rPr lang="en-US" altLang="zh-CN" dirty="0">
                <a:solidFill>
                  <a:schemeClr val="tx1"/>
                </a:solidFill>
              </a:rPr>
              <a:t>9</a:t>
            </a:r>
            <a:r>
              <a:rPr lang="zh-CN" altLang="en-US" dirty="0">
                <a:solidFill>
                  <a:schemeClr val="tx1"/>
                </a:solidFill>
              </a:rPr>
              <a:t>61/A3531-</a:t>
            </a:r>
            <a:r>
              <a:rPr lang="en-US" altLang="zh-CN" dirty="0">
                <a:solidFill>
                  <a:schemeClr val="tx1"/>
                </a:solidFill>
              </a:rPr>
              <a:t>IS</a:t>
            </a:r>
            <a:endParaRPr lang="zh-CN" altLang="en-US" dirty="0">
              <a:solidFill>
                <a:schemeClr val="tx1"/>
              </a:solidFill>
            </a:endParaRPr>
          </a:p>
          <a:p>
            <a:pPr marL="0" indent="0">
              <a:buNone/>
            </a:pPr>
            <a:r>
              <a:rPr lang="en-US" altLang="zh-CN" dirty="0">
                <a:solidFill>
                  <a:schemeClr val="tx1"/>
                </a:solidFill>
              </a:rPr>
              <a:t>-A332</a:t>
            </a:r>
            <a:r>
              <a:rPr lang="zh-CN" altLang="en-US" dirty="0">
                <a:solidFill>
                  <a:schemeClr val="tx1"/>
                </a:solidFill>
              </a:rPr>
              <a:t>/</a:t>
            </a:r>
            <a:r>
              <a:rPr lang="en-US" altLang="zh-CN" dirty="0">
                <a:solidFill>
                  <a:schemeClr val="tx1"/>
                </a:solidFill>
              </a:rPr>
              <a:t>H</a:t>
            </a:r>
            <a:r>
              <a:rPr lang="zh-CN" altLang="en-US" dirty="0">
                <a:solidFill>
                  <a:schemeClr val="tx1"/>
                </a:solidFill>
              </a:rPr>
              <a:t>-S</a:t>
            </a:r>
            <a:r>
              <a:rPr lang="en-US" altLang="zh-CN" dirty="0">
                <a:solidFill>
                  <a:schemeClr val="tx1"/>
                </a:solidFill>
              </a:rPr>
              <a:t>GV</a:t>
            </a:r>
            <a:endParaRPr lang="zh-CN" altLang="en-US" dirty="0">
              <a:solidFill>
                <a:schemeClr val="tx1"/>
              </a:solidFill>
            </a:endParaRPr>
          </a:p>
          <a:p>
            <a:pPr marL="0" indent="0">
              <a:buNone/>
            </a:pPr>
            <a:r>
              <a:rPr lang="zh-CN" altLang="en-US" dirty="0">
                <a:solidFill>
                  <a:schemeClr val="tx1"/>
                </a:solidFill>
              </a:rPr>
              <a:t>-</a:t>
            </a:r>
            <a:r>
              <a:rPr lang="en-US" altLang="zh-CN" dirty="0">
                <a:solidFill>
                  <a:schemeClr val="tx1"/>
                </a:solidFill>
              </a:rPr>
              <a:t>ZSQD0240</a:t>
            </a:r>
            <a:r>
              <a:rPr lang="zh-CN" altLang="en-US" dirty="0">
                <a:solidFill>
                  <a:schemeClr val="tx1"/>
                </a:solidFill>
              </a:rPr>
              <a:t>-</a:t>
            </a:r>
            <a:r>
              <a:rPr lang="en-US" altLang="zh-CN" dirty="0">
                <a:solidFill>
                  <a:schemeClr val="tx1"/>
                </a:solidFill>
              </a:rPr>
              <a:t>QP08</a:t>
            </a:r>
            <a:r>
              <a:rPr lang="zh-CN" altLang="en-US" dirty="0">
                <a:solidFill>
                  <a:schemeClr val="tx1"/>
                </a:solidFill>
              </a:rPr>
              <a:t>56</a:t>
            </a:r>
            <a:r>
              <a:rPr lang="en-US" altLang="zh-CN" dirty="0">
                <a:sym typeface="+mn-ea"/>
              </a:rPr>
              <a:t>F023</a:t>
            </a:r>
            <a:endParaRPr lang="zh-CN" altLang="en-US" dirty="0">
              <a:solidFill>
                <a:schemeClr val="tx1"/>
              </a:solidFill>
            </a:endParaRPr>
          </a:p>
          <a:p>
            <a:pPr marL="0" indent="0">
              <a:buNone/>
            </a:pPr>
            <a:r>
              <a:rPr lang="zh-CN" altLang="en-US" dirty="0">
                <a:solidFill>
                  <a:schemeClr val="tx1"/>
                </a:solidFill>
              </a:rPr>
              <a:t>-</a:t>
            </a:r>
            <a:r>
              <a:rPr lang="en-US" altLang="zh-CN" dirty="0">
                <a:solidFill>
                  <a:schemeClr val="tx1"/>
                </a:solidFill>
              </a:rPr>
              <a:t>N</a:t>
            </a:r>
            <a:r>
              <a:rPr lang="zh-CN" altLang="en-US" dirty="0">
                <a:solidFill>
                  <a:schemeClr val="tx1"/>
                </a:solidFill>
              </a:rPr>
              <a:t>0850</a:t>
            </a:r>
            <a:r>
              <a:rPr lang="en-US" altLang="zh-CN" dirty="0">
                <a:solidFill>
                  <a:schemeClr val="tx1"/>
                </a:solidFill>
              </a:rPr>
              <a:t>F023</a:t>
            </a:r>
            <a:r>
              <a:rPr lang="zh-CN" altLang="en-US" dirty="0">
                <a:solidFill>
                  <a:schemeClr val="tx1"/>
                </a:solidFill>
              </a:rPr>
              <a:t>  </a:t>
            </a:r>
            <a:r>
              <a:rPr lang="en-US" altLang="zh-CN" dirty="0">
                <a:solidFill>
                  <a:schemeClr val="tx1"/>
                </a:solidFill>
              </a:rPr>
              <a:t>QP</a:t>
            </a:r>
            <a:r>
              <a:rPr lang="zh-CN" altLang="en-US" dirty="0">
                <a:solidFill>
                  <a:schemeClr val="tx1"/>
                </a:solidFill>
              </a:rPr>
              <a:t>  </a:t>
            </a:r>
            <a:r>
              <a:rPr lang="en-US" altLang="zh-CN" dirty="0">
                <a:solidFill>
                  <a:schemeClr val="tx1"/>
                </a:solidFill>
              </a:rPr>
              <a:t>B330</a:t>
            </a:r>
            <a:r>
              <a:rPr lang="zh-CN" altLang="en-US" dirty="0">
                <a:solidFill>
                  <a:schemeClr val="tx1"/>
                </a:solidFill>
              </a:rPr>
              <a:t>  </a:t>
            </a:r>
            <a:r>
              <a:rPr lang="en-US" altLang="zh-CN" dirty="0">
                <a:solidFill>
                  <a:schemeClr val="tx1"/>
                </a:solidFill>
              </a:rPr>
              <a:t>JTA/K0982S0310 7607S09525E </a:t>
            </a:r>
            <a:endParaRPr lang="zh-CN" altLang="en-US" dirty="0">
              <a:solidFill>
                <a:schemeClr val="tx1"/>
              </a:solidFill>
            </a:endParaRPr>
          </a:p>
          <a:p>
            <a:pPr marL="0" indent="0">
              <a:buNone/>
            </a:pPr>
            <a:r>
              <a:rPr lang="en-US" altLang="zh-CN" dirty="0">
                <a:solidFill>
                  <a:schemeClr val="tx1"/>
                </a:solidFill>
              </a:rPr>
              <a:t>-ZLLL1551</a:t>
            </a:r>
            <a:endParaRPr lang="zh-CN" altLang="en-US" dirty="0">
              <a:solidFill>
                <a:schemeClr val="tx1"/>
              </a:solidFill>
            </a:endParaRPr>
          </a:p>
          <a:p>
            <a:pPr marL="0" indent="0">
              <a:buNone/>
            </a:pPr>
            <a:r>
              <a:rPr lang="en-US" altLang="zh-CN" dirty="0">
                <a:solidFill>
                  <a:schemeClr val="tx1"/>
                </a:solidFill>
              </a:rPr>
              <a:t>-EET/ZLHW1500  </a:t>
            </a:r>
            <a:r>
              <a:rPr lang="zh-CN" altLang="en-US" dirty="0">
                <a:solidFill>
                  <a:schemeClr val="tx1"/>
                </a:solidFill>
              </a:rPr>
              <a:t>RMK/ALTERNATE  TO  Z</a:t>
            </a:r>
            <a:r>
              <a:rPr lang="en-US" altLang="zh-CN" dirty="0">
                <a:solidFill>
                  <a:schemeClr val="tx1"/>
                </a:solidFill>
              </a:rPr>
              <a:t>LLL</a:t>
            </a:r>
            <a:r>
              <a:rPr lang="zh-CN" altLang="en-US" dirty="0">
                <a:solidFill>
                  <a:schemeClr val="tx1"/>
                </a:solidFill>
              </a:rPr>
              <a:t>  DUE  Z</a:t>
            </a:r>
            <a:r>
              <a:rPr lang="en-US" altLang="zh-CN" dirty="0">
                <a:solidFill>
                  <a:schemeClr val="tx1"/>
                </a:solidFill>
              </a:rPr>
              <a:t>WWW   BLIZZARD  WEATHER  </a:t>
            </a:r>
            <a:r>
              <a:rPr lang="zh-CN" altLang="en-US" dirty="0">
                <a:solidFill>
                  <a:schemeClr val="tx1"/>
                </a:solidFill>
              </a:rPr>
              <a:t>)</a:t>
            </a:r>
            <a:endParaRPr lang="zh-CN" altLang="en-US" dirty="0">
              <a:solidFill>
                <a:schemeClr val="tx1"/>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内容占位符 2"/>
          <p:cNvSpPr>
            <a:spLocks noGrp="1"/>
          </p:cNvSpPr>
          <p:nvPr>
            <p:ph idx="1"/>
          </p:nvPr>
        </p:nvSpPr>
        <p:spPr>
          <a:xfrm>
            <a:off x="685800" y="838518"/>
            <a:ext cx="7772400" cy="4114800"/>
          </a:xfrm>
        </p:spPr>
        <p:txBody>
          <a:bodyPr vert="horz" wrap="square" lIns="91440" tIns="45720" rIns="91440" bIns="45720" anchor="t"/>
          <a:p>
            <a:pPr marL="0" indent="0">
              <a:buNone/>
            </a:pPr>
            <a:r>
              <a:rPr lang="en-US" altLang="zh-CN" dirty="0">
                <a:solidFill>
                  <a:schemeClr val="tx1"/>
                </a:solidFill>
              </a:rPr>
              <a:t>2</a:t>
            </a:r>
            <a:r>
              <a:rPr lang="zh-CN" altLang="en-US" dirty="0">
                <a:solidFill>
                  <a:schemeClr val="tx1"/>
                </a:solidFill>
              </a:rPr>
              <a:t>、</a:t>
            </a:r>
            <a:r>
              <a:rPr lang="en-US" altLang="zh-CN" dirty="0">
                <a:solidFill>
                  <a:schemeClr val="tx1"/>
                </a:solidFill>
              </a:rPr>
              <a:t>CSN3621</a:t>
            </a:r>
            <a:r>
              <a:rPr lang="zh-CN" altLang="en-US" dirty="0">
                <a:solidFill>
                  <a:schemeClr val="tx1"/>
                </a:solidFill>
              </a:rPr>
              <a:t>航班应答机编码</a:t>
            </a:r>
            <a:r>
              <a:rPr lang="en-US" altLang="zh-CN" dirty="0">
                <a:solidFill>
                  <a:schemeClr val="tx1"/>
                </a:solidFill>
              </a:rPr>
              <a:t>A3531,</a:t>
            </a:r>
            <a:r>
              <a:rPr lang="zh-CN" altLang="en-US" dirty="0">
                <a:solidFill>
                  <a:schemeClr val="tx1"/>
                </a:solidFill>
              </a:rPr>
              <a:t>目视通用航空飞行，</a:t>
            </a:r>
            <a:r>
              <a:rPr lang="en-US" altLang="zh-CN" dirty="0">
                <a:solidFill>
                  <a:schemeClr val="tx1"/>
                </a:solidFill>
              </a:rPr>
              <a:t>B-737-700</a:t>
            </a:r>
            <a:r>
              <a:rPr lang="zh-CN" altLang="en-US" dirty="0">
                <a:solidFill>
                  <a:schemeClr val="tx1"/>
                </a:solidFill>
              </a:rPr>
              <a:t>中型，备有标准机载设备。原航线广州机场</a:t>
            </a:r>
            <a:r>
              <a:rPr lang="zh-CN" altLang="en-US" dirty="0">
                <a:sym typeface="+mn-ea"/>
              </a:rPr>
              <a:t>AFIL</a:t>
            </a:r>
            <a:r>
              <a:rPr lang="zh-CN" altLang="en-US" dirty="0">
                <a:solidFill>
                  <a:schemeClr val="tx1"/>
                </a:solidFill>
              </a:rPr>
              <a:t>至哈尔滨机场</a:t>
            </a:r>
            <a:r>
              <a:rPr lang="zh-CN" altLang="en-US" dirty="0">
                <a:sym typeface="+mn-ea"/>
              </a:rPr>
              <a:t>ZYHB</a:t>
            </a:r>
            <a:r>
              <a:rPr lang="zh-CN" altLang="en-US" dirty="0">
                <a:solidFill>
                  <a:schemeClr val="tx1"/>
                </a:solidFill>
              </a:rPr>
              <a:t>，起飞时间</a:t>
            </a:r>
            <a:r>
              <a:rPr lang="en-US" altLang="zh-CN" dirty="0">
                <a:sym typeface="+mn-ea"/>
              </a:rPr>
              <a:t>22</a:t>
            </a:r>
            <a:r>
              <a:rPr lang="zh-CN" altLang="en-US" dirty="0">
                <a:sym typeface="+mn-ea"/>
              </a:rPr>
              <a:t>：</a:t>
            </a:r>
            <a:r>
              <a:rPr lang="en-US" altLang="zh-CN" dirty="0">
                <a:sym typeface="+mn-ea"/>
              </a:rPr>
              <a:t>51</a:t>
            </a:r>
            <a:r>
              <a:rPr lang="zh-CN" altLang="en-US" dirty="0">
                <a:sym typeface="+mn-ea"/>
              </a:rPr>
              <a:t>（</a:t>
            </a:r>
            <a:r>
              <a:rPr lang="en-US" altLang="zh-CN" dirty="0">
                <a:sym typeface="+mn-ea"/>
              </a:rPr>
              <a:t>UTC</a:t>
            </a:r>
            <a:r>
              <a:rPr lang="zh-CN" altLang="en-US" dirty="0">
                <a:sym typeface="+mn-ea"/>
              </a:rPr>
              <a:t>），</a:t>
            </a:r>
            <a:r>
              <a:rPr lang="zh-CN" altLang="en-US" dirty="0">
                <a:solidFill>
                  <a:schemeClr val="tx1"/>
                </a:solidFill>
              </a:rPr>
              <a:t>因哈尔滨机场跑道结冰备降沈阳机场</a:t>
            </a:r>
            <a:r>
              <a:rPr lang="en-US" altLang="zh-CN" dirty="0">
                <a:sym typeface="+mn-ea"/>
              </a:rPr>
              <a:t>Z</a:t>
            </a:r>
            <a:r>
              <a:rPr lang="zh-CN" altLang="en-US" dirty="0">
                <a:sym typeface="+mn-ea"/>
              </a:rPr>
              <a:t>YTX</a:t>
            </a:r>
            <a:r>
              <a:rPr lang="zh-CN" altLang="en-US" dirty="0">
                <a:solidFill>
                  <a:schemeClr val="tx1"/>
                </a:solidFill>
              </a:rPr>
              <a:t>，经过</a:t>
            </a:r>
            <a:r>
              <a:rPr lang="en-US" altLang="zh-CN" dirty="0">
                <a:solidFill>
                  <a:schemeClr val="tx1"/>
                </a:solidFill>
              </a:rPr>
              <a:t>LR</a:t>
            </a:r>
            <a:r>
              <a:rPr lang="zh-CN" altLang="en-US" dirty="0">
                <a:solidFill>
                  <a:schemeClr val="tx1"/>
                </a:solidFill>
              </a:rPr>
              <a:t>的时间是</a:t>
            </a:r>
            <a:r>
              <a:rPr lang="en-US" altLang="zh-CN" dirty="0">
                <a:solidFill>
                  <a:schemeClr val="tx1"/>
                </a:solidFill>
              </a:rPr>
              <a:t>6</a:t>
            </a:r>
            <a:r>
              <a:rPr lang="zh-CN" altLang="en-US" dirty="0">
                <a:solidFill>
                  <a:schemeClr val="tx1"/>
                </a:solidFill>
              </a:rPr>
              <a:t>：</a:t>
            </a:r>
            <a:r>
              <a:rPr lang="en-US" altLang="zh-CN" dirty="0">
                <a:solidFill>
                  <a:schemeClr val="tx1"/>
                </a:solidFill>
              </a:rPr>
              <a:t>56</a:t>
            </a:r>
            <a:r>
              <a:rPr lang="zh-CN" altLang="en-US" dirty="0">
                <a:solidFill>
                  <a:schemeClr val="tx1"/>
                </a:solidFill>
              </a:rPr>
              <a:t>，高度</a:t>
            </a:r>
            <a:r>
              <a:rPr lang="en-US" altLang="zh-CN" dirty="0">
                <a:solidFill>
                  <a:schemeClr val="tx1"/>
                </a:solidFill>
              </a:rPr>
              <a:t>1020</a:t>
            </a:r>
            <a:r>
              <a:rPr lang="zh-CN" altLang="en-US" dirty="0">
                <a:solidFill>
                  <a:schemeClr val="tx1"/>
                </a:solidFill>
              </a:rPr>
              <a:t>0m。巡航速度</a:t>
            </a:r>
            <a:r>
              <a:rPr lang="en-US" altLang="zh-CN" dirty="0">
                <a:solidFill>
                  <a:schemeClr val="tx1"/>
                </a:solidFill>
              </a:rPr>
              <a:t>85</a:t>
            </a:r>
            <a:r>
              <a:rPr lang="zh-CN" altLang="en-US" dirty="0">
                <a:solidFill>
                  <a:schemeClr val="tx1"/>
                </a:solidFill>
              </a:rPr>
              <a:t>0km／h，巡航高度层</a:t>
            </a:r>
            <a:r>
              <a:rPr lang="en-US" altLang="zh-CN" dirty="0">
                <a:solidFill>
                  <a:schemeClr val="tx1"/>
                </a:solidFill>
                <a:sym typeface="宋体" panose="02010600030101010101" pitchFamily="2" charset="-122"/>
              </a:rPr>
              <a:t>1020</a:t>
            </a:r>
            <a:r>
              <a:rPr lang="zh-CN" altLang="en-US" dirty="0">
                <a:solidFill>
                  <a:schemeClr val="tx1"/>
                </a:solidFill>
                <a:sym typeface="宋体" panose="02010600030101010101" pitchFamily="2" charset="-122"/>
              </a:rPr>
              <a:t>0</a:t>
            </a:r>
            <a:r>
              <a:rPr lang="zh-CN" altLang="en-US" dirty="0">
                <a:solidFill>
                  <a:schemeClr val="tx1"/>
                </a:solidFill>
              </a:rPr>
              <a:t>m，航路从</a:t>
            </a:r>
            <a:r>
              <a:rPr lang="en-US" altLang="zh-CN" dirty="0">
                <a:solidFill>
                  <a:schemeClr val="tx1"/>
                </a:solidFill>
              </a:rPr>
              <a:t>LR</a:t>
            </a:r>
            <a:r>
              <a:rPr lang="zh-CN" altLang="en-US" dirty="0">
                <a:solidFill>
                  <a:schemeClr val="tx1"/>
                </a:solidFill>
              </a:rPr>
              <a:t>经</a:t>
            </a:r>
            <a:r>
              <a:rPr lang="en-US" altLang="zh-CN" dirty="0">
                <a:solidFill>
                  <a:schemeClr val="tx1"/>
                </a:solidFill>
              </a:rPr>
              <a:t>A575</a:t>
            </a:r>
            <a:r>
              <a:rPr lang="zh-CN" altLang="en-US" dirty="0">
                <a:solidFill>
                  <a:schemeClr val="tx1"/>
                </a:solidFill>
              </a:rPr>
              <a:t>到</a:t>
            </a:r>
            <a:r>
              <a:rPr lang="en-US" altLang="zh-CN" dirty="0">
                <a:solidFill>
                  <a:schemeClr val="tx1"/>
                </a:solidFill>
              </a:rPr>
              <a:t>DHN</a:t>
            </a:r>
            <a:r>
              <a:rPr lang="zh-CN" altLang="en-US" dirty="0">
                <a:solidFill>
                  <a:schemeClr val="tx1"/>
                </a:solidFill>
              </a:rPr>
              <a:t>，预计飞行时间</a:t>
            </a:r>
            <a:r>
              <a:rPr lang="en-US" altLang="zh-CN" dirty="0">
                <a:solidFill>
                  <a:schemeClr val="tx1"/>
                </a:solidFill>
              </a:rPr>
              <a:t>3</a:t>
            </a:r>
            <a:r>
              <a:rPr lang="zh-CN" altLang="en-US" dirty="0">
                <a:solidFill>
                  <a:schemeClr val="tx1"/>
                </a:solidFill>
              </a:rPr>
              <a:t>h</a:t>
            </a:r>
            <a:r>
              <a:rPr lang="en-US" altLang="zh-CN" dirty="0">
                <a:solidFill>
                  <a:schemeClr val="tx1"/>
                </a:solidFill>
              </a:rPr>
              <a:t>10min</a:t>
            </a:r>
            <a:r>
              <a:rPr lang="zh-CN" altLang="en-US" dirty="0">
                <a:solidFill>
                  <a:schemeClr val="tx1"/>
                </a:solidFill>
              </a:rPr>
              <a:t>。航空器注册标志</a:t>
            </a:r>
            <a:r>
              <a:rPr lang="en-US" altLang="zh-CN" dirty="0">
                <a:solidFill>
                  <a:schemeClr val="tx1"/>
                </a:solidFill>
              </a:rPr>
              <a:t>B2836,</a:t>
            </a:r>
            <a:r>
              <a:rPr lang="zh-CN" altLang="en-US" dirty="0">
                <a:solidFill>
                  <a:schemeClr val="tx1"/>
                </a:solidFill>
              </a:rPr>
              <a:t>呼叫代码</a:t>
            </a:r>
            <a:r>
              <a:rPr lang="en-US" altLang="zh-CN" dirty="0">
                <a:solidFill>
                  <a:schemeClr val="tx1"/>
                </a:solidFill>
              </a:rPr>
              <a:t>DGSK</a:t>
            </a:r>
            <a:r>
              <a:rPr lang="zh-CN" altLang="en-US" dirty="0">
                <a:solidFill>
                  <a:schemeClr val="tx1"/>
                </a:solidFill>
              </a:rPr>
              <a:t>。（上述时间为北京时间）附注：</a:t>
            </a:r>
            <a:r>
              <a:rPr lang="zh-CN" altLang="en-US" dirty="0">
                <a:sym typeface="+mn-ea"/>
              </a:rPr>
              <a:t>ALTERNATE  TO  ZYTX  DUE  ZYHB CLOSED R</a:t>
            </a:r>
            <a:r>
              <a:rPr lang="en-US" altLang="zh-CN" dirty="0">
                <a:sym typeface="+mn-ea"/>
              </a:rPr>
              <a:t>UN</a:t>
            </a:r>
            <a:r>
              <a:rPr lang="zh-CN" altLang="en-US" dirty="0">
                <a:sym typeface="+mn-ea"/>
              </a:rPr>
              <a:t>W</a:t>
            </a:r>
            <a:r>
              <a:rPr lang="en-US" altLang="zh-CN" dirty="0">
                <a:sym typeface="+mn-ea"/>
              </a:rPr>
              <a:t>A</a:t>
            </a:r>
            <a:r>
              <a:rPr lang="zh-CN" altLang="en-US" dirty="0">
                <a:sym typeface="+mn-ea"/>
              </a:rPr>
              <a:t>Y ICE</a:t>
            </a:r>
            <a:endParaRPr lang="zh-CN" altLang="en-US" dirty="0">
              <a:solidFill>
                <a:schemeClr val="tx1"/>
              </a:solidFill>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内容占位符 2"/>
          <p:cNvSpPr>
            <a:spLocks noGrp="1"/>
          </p:cNvSpPr>
          <p:nvPr>
            <p:ph idx="1"/>
          </p:nvPr>
        </p:nvSpPr>
        <p:spPr>
          <a:xfrm>
            <a:off x="762000" y="873125"/>
            <a:ext cx="8277225" cy="4114800"/>
          </a:xfrm>
        </p:spPr>
        <p:txBody>
          <a:bodyPr vert="horz" wrap="square" lIns="91440" tIns="45720" rIns="91440" bIns="45720" anchor="t"/>
          <a:p>
            <a:pPr marL="0" indent="0">
              <a:buNone/>
            </a:pPr>
            <a:r>
              <a:rPr lang="zh-CN" altLang="en-US" dirty="0">
                <a:solidFill>
                  <a:schemeClr val="tx1"/>
                </a:solidFill>
              </a:rPr>
              <a:t>CPL-CSN3621/A3531-</a:t>
            </a:r>
            <a:r>
              <a:rPr lang="en-US" altLang="zh-CN" dirty="0">
                <a:solidFill>
                  <a:schemeClr val="tx1"/>
                </a:solidFill>
              </a:rPr>
              <a:t>VG</a:t>
            </a:r>
            <a:endParaRPr lang="zh-CN" altLang="en-US" dirty="0">
              <a:solidFill>
                <a:schemeClr val="tx1"/>
              </a:solidFill>
            </a:endParaRPr>
          </a:p>
          <a:p>
            <a:pPr marL="0" indent="0">
              <a:buNone/>
            </a:pPr>
            <a:r>
              <a:rPr lang="en-US" altLang="zh-CN" dirty="0">
                <a:solidFill>
                  <a:schemeClr val="tx1"/>
                </a:solidFill>
              </a:rPr>
              <a:t>-</a:t>
            </a:r>
            <a:r>
              <a:rPr lang="zh-CN" altLang="en-US" dirty="0">
                <a:solidFill>
                  <a:schemeClr val="tx1"/>
                </a:solidFill>
              </a:rPr>
              <a:t>B7</a:t>
            </a:r>
            <a:r>
              <a:rPr lang="en-US" altLang="zh-CN" dirty="0">
                <a:solidFill>
                  <a:schemeClr val="tx1"/>
                </a:solidFill>
              </a:rPr>
              <a:t>37</a:t>
            </a:r>
            <a:r>
              <a:rPr lang="zh-CN" altLang="en-US" dirty="0">
                <a:solidFill>
                  <a:schemeClr val="tx1"/>
                </a:solidFill>
              </a:rPr>
              <a:t>/M-S</a:t>
            </a:r>
            <a:endParaRPr lang="zh-CN" altLang="en-US" dirty="0">
              <a:solidFill>
                <a:schemeClr val="tx1"/>
              </a:solidFill>
            </a:endParaRPr>
          </a:p>
          <a:p>
            <a:pPr marL="0" indent="0">
              <a:buNone/>
            </a:pPr>
            <a:r>
              <a:rPr lang="zh-CN" altLang="en-US" dirty="0">
                <a:solidFill>
                  <a:schemeClr val="tx1"/>
                </a:solidFill>
              </a:rPr>
              <a:t>-AFIL</a:t>
            </a:r>
            <a:r>
              <a:rPr lang="en-US" altLang="zh-CN" dirty="0">
                <a:solidFill>
                  <a:schemeClr val="tx1"/>
                </a:solidFill>
              </a:rPr>
              <a:t>22</a:t>
            </a:r>
            <a:r>
              <a:rPr lang="zh-CN" altLang="en-US" dirty="0">
                <a:solidFill>
                  <a:schemeClr val="tx1"/>
                </a:solidFill>
              </a:rPr>
              <a:t>51-LR</a:t>
            </a:r>
            <a:r>
              <a:rPr lang="en-US" altLang="zh-CN" dirty="0">
                <a:solidFill>
                  <a:schemeClr val="tx1"/>
                </a:solidFill>
              </a:rPr>
              <a:t>06</a:t>
            </a:r>
            <a:r>
              <a:rPr lang="zh-CN" altLang="en-US" dirty="0">
                <a:solidFill>
                  <a:schemeClr val="tx1"/>
                </a:solidFill>
              </a:rPr>
              <a:t>56S1020</a:t>
            </a:r>
            <a:endParaRPr lang="zh-CN" altLang="en-US" dirty="0">
              <a:solidFill>
                <a:schemeClr val="tx1"/>
              </a:solidFill>
            </a:endParaRPr>
          </a:p>
          <a:p>
            <a:pPr marL="0" indent="0">
              <a:buNone/>
            </a:pPr>
            <a:r>
              <a:rPr lang="zh-CN" altLang="en-US" dirty="0">
                <a:solidFill>
                  <a:schemeClr val="tx1"/>
                </a:solidFill>
              </a:rPr>
              <a:t>-K0850S1020  LR  A575  DHN</a:t>
            </a:r>
            <a:endParaRPr lang="zh-CN" altLang="en-US" dirty="0">
              <a:solidFill>
                <a:schemeClr val="tx1"/>
              </a:solidFill>
            </a:endParaRPr>
          </a:p>
          <a:p>
            <a:pPr marL="0" indent="0">
              <a:buNone/>
            </a:pPr>
            <a:r>
              <a:rPr lang="en-US" altLang="zh-CN" dirty="0">
                <a:solidFill>
                  <a:schemeClr val="tx1"/>
                </a:solidFill>
              </a:rPr>
              <a:t>-Z</a:t>
            </a:r>
            <a:r>
              <a:rPr lang="zh-CN" altLang="en-US" dirty="0">
                <a:solidFill>
                  <a:schemeClr val="tx1"/>
                </a:solidFill>
              </a:rPr>
              <a:t>YTX0310</a:t>
            </a:r>
            <a:endParaRPr lang="zh-CN" altLang="en-US" dirty="0">
              <a:solidFill>
                <a:schemeClr val="tx1"/>
              </a:solidFill>
            </a:endParaRPr>
          </a:p>
          <a:p>
            <a:pPr marL="0" indent="0">
              <a:buNone/>
            </a:pPr>
            <a:r>
              <a:rPr lang="en-US" altLang="zh-CN" dirty="0">
                <a:solidFill>
                  <a:schemeClr val="tx1"/>
                </a:solidFill>
              </a:rPr>
              <a:t>-</a:t>
            </a:r>
            <a:r>
              <a:rPr lang="zh-CN" altLang="en-US" dirty="0">
                <a:solidFill>
                  <a:schemeClr val="tx1"/>
                </a:solidFill>
              </a:rPr>
              <a:t>REG/B2836  SEL/DGSK  </a:t>
            </a:r>
            <a:endParaRPr lang="zh-CN" altLang="en-US" dirty="0">
              <a:solidFill>
                <a:schemeClr val="tx1"/>
              </a:solidFill>
            </a:endParaRPr>
          </a:p>
          <a:p>
            <a:pPr marL="0" indent="0">
              <a:buNone/>
            </a:pPr>
            <a:r>
              <a:rPr lang="zh-CN" altLang="en-US" dirty="0">
                <a:solidFill>
                  <a:schemeClr val="tx1"/>
                </a:solidFill>
              </a:rPr>
              <a:t>RMK/ALTERNATE  TO  ZYTX  DUE  ZYHB</a:t>
            </a:r>
            <a:endParaRPr lang="zh-CN" altLang="en-US" dirty="0">
              <a:solidFill>
                <a:schemeClr val="tx1"/>
              </a:solidFill>
            </a:endParaRPr>
          </a:p>
          <a:p>
            <a:pPr marL="0" indent="0">
              <a:buNone/>
            </a:pPr>
            <a:r>
              <a:rPr lang="zh-CN" altLang="en-US" dirty="0">
                <a:solidFill>
                  <a:schemeClr val="tx1"/>
                </a:solidFill>
              </a:rPr>
              <a:t>CLOSED R</a:t>
            </a:r>
            <a:r>
              <a:rPr lang="en-US" altLang="zh-CN" dirty="0">
                <a:solidFill>
                  <a:schemeClr val="tx1"/>
                </a:solidFill>
              </a:rPr>
              <a:t>UN</a:t>
            </a:r>
            <a:r>
              <a:rPr lang="zh-CN" altLang="en-US" dirty="0">
                <a:solidFill>
                  <a:schemeClr val="tx1"/>
                </a:solidFill>
              </a:rPr>
              <a:t>W</a:t>
            </a:r>
            <a:r>
              <a:rPr lang="en-US" altLang="zh-CN" dirty="0">
                <a:solidFill>
                  <a:schemeClr val="tx1"/>
                </a:solidFill>
              </a:rPr>
              <a:t>A</a:t>
            </a:r>
            <a:r>
              <a:rPr lang="zh-CN" altLang="en-US" dirty="0">
                <a:solidFill>
                  <a:schemeClr val="tx1"/>
                </a:solidFill>
              </a:rPr>
              <a:t>Y ICE)</a:t>
            </a:r>
            <a:endParaRPr lang="zh-CN" altLang="en-US" dirty="0">
              <a:solidFill>
                <a:schemeClr val="tx1"/>
              </a:solidFil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标题 174081"/>
          <p:cNvSpPr>
            <a:spLocks noGrp="1"/>
          </p:cNvSpPr>
          <p:nvPr>
            <p:ph type="title"/>
          </p:nvPr>
        </p:nvSpPr>
        <p:spPr/>
        <p:txBody>
          <a:bodyPr anchor="ctr">
            <a:scene3d>
              <a:camera prst="orthographicFront"/>
              <a:lightRig rig="threePt" dir="t"/>
            </a:scene3d>
          </a:bodyPr>
          <a:p>
            <a:r>
              <a:rPr lang="en-US" altLang="zh-CN" sz="3600" b="1" i="0">
                <a:solidFill>
                  <a:schemeClr val="accent1"/>
                </a:solidFill>
                <a:effectLst>
                  <a:outerShdw blurRad="38100" dist="25400" dir="5400000" algn="ctr" rotWithShape="0">
                    <a:srgbClr val="6E747A">
                      <a:alpha val="43000"/>
                    </a:srgbClr>
                  </a:outerShdw>
                </a:effectLst>
                <a:latin typeface="Arial" panose="020B0604020202020204" pitchFamily="34" charset="0"/>
              </a:rPr>
              <a:t>ACARS</a:t>
            </a:r>
            <a:r>
              <a:rPr lang="zh-CN" altLang="en-US" sz="3600" b="1" i="0">
                <a:solidFill>
                  <a:schemeClr val="accent1"/>
                </a:solidFill>
                <a:effectLst>
                  <a:outerShdw blurRad="38100" dist="25400" dir="5400000" algn="ctr" rotWithShape="0">
                    <a:srgbClr val="6E747A">
                      <a:alpha val="43000"/>
                    </a:srgbClr>
                  </a:outerShdw>
                </a:effectLst>
                <a:latin typeface="Arial" panose="020B0604020202020204" pitchFamily="34" charset="0"/>
              </a:rPr>
              <a:t>数据链系统及应用</a:t>
            </a:r>
            <a:br>
              <a:rPr lang="zh-CN" altLang="en-US" sz="3600" b="1" i="0">
                <a:solidFill>
                  <a:schemeClr val="accent1"/>
                </a:solidFill>
                <a:effectLst>
                  <a:outerShdw blurRad="38100" dist="25400" dir="5400000" algn="ctr" rotWithShape="0">
                    <a:srgbClr val="6E747A">
                      <a:alpha val="43000"/>
                    </a:srgbClr>
                  </a:outerShdw>
                </a:effectLst>
                <a:latin typeface="Arial" panose="020B0604020202020204" pitchFamily="34" charset="0"/>
              </a:rPr>
            </a:br>
            <a:r>
              <a:rPr lang="zh-CN" altLang="en-US" sz="2400" b="1" i="0">
                <a:solidFill>
                  <a:schemeClr val="accent1"/>
                </a:solidFill>
                <a:effectLst>
                  <a:outerShdw blurRad="38100" dist="25400" dir="5400000" algn="ctr" rotWithShape="0">
                    <a:srgbClr val="6E747A">
                      <a:alpha val="43000"/>
                    </a:srgbClr>
                  </a:outerShdw>
                </a:effectLst>
                <a:latin typeface="Arial" panose="020B0604020202020204" pitchFamily="34" charset="0"/>
              </a:rPr>
              <a:t>（上传）</a:t>
            </a:r>
            <a:endParaRPr lang="zh-CN" altLang="en-US" sz="2400" b="1" i="0">
              <a:solidFill>
                <a:schemeClr val="accent1"/>
              </a:solidFill>
              <a:effectLst>
                <a:outerShdw blurRad="38100" dist="25400" dir="5400000" algn="ctr" rotWithShape="0">
                  <a:srgbClr val="6E747A">
                    <a:alpha val="43000"/>
                  </a:srgbClr>
                </a:outerShdw>
              </a:effectLst>
              <a:latin typeface="Arial" panose="020B0604020202020204" pitchFamily="34" charset="0"/>
            </a:endParaRPr>
          </a:p>
        </p:txBody>
      </p:sp>
      <p:sp>
        <p:nvSpPr>
          <p:cNvPr id="174083" name="文本占位符 174082"/>
          <p:cNvSpPr>
            <a:spLocks noGrp="1"/>
          </p:cNvSpPr>
          <p:nvPr>
            <p:ph type="body" idx="1"/>
          </p:nvPr>
        </p:nvSpPr>
        <p:spPr>
          <a:xfrm>
            <a:off x="1637030" y="1539875"/>
            <a:ext cx="6022340" cy="4572000"/>
          </a:xfrm>
        </p:spPr>
        <p:txBody>
          <a:bodyPr/>
          <a:p>
            <a:pPr>
              <a:lnSpc>
                <a:spcPct val="120000"/>
              </a:lnSpc>
              <a:buClr>
                <a:srgbClr val="FFFF66"/>
              </a:buClr>
              <a:buFont typeface="Wingdings" panose="05000000000000000000" pitchFamily="2" charset="2"/>
              <a:buChar char="ü"/>
            </a:pPr>
            <a:r>
              <a:rPr lang="en-US" altLang="zh-CN" sz="2800">
                <a:latin typeface="Arial" panose="020B0604020202020204" pitchFamily="34" charset="0"/>
              </a:rPr>
              <a:t> </a:t>
            </a:r>
            <a:r>
              <a:rPr lang="zh-CN" altLang="en-US" sz="2800">
                <a:latin typeface="Arial" panose="020B0604020202020204" pitchFamily="34" charset="0"/>
              </a:rPr>
              <a:t>地面指派飞机停机位</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提供机场气象数据</a:t>
            </a:r>
            <a:endParaRPr lang="zh-CN" sz="2800">
              <a:latin typeface="Arial" panose="020B0604020202020204" pitchFamily="34" charset="0"/>
              <a:ea typeface="宋体" panose="02010600030101010101" pitchFamily="2" charset="-122"/>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配载平衡数据上传 </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飞行计划上传</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索要位置报告</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索要发动机数据</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自由信息上传（地面服务信息）</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数字化放行</a:t>
            </a:r>
            <a:endParaRPr lang="zh-CN" altLang="en-US" sz="2800">
              <a:latin typeface="Arial" panose="020B060402020202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标题 173057"/>
          <p:cNvSpPr>
            <a:spLocks noGrp="1"/>
          </p:cNvSpPr>
          <p:nvPr>
            <p:ph type="title"/>
          </p:nvPr>
        </p:nvSpPr>
        <p:spPr>
          <a:xfrm>
            <a:off x="685800" y="116205"/>
            <a:ext cx="7924800" cy="1219200"/>
          </a:xfrm>
        </p:spPr>
        <p:txBody>
          <a:bodyPr anchor="ctr">
            <a:scene3d>
              <a:camera prst="orthographicFront"/>
              <a:lightRig rig="threePt" dir="t"/>
            </a:scene3d>
          </a:bodyPr>
          <a:p>
            <a:r>
              <a:rPr lang="en-US" altLang="zh-CN" sz="3600" b="1" i="0">
                <a:solidFill>
                  <a:schemeClr val="accent1"/>
                </a:solidFill>
                <a:effectLst>
                  <a:outerShdw blurRad="38100" dist="25400" dir="5400000" algn="ctr" rotWithShape="0">
                    <a:srgbClr val="6E747A">
                      <a:alpha val="43000"/>
                    </a:srgbClr>
                  </a:outerShdw>
                </a:effectLst>
                <a:latin typeface="Arial" panose="020B0604020202020204" pitchFamily="34" charset="0"/>
              </a:rPr>
              <a:t>ACARS</a:t>
            </a:r>
            <a:r>
              <a:rPr lang="zh-CN" altLang="en-US" sz="3600" b="1" i="0">
                <a:solidFill>
                  <a:schemeClr val="accent1"/>
                </a:solidFill>
                <a:effectLst>
                  <a:outerShdw blurRad="38100" dist="25400" dir="5400000" algn="ctr" rotWithShape="0">
                    <a:srgbClr val="6E747A">
                      <a:alpha val="43000"/>
                    </a:srgbClr>
                  </a:outerShdw>
                </a:effectLst>
                <a:latin typeface="Arial" panose="020B0604020202020204" pitchFamily="34" charset="0"/>
              </a:rPr>
              <a:t>数据链系统及应用</a:t>
            </a:r>
            <a:br>
              <a:rPr lang="zh-CN" altLang="en-US" sz="3600" b="1" i="0">
                <a:solidFill>
                  <a:schemeClr val="accent1"/>
                </a:solidFill>
                <a:effectLst>
                  <a:outerShdw blurRad="38100" dist="25400" dir="5400000" algn="ctr" rotWithShape="0">
                    <a:srgbClr val="6E747A">
                      <a:alpha val="43000"/>
                    </a:srgbClr>
                  </a:outerShdw>
                </a:effectLst>
                <a:latin typeface="Arial" panose="020B0604020202020204" pitchFamily="34" charset="0"/>
              </a:rPr>
            </a:br>
            <a:r>
              <a:rPr lang="zh-CN" altLang="en-US" sz="2400" b="1" i="0">
                <a:solidFill>
                  <a:schemeClr val="accent1"/>
                </a:solidFill>
                <a:effectLst>
                  <a:outerShdw blurRad="38100" dist="25400" dir="5400000" algn="ctr" rotWithShape="0">
                    <a:srgbClr val="6E747A">
                      <a:alpha val="43000"/>
                    </a:srgbClr>
                  </a:outerShdw>
                </a:effectLst>
                <a:latin typeface="Arial" panose="020B0604020202020204" pitchFamily="34" charset="0"/>
              </a:rPr>
              <a:t>（下传）</a:t>
            </a:r>
            <a:endParaRPr lang="zh-CN" altLang="en-US" sz="2400" b="1" i="0">
              <a:solidFill>
                <a:schemeClr val="accent1"/>
              </a:solidFill>
              <a:effectLst>
                <a:outerShdw blurRad="38100" dist="25400" dir="5400000" algn="ctr" rotWithShape="0">
                  <a:srgbClr val="6E747A">
                    <a:alpha val="43000"/>
                  </a:srgbClr>
                </a:outerShdw>
              </a:effectLst>
              <a:latin typeface="Arial" panose="020B0604020202020204" pitchFamily="34" charset="0"/>
            </a:endParaRPr>
          </a:p>
        </p:txBody>
      </p:sp>
      <p:sp>
        <p:nvSpPr>
          <p:cNvPr id="173059" name="文本占位符 173058"/>
          <p:cNvSpPr>
            <a:spLocks noGrp="1"/>
          </p:cNvSpPr>
          <p:nvPr>
            <p:ph type="body" idx="1"/>
          </p:nvPr>
        </p:nvSpPr>
        <p:spPr>
          <a:xfrm>
            <a:off x="838200" y="1335405"/>
            <a:ext cx="7772400" cy="4876800"/>
          </a:xfrm>
        </p:spPr>
        <p:txBody>
          <a:bodyPr/>
          <a:p>
            <a:pPr>
              <a:lnSpc>
                <a:spcPct val="120000"/>
              </a:lnSpc>
              <a:buClr>
                <a:srgbClr val="FFFF66"/>
              </a:buClr>
              <a:buFont typeface="Wingdings" panose="05000000000000000000" pitchFamily="2" charset="2"/>
              <a:buChar char="ü"/>
            </a:pPr>
            <a:r>
              <a:rPr lang="en-US" altLang="zh-CN" sz="2800"/>
              <a:t> </a:t>
            </a:r>
            <a:r>
              <a:rPr lang="en-US" altLang="zh-CN" sz="2800">
                <a:latin typeface="Arial" panose="020B0604020202020204" pitchFamily="34" charset="0"/>
              </a:rPr>
              <a:t>OOOI</a:t>
            </a:r>
            <a:r>
              <a:rPr lang="zh-CN" altLang="en-US" sz="2800">
                <a:latin typeface="Arial" panose="020B0604020202020204" pitchFamily="34" charset="0"/>
              </a:rPr>
              <a:t>信息</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飞机位置报告（手工，自动，飞机自动应答）</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飞机着陆前需地面提供支持</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机组申请地面气象信息</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通知地面预计到达时间</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飞机燃油信息统计</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飞机发动机数据下传</a:t>
            </a:r>
            <a:endParaRPr lang="zh-CN" altLang="en-US" sz="2800">
              <a:latin typeface="Arial" panose="020B0604020202020204" pitchFamily="34" charset="0"/>
            </a:endParaRPr>
          </a:p>
          <a:p>
            <a:pPr>
              <a:lnSpc>
                <a:spcPct val="120000"/>
              </a:lnSpc>
              <a:buClr>
                <a:srgbClr val="FFFF66"/>
              </a:buClr>
              <a:buFont typeface="Wingdings" panose="05000000000000000000" pitchFamily="2" charset="2"/>
              <a:buChar char="ü"/>
            </a:pPr>
            <a:r>
              <a:rPr lang="zh-CN" altLang="en-US" sz="2800">
                <a:latin typeface="Arial" panose="020B0604020202020204" pitchFamily="34" charset="0"/>
              </a:rPr>
              <a:t> 自由信息下传</a:t>
            </a:r>
            <a:endParaRPr lang="zh-CN" altLang="en-US" sz="280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br>
              <a:rPr lang="zh-CN" altLang="zh-CN" i="0" dirty="0">
                <a:solidFill>
                  <a:schemeClr val="accent1"/>
                </a:solidFill>
                <a:effectLst>
                  <a:outerShdw blurRad="38100" dist="25400" dir="5400000" algn="ctr" rotWithShape="0">
                    <a:srgbClr val="6E747A">
                      <a:alpha val="43000"/>
                    </a:srgbClr>
                  </a:outerShdw>
                </a:effectLst>
              </a:rPr>
            </a:br>
            <a:r>
              <a:rPr lang="zh-CN" altLang="en-US" i="0" dirty="0">
                <a:solidFill>
                  <a:schemeClr val="accent1"/>
                </a:solidFill>
                <a:effectLst>
                  <a:outerShdw blurRad="38100" dist="25400" dir="5400000" algn="ctr" rotWithShape="0">
                    <a:srgbClr val="6E747A">
                      <a:alpha val="43000"/>
                    </a:srgbClr>
                  </a:outerShdw>
                </a:effectLst>
              </a:rPr>
              <a:t>平面通信</a:t>
            </a:r>
            <a:endParaRPr lang="zh-CN" altLang="en-US" i="0" dirty="0">
              <a:solidFill>
                <a:schemeClr val="accent1"/>
              </a:solidFill>
              <a:effectLst>
                <a:outerShdw blurRad="38100" dist="25400" dir="5400000" algn="ctr" rotWithShape="0">
                  <a:srgbClr val="6E747A">
                    <a:alpha val="43000"/>
                  </a:srgbClr>
                </a:outerShdw>
              </a:effectLst>
            </a:endParaRPr>
          </a:p>
        </p:txBody>
      </p:sp>
      <p:sp>
        <p:nvSpPr>
          <p:cNvPr id="8194" name="Rectangle 3"/>
          <p:cNvSpPr>
            <a:spLocks noGrp="1"/>
          </p:cNvSpPr>
          <p:nvPr>
            <p:ph idx="1"/>
          </p:nvPr>
        </p:nvSpPr>
        <p:spPr>
          <a:xfrm>
            <a:off x="1081405" y="1495425"/>
            <a:ext cx="6981190" cy="2590800"/>
          </a:xfrm>
        </p:spPr>
        <p:txBody>
          <a:bodyPr vert="horz" wrap="square" lIns="92075" tIns="46038" rIns="92075" bIns="46038" anchor="t"/>
          <a:p>
            <a:pPr eaLnBrk="1" latinLnBrk="0" hangingPunct="1">
              <a:lnSpc>
                <a:spcPct val="100000"/>
              </a:lnSpc>
              <a:spcBef>
                <a:spcPts val="0"/>
              </a:spcBef>
              <a:buClrTx/>
              <a:buNone/>
            </a:pPr>
            <a:r>
              <a:rPr lang="zh-CN" altLang="zh-CN" sz="2800" dirty="0">
                <a:solidFill>
                  <a:schemeClr val="tx1"/>
                </a:solidFill>
                <a:uFillTx/>
                <a:latin typeface="楷体_GB2312" pitchFamily="1" charset="-122"/>
              </a:rPr>
              <a:t>      </a:t>
            </a:r>
            <a:r>
              <a:rPr lang="zh-CN" altLang="zh-CN" sz="2800" dirty="0">
                <a:uFillTx/>
                <a:latin typeface="楷体_GB2312" pitchFamily="1" charset="-122"/>
                <a:sym typeface="+mn-ea"/>
              </a:rPr>
              <a:t>航空固定通信又称平面通信。在固定点之间进行，只接受与航空安全直接有关的通信业务。在世界范围已形成航空固定通信网。</a:t>
            </a:r>
            <a:endParaRPr lang="zh-CN" altLang="zh-CN" sz="2800" dirty="0">
              <a:uFillTx/>
              <a:latin typeface="楷体_GB2312" pitchFamily="1" charset="-122"/>
              <a:sym typeface="+mn-ea"/>
            </a:endParaRPr>
          </a:p>
          <a:p>
            <a:pPr eaLnBrk="1" latinLnBrk="0" hangingPunct="1">
              <a:lnSpc>
                <a:spcPct val="100000"/>
              </a:lnSpc>
              <a:spcBef>
                <a:spcPts val="0"/>
              </a:spcBef>
              <a:buClrTx/>
              <a:buNone/>
            </a:pPr>
            <a:r>
              <a:rPr lang="zh-CN" altLang="zh-CN" sz="2800" dirty="0">
                <a:uFillTx/>
                <a:latin typeface="楷体_GB2312" pitchFamily="1" charset="-122"/>
                <a:sym typeface="+mn-ea"/>
              </a:rPr>
              <a:t>      此外，许多航空运输企业还另建有旅客服务、客货运输、定座电报的通信网络，并有多家企业联合组成专用通信网。</a:t>
            </a:r>
            <a:r>
              <a:rPr lang="zh-CN" altLang="zh-CN" sz="2800" dirty="0">
                <a:solidFill>
                  <a:srgbClr val="FF0000"/>
                </a:solidFill>
                <a:uFillTx/>
                <a:latin typeface="楷体_GB2312" pitchFamily="1" charset="-122"/>
                <a:sym typeface="+mn-ea"/>
              </a:rPr>
              <a:t>国际航空通信协会的通信网居世界之首，几乎通达全球各大城市，向各会员航空公司供应有关飞行动态、飞行保安、旅客定座、追查行李等专业性资料</a:t>
            </a:r>
            <a:r>
              <a:rPr lang="zh-CN" altLang="zh-CN" sz="2800" dirty="0">
                <a:uFillTx/>
                <a:latin typeface="楷体_GB2312" pitchFamily="1" charset="-122"/>
                <a:sym typeface="+mn-ea"/>
              </a:rPr>
              <a:t>。</a:t>
            </a:r>
            <a:endParaRPr lang="en-US" altLang="zh-CN" sz="2800" dirty="0">
              <a:solidFill>
                <a:schemeClr val="tx1"/>
              </a:solidFill>
              <a:uFillTx/>
              <a:latin typeface="楷体_GB2312" pitchFamily="1" charset="-122"/>
            </a:endParaRPr>
          </a:p>
          <a:p>
            <a:pPr eaLnBrk="1" latinLnBrk="0" hangingPunct="1">
              <a:lnSpc>
                <a:spcPct val="100000"/>
              </a:lnSpc>
              <a:spcBef>
                <a:spcPts val="0"/>
              </a:spcBef>
              <a:buClrTx/>
              <a:buNone/>
            </a:pPr>
            <a:r>
              <a:rPr lang="en-US" altLang="zh-CN" sz="2800" dirty="0">
                <a:solidFill>
                  <a:schemeClr val="tx1"/>
                </a:solidFill>
                <a:uFillTx/>
                <a:latin typeface="楷体_GB2312" pitchFamily="1" charset="-122"/>
              </a:rPr>
              <a:t>  </a:t>
            </a:r>
            <a:endParaRPr lang="en-US" altLang="zh-CN" sz="2800" dirty="0">
              <a:solidFill>
                <a:schemeClr val="tx1"/>
              </a:solidFill>
              <a:uFillTx/>
              <a:latin typeface="楷体_GB2312" pitchFamily="1"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标题 175105"/>
          <p:cNvSpPr>
            <a:spLocks noGrp="1"/>
          </p:cNvSpPr>
          <p:nvPr>
            <p:ph type="title"/>
          </p:nvPr>
        </p:nvSpPr>
        <p:spPr/>
        <p:txBody>
          <a:bodyPr anchor="ctr">
            <a:scene3d>
              <a:camera prst="orthographicFront"/>
              <a:lightRig rig="threePt" dir="t"/>
            </a:scene3d>
          </a:bodyPr>
          <a:p>
            <a:r>
              <a:rPr lang="en-US" altLang="zh-CN" sz="3600" b="1" i="0">
                <a:solidFill>
                  <a:schemeClr val="accent1"/>
                </a:solidFill>
                <a:effectLst>
                  <a:outerShdw blurRad="38100" dist="25400" dir="5400000" algn="ctr" rotWithShape="0">
                    <a:srgbClr val="6E747A">
                      <a:alpha val="43000"/>
                    </a:srgbClr>
                  </a:outerShdw>
                </a:effectLst>
                <a:latin typeface="Arial" panose="020B0604020202020204" pitchFamily="34" charset="0"/>
              </a:rPr>
              <a:t>ACARS</a:t>
            </a:r>
            <a:r>
              <a:rPr lang="zh-CN" altLang="en-US" sz="3600" b="1" i="0">
                <a:solidFill>
                  <a:schemeClr val="accent1"/>
                </a:solidFill>
                <a:effectLst>
                  <a:outerShdw blurRad="38100" dist="25400" dir="5400000" algn="ctr" rotWithShape="0">
                    <a:srgbClr val="6E747A">
                      <a:alpha val="43000"/>
                    </a:srgbClr>
                  </a:outerShdw>
                </a:effectLst>
                <a:latin typeface="Arial" panose="020B0604020202020204" pitchFamily="34" charset="0"/>
              </a:rPr>
              <a:t>数据链系统及应用</a:t>
            </a:r>
            <a:br>
              <a:rPr lang="zh-CN" altLang="en-US" sz="3600" b="1" i="0">
                <a:solidFill>
                  <a:schemeClr val="accent1"/>
                </a:solidFill>
                <a:effectLst>
                  <a:outerShdw blurRad="38100" dist="25400" dir="5400000" algn="ctr" rotWithShape="0">
                    <a:srgbClr val="6E747A">
                      <a:alpha val="43000"/>
                    </a:srgbClr>
                  </a:outerShdw>
                </a:effectLst>
                <a:latin typeface="Arial" panose="020B0604020202020204" pitchFamily="34" charset="0"/>
              </a:rPr>
            </a:br>
            <a:endParaRPr lang="zh-CN" altLang="en-US" sz="2400" b="1" i="0">
              <a:solidFill>
                <a:schemeClr val="accent1"/>
              </a:solidFill>
              <a:effectLst>
                <a:outerShdw blurRad="38100" dist="25400" dir="5400000" algn="ctr" rotWithShape="0">
                  <a:srgbClr val="6E747A">
                    <a:alpha val="43000"/>
                  </a:srgbClr>
                </a:outerShdw>
              </a:effectLst>
              <a:latin typeface="Arial" panose="020B0604020202020204" pitchFamily="34" charset="0"/>
            </a:endParaRPr>
          </a:p>
        </p:txBody>
      </p:sp>
      <p:sp>
        <p:nvSpPr>
          <p:cNvPr id="175107" name="文本占位符 175106"/>
          <p:cNvSpPr>
            <a:spLocks noGrp="1"/>
          </p:cNvSpPr>
          <p:nvPr>
            <p:ph type="body" idx="1"/>
          </p:nvPr>
        </p:nvSpPr>
        <p:spPr/>
        <p:txBody>
          <a:bodyPr/>
          <a:p>
            <a:pPr>
              <a:lnSpc>
                <a:spcPct val="135000"/>
              </a:lnSpc>
            </a:pPr>
            <a:r>
              <a:rPr lang="zh-CN" altLang="en-US">
                <a:latin typeface="Arial" panose="020B0604020202020204" pitchFamily="34" charset="0"/>
              </a:rPr>
              <a:t>使用</a:t>
            </a:r>
            <a:r>
              <a:rPr lang="en-US" altLang="zh-CN">
                <a:latin typeface="Arial" panose="020B0604020202020204" pitchFamily="34" charset="0"/>
              </a:rPr>
              <a:t>ACARS</a:t>
            </a:r>
            <a:r>
              <a:rPr lang="zh-CN" altLang="en-US">
                <a:latin typeface="Arial" panose="020B0604020202020204" pitchFamily="34" charset="0"/>
              </a:rPr>
              <a:t>系统，</a:t>
            </a:r>
            <a:r>
              <a:rPr lang="zh-CN" altLang="en-US">
                <a:solidFill>
                  <a:srgbClr val="FF0000"/>
                </a:solidFill>
                <a:latin typeface="Arial" panose="020B0604020202020204" pitchFamily="34" charset="0"/>
              </a:rPr>
              <a:t>航空公司相关部门</a:t>
            </a:r>
            <a:r>
              <a:rPr lang="zh-CN" altLang="en-US">
                <a:latin typeface="Arial" panose="020B0604020202020204" pitchFamily="34" charset="0"/>
              </a:rPr>
              <a:t>（如运行控制部门，机务维修部门等）</a:t>
            </a:r>
            <a:r>
              <a:rPr lang="zh-CN" altLang="en-US">
                <a:solidFill>
                  <a:srgbClr val="FF0000"/>
                </a:solidFill>
                <a:latin typeface="Arial" panose="020B0604020202020204" pitchFamily="34" charset="0"/>
              </a:rPr>
              <a:t>可及时获取</a:t>
            </a:r>
            <a:r>
              <a:rPr lang="zh-CN" altLang="en-US">
                <a:latin typeface="Arial" panose="020B0604020202020204" pitchFamily="34" charset="0"/>
              </a:rPr>
              <a:t>（飞机自动下发或地面发送相关的请求信息）</a:t>
            </a:r>
            <a:r>
              <a:rPr lang="zh-CN" altLang="en-US">
                <a:solidFill>
                  <a:srgbClr val="FF0000"/>
                </a:solidFill>
                <a:latin typeface="Arial" panose="020B0604020202020204" pitchFamily="34" charset="0"/>
              </a:rPr>
              <a:t>日常数据如飞机起飞报告</a:t>
            </a:r>
            <a:r>
              <a:rPr lang="zh-CN" altLang="en-US">
                <a:latin typeface="Arial" panose="020B0604020202020204" pitchFamily="34" charset="0"/>
              </a:rPr>
              <a:t>，着陆报告，航油数据，发动机性能参数数据。若没有或不使用</a:t>
            </a:r>
            <a:r>
              <a:rPr lang="en-US" altLang="zh-CN">
                <a:latin typeface="Arial" panose="020B0604020202020204" pitchFamily="34" charset="0"/>
              </a:rPr>
              <a:t>ACARS</a:t>
            </a:r>
            <a:r>
              <a:rPr lang="zh-CN" altLang="en-US">
                <a:latin typeface="Arial" panose="020B0604020202020204" pitchFamily="34" charset="0"/>
              </a:rPr>
              <a:t>系统，这些数据只能在飞机着陆后或延迟一段时间之后取得。</a:t>
            </a:r>
            <a:r>
              <a:rPr lang="zh-CN" altLang="en-US"/>
              <a:t> </a:t>
            </a:r>
            <a:endParaRPr lang="zh-CN" alt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标题 109569"/>
          <p:cNvSpPr>
            <a:spLocks noGrp="1" noChangeArrowheads="1"/>
          </p:cNvSpPr>
          <p:nvPr>
            <p:ph type="title"/>
          </p:nvPr>
        </p:nvSpPr>
        <p:spPr>
          <a:xfrm>
            <a:off x="685800" y="279400"/>
            <a:ext cx="7772400" cy="114300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三、</a:t>
            </a:r>
            <a:r>
              <a:rPr kumimoji="0" lang="en-US" altLang="zh-CN"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SITA</a:t>
            </a:r>
            <a:r>
              <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电报</a:t>
            </a:r>
            <a:endPar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83970" name="文本占位符 109570"/>
          <p:cNvSpPr>
            <a:spLocks noGrp="1"/>
          </p:cNvSpPr>
          <p:nvPr>
            <p:ph idx="1"/>
          </p:nvPr>
        </p:nvSpPr>
        <p:spPr>
          <a:xfrm>
            <a:off x="2928938" y="1531938"/>
            <a:ext cx="4548187" cy="4114800"/>
          </a:xfrm>
        </p:spPr>
        <p:txBody>
          <a:bodyPr vert="horz" wrap="square" lIns="91440" tIns="45720" rIns="91440" bIns="45720" anchor="t"/>
          <a:p>
            <a:pPr algn="just">
              <a:lnSpc>
                <a:spcPct val="155000"/>
              </a:lnSpc>
              <a:spcBef>
                <a:spcPct val="0"/>
              </a:spcBef>
              <a:buChar char="Ø"/>
            </a:pPr>
            <a:r>
              <a:rPr lang="en-US" altLang="zh-CN" dirty="0">
                <a:solidFill>
                  <a:schemeClr val="tx1"/>
                </a:solidFill>
              </a:rPr>
              <a:t>SITA</a:t>
            </a:r>
            <a:r>
              <a:rPr lang="zh-CN" altLang="en-US" dirty="0">
                <a:solidFill>
                  <a:schemeClr val="tx1"/>
                </a:solidFill>
              </a:rPr>
              <a:t>报定义</a:t>
            </a:r>
            <a:endParaRPr lang="zh-CN" altLang="en-US" dirty="0">
              <a:solidFill>
                <a:schemeClr val="tx1"/>
              </a:solidFill>
            </a:endParaRPr>
          </a:p>
          <a:p>
            <a:pPr algn="just">
              <a:lnSpc>
                <a:spcPct val="155000"/>
              </a:lnSpc>
              <a:spcBef>
                <a:spcPct val="0"/>
              </a:spcBef>
              <a:buChar char="Ø"/>
            </a:pPr>
            <a:r>
              <a:rPr lang="en-US" altLang="zh-CN" dirty="0">
                <a:solidFill>
                  <a:schemeClr val="tx1"/>
                </a:solidFill>
              </a:rPr>
              <a:t>SITA</a:t>
            </a:r>
            <a:r>
              <a:rPr lang="zh-CN" altLang="en-US" dirty="0">
                <a:solidFill>
                  <a:schemeClr val="tx1"/>
                </a:solidFill>
              </a:rPr>
              <a:t>电报规定</a:t>
            </a:r>
            <a:endParaRPr lang="zh-CN" altLang="en-US" dirty="0">
              <a:solidFill>
                <a:schemeClr val="tx1"/>
              </a:solidFill>
            </a:endParaRPr>
          </a:p>
          <a:p>
            <a:pPr algn="just">
              <a:lnSpc>
                <a:spcPct val="155000"/>
              </a:lnSpc>
              <a:spcBef>
                <a:spcPct val="0"/>
              </a:spcBef>
              <a:buChar char="Ø"/>
            </a:pPr>
            <a:r>
              <a:rPr lang="en-US" altLang="zh-CN" dirty="0">
                <a:solidFill>
                  <a:schemeClr val="tx1"/>
                </a:solidFill>
              </a:rPr>
              <a:t>SITA</a:t>
            </a:r>
            <a:r>
              <a:rPr lang="zh-CN" altLang="en-US" dirty="0">
                <a:solidFill>
                  <a:schemeClr val="tx1"/>
                </a:solidFill>
              </a:rPr>
              <a:t>报报头</a:t>
            </a:r>
            <a:endParaRPr lang="zh-CN" altLang="en-US" dirty="0">
              <a:solidFill>
                <a:schemeClr val="tx1"/>
              </a:solidFill>
            </a:endParaRPr>
          </a:p>
          <a:p>
            <a:pPr algn="just">
              <a:lnSpc>
                <a:spcPct val="155000"/>
              </a:lnSpc>
              <a:spcBef>
                <a:spcPct val="0"/>
              </a:spcBef>
              <a:buChar char="Ø"/>
            </a:pPr>
            <a:r>
              <a:rPr lang="zh-CN" altLang="en-US" dirty="0">
                <a:solidFill>
                  <a:schemeClr val="tx1"/>
                </a:solidFill>
              </a:rPr>
              <a:t>动态报</a:t>
            </a:r>
            <a:endParaRPr lang="zh-CN" altLang="en-US" dirty="0">
              <a:solidFill>
                <a:schemeClr val="tx1"/>
              </a:solidFill>
            </a:endParaRPr>
          </a:p>
          <a:p>
            <a:pPr algn="just" eaLnBrk="1" hangingPunct="1">
              <a:lnSpc>
                <a:spcPct val="155000"/>
              </a:lnSpc>
              <a:spcBef>
                <a:spcPct val="0"/>
              </a:spcBef>
              <a:buChar char="Ø"/>
            </a:pPr>
            <a:r>
              <a:rPr lang="zh-CN" altLang="en-US" dirty="0">
                <a:solidFill>
                  <a:schemeClr val="tx1"/>
                </a:solidFill>
              </a:rPr>
              <a:t>飞行预报</a:t>
            </a:r>
            <a:endParaRPr lang="zh-CN" altLang="en-US" dirty="0">
              <a:solidFill>
                <a:schemeClr val="tx1"/>
              </a:solidFill>
            </a:endParaRPr>
          </a:p>
          <a:p>
            <a:pPr algn="just">
              <a:lnSpc>
                <a:spcPct val="155000"/>
              </a:lnSpc>
              <a:spcBef>
                <a:spcPct val="0"/>
              </a:spcBef>
              <a:buChar char="Ø"/>
            </a:pPr>
            <a:r>
              <a:rPr lang="zh-CN" altLang="en-US" dirty="0">
                <a:solidFill>
                  <a:schemeClr val="tx1"/>
                </a:solidFill>
              </a:rPr>
              <a:t>飞行放行报</a:t>
            </a:r>
            <a:endParaRPr lang="zh-CN" altLang="en-US" dirty="0">
              <a:solidFill>
                <a:schemeClr val="tx1"/>
              </a:solidFill>
            </a:endParaRPr>
          </a:p>
          <a:p>
            <a:pPr algn="just">
              <a:lnSpc>
                <a:spcPct val="155000"/>
              </a:lnSpc>
              <a:spcBef>
                <a:spcPct val="0"/>
              </a:spcBef>
              <a:buNone/>
            </a:pPr>
            <a:r>
              <a:rPr lang="zh-CN" altLang="en-US" dirty="0">
                <a:solidFill>
                  <a:schemeClr val="tx1"/>
                </a:solidFill>
              </a:rPr>
              <a:t> </a:t>
            </a:r>
            <a:endParaRPr lang="zh-CN" altLang="en-US" dirty="0">
              <a:solidFill>
                <a:schemeClr val="tx1"/>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标题 110593"/>
          <p:cNvSpPr>
            <a:spLocks noGrp="1" noChangeArrowheads="1"/>
          </p:cNvSpPr>
          <p:nvPr>
            <p:ph type="title"/>
          </p:nvPr>
        </p:nvSpPr>
        <p:spPr>
          <a:xfrm>
            <a:off x="685800" y="238443"/>
            <a:ext cx="7772400" cy="962025"/>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SITA</a:t>
            </a:r>
            <a:r>
              <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电报定义</a:t>
            </a:r>
            <a:endPar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84994" name="文本占位符 110594"/>
          <p:cNvSpPr>
            <a:spLocks noGrp="1"/>
          </p:cNvSpPr>
          <p:nvPr>
            <p:ph idx="1"/>
          </p:nvPr>
        </p:nvSpPr>
        <p:spPr>
          <a:xfrm>
            <a:off x="328613" y="1941513"/>
            <a:ext cx="8491537" cy="4114800"/>
          </a:xfrm>
        </p:spPr>
        <p:txBody>
          <a:bodyPr vert="horz" wrap="square" lIns="91440" tIns="45720" rIns="91440" bIns="45720" anchor="t"/>
          <a:p>
            <a:pPr algn="ctr" eaLnBrk="1" hangingPunct="1">
              <a:spcBef>
                <a:spcPct val="50000"/>
              </a:spcBef>
              <a:buFont typeface="Arial" panose="020B0604020202020204" pitchFamily="34" charset="0"/>
              <a:buNone/>
            </a:pPr>
            <a:r>
              <a:rPr lang="en-US" altLang="zh-CN" dirty="0">
                <a:solidFill>
                  <a:schemeClr val="tx1"/>
                </a:solidFill>
              </a:rPr>
              <a:t>SITA</a:t>
            </a:r>
            <a:r>
              <a:rPr lang="zh-CN" altLang="en-US" dirty="0">
                <a:solidFill>
                  <a:schemeClr val="tx1"/>
                </a:solidFill>
              </a:rPr>
              <a:t>（</a:t>
            </a:r>
            <a:r>
              <a:rPr lang="en-US" altLang="zh-CN" dirty="0">
                <a:solidFill>
                  <a:schemeClr val="tx1"/>
                </a:solidFill>
              </a:rPr>
              <a:t>Societe Internationl  Telecommunications Aeronactiquas</a:t>
            </a:r>
            <a:r>
              <a:rPr lang="zh-CN" altLang="en-US" dirty="0">
                <a:solidFill>
                  <a:schemeClr val="tx1"/>
                </a:solidFill>
              </a:rPr>
              <a:t>）</a:t>
            </a:r>
            <a:endParaRPr lang="zh-CN" altLang="en-US" dirty="0">
              <a:solidFill>
                <a:schemeClr val="tx1"/>
              </a:solidFill>
            </a:endParaRPr>
          </a:p>
          <a:p>
            <a:pPr algn="just" eaLnBrk="1" hangingPunct="1">
              <a:lnSpc>
                <a:spcPct val="120000"/>
              </a:lnSpc>
              <a:spcBef>
                <a:spcPct val="50000"/>
              </a:spcBef>
              <a:buFont typeface="Arial" panose="020B0604020202020204" pitchFamily="34" charset="0"/>
              <a:buNone/>
            </a:pPr>
            <a:r>
              <a:rPr lang="zh-CN" altLang="en-US" dirty="0">
                <a:solidFill>
                  <a:schemeClr val="tx1"/>
                </a:solidFill>
              </a:rPr>
              <a:t>      由国际航空通信协会（</a:t>
            </a:r>
            <a:r>
              <a:rPr lang="en-US" altLang="zh-CN" dirty="0">
                <a:solidFill>
                  <a:schemeClr val="tx1"/>
                </a:solidFill>
              </a:rPr>
              <a:t>SITA</a:t>
            </a:r>
            <a:r>
              <a:rPr lang="zh-CN" altLang="en-US" dirty="0">
                <a:solidFill>
                  <a:schemeClr val="tx1"/>
                </a:solidFill>
              </a:rPr>
              <a:t>）经营（也称</a:t>
            </a:r>
            <a:r>
              <a:rPr lang="en-US" altLang="zh-CN" dirty="0">
                <a:solidFill>
                  <a:schemeClr val="tx1"/>
                </a:solidFill>
              </a:rPr>
              <a:t>SITA</a:t>
            </a:r>
            <a:r>
              <a:rPr lang="zh-CN" altLang="en-US" dirty="0">
                <a:solidFill>
                  <a:schemeClr val="tx1"/>
                </a:solidFill>
              </a:rPr>
              <a:t>公司），供</a:t>
            </a:r>
            <a:r>
              <a:rPr lang="en-US" altLang="zh-CN" dirty="0">
                <a:solidFill>
                  <a:schemeClr val="tx1"/>
                </a:solidFill>
              </a:rPr>
              <a:t>SITA</a:t>
            </a:r>
            <a:r>
              <a:rPr lang="zh-CN" altLang="en-US" dirty="0">
                <a:solidFill>
                  <a:schemeClr val="tx1"/>
                </a:solidFill>
              </a:rPr>
              <a:t>成员</a:t>
            </a:r>
            <a:r>
              <a:rPr lang="zh-CN" altLang="en-US" dirty="0">
                <a:solidFill>
                  <a:srgbClr val="FF0000"/>
                </a:solidFill>
              </a:rPr>
              <a:t>航空公司内部或航空公司之间传递电报、数据的专用通信网络</a:t>
            </a:r>
            <a:r>
              <a:rPr lang="zh-CN" altLang="en-US" dirty="0">
                <a:solidFill>
                  <a:schemeClr val="tx1"/>
                </a:solidFill>
              </a:rPr>
              <a:t>，它传递的电报格式有专门的规定，称为</a:t>
            </a:r>
            <a:r>
              <a:rPr lang="en-US" altLang="zh-CN" dirty="0">
                <a:solidFill>
                  <a:schemeClr val="tx1"/>
                </a:solidFill>
              </a:rPr>
              <a:t>SITA</a:t>
            </a:r>
            <a:r>
              <a:rPr lang="zh-CN" altLang="en-US" dirty="0">
                <a:solidFill>
                  <a:schemeClr val="tx1"/>
                </a:solidFill>
              </a:rPr>
              <a:t>电报。</a:t>
            </a:r>
            <a:endParaRPr lang="zh-CN" altLang="en-US" dirty="0">
              <a:solidFill>
                <a:schemeClr val="tx1"/>
              </a:solidFill>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矩形 111617"/>
          <p:cNvSpPr/>
          <p:nvPr/>
        </p:nvSpPr>
        <p:spPr>
          <a:xfrm>
            <a:off x="0" y="0"/>
            <a:ext cx="9144000" cy="457200"/>
          </a:xfrm>
          <a:prstGeom prst="rect">
            <a:avLst/>
          </a:prstGeom>
          <a:noFill/>
          <a:ln w="9525">
            <a:noFill/>
          </a:ln>
        </p:spPr>
        <p:txBody>
          <a:bodyPr anchor="t">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21858" name="标题 111618"/>
          <p:cNvSpPr>
            <a:spLocks noGrp="1"/>
          </p:cNvSpPr>
          <p:nvPr>
            <p:ph type="title"/>
          </p:nvPr>
        </p:nvSpPr>
        <p:spPr>
          <a:xfrm>
            <a:off x="340995" y="212408"/>
            <a:ext cx="8637588" cy="641350"/>
          </a:xfrm>
        </p:spPr>
        <p:txBody>
          <a:bodyPr anchor="ctr">
            <a:scene3d>
              <a:camera prst="orthographicFront"/>
              <a:lightRig rig="threePt" dir="t"/>
            </a:scene3d>
          </a:bodyPr>
          <a:p>
            <a:r>
              <a:rPr lang="en-US" altLang="zh-CN" b="1" i="0">
                <a:solidFill>
                  <a:schemeClr val="accent1"/>
                </a:solidFill>
                <a:effectLst>
                  <a:outerShdw blurRad="38100" dist="25400" dir="5400000" algn="ctr" rotWithShape="0">
                    <a:srgbClr val="6E747A">
                      <a:alpha val="43000"/>
                    </a:srgbClr>
                  </a:outerShdw>
                </a:effectLst>
              </a:rPr>
              <a:t>SITA</a:t>
            </a:r>
            <a:r>
              <a:rPr lang="zh-CN" altLang="en-US" b="1" i="0">
                <a:solidFill>
                  <a:schemeClr val="accent1"/>
                </a:solidFill>
                <a:effectLst>
                  <a:outerShdw blurRad="38100" dist="25400" dir="5400000" algn="ctr" rotWithShape="0">
                    <a:srgbClr val="6E747A">
                      <a:alpha val="43000"/>
                    </a:srgbClr>
                  </a:outerShdw>
                </a:effectLst>
              </a:rPr>
              <a:t>电报规定（</a:t>
            </a:r>
            <a:r>
              <a:rPr lang="en-US" altLang="zh-CN" b="1" i="0">
                <a:solidFill>
                  <a:schemeClr val="accent1"/>
                </a:solidFill>
                <a:effectLst>
                  <a:outerShdw blurRad="38100" dist="25400" dir="5400000" algn="ctr" rotWithShape="0">
                    <a:srgbClr val="6E747A">
                      <a:alpha val="43000"/>
                    </a:srgbClr>
                  </a:outerShdw>
                </a:effectLst>
              </a:rPr>
              <a:t>1</a:t>
            </a:r>
            <a:r>
              <a:rPr lang="zh-CN" altLang="en-US" b="1" i="0">
                <a:solidFill>
                  <a:schemeClr val="accent1"/>
                </a:solidFill>
                <a:effectLst>
                  <a:outerShdw blurRad="38100" dist="25400" dir="5400000" algn="ctr" rotWithShape="0">
                    <a:srgbClr val="6E747A">
                      <a:alpha val="43000"/>
                    </a:srgbClr>
                  </a:outerShdw>
                </a:effectLst>
              </a:rPr>
              <a:t>）</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21859" name="文本占位符 111619"/>
          <p:cNvSpPr>
            <a:spLocks noGrp="1"/>
          </p:cNvSpPr>
          <p:nvPr>
            <p:ph idx="1"/>
          </p:nvPr>
        </p:nvSpPr>
        <p:spPr>
          <a:xfrm>
            <a:off x="628333" y="926783"/>
            <a:ext cx="8062912" cy="5329237"/>
          </a:xfrm>
        </p:spPr>
        <p:txBody>
          <a:bodyPr anchor="t"/>
          <a:p>
            <a:pPr>
              <a:lnSpc>
                <a:spcPct val="150000"/>
              </a:lnSpc>
              <a:spcBef>
                <a:spcPct val="0"/>
              </a:spcBef>
              <a:buFont typeface="Wingdings" panose="05000000000000000000" pitchFamily="2" charset="2"/>
              <a:buChar char="Ø"/>
            </a:pPr>
            <a:r>
              <a:rPr lang="zh-CN" altLang="en-US" sz="2800"/>
              <a:t>航班号：不得超过</a:t>
            </a:r>
            <a:r>
              <a:rPr lang="en-US" altLang="zh-CN" sz="2800"/>
              <a:t>7</a:t>
            </a:r>
            <a:r>
              <a:rPr lang="zh-CN" altLang="en-US" sz="2800"/>
              <a:t>个字符，其前两位为航空公司两字代码，如：</a:t>
            </a:r>
            <a:r>
              <a:rPr lang="en-US" altLang="zh-CN" sz="2800"/>
              <a:t>CA1501</a:t>
            </a:r>
            <a:endParaRPr lang="en-US" altLang="zh-CN" sz="2800"/>
          </a:p>
          <a:p>
            <a:pPr>
              <a:lnSpc>
                <a:spcPct val="150000"/>
              </a:lnSpc>
              <a:spcBef>
                <a:spcPct val="0"/>
              </a:spcBef>
              <a:buFont typeface="Wingdings" panose="05000000000000000000" pitchFamily="2" charset="2"/>
              <a:buChar char="Ø"/>
            </a:pPr>
            <a:r>
              <a:rPr lang="zh-CN" altLang="en-US" sz="2800">
                <a:gradFill>
                  <a:gsLst>
                    <a:gs pos="0">
                      <a:srgbClr val="007BD3"/>
                    </a:gs>
                    <a:gs pos="100000">
                      <a:srgbClr val="034373"/>
                    </a:gs>
                  </a:gsLst>
                  <a:lin scaled="0"/>
                </a:gradFill>
              </a:rPr>
              <a:t>日期</a:t>
            </a:r>
            <a:r>
              <a:rPr lang="zh-CN" altLang="en-US" sz="2800"/>
              <a:t>：使用两位数字与英文月份的三字代码连写表示，如：</a:t>
            </a:r>
            <a:r>
              <a:rPr lang="en-US" altLang="zh-CN" sz="2800"/>
              <a:t>8</a:t>
            </a:r>
            <a:r>
              <a:rPr lang="zh-CN" altLang="en-US" sz="2800"/>
              <a:t>月</a:t>
            </a:r>
            <a:r>
              <a:rPr lang="en-US" altLang="zh-CN" sz="2800"/>
              <a:t>2</a:t>
            </a:r>
            <a:r>
              <a:rPr lang="zh-CN" altLang="en-US" sz="2800"/>
              <a:t>日，编为</a:t>
            </a:r>
            <a:r>
              <a:rPr lang="en-US" altLang="zh-CN" sz="2800"/>
              <a:t>"</a:t>
            </a:r>
            <a:r>
              <a:rPr lang="en-US" altLang="zh-CN" sz="2800">
                <a:solidFill>
                  <a:srgbClr val="FF0000"/>
                </a:solidFill>
              </a:rPr>
              <a:t>02AUG</a:t>
            </a:r>
            <a:r>
              <a:rPr lang="en-US" altLang="zh-CN" sz="2800"/>
              <a:t>"</a:t>
            </a:r>
            <a:endParaRPr lang="en-US" altLang="zh-CN" sz="2800"/>
          </a:p>
          <a:p>
            <a:pPr algn="just">
              <a:lnSpc>
                <a:spcPct val="150000"/>
              </a:lnSpc>
              <a:spcBef>
                <a:spcPct val="0"/>
              </a:spcBef>
              <a:buFont typeface="Wingdings" panose="05000000000000000000" pitchFamily="2" charset="2"/>
              <a:buChar char="Ø"/>
            </a:pPr>
            <a:r>
              <a:rPr lang="zh-CN" altLang="en-US" sz="2800">
                <a:solidFill>
                  <a:schemeClr val="accent1"/>
                </a:solidFill>
              </a:rPr>
              <a:t>时间</a:t>
            </a:r>
            <a:r>
              <a:rPr lang="zh-CN" altLang="en-US" sz="2800"/>
              <a:t>：使用</a:t>
            </a:r>
            <a:r>
              <a:rPr lang="zh-CN" altLang="en-US" sz="2800">
                <a:solidFill>
                  <a:srgbClr val="FF0000"/>
                </a:solidFill>
              </a:rPr>
              <a:t>国际</a:t>
            </a:r>
            <a:r>
              <a:rPr lang="zh-CN" altLang="en-US" sz="2800">
                <a:solidFill>
                  <a:srgbClr val="FF0000"/>
                </a:solidFill>
              </a:rPr>
              <a:t>时</a:t>
            </a:r>
            <a:r>
              <a:rPr lang="zh-CN" altLang="en-US" sz="2800"/>
              <a:t>，四位数，</a:t>
            </a:r>
            <a:r>
              <a:rPr lang="en-US" altLang="zh-CN" sz="2800"/>
              <a:t>24</a:t>
            </a:r>
            <a:r>
              <a:rPr lang="zh-CN" altLang="en-US" sz="2800"/>
              <a:t>小时制；前两位为时，后两位为分，如：</a:t>
            </a:r>
            <a:r>
              <a:rPr lang="en-US" altLang="zh-CN" sz="2800"/>
              <a:t>14:30</a:t>
            </a:r>
            <a:r>
              <a:rPr lang="zh-CN" altLang="en-US" sz="2800">
                <a:ea typeface="宋体" panose="02010600030101010101" pitchFamily="2" charset="-122"/>
              </a:rPr>
              <a:t>，应编为</a:t>
            </a:r>
            <a:r>
              <a:rPr lang="en-US" altLang="zh-CN" sz="2800">
                <a:ea typeface="宋体" panose="02010600030101010101" pitchFamily="2" charset="-122"/>
              </a:rPr>
              <a:t>0630.</a:t>
            </a:r>
            <a:endParaRPr lang="zh-CN" altLang="en-US" sz="2800"/>
          </a:p>
          <a:p>
            <a:pPr>
              <a:lnSpc>
                <a:spcPct val="150000"/>
              </a:lnSpc>
              <a:spcBef>
                <a:spcPct val="0"/>
              </a:spcBef>
              <a:buFont typeface="Wingdings" panose="05000000000000000000" pitchFamily="2" charset="2"/>
              <a:buChar char="Ø"/>
            </a:pPr>
            <a:r>
              <a:rPr lang="zh-CN" altLang="en-US" sz="2800"/>
              <a:t>航空器注册号：按规定使用，如：</a:t>
            </a:r>
            <a:r>
              <a:rPr lang="en-US" altLang="zh-CN" sz="2800"/>
              <a:t>B2443</a:t>
            </a:r>
            <a:r>
              <a:rPr lang="zh-CN" altLang="en-US" sz="2800"/>
              <a:t>；若没有航空器注册号的飞机，可使用</a:t>
            </a:r>
            <a:r>
              <a:rPr lang="en-US" altLang="zh-CN" sz="2800"/>
              <a:t>"ZZZZ"</a:t>
            </a:r>
            <a:r>
              <a:rPr lang="zh-CN" altLang="en-US" sz="2800"/>
              <a:t>表示</a:t>
            </a:r>
            <a:endParaRPr lang="zh-CN" altLang="en-US" sz="280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标题 112641"/>
          <p:cNvSpPr>
            <a:spLocks noGrp="1"/>
          </p:cNvSpPr>
          <p:nvPr>
            <p:ph type="title"/>
          </p:nvPr>
        </p:nvSpPr>
        <p:spPr>
          <a:xfrm>
            <a:off x="697230" y="101600"/>
            <a:ext cx="7772400" cy="962025"/>
          </a:xfrm>
        </p:spPr>
        <p:txBody>
          <a:bodyPr anchor="ctr">
            <a:scene3d>
              <a:camera prst="orthographicFront"/>
              <a:lightRig rig="threePt" dir="t"/>
            </a:scene3d>
          </a:bodyPr>
          <a:p>
            <a:r>
              <a:rPr lang="en-US" altLang="zh-CN" b="1" i="0">
                <a:solidFill>
                  <a:schemeClr val="accent1"/>
                </a:solidFill>
                <a:effectLst>
                  <a:outerShdw blurRad="38100" dist="25400" dir="5400000" algn="ctr" rotWithShape="0">
                    <a:srgbClr val="6E747A">
                      <a:alpha val="43000"/>
                    </a:srgbClr>
                  </a:outerShdw>
                </a:effectLst>
              </a:rPr>
              <a:t>SITA</a:t>
            </a:r>
            <a:r>
              <a:rPr lang="zh-CN" altLang="en-US" b="1" i="0">
                <a:solidFill>
                  <a:schemeClr val="accent1"/>
                </a:solidFill>
                <a:effectLst>
                  <a:outerShdw blurRad="38100" dist="25400" dir="5400000" algn="ctr" rotWithShape="0">
                    <a:srgbClr val="6E747A">
                      <a:alpha val="43000"/>
                    </a:srgbClr>
                  </a:outerShdw>
                </a:effectLst>
              </a:rPr>
              <a:t>电报规定（</a:t>
            </a:r>
            <a:r>
              <a:rPr lang="en-US" altLang="zh-CN" b="1" i="0">
                <a:solidFill>
                  <a:schemeClr val="accent1"/>
                </a:solidFill>
                <a:effectLst>
                  <a:outerShdw blurRad="38100" dist="25400" dir="5400000" algn="ctr" rotWithShape="0">
                    <a:srgbClr val="6E747A">
                      <a:alpha val="43000"/>
                    </a:srgbClr>
                  </a:outerShdw>
                </a:effectLst>
              </a:rPr>
              <a:t>2</a:t>
            </a:r>
            <a:r>
              <a:rPr lang="zh-CN" altLang="en-US" b="1" i="0">
                <a:solidFill>
                  <a:schemeClr val="accent1"/>
                </a:solidFill>
                <a:effectLst>
                  <a:outerShdw blurRad="38100" dist="25400" dir="5400000" algn="ctr" rotWithShape="0">
                    <a:srgbClr val="6E747A">
                      <a:alpha val="43000"/>
                    </a:srgbClr>
                  </a:outerShdw>
                </a:effectLst>
              </a:rPr>
              <a:t>）</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22882" name="文本占位符 112642"/>
          <p:cNvSpPr>
            <a:spLocks noGrp="1"/>
          </p:cNvSpPr>
          <p:nvPr>
            <p:ph idx="1"/>
          </p:nvPr>
        </p:nvSpPr>
        <p:spPr/>
        <p:txBody>
          <a:bodyPr anchor="t"/>
          <a:p>
            <a:pPr algn="just">
              <a:lnSpc>
                <a:spcPct val="150000"/>
              </a:lnSpc>
              <a:spcBef>
                <a:spcPct val="0"/>
              </a:spcBef>
              <a:buFont typeface="Wingdings" panose="05000000000000000000" pitchFamily="2" charset="2"/>
              <a:buChar char="Ø"/>
            </a:pPr>
            <a:r>
              <a:rPr lang="zh-CN" altLang="en-US" sz="2800"/>
              <a:t>起飞机场和预达机场：使用三字地名代码，如：</a:t>
            </a:r>
            <a:r>
              <a:rPr lang="en-US" altLang="zh-CN" sz="2800"/>
              <a:t>CTU</a:t>
            </a:r>
            <a:r>
              <a:rPr lang="zh-CN" altLang="en-US" sz="2800"/>
              <a:t>；若无三字地名代码，编写为</a:t>
            </a:r>
            <a:r>
              <a:rPr lang="en-US" altLang="zh-CN" sz="2800"/>
              <a:t>"ZZZ"</a:t>
            </a:r>
            <a:endParaRPr lang="en-US" altLang="zh-CN" sz="2800"/>
          </a:p>
          <a:p>
            <a:pPr algn="just">
              <a:lnSpc>
                <a:spcPct val="150000"/>
              </a:lnSpc>
              <a:spcBef>
                <a:spcPct val="0"/>
              </a:spcBef>
              <a:buFont typeface="Wingdings" panose="05000000000000000000" pitchFamily="2" charset="2"/>
              <a:buChar char="Ø"/>
            </a:pPr>
            <a:r>
              <a:rPr lang="zh-CN" altLang="en-US" sz="2800"/>
              <a:t>补充信息：用于补充说明前面各项中未能明确的内容，可参照使用</a:t>
            </a:r>
            <a:r>
              <a:rPr lang="en-US" altLang="zh-CN" sz="2800"/>
              <a:t>《</a:t>
            </a:r>
            <a:r>
              <a:rPr lang="zh-CN" altLang="en-US" sz="2800"/>
              <a:t>中国民航国际航空通信手册</a:t>
            </a:r>
            <a:r>
              <a:rPr lang="en-US" altLang="zh-CN" sz="2800"/>
              <a:t>》</a:t>
            </a:r>
            <a:r>
              <a:rPr lang="zh-CN" altLang="en-US" sz="2800"/>
              <a:t>中（</a:t>
            </a:r>
            <a:r>
              <a:rPr lang="en-US" altLang="zh-CN" sz="2800"/>
              <a:t>C</a:t>
            </a:r>
            <a:r>
              <a:rPr lang="zh-CN" altLang="en-US" sz="2800"/>
              <a:t>－</a:t>
            </a:r>
            <a:r>
              <a:rPr lang="en-US" altLang="zh-CN" sz="2800"/>
              <a:t>4</a:t>
            </a:r>
            <a:r>
              <a:rPr lang="zh-CN" altLang="en-US" sz="2800"/>
              <a:t>－</a:t>
            </a:r>
            <a:r>
              <a:rPr lang="en-US" altLang="zh-CN" sz="2800"/>
              <a:t>4</a:t>
            </a:r>
            <a:r>
              <a:rPr lang="zh-CN" altLang="en-US" sz="2800"/>
              <a:t>页）所提供的代码，若还不能充分说明，也可以使用英文明语说明。</a:t>
            </a:r>
            <a:endParaRPr lang="zh-CN" altLang="en-US" sz="280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矩形 113665"/>
          <p:cNvSpPr/>
          <p:nvPr/>
        </p:nvSpPr>
        <p:spPr>
          <a:xfrm>
            <a:off x="0" y="0"/>
            <a:ext cx="9144000" cy="457200"/>
          </a:xfrm>
          <a:prstGeom prst="rect">
            <a:avLst/>
          </a:prstGeom>
          <a:noFill/>
          <a:ln w="9525">
            <a:noFill/>
          </a:ln>
        </p:spPr>
        <p:txBody>
          <a:bodyPr anchor="t">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23906" name="标题 113666"/>
          <p:cNvSpPr>
            <a:spLocks noGrp="1"/>
          </p:cNvSpPr>
          <p:nvPr>
            <p:ph type="title"/>
          </p:nvPr>
        </p:nvSpPr>
        <p:spPr>
          <a:xfrm>
            <a:off x="253365" y="203835"/>
            <a:ext cx="8637588"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latin typeface="华文新魏" panose="02010800040101010101" pitchFamily="2" charset="-122"/>
              </a:rPr>
              <a:t>电报报头（</a:t>
            </a:r>
            <a:r>
              <a:rPr lang="en-US" altLang="zh-CN" b="1" i="0">
                <a:solidFill>
                  <a:schemeClr val="accent1"/>
                </a:solidFill>
                <a:effectLst>
                  <a:outerShdw blurRad="38100" dist="25400" dir="5400000" algn="ctr" rotWithShape="0">
                    <a:srgbClr val="6E747A">
                      <a:alpha val="43000"/>
                    </a:srgbClr>
                  </a:outerShdw>
                </a:effectLst>
                <a:latin typeface="华文新魏" panose="02010800040101010101" pitchFamily="2" charset="-122"/>
              </a:rPr>
              <a:t>1</a:t>
            </a:r>
            <a:r>
              <a:rPr lang="zh-CN" altLang="en-US" b="1" i="0">
                <a:solidFill>
                  <a:schemeClr val="accent1"/>
                </a:solidFill>
                <a:effectLst>
                  <a:outerShdw blurRad="38100" dist="25400" dir="5400000" algn="ctr" rotWithShape="0">
                    <a:srgbClr val="6E747A">
                      <a:alpha val="43000"/>
                    </a:srgbClr>
                  </a:outerShdw>
                </a:effectLst>
                <a:latin typeface="华文新魏" panose="02010800040101010101" pitchFamily="2" charset="-122"/>
              </a:rPr>
              <a:t>）</a:t>
            </a:r>
            <a:endParaRPr lang="zh-CN" altLang="en-US" b="1" i="0">
              <a:solidFill>
                <a:schemeClr val="accent1"/>
              </a:solidFill>
              <a:effectLst>
                <a:outerShdw blurRad="38100" dist="25400" dir="5400000" algn="ctr" rotWithShape="0">
                  <a:srgbClr val="6E747A">
                    <a:alpha val="43000"/>
                  </a:srgbClr>
                </a:outerShdw>
              </a:effectLst>
              <a:latin typeface="华文新魏" panose="02010800040101010101" pitchFamily="2" charset="-122"/>
            </a:endParaRPr>
          </a:p>
        </p:txBody>
      </p:sp>
      <p:sp>
        <p:nvSpPr>
          <p:cNvPr id="123907" name="文本占位符 113667"/>
          <p:cNvSpPr>
            <a:spLocks noGrp="1"/>
          </p:cNvSpPr>
          <p:nvPr>
            <p:ph idx="1"/>
          </p:nvPr>
        </p:nvSpPr>
        <p:spPr>
          <a:xfrm>
            <a:off x="363538" y="1179830"/>
            <a:ext cx="8208962" cy="4498975"/>
          </a:xfrm>
        </p:spPr>
        <p:txBody>
          <a:bodyPr anchor="t"/>
          <a:p>
            <a:pPr algn="just">
              <a:lnSpc>
                <a:spcPct val="150000"/>
              </a:lnSpc>
              <a:spcBef>
                <a:spcPct val="0"/>
              </a:spcBef>
              <a:buClr>
                <a:schemeClr val="hlink"/>
              </a:buClr>
              <a:buFont typeface="Wingdings" panose="05000000000000000000" pitchFamily="2" charset="2"/>
              <a:buChar char="Ø"/>
            </a:pPr>
            <a:r>
              <a:rPr lang="zh-CN" altLang="en-US">
                <a:latin typeface="楷体_GB2312" pitchFamily="1" charset="-122"/>
              </a:rPr>
              <a:t>电报开始符号：</a:t>
            </a:r>
            <a:r>
              <a:rPr lang="en-US" altLang="zh-CN">
                <a:latin typeface="楷体_GB2312" pitchFamily="1" charset="-122"/>
              </a:rPr>
              <a:t>ZCZC</a:t>
            </a:r>
            <a:endParaRPr lang="en-US" altLang="zh-CN">
              <a:latin typeface="楷体_GB2312" pitchFamily="1" charset="-122"/>
            </a:endParaRPr>
          </a:p>
          <a:p>
            <a:pPr algn="just">
              <a:lnSpc>
                <a:spcPct val="150000"/>
              </a:lnSpc>
              <a:spcBef>
                <a:spcPct val="0"/>
              </a:spcBef>
              <a:buClr>
                <a:schemeClr val="hlink"/>
              </a:buClr>
              <a:buFont typeface="Wingdings" panose="05000000000000000000" pitchFamily="2" charset="2"/>
              <a:buChar char="Ø"/>
            </a:pPr>
            <a:r>
              <a:rPr lang="zh-CN" altLang="en-US">
                <a:latin typeface="楷体_GB2312" pitchFamily="1" charset="-122"/>
              </a:rPr>
              <a:t>电路识别标志：由</a:t>
            </a:r>
            <a:r>
              <a:rPr lang="en-US" altLang="zh-CN">
                <a:latin typeface="楷体_GB2312" pitchFamily="1" charset="-122"/>
              </a:rPr>
              <a:t>3</a:t>
            </a:r>
            <a:r>
              <a:rPr lang="zh-CN" altLang="en-US">
                <a:latin typeface="楷体_GB2312" pitchFamily="1" charset="-122"/>
              </a:rPr>
              <a:t>个字母组成，依次表示发报方</a:t>
            </a:r>
            <a:r>
              <a:rPr lang="en-US" altLang="zh-CN">
                <a:latin typeface="楷体_GB2312" pitchFamily="1" charset="-122"/>
              </a:rPr>
              <a:t>-</a:t>
            </a:r>
            <a:r>
              <a:rPr lang="zh-CN" altLang="en-US">
                <a:latin typeface="楷体_GB2312" pitchFamily="1" charset="-122"/>
              </a:rPr>
              <a:t>收报方</a:t>
            </a:r>
            <a:r>
              <a:rPr lang="en-US" altLang="zh-CN">
                <a:latin typeface="楷体_GB2312" pitchFamily="1" charset="-122"/>
              </a:rPr>
              <a:t>-</a:t>
            </a:r>
            <a:r>
              <a:rPr lang="zh-CN" altLang="en-US">
                <a:latin typeface="楷体_GB2312" pitchFamily="1" charset="-122"/>
              </a:rPr>
              <a:t>电路编号。如</a:t>
            </a:r>
            <a:r>
              <a:rPr lang="en-US" altLang="zh-CN">
                <a:latin typeface="楷体_GB2312" pitchFamily="1" charset="-122"/>
              </a:rPr>
              <a:t>TUO</a:t>
            </a:r>
            <a:endParaRPr lang="en-US" altLang="zh-CN">
              <a:latin typeface="楷体_GB2312" pitchFamily="1" charset="-122"/>
            </a:endParaRPr>
          </a:p>
          <a:p>
            <a:pPr algn="just">
              <a:lnSpc>
                <a:spcPct val="150000"/>
              </a:lnSpc>
              <a:spcBef>
                <a:spcPct val="0"/>
              </a:spcBef>
              <a:buClr>
                <a:schemeClr val="hlink"/>
              </a:buClr>
              <a:buFont typeface="Wingdings" panose="05000000000000000000" pitchFamily="2" charset="2"/>
              <a:buChar char="Ø"/>
            </a:pPr>
            <a:r>
              <a:rPr lang="zh-CN" altLang="en-US">
                <a:latin typeface="楷体_GB2312" pitchFamily="1" charset="-122"/>
              </a:rPr>
              <a:t>流水号：由</a:t>
            </a:r>
            <a:r>
              <a:rPr lang="en-US" altLang="zh-CN">
                <a:latin typeface="楷体_GB2312" pitchFamily="1" charset="-122"/>
              </a:rPr>
              <a:t>3</a:t>
            </a:r>
            <a:r>
              <a:rPr lang="zh-CN" altLang="en-US">
                <a:latin typeface="楷体_GB2312" pitchFamily="1" charset="-122"/>
              </a:rPr>
              <a:t>个数字表示，紧随电路识别标志，自每日</a:t>
            </a:r>
            <a:r>
              <a:rPr lang="en-US" altLang="zh-CN">
                <a:latin typeface="楷体_GB2312" pitchFamily="1" charset="-122"/>
              </a:rPr>
              <a:t>0</a:t>
            </a:r>
            <a:r>
              <a:rPr lang="zh-CN" altLang="en-US">
                <a:latin typeface="楷体_GB2312" pitchFamily="1" charset="-122"/>
              </a:rPr>
              <a:t>时起从</a:t>
            </a:r>
            <a:r>
              <a:rPr lang="en-US" altLang="zh-CN">
                <a:latin typeface="楷体_GB2312" pitchFamily="1" charset="-122"/>
              </a:rPr>
              <a:t>001</a:t>
            </a:r>
            <a:r>
              <a:rPr lang="zh-CN" altLang="en-US">
                <a:latin typeface="楷体_GB2312" pitchFamily="1" charset="-122"/>
              </a:rPr>
              <a:t>顺序编至</a:t>
            </a:r>
            <a:r>
              <a:rPr lang="en-US" altLang="zh-CN">
                <a:latin typeface="楷体_GB2312" pitchFamily="1" charset="-122"/>
              </a:rPr>
              <a:t>999</a:t>
            </a:r>
            <a:r>
              <a:rPr lang="zh-CN" altLang="en-US">
                <a:latin typeface="楷体_GB2312" pitchFamily="1" charset="-122"/>
              </a:rPr>
              <a:t>。</a:t>
            </a:r>
            <a:endParaRPr lang="zh-CN" altLang="en-US">
              <a:latin typeface="楷体_GB2312" pitchFamily="1" charset="-122"/>
            </a:endParaRPr>
          </a:p>
          <a:p>
            <a:pPr algn="just">
              <a:lnSpc>
                <a:spcPct val="150000"/>
              </a:lnSpc>
              <a:spcBef>
                <a:spcPct val="0"/>
              </a:spcBef>
              <a:buClr>
                <a:schemeClr val="hlink"/>
              </a:buClr>
              <a:buFont typeface="Wingdings" panose="05000000000000000000" pitchFamily="2" charset="2"/>
              <a:buChar char="Ø"/>
            </a:pPr>
            <a:r>
              <a:rPr lang="zh-CN" altLang="en-US">
                <a:latin typeface="楷体_GB2312" pitchFamily="1" charset="-122"/>
              </a:rPr>
              <a:t>拍发时间：由</a:t>
            </a:r>
            <a:r>
              <a:rPr lang="en-US" altLang="zh-CN">
                <a:latin typeface="楷体_GB2312" pitchFamily="1" charset="-122"/>
              </a:rPr>
              <a:t>6</a:t>
            </a:r>
            <a:r>
              <a:rPr lang="zh-CN" altLang="en-US">
                <a:latin typeface="楷体_GB2312" pitchFamily="1" charset="-122"/>
              </a:rPr>
              <a:t>位数字组成，分别表示日、时、分，使用世界协调时（</a:t>
            </a:r>
            <a:r>
              <a:rPr lang="en-US" altLang="zh-CN">
                <a:latin typeface="楷体_GB2312" pitchFamily="1" charset="-122"/>
              </a:rPr>
              <a:t>UTC</a:t>
            </a:r>
            <a:r>
              <a:rPr lang="zh-CN" altLang="en-US">
                <a:latin typeface="楷体_GB2312" pitchFamily="1" charset="-122"/>
              </a:rPr>
              <a:t>）。</a:t>
            </a:r>
            <a:endParaRPr lang="zh-CN" altLang="en-US">
              <a:latin typeface="楷体_GB2312" pitchFamily="1" charset="-122"/>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矩形 114689"/>
          <p:cNvSpPr/>
          <p:nvPr/>
        </p:nvSpPr>
        <p:spPr>
          <a:xfrm>
            <a:off x="0" y="0"/>
            <a:ext cx="9144000" cy="457200"/>
          </a:xfrm>
          <a:prstGeom prst="rect">
            <a:avLst/>
          </a:prstGeom>
          <a:noFill/>
          <a:ln w="9525">
            <a:noFill/>
          </a:ln>
        </p:spPr>
        <p:txBody>
          <a:bodyPr anchor="t">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24930" name="标题 114690"/>
          <p:cNvSpPr>
            <a:spLocks noGrp="1"/>
          </p:cNvSpPr>
          <p:nvPr>
            <p:ph type="title"/>
          </p:nvPr>
        </p:nvSpPr>
        <p:spPr>
          <a:xfrm>
            <a:off x="684213" y="404813"/>
            <a:ext cx="7772400" cy="962025"/>
          </a:xfrm>
        </p:spPr>
        <p:txBody>
          <a:bodyPr anchor="ctr">
            <a:scene3d>
              <a:camera prst="orthographicFront"/>
              <a:lightRig rig="threePt" dir="t"/>
            </a:scene3d>
          </a:bodyPr>
          <a:p>
            <a:r>
              <a:rPr lang="en-US" altLang="zh-CN" b="1" i="0">
                <a:solidFill>
                  <a:schemeClr val="accent1"/>
                </a:solidFill>
                <a:effectLst>
                  <a:outerShdw blurRad="38100" dist="25400" dir="5400000" algn="ctr" rotWithShape="0">
                    <a:srgbClr val="6E747A">
                      <a:alpha val="43000"/>
                    </a:srgbClr>
                  </a:outerShdw>
                </a:effectLst>
              </a:rPr>
              <a:t>SITA</a:t>
            </a:r>
            <a:r>
              <a:rPr lang="zh-CN" altLang="en-US" b="1" i="0">
                <a:solidFill>
                  <a:schemeClr val="accent1"/>
                </a:solidFill>
                <a:effectLst>
                  <a:outerShdw blurRad="38100" dist="25400" dir="5400000" algn="ctr" rotWithShape="0">
                    <a:srgbClr val="6E747A">
                      <a:alpha val="43000"/>
                    </a:srgbClr>
                  </a:outerShdw>
                </a:effectLst>
              </a:rPr>
              <a:t>电报报头（</a:t>
            </a:r>
            <a:r>
              <a:rPr lang="en-US" altLang="zh-CN" b="1" i="0">
                <a:solidFill>
                  <a:schemeClr val="accent1"/>
                </a:solidFill>
                <a:effectLst>
                  <a:outerShdw blurRad="38100" dist="25400" dir="5400000" algn="ctr" rotWithShape="0">
                    <a:srgbClr val="6E747A">
                      <a:alpha val="43000"/>
                    </a:srgbClr>
                  </a:outerShdw>
                </a:effectLst>
              </a:rPr>
              <a:t>2</a:t>
            </a:r>
            <a:r>
              <a:rPr lang="zh-CN" altLang="en-US" b="1" i="0">
                <a:solidFill>
                  <a:schemeClr val="accent1"/>
                </a:solidFill>
                <a:effectLst>
                  <a:outerShdw blurRad="38100" dist="25400" dir="5400000" algn="ctr" rotWithShape="0">
                    <a:srgbClr val="6E747A">
                      <a:alpha val="43000"/>
                    </a:srgbClr>
                  </a:outerShdw>
                </a:effectLst>
              </a:rPr>
              <a:t>）</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24931" name="文本占位符 114691"/>
          <p:cNvSpPr>
            <a:spLocks noGrp="1"/>
          </p:cNvSpPr>
          <p:nvPr>
            <p:ph idx="1"/>
          </p:nvPr>
        </p:nvSpPr>
        <p:spPr>
          <a:xfrm>
            <a:off x="1333500" y="1928495"/>
            <a:ext cx="7618730" cy="4114800"/>
          </a:xfrm>
        </p:spPr>
        <p:txBody>
          <a:bodyPr anchor="t"/>
          <a:p>
            <a:pPr>
              <a:lnSpc>
                <a:spcPct val="150000"/>
              </a:lnSpc>
              <a:spcBef>
                <a:spcPct val="0"/>
              </a:spcBef>
              <a:buClr>
                <a:srgbClr val="FFFF00"/>
              </a:buClr>
              <a:buFont typeface="Wingdings" panose="05000000000000000000" pitchFamily="2" charset="2"/>
              <a:buChar char="Ø"/>
            </a:pPr>
            <a:r>
              <a:rPr lang="zh-CN" altLang="en-US"/>
              <a:t>电报等级：</a:t>
            </a:r>
            <a:endParaRPr lang="zh-CN" altLang="en-US"/>
          </a:p>
          <a:p>
            <a:pPr lvl="1">
              <a:lnSpc>
                <a:spcPct val="150000"/>
              </a:lnSpc>
              <a:spcBef>
                <a:spcPct val="0"/>
              </a:spcBef>
              <a:buFont typeface="Wingdings" panose="05000000000000000000" pitchFamily="2" charset="2"/>
              <a:buChar char="u"/>
            </a:pPr>
            <a:r>
              <a:rPr lang="en-US" altLang="zh-CN"/>
              <a:t>QS          </a:t>
            </a:r>
            <a:r>
              <a:rPr lang="zh-CN" altLang="en-US"/>
              <a:t>遇险报 </a:t>
            </a:r>
            <a:endParaRPr lang="zh-CN" altLang="en-US"/>
          </a:p>
          <a:p>
            <a:pPr lvl="1">
              <a:lnSpc>
                <a:spcPct val="150000"/>
              </a:lnSpc>
              <a:spcBef>
                <a:spcPct val="0"/>
              </a:spcBef>
              <a:buFont typeface="Wingdings" panose="05000000000000000000" pitchFamily="2" charset="2"/>
              <a:buChar char="u"/>
            </a:pPr>
            <a:r>
              <a:rPr lang="en-US" altLang="zh-CN"/>
              <a:t>QU/QX       </a:t>
            </a:r>
            <a:r>
              <a:rPr lang="zh-CN" altLang="en-US"/>
              <a:t>急报   </a:t>
            </a:r>
            <a:endParaRPr lang="zh-CN" altLang="en-US"/>
          </a:p>
          <a:p>
            <a:pPr lvl="1">
              <a:lnSpc>
                <a:spcPct val="150000"/>
              </a:lnSpc>
              <a:spcBef>
                <a:spcPct val="0"/>
              </a:spcBef>
              <a:buFont typeface="Wingdings" panose="05000000000000000000" pitchFamily="2" charset="2"/>
              <a:buChar char="u"/>
            </a:pPr>
            <a:r>
              <a:rPr lang="en-US" altLang="zh-CN"/>
              <a:t>Q*          </a:t>
            </a:r>
            <a:r>
              <a:rPr lang="zh-CN" altLang="en-US"/>
              <a:t>快报</a:t>
            </a:r>
            <a:endParaRPr lang="zh-CN" altLang="en-US"/>
          </a:p>
          <a:p>
            <a:pPr lvl="1">
              <a:lnSpc>
                <a:spcPct val="150000"/>
              </a:lnSpc>
              <a:spcBef>
                <a:spcPct val="0"/>
              </a:spcBef>
              <a:buFont typeface="Wingdings" panose="05000000000000000000" pitchFamily="2" charset="2"/>
              <a:buNone/>
            </a:pPr>
            <a:r>
              <a:rPr lang="zh-CN" altLang="en-US"/>
              <a:t>  （注</a:t>
            </a:r>
            <a:r>
              <a:rPr lang="en-US" altLang="zh-CN"/>
              <a:t>*</a:t>
            </a:r>
            <a:r>
              <a:rPr lang="zh-CN" altLang="en-US"/>
              <a:t>为除</a:t>
            </a:r>
            <a:r>
              <a:rPr lang="en-US" altLang="zh-CN"/>
              <a:t>S</a:t>
            </a:r>
            <a:r>
              <a:rPr lang="zh-CN" altLang="en-US"/>
              <a:t>、</a:t>
            </a:r>
            <a:r>
              <a:rPr lang="en-US" altLang="zh-CN"/>
              <a:t>U</a:t>
            </a:r>
            <a:r>
              <a:rPr lang="zh-CN" altLang="en-US"/>
              <a:t>、</a:t>
            </a:r>
            <a:r>
              <a:rPr lang="en-US" altLang="zh-CN"/>
              <a:t>X</a:t>
            </a:r>
            <a:r>
              <a:rPr lang="zh-CN" altLang="en-US"/>
              <a:t>、</a:t>
            </a:r>
            <a:r>
              <a:rPr lang="en-US" altLang="zh-CN"/>
              <a:t>D</a:t>
            </a:r>
            <a:r>
              <a:rPr lang="zh-CN" altLang="en-US"/>
              <a:t>外的任何其它字母）</a:t>
            </a:r>
            <a:endParaRPr lang="zh-CN" altLang="en-US"/>
          </a:p>
          <a:p>
            <a:pPr lvl="1">
              <a:lnSpc>
                <a:spcPct val="150000"/>
              </a:lnSpc>
              <a:spcBef>
                <a:spcPct val="0"/>
              </a:spcBef>
              <a:buFont typeface="Wingdings" panose="05000000000000000000" pitchFamily="2" charset="2"/>
              <a:buChar char="u"/>
            </a:pPr>
            <a:r>
              <a:rPr lang="en-US" altLang="zh-CN"/>
              <a:t>QD          </a:t>
            </a:r>
            <a:r>
              <a:rPr lang="zh-CN" altLang="en-US"/>
              <a:t>平报  </a:t>
            </a:r>
            <a:endParaRPr lang="zh-CN" alt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矩形 115713"/>
          <p:cNvSpPr/>
          <p:nvPr/>
        </p:nvSpPr>
        <p:spPr>
          <a:xfrm>
            <a:off x="0" y="0"/>
            <a:ext cx="9144000" cy="457200"/>
          </a:xfrm>
          <a:prstGeom prst="rect">
            <a:avLst/>
          </a:prstGeom>
          <a:noFill/>
          <a:ln w="9525">
            <a:noFill/>
          </a:ln>
        </p:spPr>
        <p:txBody>
          <a:bodyPr anchor="t">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25954" name="标题 115714"/>
          <p:cNvSpPr>
            <a:spLocks noGrp="1"/>
          </p:cNvSpPr>
          <p:nvPr>
            <p:ph type="title"/>
          </p:nvPr>
        </p:nvSpPr>
        <p:spPr>
          <a:xfrm>
            <a:off x="506413" y="476250"/>
            <a:ext cx="8637587" cy="641350"/>
          </a:xfrm>
        </p:spPr>
        <p:txBody>
          <a:bodyPr anchor="ctr">
            <a:scene3d>
              <a:camera prst="orthographicFront"/>
              <a:lightRig rig="threePt" dir="t"/>
            </a:scene3d>
          </a:bodyPr>
          <a:p>
            <a:r>
              <a:rPr lang="en-US" altLang="zh-CN" b="1" i="0">
                <a:solidFill>
                  <a:schemeClr val="accent1"/>
                </a:solidFill>
                <a:effectLst>
                  <a:outerShdw blurRad="38100" dist="25400" dir="5400000" algn="ctr" rotWithShape="0">
                    <a:srgbClr val="6E747A">
                      <a:alpha val="43000"/>
                    </a:srgbClr>
                  </a:outerShdw>
                </a:effectLst>
              </a:rPr>
              <a:t>SITA</a:t>
            </a:r>
            <a:r>
              <a:rPr lang="zh-CN" altLang="en-US" b="1" i="0">
                <a:solidFill>
                  <a:schemeClr val="accent1"/>
                </a:solidFill>
                <a:effectLst>
                  <a:outerShdw blurRad="38100" dist="25400" dir="5400000" algn="ctr" rotWithShape="0">
                    <a:srgbClr val="6E747A">
                      <a:alpha val="43000"/>
                    </a:srgbClr>
                  </a:outerShdw>
                </a:effectLst>
              </a:rPr>
              <a:t>电报报头（</a:t>
            </a:r>
            <a:r>
              <a:rPr lang="en-US" altLang="zh-CN" b="1" i="0">
                <a:solidFill>
                  <a:schemeClr val="accent1"/>
                </a:solidFill>
                <a:effectLst>
                  <a:outerShdw blurRad="38100" dist="25400" dir="5400000" algn="ctr" rotWithShape="0">
                    <a:srgbClr val="6E747A">
                      <a:alpha val="43000"/>
                    </a:srgbClr>
                  </a:outerShdw>
                </a:effectLst>
              </a:rPr>
              <a:t>3</a:t>
            </a:r>
            <a:r>
              <a:rPr lang="zh-CN" altLang="en-US" b="1" i="0">
                <a:solidFill>
                  <a:schemeClr val="accent1"/>
                </a:solidFill>
                <a:effectLst>
                  <a:outerShdw blurRad="38100" dist="25400" dir="5400000" algn="ctr" rotWithShape="0">
                    <a:srgbClr val="6E747A">
                      <a:alpha val="43000"/>
                    </a:srgbClr>
                  </a:outerShdw>
                </a:effectLst>
              </a:rPr>
              <a:t>）</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25955" name="文本占位符 115715"/>
          <p:cNvSpPr>
            <a:spLocks noGrp="1"/>
          </p:cNvSpPr>
          <p:nvPr>
            <p:ph idx="1"/>
          </p:nvPr>
        </p:nvSpPr>
        <p:spPr>
          <a:xfrm>
            <a:off x="328613" y="1412875"/>
            <a:ext cx="8636000" cy="5184775"/>
          </a:xfrm>
        </p:spPr>
        <p:txBody>
          <a:bodyPr anchor="t"/>
          <a:p>
            <a:pPr algn="just">
              <a:lnSpc>
                <a:spcPct val="130000"/>
              </a:lnSpc>
              <a:spcBef>
                <a:spcPct val="0"/>
              </a:spcBef>
              <a:buFont typeface="Wingdings" panose="05000000000000000000" pitchFamily="2" charset="2"/>
              <a:buChar char="Ø"/>
            </a:pPr>
            <a:r>
              <a:rPr lang="zh-CN" altLang="en-US" sz="2800">
                <a:solidFill>
                  <a:srgbClr val="7030A0"/>
                </a:solidFill>
              </a:rPr>
              <a:t>收电地址：</a:t>
            </a:r>
            <a:r>
              <a:rPr lang="zh-CN" altLang="en-US" sz="2800"/>
              <a:t>在</a:t>
            </a:r>
            <a:r>
              <a:rPr lang="en-US" altLang="zh-CN" sz="2800"/>
              <a:t>SITA</a:t>
            </a:r>
            <a:r>
              <a:rPr lang="zh-CN" altLang="en-US" sz="2800"/>
              <a:t>电报中，地名代码由</a:t>
            </a:r>
            <a:r>
              <a:rPr lang="en-US" altLang="zh-CN" sz="2800"/>
              <a:t>7</a:t>
            </a:r>
            <a:r>
              <a:rPr lang="zh-CN" altLang="en-US" sz="2800"/>
              <a:t>个字母组成，由三字地名代码位</a:t>
            </a:r>
            <a:r>
              <a:rPr lang="en-US" altLang="zh-CN" sz="2800"/>
              <a:t>-</a:t>
            </a:r>
            <a:r>
              <a:rPr lang="zh-CN" altLang="en-US" sz="2800"/>
              <a:t>部门代码</a:t>
            </a:r>
            <a:r>
              <a:rPr lang="en-US" altLang="zh-CN" sz="2800"/>
              <a:t>(</a:t>
            </a:r>
            <a:r>
              <a:rPr lang="zh-CN" altLang="en-US" sz="2800"/>
              <a:t>二字码</a:t>
            </a:r>
            <a:r>
              <a:rPr lang="en-US" altLang="zh-CN" sz="2800"/>
              <a:t>)-</a:t>
            </a:r>
            <a:r>
              <a:rPr lang="zh-CN" altLang="en-US" sz="2800"/>
              <a:t>公司代码</a:t>
            </a:r>
            <a:r>
              <a:rPr lang="en-US" altLang="zh-CN" sz="2800"/>
              <a:t>(</a:t>
            </a:r>
            <a:r>
              <a:rPr lang="zh-CN" altLang="en-US" sz="2800"/>
              <a:t>二字码</a:t>
            </a:r>
            <a:r>
              <a:rPr lang="en-US" altLang="zh-CN" sz="2800"/>
              <a:t>)</a:t>
            </a:r>
            <a:r>
              <a:rPr lang="zh-CN" altLang="en-US" sz="2800"/>
              <a:t>三部分构成。如：</a:t>
            </a:r>
            <a:r>
              <a:rPr lang="en-US" altLang="zh-CN" sz="2800"/>
              <a:t>SHAUOMU</a:t>
            </a:r>
            <a:r>
              <a:rPr lang="zh-CN" altLang="en-US" sz="2800"/>
              <a:t>表示上海（</a:t>
            </a:r>
            <a:r>
              <a:rPr lang="en-US" altLang="zh-CN" sz="2800"/>
              <a:t>SHA</a:t>
            </a:r>
            <a:r>
              <a:rPr lang="zh-CN" altLang="en-US" sz="2800"/>
              <a:t>）东航（</a:t>
            </a:r>
            <a:r>
              <a:rPr lang="en-US" altLang="zh-CN" sz="2800"/>
              <a:t>MU</a:t>
            </a:r>
            <a:r>
              <a:rPr lang="zh-CN" altLang="en-US" sz="2800"/>
              <a:t>）签派（</a:t>
            </a:r>
            <a:r>
              <a:rPr lang="en-US" altLang="zh-CN" sz="2800"/>
              <a:t>UO</a:t>
            </a:r>
            <a:r>
              <a:rPr lang="zh-CN" altLang="en-US" sz="2800"/>
              <a:t>）。在每份电报中最多可有</a:t>
            </a:r>
            <a:r>
              <a:rPr lang="en-US" altLang="zh-CN" sz="2800"/>
              <a:t>32</a:t>
            </a:r>
            <a:r>
              <a:rPr lang="zh-CN" altLang="en-US" sz="2800"/>
              <a:t>家收电地址。</a:t>
            </a:r>
            <a:endParaRPr lang="zh-CN" altLang="en-US" sz="2800"/>
          </a:p>
          <a:p>
            <a:pPr algn="just">
              <a:lnSpc>
                <a:spcPct val="130000"/>
              </a:lnSpc>
              <a:spcBef>
                <a:spcPct val="0"/>
              </a:spcBef>
              <a:buFont typeface="Wingdings" panose="05000000000000000000" pitchFamily="2" charset="2"/>
              <a:buChar char="Ø"/>
            </a:pPr>
            <a:r>
              <a:rPr lang="zh-CN" altLang="en-US" sz="2800">
                <a:solidFill>
                  <a:srgbClr val="7030A0"/>
                </a:solidFill>
              </a:rPr>
              <a:t>签发时间：</a:t>
            </a:r>
            <a:r>
              <a:rPr lang="zh-CN" altLang="en-US" sz="2800"/>
              <a:t>与拍发时间规定相同，由</a:t>
            </a:r>
            <a:r>
              <a:rPr lang="en-US" altLang="zh-CN" sz="2800"/>
              <a:t>6</a:t>
            </a:r>
            <a:r>
              <a:rPr lang="zh-CN" altLang="en-US" sz="2800"/>
              <a:t>位数字组成，分别表示日、时、分，使用世界协调时（</a:t>
            </a:r>
            <a:r>
              <a:rPr lang="en-US" altLang="zh-CN" sz="2800"/>
              <a:t>UTC</a:t>
            </a:r>
            <a:r>
              <a:rPr lang="zh-CN" altLang="en-US" sz="2800"/>
              <a:t>）。</a:t>
            </a:r>
            <a:endParaRPr lang="zh-CN" altLang="en-US" sz="2800"/>
          </a:p>
          <a:p>
            <a:pPr algn="just">
              <a:lnSpc>
                <a:spcPct val="130000"/>
              </a:lnSpc>
              <a:spcBef>
                <a:spcPct val="0"/>
              </a:spcBef>
              <a:buFont typeface="Wingdings" panose="05000000000000000000" pitchFamily="2" charset="2"/>
              <a:buChar char="Ø"/>
            </a:pPr>
            <a:r>
              <a:rPr lang="zh-CN" altLang="en-US" sz="2800">
                <a:solidFill>
                  <a:srgbClr val="7030A0"/>
                </a:solidFill>
              </a:rPr>
              <a:t>发电地址：</a:t>
            </a:r>
            <a:r>
              <a:rPr lang="zh-CN" altLang="en-US" sz="2800"/>
              <a:t>与收电地址规定相同。</a:t>
            </a:r>
            <a:endParaRPr lang="zh-CN" altLang="en-US" sz="2800"/>
          </a:p>
          <a:p>
            <a:pPr>
              <a:lnSpc>
                <a:spcPct val="130000"/>
              </a:lnSpc>
              <a:spcBef>
                <a:spcPct val="0"/>
              </a:spcBef>
            </a:pPr>
            <a:endParaRPr lang="zh-CN" altLang="en-US" sz="280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矩形 115713"/>
          <p:cNvSpPr/>
          <p:nvPr/>
        </p:nvSpPr>
        <p:spPr>
          <a:xfrm>
            <a:off x="0" y="0"/>
            <a:ext cx="9144000" cy="457200"/>
          </a:xfrm>
          <a:prstGeom prst="rect">
            <a:avLst/>
          </a:prstGeom>
          <a:noFill/>
          <a:ln w="9525">
            <a:noFill/>
          </a:ln>
        </p:spPr>
        <p:txBody>
          <a:bodyPr anchor="t">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25954" name="标题 115714"/>
          <p:cNvSpPr>
            <a:spLocks noGrp="1"/>
          </p:cNvSpPr>
          <p:nvPr>
            <p:ph type="title"/>
          </p:nvPr>
        </p:nvSpPr>
        <p:spPr>
          <a:xfrm>
            <a:off x="409893" y="132715"/>
            <a:ext cx="8637587" cy="641350"/>
          </a:xfrm>
        </p:spPr>
        <p:txBody>
          <a:bodyPr anchor="ctr">
            <a:scene3d>
              <a:camera prst="orthographicFront"/>
              <a:lightRig rig="threePt" dir="t"/>
            </a:scene3d>
          </a:bodyPr>
          <a:p>
            <a:r>
              <a:rPr lang="en-US" altLang="zh-CN" b="1" i="0">
                <a:solidFill>
                  <a:schemeClr val="accent1"/>
                </a:solidFill>
                <a:effectLst>
                  <a:outerShdw blurRad="38100" dist="25400" dir="5400000" algn="ctr" rotWithShape="0">
                    <a:srgbClr val="6E747A">
                      <a:alpha val="43000"/>
                    </a:srgbClr>
                  </a:outerShdw>
                </a:effectLst>
              </a:rPr>
              <a:t>SITA</a:t>
            </a:r>
            <a:r>
              <a:rPr lang="zh-CN" altLang="en-US" b="1" i="0">
                <a:solidFill>
                  <a:schemeClr val="accent1"/>
                </a:solidFill>
                <a:effectLst>
                  <a:outerShdw blurRad="38100" dist="25400" dir="5400000" algn="ctr" rotWithShape="0">
                    <a:srgbClr val="6E747A">
                      <a:alpha val="43000"/>
                    </a:srgbClr>
                  </a:outerShdw>
                </a:effectLst>
              </a:rPr>
              <a:t>电报结构</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25955" name="文本占位符 115715"/>
          <p:cNvSpPr>
            <a:spLocks noGrp="1"/>
          </p:cNvSpPr>
          <p:nvPr>
            <p:ph idx="1"/>
          </p:nvPr>
        </p:nvSpPr>
        <p:spPr>
          <a:xfrm>
            <a:off x="253683" y="774065"/>
            <a:ext cx="8636000" cy="5184775"/>
          </a:xfrm>
        </p:spPr>
        <p:txBody>
          <a:bodyPr anchor="t"/>
          <a:p>
            <a:pPr algn="just">
              <a:lnSpc>
                <a:spcPct val="130000"/>
              </a:lnSpc>
              <a:spcBef>
                <a:spcPct val="0"/>
              </a:spcBef>
              <a:buFont typeface="Wingdings" panose="05000000000000000000" pitchFamily="2" charset="2"/>
              <a:buChar char="Ø"/>
            </a:pPr>
            <a:r>
              <a:rPr lang="zh-CN" altLang="en-US" sz="2800">
                <a:solidFill>
                  <a:srgbClr val="7030A0"/>
                </a:solidFill>
              </a:rPr>
              <a:t>报文开始应使用电报类别的标志。</a:t>
            </a:r>
            <a:endParaRPr lang="zh-CN" altLang="en-US" sz="2800">
              <a:solidFill>
                <a:srgbClr val="7030A0"/>
              </a:solidFill>
            </a:endParaRPr>
          </a:p>
          <a:p>
            <a:pPr algn="just">
              <a:lnSpc>
                <a:spcPct val="130000"/>
              </a:lnSpc>
              <a:spcBef>
                <a:spcPct val="0"/>
              </a:spcBef>
              <a:buFont typeface="Wingdings" panose="05000000000000000000" pitchFamily="2" charset="2"/>
              <a:buChar char="Ø"/>
            </a:pPr>
            <a:r>
              <a:rPr lang="zh-CN" altLang="en-US" sz="2800">
                <a:solidFill>
                  <a:srgbClr val="7030A0"/>
                </a:solidFill>
              </a:rPr>
              <a:t>包含的信息数据由多行构成，每一行中包含若干项目，每个项目间应使用一空格符号分隔，航务管理电报的类别标志位于电报报文的第一行。</a:t>
            </a:r>
            <a:endParaRPr lang="zh-CN" altLang="en-US" sz="2800"/>
          </a:p>
          <a:p>
            <a:pPr algn="just">
              <a:lnSpc>
                <a:spcPct val="130000"/>
              </a:lnSpc>
              <a:spcBef>
                <a:spcPct val="0"/>
              </a:spcBef>
              <a:buFont typeface="Wingdings" panose="05000000000000000000" pitchFamily="2" charset="2"/>
              <a:buChar char="Ø"/>
            </a:pPr>
            <a:r>
              <a:rPr lang="zh-CN" altLang="en-US" sz="2800">
                <a:solidFill>
                  <a:srgbClr val="7030A0"/>
                </a:solidFill>
              </a:rPr>
              <a:t>固定格式航务管理电报报文除第一行以外，其他各行应包括多项信息数据，每一项中，当包含两组字符时，用坐斜线分隔。</a:t>
            </a:r>
            <a:endParaRPr lang="zh-CN" altLang="en-US" sz="2800">
              <a:solidFill>
                <a:srgbClr val="7030A0"/>
              </a:solidFill>
            </a:endParaRPr>
          </a:p>
          <a:p>
            <a:pPr algn="just">
              <a:lnSpc>
                <a:spcPct val="130000"/>
              </a:lnSpc>
              <a:spcBef>
                <a:spcPct val="0"/>
              </a:spcBef>
              <a:buFont typeface="Wingdings" panose="05000000000000000000" pitchFamily="2" charset="2"/>
              <a:buChar char="Ø"/>
            </a:pPr>
            <a:r>
              <a:rPr lang="zh-CN" altLang="en-US" sz="2800">
                <a:solidFill>
                  <a:srgbClr val="7030A0"/>
                </a:solidFill>
              </a:rPr>
              <a:t>固定格式航务管理电报的第一行，都应有固定的信息数据，编发完前不得插入与此无关的项目。</a:t>
            </a:r>
            <a:endParaRPr lang="zh-CN" altLang="en-US" sz="2800">
              <a:solidFill>
                <a:srgbClr val="7030A0"/>
              </a:solidFill>
            </a:endParaRPr>
          </a:p>
          <a:p>
            <a:pPr algn="just">
              <a:lnSpc>
                <a:spcPct val="130000"/>
              </a:lnSpc>
              <a:buSzTx/>
              <a:buFont typeface="Wingdings" panose="05000000000000000000" pitchFamily="2" charset="2"/>
              <a:buChar char="Ø"/>
            </a:pPr>
            <a:r>
              <a:rPr lang="zh-CN" altLang="en-US" sz="2800">
                <a:solidFill>
                  <a:srgbClr val="7030A0"/>
                </a:solidFill>
              </a:rPr>
              <a:t>SI后编写内容均为补充信息资料，可分若干行编写</a:t>
            </a:r>
            <a:endParaRPr lang="zh-CN" altLang="en-US" sz="2800">
              <a:solidFill>
                <a:srgbClr val="7030A0"/>
              </a:solidFill>
            </a:endParaRPr>
          </a:p>
          <a:p>
            <a:pPr>
              <a:lnSpc>
                <a:spcPct val="130000"/>
              </a:lnSpc>
              <a:spcBef>
                <a:spcPct val="0"/>
              </a:spcBef>
            </a:pPr>
            <a:endParaRPr lang="zh-CN" altLang="en-US" sz="280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矩形 116737"/>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16739" name="标题 116738"/>
          <p:cNvSpPr>
            <a:spLocks noGrp="1"/>
          </p:cNvSpPr>
          <p:nvPr>
            <p:ph type="title"/>
          </p:nvPr>
        </p:nvSpPr>
        <p:spPr>
          <a:xfrm>
            <a:off x="685800" y="381000"/>
            <a:ext cx="7772400" cy="962025"/>
          </a:xfrm>
        </p:spPr>
        <p:txBody>
          <a:bodyPr anchor="ctr"/>
          <a:p>
            <a:r>
              <a:rPr lang="zh-CN" altLang="en-US" b="1" i="0">
                <a:solidFill>
                  <a:schemeClr val="accent1"/>
                </a:solidFill>
                <a:effectLst>
                  <a:outerShdw blurRad="38100" dist="25400" dir="5400000" algn="ctr" rotWithShape="0">
                    <a:srgbClr val="6E747A">
                      <a:alpha val="43000"/>
                    </a:srgbClr>
                  </a:outerShdw>
                </a:effectLst>
              </a:rPr>
              <a:t>动态报（MVT）</a:t>
            </a:r>
            <a:r>
              <a:rPr lang="zh-CN" altLang="en-US" sz="3200">
                <a:solidFill>
                  <a:schemeClr val="accent1"/>
                </a:solidFill>
              </a:rPr>
              <a:t>  </a:t>
            </a:r>
            <a:endParaRPr lang="zh-CN" altLang="en-US" sz="3200">
              <a:solidFill>
                <a:schemeClr val="accent1"/>
              </a:solidFill>
            </a:endParaRPr>
          </a:p>
        </p:txBody>
      </p:sp>
      <p:sp>
        <p:nvSpPr>
          <p:cNvPr id="116740" name="文本占位符 116739"/>
          <p:cNvSpPr>
            <a:spLocks noGrp="1"/>
          </p:cNvSpPr>
          <p:nvPr>
            <p:ph type="body" idx="1"/>
          </p:nvPr>
        </p:nvSpPr>
        <p:spPr>
          <a:xfrm>
            <a:off x="2819400" y="1600200"/>
            <a:ext cx="3709988" cy="4327525"/>
          </a:xfrm>
        </p:spPr>
        <p:txBody>
          <a:bodyPr/>
          <a:p>
            <a:pPr>
              <a:lnSpc>
                <a:spcPct val="150000"/>
              </a:lnSpc>
              <a:spcBef>
                <a:spcPct val="50000"/>
              </a:spcBef>
              <a:buNone/>
            </a:pPr>
            <a:r>
              <a:rPr lang="zh-CN" altLang="en-US"/>
              <a:t>动态电报种类</a:t>
            </a:r>
            <a:endParaRPr lang="zh-CN" altLang="en-US"/>
          </a:p>
          <a:p>
            <a:pPr>
              <a:lnSpc>
                <a:spcPct val="150000"/>
              </a:lnSpc>
              <a:spcBef>
                <a:spcPct val="50000"/>
              </a:spcBef>
              <a:buFont typeface="Wingdings" panose="05000000000000000000" pitchFamily="2" charset="2"/>
              <a:buChar char="u"/>
            </a:pPr>
            <a:r>
              <a:rPr lang="zh-CN" altLang="en-US"/>
              <a:t>起飞报（</a:t>
            </a:r>
            <a:r>
              <a:rPr lang="en-US" altLang="zh-CN"/>
              <a:t>AD</a:t>
            </a:r>
            <a:r>
              <a:rPr lang="zh-CN" altLang="en-US"/>
              <a:t>）</a:t>
            </a:r>
            <a:endParaRPr lang="zh-CN" altLang="en-US"/>
          </a:p>
          <a:p>
            <a:pPr>
              <a:lnSpc>
                <a:spcPct val="150000"/>
              </a:lnSpc>
              <a:spcBef>
                <a:spcPct val="50000"/>
              </a:spcBef>
              <a:buFont typeface="Wingdings" panose="05000000000000000000" pitchFamily="2" charset="2"/>
              <a:buChar char="u"/>
            </a:pPr>
            <a:r>
              <a:rPr lang="zh-CN" altLang="en-US"/>
              <a:t>延误报（</a:t>
            </a:r>
            <a:r>
              <a:rPr lang="en-US" altLang="zh-CN"/>
              <a:t>DL</a:t>
            </a:r>
            <a:r>
              <a:rPr lang="zh-CN" altLang="en-US"/>
              <a:t>）</a:t>
            </a:r>
            <a:endParaRPr lang="zh-CN" altLang="en-US"/>
          </a:p>
          <a:p>
            <a:pPr>
              <a:lnSpc>
                <a:spcPct val="150000"/>
              </a:lnSpc>
              <a:spcBef>
                <a:spcPct val="50000"/>
              </a:spcBef>
              <a:buFont typeface="Wingdings" panose="05000000000000000000" pitchFamily="2" charset="2"/>
              <a:buChar char="u"/>
            </a:pPr>
            <a:r>
              <a:rPr lang="zh-CN" altLang="en-US"/>
              <a:t>降落报（</a:t>
            </a:r>
            <a:r>
              <a:rPr lang="en-US" altLang="zh-CN"/>
              <a:t>AA</a:t>
            </a:r>
            <a:r>
              <a:rPr lang="zh-CN" altLang="en-US"/>
              <a:t>）</a:t>
            </a:r>
            <a:endParaRPr lang="zh-CN" altLang="en-US"/>
          </a:p>
          <a:p>
            <a:pPr>
              <a:lnSpc>
                <a:spcPct val="150000"/>
              </a:lnSpc>
              <a:spcBef>
                <a:spcPct val="50000"/>
              </a:spcBef>
              <a:buFont typeface="Wingdings" panose="05000000000000000000" pitchFamily="2" charset="2"/>
              <a:buChar char="u"/>
            </a:pPr>
            <a:r>
              <a:rPr lang="zh-CN" altLang="en-US"/>
              <a:t>取消报（</a:t>
            </a:r>
            <a:r>
              <a:rPr lang="en-US" altLang="zh-CN"/>
              <a:t>CNL</a:t>
            </a:r>
            <a:r>
              <a:rPr lang="zh-CN" altLang="en-US"/>
              <a:t>）</a:t>
            </a:r>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br>
              <a:rPr lang="zh-CN" altLang="zh-CN" i="0" dirty="0">
                <a:solidFill>
                  <a:schemeClr val="accent1"/>
                </a:solidFill>
                <a:effectLst>
                  <a:outerShdw blurRad="38100" dist="25400" dir="5400000" algn="ctr" rotWithShape="0">
                    <a:srgbClr val="6E747A">
                      <a:alpha val="43000"/>
                    </a:srgbClr>
                  </a:outerShdw>
                </a:effectLst>
              </a:rPr>
            </a:br>
            <a:r>
              <a:rPr lang="zh-CN" altLang="en-US" i="0" dirty="0">
                <a:solidFill>
                  <a:schemeClr val="accent1"/>
                </a:solidFill>
                <a:effectLst>
                  <a:outerShdw blurRad="38100" dist="25400" dir="5400000" algn="ctr" rotWithShape="0">
                    <a:srgbClr val="6E747A">
                      <a:alpha val="43000"/>
                    </a:srgbClr>
                  </a:outerShdw>
                </a:effectLst>
              </a:rPr>
              <a:t>陆空</a:t>
            </a:r>
            <a:r>
              <a:rPr lang="zh-CN" altLang="en-US" i="0" dirty="0">
                <a:solidFill>
                  <a:schemeClr val="accent1"/>
                </a:solidFill>
                <a:effectLst>
                  <a:outerShdw blurRad="38100" dist="25400" dir="5400000" algn="ctr" rotWithShape="0">
                    <a:srgbClr val="6E747A">
                      <a:alpha val="43000"/>
                    </a:srgbClr>
                  </a:outerShdw>
                </a:effectLst>
              </a:rPr>
              <a:t>通信</a:t>
            </a:r>
            <a:endParaRPr lang="zh-CN" altLang="en-US" i="0" dirty="0">
              <a:solidFill>
                <a:schemeClr val="accent1"/>
              </a:solidFill>
              <a:effectLst>
                <a:outerShdw blurRad="38100" dist="25400" dir="5400000" algn="ctr" rotWithShape="0">
                  <a:srgbClr val="6E747A">
                    <a:alpha val="43000"/>
                  </a:srgbClr>
                </a:outerShdw>
              </a:effectLst>
            </a:endParaRPr>
          </a:p>
        </p:txBody>
      </p:sp>
      <p:sp>
        <p:nvSpPr>
          <p:cNvPr id="8194" name="Rectangle 3"/>
          <p:cNvSpPr>
            <a:spLocks noGrp="1"/>
          </p:cNvSpPr>
          <p:nvPr>
            <p:ph idx="1"/>
          </p:nvPr>
        </p:nvSpPr>
        <p:spPr>
          <a:xfrm>
            <a:off x="1081405" y="1708150"/>
            <a:ext cx="6981190" cy="2590800"/>
          </a:xfrm>
        </p:spPr>
        <p:txBody>
          <a:bodyPr vert="horz" wrap="square" lIns="92075" tIns="46038" rIns="92075" bIns="46038" anchor="t"/>
          <a:p>
            <a:pPr eaLnBrk="1" latinLnBrk="0" hangingPunct="1">
              <a:lnSpc>
                <a:spcPct val="100000"/>
              </a:lnSpc>
              <a:spcBef>
                <a:spcPts val="0"/>
              </a:spcBef>
              <a:buClrTx/>
              <a:buNone/>
            </a:pPr>
            <a:r>
              <a:rPr lang="zh-CN" altLang="zh-CN" sz="2800" dirty="0">
                <a:solidFill>
                  <a:schemeClr val="tx1"/>
                </a:solidFill>
                <a:uFillTx/>
                <a:latin typeface="楷体_GB2312" pitchFamily="1" charset="-122"/>
              </a:rPr>
              <a:t>      航空电台与航空电台之间或航空器电台之间的通信为陆空通信。</a:t>
            </a:r>
            <a:endParaRPr lang="zh-CN" altLang="zh-CN" sz="2800" dirty="0">
              <a:solidFill>
                <a:schemeClr val="tx1"/>
              </a:solidFill>
              <a:uFillTx/>
              <a:latin typeface="楷体_GB2312" pitchFamily="1" charset="-122"/>
            </a:endParaRPr>
          </a:p>
          <a:p>
            <a:pPr eaLnBrk="1" latinLnBrk="0" hangingPunct="1">
              <a:lnSpc>
                <a:spcPct val="100000"/>
              </a:lnSpc>
              <a:spcBef>
                <a:spcPts val="0"/>
              </a:spcBef>
              <a:buClrTx/>
              <a:buNone/>
            </a:pPr>
            <a:r>
              <a:rPr lang="zh-CN" altLang="zh-CN" sz="2800" dirty="0">
                <a:solidFill>
                  <a:schemeClr val="tx1"/>
                </a:solidFill>
                <a:uFillTx/>
                <a:latin typeface="楷体_GB2312" pitchFamily="1" charset="-122"/>
              </a:rPr>
              <a:t>     </a:t>
            </a:r>
            <a:endParaRPr lang="zh-CN" altLang="zh-CN" sz="2800" dirty="0">
              <a:solidFill>
                <a:schemeClr val="tx1"/>
              </a:solidFill>
              <a:uFillTx/>
              <a:latin typeface="楷体_GB2312" pitchFamily="1" charset="-122"/>
            </a:endParaRPr>
          </a:p>
          <a:p>
            <a:pPr eaLnBrk="1" latinLnBrk="0" hangingPunct="1">
              <a:lnSpc>
                <a:spcPct val="100000"/>
              </a:lnSpc>
              <a:spcBef>
                <a:spcPts val="0"/>
              </a:spcBef>
              <a:buClrTx/>
              <a:buNone/>
            </a:pPr>
            <a:r>
              <a:rPr lang="zh-CN" altLang="zh-CN" sz="2800" dirty="0">
                <a:solidFill>
                  <a:schemeClr val="tx1"/>
                </a:solidFill>
                <a:uFillTx/>
                <a:latin typeface="楷体_GB2312" pitchFamily="1" charset="-122"/>
              </a:rPr>
              <a:t>      航空器按照飞行的</a:t>
            </a:r>
            <a:r>
              <a:rPr lang="zh-CN" altLang="zh-CN" sz="2800" dirty="0">
                <a:solidFill>
                  <a:srgbClr val="FF0000"/>
                </a:solidFill>
                <a:uFillTx/>
                <a:latin typeface="楷体_GB2312" pitchFamily="1" charset="-122"/>
              </a:rPr>
              <a:t>任务、性质、区域、高度、航程远近</a:t>
            </a:r>
            <a:r>
              <a:rPr lang="zh-CN" altLang="zh-CN" sz="2800" dirty="0">
                <a:solidFill>
                  <a:schemeClr val="tx1"/>
                </a:solidFill>
                <a:uFillTx/>
                <a:latin typeface="楷体_GB2312" pitchFamily="1" charset="-122"/>
              </a:rPr>
              <a:t>等分为若干陆空通信波道。</a:t>
            </a:r>
            <a:endParaRPr lang="zh-CN" altLang="zh-CN" sz="2800" dirty="0">
              <a:solidFill>
                <a:schemeClr val="tx1"/>
              </a:solidFill>
              <a:uFillTx/>
              <a:latin typeface="楷体_GB2312" pitchFamily="1" charset="-122"/>
            </a:endParaRPr>
          </a:p>
          <a:p>
            <a:pPr eaLnBrk="1" latinLnBrk="0" hangingPunct="1">
              <a:lnSpc>
                <a:spcPct val="100000"/>
              </a:lnSpc>
              <a:spcBef>
                <a:spcPts val="0"/>
              </a:spcBef>
              <a:buClrTx/>
              <a:buNone/>
            </a:pPr>
            <a:endParaRPr lang="zh-CN" altLang="zh-CN" sz="2800" dirty="0">
              <a:solidFill>
                <a:schemeClr val="tx1"/>
              </a:solidFill>
              <a:uFillTx/>
              <a:latin typeface="楷体_GB2312" pitchFamily="1" charset="-122"/>
            </a:endParaRPr>
          </a:p>
          <a:p>
            <a:pPr eaLnBrk="1" latinLnBrk="0" hangingPunct="1">
              <a:lnSpc>
                <a:spcPct val="100000"/>
              </a:lnSpc>
              <a:spcBef>
                <a:spcPts val="0"/>
              </a:spcBef>
              <a:buClrTx/>
              <a:buNone/>
            </a:pPr>
            <a:r>
              <a:rPr lang="zh-CN" altLang="zh-CN" sz="2800" dirty="0">
                <a:solidFill>
                  <a:schemeClr val="tx1"/>
                </a:solidFill>
                <a:uFillTx/>
                <a:latin typeface="楷体_GB2312" pitchFamily="1" charset="-122"/>
              </a:rPr>
              <a:t>      陆空通信使用</a:t>
            </a:r>
            <a:r>
              <a:rPr lang="zh-CN" altLang="zh-CN" sz="2800" dirty="0">
                <a:solidFill>
                  <a:srgbClr val="FF0000"/>
                </a:solidFill>
                <a:uFillTx/>
                <a:latin typeface="楷体_GB2312" pitchFamily="1" charset="-122"/>
              </a:rPr>
              <a:t>统一规定</a:t>
            </a:r>
            <a:r>
              <a:rPr lang="zh-CN" altLang="zh-CN" sz="2800" dirty="0">
                <a:solidFill>
                  <a:schemeClr val="tx1"/>
                </a:solidFill>
                <a:uFillTx/>
                <a:latin typeface="楷体_GB2312" pitchFamily="1" charset="-122"/>
              </a:rPr>
              <a:t>的通信方式和通信资料。</a:t>
            </a:r>
            <a:endParaRPr lang="zh-CN" altLang="zh-CN" sz="2800" dirty="0">
              <a:solidFill>
                <a:schemeClr val="tx1"/>
              </a:solidFill>
              <a:uFillTx/>
              <a:latin typeface="楷体_GB2312" pitchFamily="1"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标题 117761"/>
          <p:cNvSpPr>
            <a:spLocks noGrp="1"/>
          </p:cNvSpPr>
          <p:nvPr>
            <p:ph type="title"/>
          </p:nvPr>
        </p:nvSpPr>
        <p:spPr>
          <a:xfrm>
            <a:off x="162878" y="198755"/>
            <a:ext cx="8637587"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起飞报（</a:t>
            </a:r>
            <a:r>
              <a:rPr lang="en-US" altLang="zh-CN" b="1" i="0">
                <a:solidFill>
                  <a:schemeClr val="accent1"/>
                </a:solidFill>
                <a:effectLst>
                  <a:outerShdw blurRad="38100" dist="25400" dir="5400000" algn="ctr" rotWithShape="0">
                    <a:srgbClr val="6E747A">
                      <a:alpha val="43000"/>
                    </a:srgbClr>
                  </a:outerShdw>
                </a:effectLst>
              </a:rPr>
              <a:t>AD</a:t>
            </a:r>
            <a:r>
              <a:rPr lang="zh-CN" altLang="en-US" b="1" i="0">
                <a:solidFill>
                  <a:schemeClr val="accent1"/>
                </a:solidFill>
                <a:effectLst>
                  <a:outerShdw blurRad="38100" dist="25400" dir="5400000" algn="ctr" rotWithShape="0">
                    <a:srgbClr val="6E747A">
                      <a:alpha val="43000"/>
                    </a:srgbClr>
                  </a:outerShdw>
                </a:effectLst>
              </a:rPr>
              <a:t>）</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17763" name="文本占位符 117762"/>
          <p:cNvSpPr>
            <a:spLocks noGrp="1"/>
          </p:cNvSpPr>
          <p:nvPr>
            <p:ph type="body" idx="1"/>
          </p:nvPr>
        </p:nvSpPr>
        <p:spPr>
          <a:xfrm>
            <a:off x="138430" y="952500"/>
            <a:ext cx="8686800" cy="5805488"/>
          </a:xfrm>
        </p:spPr>
        <p:txBody>
          <a:bodyPr/>
          <a:p>
            <a:pPr latinLnBrk="0">
              <a:lnSpc>
                <a:spcPct val="100000"/>
              </a:lnSpc>
              <a:spcBef>
                <a:spcPct val="50000"/>
              </a:spcBef>
              <a:buNone/>
            </a:pPr>
            <a:r>
              <a:rPr lang="en-US" altLang="zh-CN" sz="2800"/>
              <a:t>  </a:t>
            </a:r>
            <a:r>
              <a:rPr lang="zh-CN" altLang="en-US" sz="2800"/>
              <a:t>格式：</a:t>
            </a:r>
            <a:endParaRPr lang="zh-CN" altLang="en-US" sz="2800"/>
          </a:p>
          <a:p>
            <a:pPr algn="just" latinLnBrk="0">
              <a:lnSpc>
                <a:spcPct val="100000"/>
              </a:lnSpc>
              <a:spcBef>
                <a:spcPct val="50000"/>
              </a:spcBef>
              <a:buFont typeface="Wingdings" panose="05000000000000000000" pitchFamily="2" charset="2"/>
              <a:buChar char="Ø"/>
            </a:pPr>
            <a:r>
              <a:rPr lang="zh-CN" altLang="en-US" sz="2800"/>
              <a:t>第一行</a:t>
            </a:r>
            <a:r>
              <a:rPr lang="en-US" altLang="zh-CN" sz="2800"/>
              <a:t>: </a:t>
            </a:r>
            <a:r>
              <a:rPr lang="en-US" altLang="zh-CN" sz="2800">
                <a:sym typeface="Wingdings" panose="05000000000000000000" pitchFamily="2" charset="2"/>
              </a:rPr>
              <a:t>(</a:t>
            </a:r>
            <a:r>
              <a:rPr lang="zh-CN" altLang="en-US" sz="2800"/>
              <a:t>电报类别标志</a:t>
            </a:r>
            <a:r>
              <a:rPr lang="en-US" altLang="zh-CN" sz="2800"/>
              <a:t>) </a:t>
            </a:r>
            <a:r>
              <a:rPr lang="zh-CN" altLang="en-US" sz="2800"/>
              <a:t>动态报标志</a:t>
            </a:r>
            <a:endParaRPr lang="zh-CN" altLang="en-US" sz="2800"/>
          </a:p>
          <a:p>
            <a:pPr algn="just" latinLnBrk="0">
              <a:lnSpc>
                <a:spcPct val="100000"/>
              </a:lnSpc>
              <a:spcBef>
                <a:spcPct val="50000"/>
              </a:spcBef>
              <a:buFont typeface="Wingdings" panose="05000000000000000000" pitchFamily="2" charset="2"/>
              <a:buChar char="Ø"/>
            </a:pPr>
            <a:r>
              <a:rPr lang="zh-CN" altLang="en-US" sz="2800"/>
              <a:t>第二行</a:t>
            </a:r>
            <a:r>
              <a:rPr lang="en-US" altLang="zh-CN" sz="2800"/>
              <a:t>: (</a:t>
            </a:r>
            <a:r>
              <a:rPr lang="zh-CN" altLang="en-US" sz="2800"/>
              <a:t>航班信息</a:t>
            </a:r>
            <a:r>
              <a:rPr lang="en-US" altLang="zh-CN" sz="2800"/>
              <a:t>) </a:t>
            </a:r>
            <a:r>
              <a:rPr lang="zh-CN" altLang="en-US" sz="2800"/>
              <a:t>航班号</a:t>
            </a:r>
            <a:r>
              <a:rPr lang="en-US" altLang="zh-CN" sz="2800"/>
              <a:t>/</a:t>
            </a:r>
            <a:r>
              <a:rPr lang="zh-CN" altLang="en-US" sz="2800"/>
              <a:t>日期 航空器注册号 起飞机场</a:t>
            </a:r>
            <a:endParaRPr lang="zh-CN" altLang="en-US" sz="2800"/>
          </a:p>
          <a:p>
            <a:pPr algn="just" latinLnBrk="0">
              <a:lnSpc>
                <a:spcPct val="100000"/>
              </a:lnSpc>
              <a:spcBef>
                <a:spcPct val="50000"/>
              </a:spcBef>
              <a:buFont typeface="Wingdings" panose="05000000000000000000" pitchFamily="2" charset="2"/>
              <a:buChar char="Ø"/>
            </a:pPr>
            <a:r>
              <a:rPr lang="zh-CN" altLang="en-US" sz="2800"/>
              <a:t>第三行</a:t>
            </a:r>
            <a:r>
              <a:rPr lang="en-US" altLang="zh-CN" sz="2800"/>
              <a:t>: (</a:t>
            </a:r>
            <a:r>
              <a:rPr lang="zh-CN" altLang="en-US" sz="2800"/>
              <a:t>动态信息</a:t>
            </a:r>
            <a:r>
              <a:rPr lang="en-US" altLang="zh-CN" sz="2800"/>
              <a:t>) </a:t>
            </a:r>
            <a:r>
              <a:rPr lang="zh-CN" altLang="en-US" sz="2800"/>
              <a:t>起飞代码 撤轮挡时间</a:t>
            </a:r>
            <a:r>
              <a:rPr lang="en-US" altLang="zh-CN" sz="2800"/>
              <a:t>/</a:t>
            </a:r>
            <a:r>
              <a:rPr lang="zh-CN" altLang="en-US" sz="2800"/>
              <a:t>离地时间</a:t>
            </a:r>
            <a:endParaRPr lang="zh-CN" altLang="en-US" sz="2800"/>
          </a:p>
          <a:p>
            <a:pPr algn="just" latinLnBrk="0">
              <a:lnSpc>
                <a:spcPct val="100000"/>
              </a:lnSpc>
              <a:spcBef>
                <a:spcPct val="50000"/>
              </a:spcBef>
              <a:buFont typeface="Wingdings" panose="05000000000000000000" pitchFamily="2" charset="2"/>
              <a:buChar char="Ø"/>
            </a:pPr>
            <a:r>
              <a:rPr lang="zh-CN" altLang="en-US" sz="2800"/>
              <a:t>第四行</a:t>
            </a:r>
            <a:r>
              <a:rPr lang="en-US" altLang="zh-CN" sz="2800"/>
              <a:t>: (</a:t>
            </a:r>
            <a:r>
              <a:rPr lang="zh-CN" altLang="en-US" sz="2800"/>
              <a:t>动态信息</a:t>
            </a:r>
            <a:r>
              <a:rPr lang="en-US" altLang="zh-CN" sz="2800"/>
              <a:t>) </a:t>
            </a:r>
            <a:r>
              <a:rPr lang="zh-CN" altLang="en-US" sz="2800"/>
              <a:t>预计降落代码 预计降落时间 降落机场</a:t>
            </a:r>
            <a:endParaRPr lang="zh-CN" altLang="en-US" sz="2800"/>
          </a:p>
          <a:p>
            <a:pPr algn="just" latinLnBrk="0">
              <a:lnSpc>
                <a:spcPct val="100000"/>
              </a:lnSpc>
              <a:spcBef>
                <a:spcPct val="0"/>
              </a:spcBef>
              <a:buFont typeface="Wingdings" panose="05000000000000000000" pitchFamily="2" charset="2"/>
              <a:buChar char="Ø"/>
            </a:pPr>
            <a:r>
              <a:rPr lang="zh-CN" altLang="en-US" sz="2800"/>
              <a:t>第五行</a:t>
            </a:r>
            <a:r>
              <a:rPr lang="en-US" altLang="zh-CN" sz="2800"/>
              <a:t>: (</a:t>
            </a:r>
            <a:r>
              <a:rPr lang="zh-CN" altLang="en-US" sz="2800"/>
              <a:t>补充信息</a:t>
            </a:r>
            <a:r>
              <a:rPr lang="en-US" altLang="zh-CN" sz="2800"/>
              <a:t>) </a:t>
            </a:r>
            <a:r>
              <a:rPr lang="zh-CN" altLang="en-US" sz="2800"/>
              <a:t>补充信息代码</a:t>
            </a:r>
            <a:r>
              <a:rPr lang="en-US" altLang="zh-CN" sz="2800"/>
              <a:t>: </a:t>
            </a:r>
            <a:r>
              <a:rPr lang="zh-CN" altLang="en-US" sz="2800"/>
              <a:t>补充信息资料</a:t>
            </a:r>
            <a:endParaRPr lang="zh-CN" altLang="en-US" sz="2800"/>
          </a:p>
          <a:p>
            <a:pPr algn="just">
              <a:lnSpc>
                <a:spcPct val="120000"/>
              </a:lnSpc>
              <a:spcBef>
                <a:spcPct val="0"/>
              </a:spcBef>
              <a:buFont typeface="Wingdings" panose="05000000000000000000" pitchFamily="2" charset="2"/>
              <a:buNone/>
            </a:pPr>
            <a:endParaRPr lang="zh-CN" altLang="en-US" sz="280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标题 118785"/>
          <p:cNvSpPr>
            <a:spLocks noGrp="1"/>
          </p:cNvSpPr>
          <p:nvPr>
            <p:ph type="title"/>
          </p:nvPr>
        </p:nvSpPr>
        <p:spPr>
          <a:xfrm>
            <a:off x="112078" y="264795"/>
            <a:ext cx="8637587" cy="762000"/>
          </a:xfrm>
        </p:spPr>
        <p:txBody>
          <a:bodyPr anchor="ctr"/>
          <a:p>
            <a:r>
              <a:rPr lang="zh-CN" altLang="en-US" i="0"/>
              <a:t>举例</a:t>
            </a:r>
            <a:endParaRPr lang="zh-CN" altLang="en-US" i="0"/>
          </a:p>
        </p:txBody>
      </p:sp>
      <p:sp>
        <p:nvSpPr>
          <p:cNvPr id="118787" name="文本占位符 118786"/>
          <p:cNvSpPr>
            <a:spLocks noGrp="1"/>
          </p:cNvSpPr>
          <p:nvPr>
            <p:ph type="body" idx="1"/>
          </p:nvPr>
        </p:nvSpPr>
        <p:spPr>
          <a:xfrm>
            <a:off x="326390" y="1392555"/>
            <a:ext cx="8208963" cy="5184775"/>
          </a:xfrm>
        </p:spPr>
        <p:txBody>
          <a:bodyPr/>
          <a:p>
            <a:pPr algn="just">
              <a:lnSpc>
                <a:spcPct val="120000"/>
              </a:lnSpc>
              <a:spcBef>
                <a:spcPct val="0"/>
              </a:spcBef>
              <a:buNone/>
            </a:pPr>
            <a:r>
              <a:rPr lang="zh-CN" altLang="en-US" sz="2800">
                <a:solidFill>
                  <a:schemeClr val="tx1"/>
                </a:solidFill>
              </a:rPr>
              <a:t>例：   </a:t>
            </a:r>
            <a:r>
              <a:rPr lang="en-US" altLang="zh-CN" sz="2800">
                <a:solidFill>
                  <a:schemeClr val="tx1"/>
                </a:solidFill>
              </a:rPr>
              <a:t>MVT </a:t>
            </a:r>
            <a:endParaRPr lang="en-US" altLang="zh-CN" sz="2800">
              <a:solidFill>
                <a:schemeClr val="tx1"/>
              </a:solidFill>
            </a:endParaRPr>
          </a:p>
          <a:p>
            <a:pPr algn="just">
              <a:lnSpc>
                <a:spcPct val="120000"/>
              </a:lnSpc>
              <a:spcBef>
                <a:spcPct val="0"/>
              </a:spcBef>
              <a:buNone/>
            </a:pPr>
            <a:r>
              <a:rPr lang="en-US" altLang="zh-CN" sz="2800">
                <a:solidFill>
                  <a:schemeClr val="tx1"/>
                </a:solidFill>
              </a:rPr>
              <a:t>       CA1501/01AUG B2443 PEK</a:t>
            </a:r>
            <a:endParaRPr lang="en-US" altLang="zh-CN" sz="2800">
              <a:solidFill>
                <a:schemeClr val="tx1"/>
              </a:solidFill>
            </a:endParaRPr>
          </a:p>
          <a:p>
            <a:pPr algn="just">
              <a:lnSpc>
                <a:spcPct val="120000"/>
              </a:lnSpc>
              <a:spcBef>
                <a:spcPct val="0"/>
              </a:spcBef>
              <a:buNone/>
            </a:pPr>
            <a:r>
              <a:rPr lang="en-US" altLang="zh-CN" sz="2800">
                <a:solidFill>
                  <a:schemeClr val="tx1"/>
                </a:solidFill>
              </a:rPr>
              <a:t>       AD 0050/0102</a:t>
            </a:r>
            <a:endParaRPr lang="en-US" altLang="zh-CN" sz="2800">
              <a:solidFill>
                <a:schemeClr val="tx1"/>
              </a:solidFill>
            </a:endParaRPr>
          </a:p>
          <a:p>
            <a:pPr algn="just">
              <a:lnSpc>
                <a:spcPct val="120000"/>
              </a:lnSpc>
              <a:spcBef>
                <a:spcPct val="0"/>
              </a:spcBef>
              <a:buNone/>
            </a:pPr>
            <a:r>
              <a:rPr lang="en-US" altLang="zh-CN" sz="2800">
                <a:solidFill>
                  <a:schemeClr val="tx1"/>
                </a:solidFill>
              </a:rPr>
              <a:t>       EA 0232 SHA</a:t>
            </a:r>
            <a:endParaRPr lang="en-US" altLang="zh-CN" sz="2800">
              <a:solidFill>
                <a:schemeClr val="tx1"/>
              </a:solidFill>
            </a:endParaRPr>
          </a:p>
          <a:p>
            <a:pPr algn="just">
              <a:lnSpc>
                <a:spcPct val="120000"/>
              </a:lnSpc>
              <a:spcBef>
                <a:spcPct val="0"/>
              </a:spcBef>
              <a:buNone/>
            </a:pPr>
            <a:r>
              <a:rPr lang="en-US" altLang="zh-CN" sz="2800">
                <a:solidFill>
                  <a:schemeClr val="tx1"/>
                </a:solidFill>
              </a:rPr>
              <a:t>       SI:</a:t>
            </a:r>
            <a:endParaRPr lang="en-US" altLang="zh-CN" sz="2800">
              <a:solidFill>
                <a:schemeClr val="tx1"/>
              </a:solidFill>
            </a:endParaRPr>
          </a:p>
          <a:p>
            <a:pPr algn="just">
              <a:lnSpc>
                <a:spcPct val="120000"/>
              </a:lnSpc>
              <a:spcBef>
                <a:spcPct val="0"/>
              </a:spcBef>
              <a:buNone/>
            </a:pPr>
            <a:r>
              <a:rPr lang="en-US" altLang="zh-CN" sz="2800">
                <a:solidFill>
                  <a:schemeClr val="tx1"/>
                </a:solidFill>
              </a:rPr>
              <a:t>      </a:t>
            </a:r>
            <a:r>
              <a:rPr lang="zh-CN" altLang="en-US" sz="2800">
                <a:solidFill>
                  <a:schemeClr val="tx1"/>
                </a:solidFill>
              </a:rPr>
              <a:t>此电报含义：</a:t>
            </a:r>
            <a:r>
              <a:rPr lang="en-US" altLang="zh-CN" sz="2800">
                <a:solidFill>
                  <a:schemeClr val="tx1"/>
                </a:solidFill>
              </a:rPr>
              <a:t>8</a:t>
            </a:r>
            <a:r>
              <a:rPr lang="zh-CN" altLang="en-US" sz="2800">
                <a:solidFill>
                  <a:schemeClr val="tx1"/>
                </a:solidFill>
              </a:rPr>
              <a:t>月</a:t>
            </a:r>
            <a:r>
              <a:rPr lang="en-US" altLang="zh-CN" sz="2800">
                <a:solidFill>
                  <a:schemeClr val="tx1"/>
                </a:solidFill>
              </a:rPr>
              <a:t>1</a:t>
            </a:r>
            <a:r>
              <a:rPr lang="zh-CN" altLang="en-US" sz="2800">
                <a:solidFill>
                  <a:schemeClr val="tx1"/>
                </a:solidFill>
              </a:rPr>
              <a:t>日国际航空公司</a:t>
            </a:r>
            <a:r>
              <a:rPr lang="en-US" altLang="zh-CN" sz="2800">
                <a:solidFill>
                  <a:schemeClr val="tx1"/>
                </a:solidFill>
              </a:rPr>
              <a:t>CA1501</a:t>
            </a:r>
            <a:r>
              <a:rPr lang="zh-CN" altLang="en-US" sz="2800">
                <a:solidFill>
                  <a:schemeClr val="tx1"/>
                </a:solidFill>
              </a:rPr>
              <a:t>航班，执行北京到上海的任务，航空器注册号</a:t>
            </a:r>
            <a:r>
              <a:rPr lang="en-US" altLang="zh-CN" sz="2800">
                <a:solidFill>
                  <a:schemeClr val="tx1"/>
                </a:solidFill>
              </a:rPr>
              <a:t>B2443</a:t>
            </a:r>
            <a:r>
              <a:rPr lang="zh-CN" altLang="en-US" sz="2800">
                <a:solidFill>
                  <a:schemeClr val="tx1"/>
                </a:solidFill>
              </a:rPr>
              <a:t>，在北京首都机场的撤轮挡时间为</a:t>
            </a:r>
            <a:r>
              <a:rPr lang="en-US" altLang="zh-CN" sz="2800">
                <a:solidFill>
                  <a:schemeClr val="tx1"/>
                </a:solidFill>
              </a:rPr>
              <a:t>0</a:t>
            </a:r>
            <a:r>
              <a:rPr lang="zh-CN" altLang="en-US" sz="2800">
                <a:solidFill>
                  <a:schemeClr val="tx1"/>
                </a:solidFill>
              </a:rPr>
              <a:t>点</a:t>
            </a:r>
            <a:r>
              <a:rPr lang="en-US" altLang="zh-CN" sz="2800">
                <a:solidFill>
                  <a:schemeClr val="tx1"/>
                </a:solidFill>
              </a:rPr>
              <a:t>50</a:t>
            </a:r>
            <a:r>
              <a:rPr lang="zh-CN" altLang="en-US" sz="2800">
                <a:solidFill>
                  <a:schemeClr val="tx1"/>
                </a:solidFill>
              </a:rPr>
              <a:t>分，离地时间为</a:t>
            </a:r>
            <a:r>
              <a:rPr lang="en-US" altLang="zh-CN" sz="2800">
                <a:solidFill>
                  <a:schemeClr val="tx1"/>
                </a:solidFill>
              </a:rPr>
              <a:t>01</a:t>
            </a:r>
            <a:r>
              <a:rPr lang="zh-CN" altLang="en-US" sz="2800">
                <a:solidFill>
                  <a:schemeClr val="tx1"/>
                </a:solidFill>
              </a:rPr>
              <a:t>点</a:t>
            </a:r>
            <a:r>
              <a:rPr lang="en-US" altLang="zh-CN" sz="2800">
                <a:solidFill>
                  <a:schemeClr val="tx1"/>
                </a:solidFill>
              </a:rPr>
              <a:t>02</a:t>
            </a:r>
            <a:r>
              <a:rPr lang="zh-CN" altLang="en-US" sz="2800">
                <a:solidFill>
                  <a:schemeClr val="tx1"/>
                </a:solidFill>
              </a:rPr>
              <a:t>分，预计在上海降落时间为</a:t>
            </a:r>
            <a:r>
              <a:rPr lang="en-US" altLang="zh-CN" sz="2800">
                <a:solidFill>
                  <a:schemeClr val="tx1"/>
                </a:solidFill>
              </a:rPr>
              <a:t>02</a:t>
            </a:r>
            <a:r>
              <a:rPr lang="zh-CN" altLang="en-US" sz="2800">
                <a:solidFill>
                  <a:schemeClr val="tx1"/>
                </a:solidFill>
              </a:rPr>
              <a:t>点</a:t>
            </a:r>
            <a:r>
              <a:rPr lang="en-US" altLang="zh-CN" sz="2800">
                <a:solidFill>
                  <a:schemeClr val="tx1"/>
                </a:solidFill>
              </a:rPr>
              <a:t>32</a:t>
            </a:r>
            <a:r>
              <a:rPr lang="zh-CN" altLang="en-US" sz="2800">
                <a:solidFill>
                  <a:schemeClr val="tx1"/>
                </a:solidFill>
              </a:rPr>
              <a:t>分。</a:t>
            </a:r>
            <a:endParaRPr lang="zh-CN" altLang="en-US" sz="2800">
              <a:solidFill>
                <a:schemeClr val="tx1"/>
              </a:solidFil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矩形 135169"/>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35171" name="标题 135170"/>
          <p:cNvSpPr>
            <a:spLocks noGrp="1"/>
          </p:cNvSpPr>
          <p:nvPr>
            <p:ph type="title"/>
          </p:nvPr>
        </p:nvSpPr>
        <p:spPr>
          <a:xfrm>
            <a:off x="762000" y="381000"/>
            <a:ext cx="7772400"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降落报（</a:t>
            </a:r>
            <a:r>
              <a:rPr lang="en-US" altLang="zh-CN" b="1" i="0">
                <a:solidFill>
                  <a:schemeClr val="accent1"/>
                </a:solidFill>
                <a:effectLst>
                  <a:outerShdw blurRad="38100" dist="25400" dir="5400000" algn="ctr" rotWithShape="0">
                    <a:srgbClr val="6E747A">
                      <a:alpha val="43000"/>
                    </a:srgbClr>
                  </a:outerShdw>
                </a:effectLst>
              </a:rPr>
              <a:t>AA</a:t>
            </a:r>
            <a:r>
              <a:rPr lang="zh-CN" altLang="en-US" b="1" i="0">
                <a:solidFill>
                  <a:schemeClr val="accent1"/>
                </a:solidFill>
                <a:effectLst>
                  <a:outerShdw blurRad="38100" dist="25400" dir="5400000" algn="ctr" rotWithShape="0">
                    <a:srgbClr val="6E747A">
                      <a:alpha val="43000"/>
                    </a:srgbClr>
                  </a:outerShdw>
                </a:effectLst>
              </a:rPr>
              <a:t>）</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35172" name="文本占位符 135171"/>
          <p:cNvSpPr>
            <a:spLocks noGrp="1"/>
          </p:cNvSpPr>
          <p:nvPr>
            <p:ph type="body" idx="1"/>
          </p:nvPr>
        </p:nvSpPr>
        <p:spPr>
          <a:xfrm>
            <a:off x="114300" y="1022350"/>
            <a:ext cx="8915400" cy="5343525"/>
          </a:xfrm>
        </p:spPr>
        <p:txBody>
          <a:bodyPr/>
          <a:p>
            <a:pPr>
              <a:lnSpc>
                <a:spcPct val="150000"/>
              </a:lnSpc>
              <a:spcBef>
                <a:spcPct val="0"/>
              </a:spcBef>
              <a:buNone/>
            </a:pPr>
            <a:r>
              <a:rPr lang="zh-CN" altLang="en-US" sz="2800"/>
              <a:t>格式</a:t>
            </a:r>
            <a:endParaRPr lang="zh-CN" altLang="en-US" sz="2800"/>
          </a:p>
          <a:p>
            <a:pPr>
              <a:lnSpc>
                <a:spcPct val="150000"/>
              </a:lnSpc>
              <a:spcBef>
                <a:spcPct val="0"/>
              </a:spcBef>
              <a:buFont typeface="Wingdings" panose="05000000000000000000" pitchFamily="2" charset="2"/>
              <a:buChar char="Ø"/>
            </a:pPr>
            <a:r>
              <a:rPr lang="zh-CN" altLang="en-US" sz="2800"/>
              <a:t>第一行：（电报类别标志）动态报标志</a:t>
            </a:r>
            <a:endParaRPr lang="zh-CN" altLang="en-US" sz="2800"/>
          </a:p>
          <a:p>
            <a:pPr>
              <a:lnSpc>
                <a:spcPct val="150000"/>
              </a:lnSpc>
              <a:spcBef>
                <a:spcPct val="0"/>
              </a:spcBef>
              <a:buFont typeface="Wingdings" panose="05000000000000000000" pitchFamily="2" charset="2"/>
              <a:buChar char="Ø"/>
            </a:pPr>
            <a:r>
              <a:rPr lang="zh-CN" altLang="en-US" sz="2800"/>
              <a:t>第二行：（航班信息）航班号</a:t>
            </a:r>
            <a:r>
              <a:rPr lang="en-US" altLang="zh-CN" sz="2800"/>
              <a:t>/</a:t>
            </a:r>
            <a:r>
              <a:rPr lang="zh-CN" altLang="en-US" sz="2800"/>
              <a:t>日期 航空器注册号 降落机场</a:t>
            </a:r>
            <a:endParaRPr lang="zh-CN" altLang="en-US" sz="2800"/>
          </a:p>
          <a:p>
            <a:pPr>
              <a:lnSpc>
                <a:spcPct val="150000"/>
              </a:lnSpc>
              <a:spcBef>
                <a:spcPct val="0"/>
              </a:spcBef>
              <a:buFont typeface="Wingdings" panose="05000000000000000000" pitchFamily="2" charset="2"/>
              <a:buChar char="Ø"/>
            </a:pPr>
            <a:r>
              <a:rPr lang="zh-CN" altLang="en-US" sz="2800"/>
              <a:t>第三行：（动态信息）降落代码 降落时间</a:t>
            </a:r>
            <a:r>
              <a:rPr lang="en-US" altLang="zh-CN" sz="2800"/>
              <a:t>/</a:t>
            </a:r>
            <a:r>
              <a:rPr lang="zh-CN" altLang="en-US" sz="2800"/>
              <a:t>挡轮挡时间</a:t>
            </a:r>
            <a:endParaRPr lang="zh-CN" altLang="en-US" sz="2800"/>
          </a:p>
          <a:p>
            <a:pPr>
              <a:lnSpc>
                <a:spcPct val="150000"/>
              </a:lnSpc>
              <a:spcBef>
                <a:spcPct val="0"/>
              </a:spcBef>
              <a:buFont typeface="Wingdings" panose="05000000000000000000" pitchFamily="2" charset="2"/>
              <a:buChar char="Ø"/>
            </a:pPr>
            <a:r>
              <a:rPr lang="zh-CN" altLang="en-US" sz="2800"/>
              <a:t>第四行：（补充信息）补充信息代码：补充信息资料</a:t>
            </a:r>
            <a:endParaRPr lang="zh-CN" altLang="en-US" sz="280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矩形 137217"/>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37219" name="标题 137218"/>
          <p:cNvSpPr>
            <a:spLocks noGrp="1"/>
          </p:cNvSpPr>
          <p:nvPr>
            <p:ph type="title"/>
          </p:nvPr>
        </p:nvSpPr>
        <p:spPr>
          <a:xfrm>
            <a:off x="323850" y="476250"/>
            <a:ext cx="8637588" cy="762000"/>
          </a:xfrm>
        </p:spPr>
        <p:txBody>
          <a:bodyPr anchor="ctr"/>
          <a:p>
            <a:r>
              <a:rPr lang="zh-CN" altLang="en-US" i="0"/>
              <a:t>举例</a:t>
            </a:r>
            <a:endParaRPr lang="zh-CN" altLang="en-US" i="0"/>
          </a:p>
        </p:txBody>
      </p:sp>
      <p:sp>
        <p:nvSpPr>
          <p:cNvPr id="137220" name="文本占位符 137219"/>
          <p:cNvSpPr>
            <a:spLocks noGrp="1"/>
          </p:cNvSpPr>
          <p:nvPr>
            <p:ph type="body" idx="1"/>
          </p:nvPr>
        </p:nvSpPr>
        <p:spPr>
          <a:xfrm>
            <a:off x="430213" y="1237933"/>
            <a:ext cx="8424862" cy="4608512"/>
          </a:xfrm>
        </p:spPr>
        <p:txBody>
          <a:bodyPr/>
          <a:p>
            <a:pPr>
              <a:lnSpc>
                <a:spcPct val="90000"/>
              </a:lnSpc>
              <a:spcBef>
                <a:spcPct val="50000"/>
              </a:spcBef>
              <a:buNone/>
            </a:pPr>
            <a:r>
              <a:rPr lang="zh-CN" altLang="en-US" sz="2800">
                <a:solidFill>
                  <a:schemeClr val="tx1"/>
                </a:solidFill>
              </a:rPr>
              <a:t>例：</a:t>
            </a:r>
            <a:endParaRPr lang="zh-CN" altLang="en-US" sz="2800">
              <a:solidFill>
                <a:schemeClr val="tx1"/>
              </a:solidFill>
            </a:endParaRPr>
          </a:p>
          <a:p>
            <a:pPr>
              <a:lnSpc>
                <a:spcPct val="90000"/>
              </a:lnSpc>
              <a:spcBef>
                <a:spcPct val="50000"/>
              </a:spcBef>
              <a:buNone/>
            </a:pPr>
            <a:r>
              <a:rPr lang="zh-CN" altLang="en-US" sz="2800">
                <a:solidFill>
                  <a:schemeClr val="tx1"/>
                </a:solidFill>
              </a:rPr>
              <a:t>    </a:t>
            </a:r>
            <a:r>
              <a:rPr lang="en-US" altLang="zh-CN" sz="2800">
                <a:solidFill>
                  <a:schemeClr val="tx1"/>
                </a:solidFill>
              </a:rPr>
              <a:t>MVT </a:t>
            </a:r>
            <a:endParaRPr lang="en-US" altLang="zh-CN" sz="2800">
              <a:solidFill>
                <a:schemeClr val="tx1"/>
              </a:solidFill>
            </a:endParaRPr>
          </a:p>
          <a:p>
            <a:pPr>
              <a:lnSpc>
                <a:spcPct val="90000"/>
              </a:lnSpc>
              <a:spcBef>
                <a:spcPct val="50000"/>
              </a:spcBef>
              <a:buNone/>
            </a:pPr>
            <a:r>
              <a:rPr lang="en-US" altLang="zh-CN" sz="2800">
                <a:solidFill>
                  <a:schemeClr val="tx1"/>
                </a:solidFill>
              </a:rPr>
              <a:t>    CA1502/01AUG B2443 PEK</a:t>
            </a:r>
            <a:endParaRPr lang="en-US" altLang="zh-CN" sz="2800">
              <a:solidFill>
                <a:schemeClr val="tx1"/>
              </a:solidFill>
            </a:endParaRPr>
          </a:p>
          <a:p>
            <a:pPr>
              <a:lnSpc>
                <a:spcPct val="90000"/>
              </a:lnSpc>
              <a:spcBef>
                <a:spcPct val="50000"/>
              </a:spcBef>
              <a:buNone/>
            </a:pPr>
            <a:r>
              <a:rPr lang="en-US" altLang="zh-CN" sz="2800">
                <a:solidFill>
                  <a:schemeClr val="tx1"/>
                </a:solidFill>
              </a:rPr>
              <a:t>    AA 0510/0517</a:t>
            </a:r>
            <a:endParaRPr lang="en-US" altLang="zh-CN" sz="2800">
              <a:solidFill>
                <a:schemeClr val="tx1"/>
              </a:solidFill>
            </a:endParaRPr>
          </a:p>
          <a:p>
            <a:pPr>
              <a:lnSpc>
                <a:spcPct val="90000"/>
              </a:lnSpc>
              <a:spcBef>
                <a:spcPct val="50000"/>
              </a:spcBef>
              <a:buNone/>
            </a:pPr>
            <a:r>
              <a:rPr lang="en-US" altLang="zh-CN" sz="2800">
                <a:solidFill>
                  <a:schemeClr val="tx1"/>
                </a:solidFill>
              </a:rPr>
              <a:t>    SI:</a:t>
            </a:r>
            <a:endParaRPr lang="en-US" altLang="zh-CN" sz="2800">
              <a:solidFill>
                <a:schemeClr val="tx1"/>
              </a:solidFill>
            </a:endParaRPr>
          </a:p>
          <a:p>
            <a:pPr algn="just">
              <a:lnSpc>
                <a:spcPct val="130000"/>
              </a:lnSpc>
              <a:spcBef>
                <a:spcPct val="50000"/>
              </a:spcBef>
              <a:buNone/>
            </a:pPr>
            <a:r>
              <a:rPr lang="en-US" altLang="zh-CN" sz="2800">
                <a:solidFill>
                  <a:schemeClr val="tx1"/>
                </a:solidFill>
              </a:rPr>
              <a:t>      </a:t>
            </a:r>
            <a:r>
              <a:rPr lang="zh-CN" altLang="en-US" sz="2800">
                <a:solidFill>
                  <a:schemeClr val="tx1"/>
                </a:solidFill>
              </a:rPr>
              <a:t>此电报含义：</a:t>
            </a:r>
            <a:r>
              <a:rPr lang="en-US" altLang="zh-CN" sz="2800">
                <a:solidFill>
                  <a:schemeClr val="tx1"/>
                </a:solidFill>
              </a:rPr>
              <a:t>8</a:t>
            </a:r>
            <a:r>
              <a:rPr lang="zh-CN" altLang="en-US" sz="2800">
                <a:solidFill>
                  <a:schemeClr val="tx1"/>
                </a:solidFill>
              </a:rPr>
              <a:t>月</a:t>
            </a:r>
            <a:r>
              <a:rPr lang="en-US" altLang="zh-CN" sz="2800">
                <a:solidFill>
                  <a:schemeClr val="tx1"/>
                </a:solidFill>
              </a:rPr>
              <a:t>1</a:t>
            </a:r>
            <a:r>
              <a:rPr lang="zh-CN" altLang="en-US" sz="2800">
                <a:solidFill>
                  <a:schemeClr val="tx1"/>
                </a:solidFill>
              </a:rPr>
              <a:t>日国际航空公司</a:t>
            </a:r>
            <a:r>
              <a:rPr lang="en-US" altLang="zh-CN" sz="2800">
                <a:solidFill>
                  <a:schemeClr val="tx1"/>
                </a:solidFill>
              </a:rPr>
              <a:t>CA1501</a:t>
            </a:r>
            <a:r>
              <a:rPr lang="zh-CN" altLang="en-US" sz="2800">
                <a:solidFill>
                  <a:schemeClr val="tx1"/>
                </a:solidFill>
              </a:rPr>
              <a:t>航班，航空器注册号</a:t>
            </a:r>
            <a:r>
              <a:rPr lang="en-US" altLang="zh-CN" sz="2800">
                <a:solidFill>
                  <a:schemeClr val="tx1"/>
                </a:solidFill>
              </a:rPr>
              <a:t>B2443</a:t>
            </a:r>
            <a:r>
              <a:rPr lang="zh-CN" altLang="en-US" sz="2800">
                <a:solidFill>
                  <a:schemeClr val="tx1"/>
                </a:solidFill>
              </a:rPr>
              <a:t>，在北京首都机场降落，降落时间</a:t>
            </a:r>
            <a:r>
              <a:rPr lang="en-US" altLang="zh-CN" sz="2800">
                <a:solidFill>
                  <a:schemeClr val="tx1"/>
                </a:solidFill>
              </a:rPr>
              <a:t>05</a:t>
            </a:r>
            <a:r>
              <a:rPr lang="zh-CN" altLang="en-US" sz="2800">
                <a:solidFill>
                  <a:schemeClr val="tx1"/>
                </a:solidFill>
              </a:rPr>
              <a:t>点</a:t>
            </a:r>
            <a:r>
              <a:rPr lang="en-US" altLang="zh-CN" sz="2800">
                <a:solidFill>
                  <a:schemeClr val="tx1"/>
                </a:solidFill>
              </a:rPr>
              <a:t>10</a:t>
            </a:r>
            <a:r>
              <a:rPr lang="zh-CN" altLang="en-US" sz="2800">
                <a:solidFill>
                  <a:schemeClr val="tx1"/>
                </a:solidFill>
              </a:rPr>
              <a:t>分，挡轮挡时间为</a:t>
            </a:r>
            <a:r>
              <a:rPr lang="en-US" altLang="zh-CN" sz="2800">
                <a:solidFill>
                  <a:schemeClr val="tx1"/>
                </a:solidFill>
              </a:rPr>
              <a:t>05</a:t>
            </a:r>
            <a:r>
              <a:rPr lang="zh-CN" altLang="en-US" sz="2800">
                <a:solidFill>
                  <a:schemeClr val="tx1"/>
                </a:solidFill>
              </a:rPr>
              <a:t>点</a:t>
            </a:r>
            <a:r>
              <a:rPr lang="en-US" altLang="zh-CN" sz="2800">
                <a:solidFill>
                  <a:schemeClr val="tx1"/>
                </a:solidFill>
              </a:rPr>
              <a:t>17</a:t>
            </a:r>
            <a:r>
              <a:rPr lang="zh-CN" altLang="en-US" sz="2800">
                <a:solidFill>
                  <a:schemeClr val="tx1"/>
                </a:solidFill>
              </a:rPr>
              <a:t>分。</a:t>
            </a:r>
            <a:endParaRPr lang="zh-CN" altLang="en-US" sz="2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0">
                                            <p:txEl>
                                              <p:charRg st="0" end="3"/>
                                            </p:txEl>
                                          </p:spTgt>
                                        </p:tgtEl>
                                        <p:attrNameLst>
                                          <p:attrName>style.visibility</p:attrName>
                                        </p:attrNameLst>
                                      </p:cBhvr>
                                      <p:to>
                                        <p:strVal val="visible"/>
                                      </p:to>
                                    </p:set>
                                    <p:anim calcmode="lin" valueType="num">
                                      <p:cBhvr additive="base">
                                        <p:cTn id="7" dur="500" fill="hold"/>
                                        <p:tgtEl>
                                          <p:spTgt spid="137220">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20">
                                            <p:txEl>
                                              <p:charRg st="0"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20">
                                            <p:txEl>
                                              <p:charRg st="3" end="12"/>
                                            </p:txEl>
                                          </p:spTgt>
                                        </p:tgtEl>
                                        <p:attrNameLst>
                                          <p:attrName>style.visibility</p:attrName>
                                        </p:attrNameLst>
                                      </p:cBhvr>
                                      <p:to>
                                        <p:strVal val="visible"/>
                                      </p:to>
                                    </p:set>
                                    <p:anim calcmode="lin" valueType="num">
                                      <p:cBhvr additive="base">
                                        <p:cTn id="13" dur="500" fill="hold"/>
                                        <p:tgtEl>
                                          <p:spTgt spid="137220">
                                            <p:txEl>
                                              <p:charRg st="3"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20">
                                            <p:txEl>
                                              <p:charRg st="3" end="1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7220">
                                            <p:txEl>
                                              <p:charRg st="12" end="39"/>
                                            </p:txEl>
                                          </p:spTgt>
                                        </p:tgtEl>
                                        <p:attrNameLst>
                                          <p:attrName>style.visibility</p:attrName>
                                        </p:attrNameLst>
                                      </p:cBhvr>
                                      <p:to>
                                        <p:strVal val="visible"/>
                                      </p:to>
                                    </p:set>
                                    <p:anim calcmode="lin" valueType="num">
                                      <p:cBhvr additive="base">
                                        <p:cTn id="19" dur="500" fill="hold"/>
                                        <p:tgtEl>
                                          <p:spTgt spid="137220">
                                            <p:txEl>
                                              <p:charRg st="12" end="3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20">
                                            <p:txEl>
                                              <p:charRg st="12" end="3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7220">
                                            <p:txEl>
                                              <p:charRg st="39" end="55"/>
                                            </p:txEl>
                                          </p:spTgt>
                                        </p:tgtEl>
                                        <p:attrNameLst>
                                          <p:attrName>style.visibility</p:attrName>
                                        </p:attrNameLst>
                                      </p:cBhvr>
                                      <p:to>
                                        <p:strVal val="visible"/>
                                      </p:to>
                                    </p:set>
                                    <p:anim calcmode="lin" valueType="num">
                                      <p:cBhvr additive="base">
                                        <p:cTn id="25" dur="500" fill="hold"/>
                                        <p:tgtEl>
                                          <p:spTgt spid="137220">
                                            <p:txEl>
                                              <p:charRg st="39" end="5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220">
                                            <p:txEl>
                                              <p:charRg st="39" end="5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7220">
                                            <p:txEl>
                                              <p:charRg st="55" end="63"/>
                                            </p:txEl>
                                          </p:spTgt>
                                        </p:tgtEl>
                                        <p:attrNameLst>
                                          <p:attrName>style.visibility</p:attrName>
                                        </p:attrNameLst>
                                      </p:cBhvr>
                                      <p:to>
                                        <p:strVal val="visible"/>
                                      </p:to>
                                    </p:set>
                                    <p:anim calcmode="lin" valueType="num">
                                      <p:cBhvr additive="base">
                                        <p:cTn id="31" dur="500" fill="hold"/>
                                        <p:tgtEl>
                                          <p:spTgt spid="137220">
                                            <p:txEl>
                                              <p:charRg st="55" end="6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7220">
                                            <p:txEl>
                                              <p:charRg st="55" end="6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7220">
                                            <p:txEl>
                                              <p:charRg st="63" end="146"/>
                                            </p:txEl>
                                          </p:spTgt>
                                        </p:tgtEl>
                                        <p:attrNameLst>
                                          <p:attrName>style.visibility</p:attrName>
                                        </p:attrNameLst>
                                      </p:cBhvr>
                                      <p:to>
                                        <p:strVal val="visible"/>
                                      </p:to>
                                    </p:set>
                                    <p:anim calcmode="lin" valueType="num">
                                      <p:cBhvr additive="base">
                                        <p:cTn id="37" dur="500" fill="hold"/>
                                        <p:tgtEl>
                                          <p:spTgt spid="137220">
                                            <p:txEl>
                                              <p:charRg st="63" end="14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7220">
                                            <p:txEl>
                                              <p:charRg st="63" end="14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标题 138241"/>
          <p:cNvSpPr>
            <a:spLocks noGrp="1" noChangeArrowheads="1"/>
          </p:cNvSpPr>
          <p:nvPr>
            <p:ph type="title"/>
          </p:nvPr>
        </p:nvSpPr>
        <p:spPr>
          <a:xfrm>
            <a:off x="685800" y="485775"/>
            <a:ext cx="7772400" cy="962025"/>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降落电报练习：</a:t>
            </a:r>
            <a:endPar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99330" name="文本占位符 138242"/>
          <p:cNvSpPr>
            <a:spLocks noGrp="1"/>
          </p:cNvSpPr>
          <p:nvPr>
            <p:ph idx="1"/>
          </p:nvPr>
        </p:nvSpPr>
        <p:spPr>
          <a:xfrm>
            <a:off x="914400" y="1750378"/>
            <a:ext cx="7097713" cy="4002087"/>
          </a:xfrm>
        </p:spPr>
        <p:txBody>
          <a:bodyPr vert="horz" wrap="square" lIns="91440" tIns="45720" rIns="91440" bIns="45720" anchor="t"/>
          <a:p>
            <a:pPr algn="just" eaLnBrk="1" hangingPunct="1">
              <a:lnSpc>
                <a:spcPct val="200000"/>
              </a:lnSpc>
              <a:spcBef>
                <a:spcPct val="50000"/>
              </a:spcBef>
              <a:buFont typeface="Arial" panose="020B0604020202020204" pitchFamily="34" charset="0"/>
              <a:buNone/>
            </a:pPr>
            <a:r>
              <a:rPr lang="en-US" altLang="zh-CN" dirty="0">
                <a:solidFill>
                  <a:schemeClr val="tx1"/>
                </a:solidFill>
                <a:latin typeface="楷体_GB2312" pitchFamily="1" charset="-122"/>
              </a:rPr>
              <a:t>      6</a:t>
            </a:r>
            <a:r>
              <a:rPr lang="zh-CN" altLang="en-US" dirty="0">
                <a:solidFill>
                  <a:schemeClr val="tx1"/>
                </a:solidFill>
                <a:latin typeface="楷体_GB2312" pitchFamily="1" charset="-122"/>
              </a:rPr>
              <a:t>月</a:t>
            </a:r>
            <a:r>
              <a:rPr lang="en-US" altLang="zh-CN" dirty="0">
                <a:solidFill>
                  <a:schemeClr val="tx1"/>
                </a:solidFill>
                <a:latin typeface="楷体_GB2312" pitchFamily="1" charset="-122"/>
              </a:rPr>
              <a:t>22</a:t>
            </a:r>
            <a:r>
              <a:rPr lang="zh-CN" altLang="en-US" dirty="0">
                <a:solidFill>
                  <a:schemeClr val="tx1"/>
                </a:solidFill>
                <a:latin typeface="楷体_GB2312" pitchFamily="1" charset="-122"/>
              </a:rPr>
              <a:t>日国际航空公司</a:t>
            </a:r>
            <a:r>
              <a:rPr lang="en-US" altLang="zh-CN" dirty="0">
                <a:solidFill>
                  <a:schemeClr val="tx1"/>
                </a:solidFill>
                <a:latin typeface="楷体_GB2312" pitchFamily="1" charset="-122"/>
              </a:rPr>
              <a:t>CA944</a:t>
            </a:r>
            <a:r>
              <a:rPr lang="zh-CN" altLang="en-US" dirty="0">
                <a:solidFill>
                  <a:schemeClr val="tx1"/>
                </a:solidFill>
                <a:latin typeface="楷体_GB2312" pitchFamily="1" charset="-122"/>
              </a:rPr>
              <a:t>航班，航空器注册号</a:t>
            </a:r>
            <a:r>
              <a:rPr lang="en-US" altLang="zh-CN" dirty="0">
                <a:solidFill>
                  <a:schemeClr val="tx1"/>
                </a:solidFill>
                <a:latin typeface="楷体_GB2312" pitchFamily="1" charset="-122"/>
              </a:rPr>
              <a:t>B2402</a:t>
            </a:r>
            <a:r>
              <a:rPr lang="zh-CN" altLang="en-US" dirty="0">
                <a:solidFill>
                  <a:schemeClr val="tx1"/>
                </a:solidFill>
                <a:latin typeface="楷体_GB2312" pitchFamily="1" charset="-122"/>
              </a:rPr>
              <a:t>，到达站卡拉奇（</a:t>
            </a:r>
            <a:r>
              <a:rPr lang="en-US" altLang="zh-CN" dirty="0">
                <a:solidFill>
                  <a:schemeClr val="tx1"/>
                </a:solidFill>
                <a:latin typeface="楷体_GB2312" pitchFamily="1" charset="-122"/>
              </a:rPr>
              <a:t>KHI</a:t>
            </a:r>
            <a:r>
              <a:rPr lang="zh-CN" altLang="en-US" dirty="0">
                <a:solidFill>
                  <a:schemeClr val="tx1"/>
                </a:solidFill>
                <a:latin typeface="楷体_GB2312" pitchFamily="1" charset="-122"/>
              </a:rPr>
              <a:t>），落地时间</a:t>
            </a:r>
            <a:r>
              <a:rPr lang="en-US" altLang="zh-CN" dirty="0">
                <a:solidFill>
                  <a:schemeClr val="tx1"/>
                </a:solidFill>
                <a:latin typeface="楷体_GB2312" pitchFamily="1" charset="-122"/>
              </a:rPr>
              <a:t>02</a:t>
            </a:r>
            <a:r>
              <a:rPr lang="zh-CN" altLang="en-US" dirty="0">
                <a:solidFill>
                  <a:schemeClr val="tx1"/>
                </a:solidFill>
                <a:latin typeface="楷体_GB2312" pitchFamily="1" charset="-122"/>
              </a:rPr>
              <a:t>点</a:t>
            </a:r>
            <a:r>
              <a:rPr lang="en-US" altLang="zh-CN" dirty="0">
                <a:solidFill>
                  <a:schemeClr val="tx1"/>
                </a:solidFill>
                <a:latin typeface="楷体_GB2312" pitchFamily="1" charset="-122"/>
              </a:rPr>
              <a:t>33</a:t>
            </a:r>
            <a:r>
              <a:rPr lang="zh-CN" altLang="en-US" dirty="0">
                <a:solidFill>
                  <a:schemeClr val="tx1"/>
                </a:solidFill>
                <a:latin typeface="楷体_GB2312" pitchFamily="1" charset="-122"/>
              </a:rPr>
              <a:t>分，挡轮挡时间</a:t>
            </a:r>
            <a:r>
              <a:rPr lang="en-US" altLang="zh-CN" dirty="0">
                <a:solidFill>
                  <a:schemeClr val="tx1"/>
                </a:solidFill>
                <a:latin typeface="楷体_GB2312" pitchFamily="1" charset="-122"/>
              </a:rPr>
              <a:t>02</a:t>
            </a:r>
            <a:r>
              <a:rPr lang="zh-CN" altLang="en-US" dirty="0">
                <a:solidFill>
                  <a:schemeClr val="tx1"/>
                </a:solidFill>
                <a:latin typeface="楷体_GB2312" pitchFamily="1" charset="-122"/>
              </a:rPr>
              <a:t>点</a:t>
            </a:r>
            <a:r>
              <a:rPr lang="en-US" altLang="zh-CN" dirty="0">
                <a:solidFill>
                  <a:schemeClr val="tx1"/>
                </a:solidFill>
                <a:latin typeface="楷体_GB2312" pitchFamily="1" charset="-122"/>
              </a:rPr>
              <a:t>42</a:t>
            </a:r>
            <a:r>
              <a:rPr lang="zh-CN" altLang="en-US" dirty="0">
                <a:solidFill>
                  <a:schemeClr val="tx1"/>
                </a:solidFill>
                <a:latin typeface="楷体_GB2312" pitchFamily="1" charset="-122"/>
              </a:rPr>
              <a:t>分。</a:t>
            </a:r>
            <a:endParaRPr lang="zh-CN" altLang="en-US" dirty="0">
              <a:solidFill>
                <a:schemeClr val="tx1"/>
              </a:solidFill>
              <a:latin typeface="楷体_GB2312" pitchFamily="1" charset="-122"/>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矩形 139265"/>
          <p:cNvSpPr/>
          <p:nvPr/>
        </p:nvSpPr>
        <p:spPr>
          <a:xfrm>
            <a:off x="0" y="0"/>
            <a:ext cx="9144000" cy="1004888"/>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a:p>
            <a:pPr>
              <a:spcBef>
                <a:spcPct val="50000"/>
              </a:spcBef>
            </a:pPr>
            <a:endParaRPr lang="en-US" altLang="zh-CN" dirty="0">
              <a:latin typeface="Times New Roman" panose="02020603050405020304" pitchFamily="18" charset="0"/>
              <a:ea typeface="宋体" panose="02010600030101010101" pitchFamily="2" charset="-122"/>
            </a:endParaRPr>
          </a:p>
        </p:txBody>
      </p:sp>
      <p:sp>
        <p:nvSpPr>
          <p:cNvPr id="136195" name="标题 139266"/>
          <p:cNvSpPr>
            <a:spLocks noGrp="1" noChangeArrowheads="1"/>
          </p:cNvSpPr>
          <p:nvPr>
            <p:ph type="title"/>
          </p:nvPr>
        </p:nvSpPr>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答案</a:t>
            </a:r>
            <a:endParaRPr kumimoji="0" lang="zh-CN" altLang="en-US" sz="4400" b="0"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100355" name="文本占位符 139267"/>
          <p:cNvSpPr>
            <a:spLocks noGrp="1"/>
          </p:cNvSpPr>
          <p:nvPr>
            <p:ph idx="1"/>
          </p:nvPr>
        </p:nvSpPr>
        <p:spPr>
          <a:xfrm>
            <a:off x="1854518" y="2151698"/>
            <a:ext cx="4906962" cy="2554287"/>
          </a:xfrm>
        </p:spPr>
        <p:txBody>
          <a:bodyPr vert="horz" wrap="square" lIns="91440" tIns="45720" rIns="91440" bIns="45720" anchor="t"/>
          <a:p>
            <a:pPr eaLnBrk="1" hangingPunct="1">
              <a:spcBef>
                <a:spcPct val="50000"/>
              </a:spcBef>
              <a:buFont typeface="Arial" panose="020B0604020202020204" pitchFamily="34" charset="0"/>
              <a:buNone/>
            </a:pPr>
            <a:r>
              <a:rPr lang="en-US" altLang="zh-CN" dirty="0">
                <a:solidFill>
                  <a:schemeClr val="tx1"/>
                </a:solidFill>
              </a:rPr>
              <a:t>MVT </a:t>
            </a:r>
            <a:endParaRPr lang="en-US" altLang="zh-CN" dirty="0">
              <a:solidFill>
                <a:schemeClr val="tx1"/>
              </a:solidFill>
            </a:endParaRPr>
          </a:p>
          <a:p>
            <a:pPr eaLnBrk="1" hangingPunct="1">
              <a:spcBef>
                <a:spcPct val="50000"/>
              </a:spcBef>
              <a:buFont typeface="Arial" panose="020B0604020202020204" pitchFamily="34" charset="0"/>
              <a:buNone/>
            </a:pPr>
            <a:r>
              <a:rPr lang="en-US" altLang="zh-CN" dirty="0">
                <a:solidFill>
                  <a:schemeClr val="tx1"/>
                </a:solidFill>
              </a:rPr>
              <a:t>CA944/22JUN B2402 KHI</a:t>
            </a:r>
            <a:endParaRPr lang="en-US" altLang="zh-CN" dirty="0">
              <a:solidFill>
                <a:schemeClr val="tx1"/>
              </a:solidFill>
            </a:endParaRPr>
          </a:p>
          <a:p>
            <a:pPr eaLnBrk="1" hangingPunct="1">
              <a:spcBef>
                <a:spcPct val="50000"/>
              </a:spcBef>
              <a:buFont typeface="Arial" panose="020B0604020202020204" pitchFamily="34" charset="0"/>
              <a:buNone/>
            </a:pPr>
            <a:r>
              <a:rPr lang="en-US" altLang="zh-CN" dirty="0">
                <a:solidFill>
                  <a:schemeClr val="tx1"/>
                </a:solidFill>
              </a:rPr>
              <a:t>AA 0233/0242</a:t>
            </a:r>
            <a:endParaRPr lang="en-US" altLang="zh-CN" dirty="0">
              <a:solidFill>
                <a:schemeClr val="tx1"/>
              </a:solidFill>
            </a:endParaRPr>
          </a:p>
          <a:p>
            <a:pPr eaLnBrk="1" hangingPunct="1">
              <a:spcBef>
                <a:spcPct val="50000"/>
              </a:spcBef>
              <a:buFont typeface="Arial" panose="020B0604020202020204" pitchFamily="34" charset="0"/>
              <a:buNone/>
            </a:pPr>
            <a:r>
              <a:rPr lang="en-US" altLang="zh-CN" dirty="0">
                <a:solidFill>
                  <a:schemeClr val="tx1"/>
                </a:solidFill>
              </a:rPr>
              <a:t>SI:</a:t>
            </a:r>
            <a:endParaRPr lang="en-US" altLang="zh-CN" dirty="0">
              <a:solidFill>
                <a:schemeClr val="tx1"/>
              </a:solidFil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矩形 121857"/>
          <p:cNvSpPr/>
          <p:nvPr/>
        </p:nvSpPr>
        <p:spPr>
          <a:xfrm>
            <a:off x="0" y="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118787" name="标题 121858"/>
          <p:cNvSpPr>
            <a:spLocks noGrp="1" noChangeArrowheads="1"/>
          </p:cNvSpPr>
          <p:nvPr>
            <p:ph type="title"/>
          </p:nvPr>
        </p:nvSpPr>
        <p:spPr>
          <a:xfrm>
            <a:off x="685800" y="457200"/>
            <a:ext cx="7772400" cy="962025"/>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延误报</a:t>
            </a:r>
            <a:endPar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101379" name="文本占位符 121859"/>
          <p:cNvSpPr>
            <a:spLocks noGrp="1"/>
          </p:cNvSpPr>
          <p:nvPr>
            <p:ph idx="1"/>
          </p:nvPr>
        </p:nvSpPr>
        <p:spPr>
          <a:xfrm>
            <a:off x="685800" y="1600200"/>
            <a:ext cx="7772400" cy="4800600"/>
          </a:xfrm>
        </p:spPr>
        <p:txBody>
          <a:bodyPr vert="horz" wrap="square" lIns="91440" tIns="45720" rIns="91440" bIns="45720" anchor="t"/>
          <a:p>
            <a:pPr eaLnBrk="1" hangingPunct="1">
              <a:lnSpc>
                <a:spcPct val="150000"/>
              </a:lnSpc>
              <a:spcBef>
                <a:spcPct val="50000"/>
              </a:spcBef>
              <a:buChar char="Ø"/>
            </a:pPr>
            <a:r>
              <a:rPr lang="zh-CN" altLang="en-US" dirty="0">
                <a:solidFill>
                  <a:schemeClr val="tx1"/>
                </a:solidFill>
              </a:rPr>
              <a:t>根据起飞时，航空器延误时间的长短，把起飞延误报分为</a:t>
            </a:r>
            <a:endParaRPr lang="zh-CN" altLang="en-US" dirty="0">
              <a:solidFill>
                <a:schemeClr val="tx1"/>
              </a:solidFill>
            </a:endParaRPr>
          </a:p>
          <a:p>
            <a:pPr marL="914400" lvl="2" indent="0" eaLnBrk="1" hangingPunct="1">
              <a:lnSpc>
                <a:spcPct val="150000"/>
              </a:lnSpc>
              <a:spcBef>
                <a:spcPct val="50000"/>
              </a:spcBef>
              <a:buNone/>
            </a:pPr>
            <a:r>
              <a:rPr lang="zh-CN" altLang="en-US" sz="3200" dirty="0">
                <a:solidFill>
                  <a:srgbClr val="FF0000"/>
                </a:solidFill>
              </a:rPr>
              <a:t>起飞延误报（</a:t>
            </a:r>
            <a:r>
              <a:rPr lang="en-US" altLang="zh-CN" sz="3200" dirty="0">
                <a:solidFill>
                  <a:srgbClr val="FF0000"/>
                </a:solidFill>
              </a:rPr>
              <a:t>DL</a:t>
            </a:r>
            <a:r>
              <a:rPr lang="zh-CN" altLang="en-US" sz="3200" dirty="0">
                <a:solidFill>
                  <a:srgbClr val="FF0000"/>
                </a:solidFill>
              </a:rPr>
              <a:t>）</a:t>
            </a:r>
            <a:endParaRPr lang="zh-CN" altLang="en-US" sz="3200" dirty="0">
              <a:solidFill>
                <a:srgbClr val="FF0000"/>
              </a:solidFill>
            </a:endParaRPr>
          </a:p>
          <a:p>
            <a:pPr marL="914400" lvl="2" indent="0" eaLnBrk="1" hangingPunct="1">
              <a:lnSpc>
                <a:spcPct val="150000"/>
              </a:lnSpc>
              <a:spcBef>
                <a:spcPct val="50000"/>
              </a:spcBef>
              <a:buNone/>
            </a:pPr>
            <a:r>
              <a:rPr lang="zh-CN" altLang="en-US" sz="3200" dirty="0">
                <a:solidFill>
                  <a:srgbClr val="FF0000"/>
                </a:solidFill>
              </a:rPr>
              <a:t>延误报（</a:t>
            </a:r>
            <a:r>
              <a:rPr lang="en-US" altLang="zh-CN" sz="3200" dirty="0">
                <a:solidFill>
                  <a:srgbClr val="FF0000"/>
                </a:solidFill>
              </a:rPr>
              <a:t>ED</a:t>
            </a:r>
            <a:r>
              <a:rPr lang="zh-CN" altLang="en-US" sz="3200" dirty="0">
                <a:solidFill>
                  <a:srgbClr val="FF0000"/>
                </a:solidFill>
              </a:rPr>
              <a:t>）</a:t>
            </a:r>
            <a:endParaRPr lang="zh-CN" altLang="en-US" sz="3200" dirty="0">
              <a:solidFill>
                <a:srgbClr val="FF0000"/>
              </a:solidFill>
            </a:endParaRPr>
          </a:p>
          <a:p>
            <a:pPr marL="914400" lvl="2" indent="0" eaLnBrk="1" hangingPunct="1">
              <a:lnSpc>
                <a:spcPct val="150000"/>
              </a:lnSpc>
              <a:spcBef>
                <a:spcPct val="50000"/>
              </a:spcBef>
              <a:buNone/>
            </a:pPr>
            <a:r>
              <a:rPr lang="zh-CN" altLang="en-US" sz="3200" dirty="0">
                <a:solidFill>
                  <a:srgbClr val="FF0000"/>
                </a:solidFill>
              </a:rPr>
              <a:t>长期延误报（</a:t>
            </a:r>
            <a:r>
              <a:rPr lang="en-US" altLang="zh-CN" sz="3200" dirty="0">
                <a:solidFill>
                  <a:srgbClr val="FF0000"/>
                </a:solidFill>
              </a:rPr>
              <a:t>NI</a:t>
            </a:r>
            <a:r>
              <a:rPr lang="zh-CN" altLang="en-US" sz="3200" dirty="0">
                <a:solidFill>
                  <a:srgbClr val="FF0000"/>
                </a:solidFill>
              </a:rPr>
              <a:t>）</a:t>
            </a:r>
            <a:endParaRPr lang="zh-CN" altLang="en-US" sz="3200" dirty="0">
              <a:solidFill>
                <a:srgbClr val="FF0000"/>
              </a:solidFill>
            </a:endParaRPr>
          </a:p>
          <a:p>
            <a:pPr eaLnBrk="1" hangingPunct="1">
              <a:lnSpc>
                <a:spcPct val="150000"/>
              </a:lnSpc>
              <a:spcBef>
                <a:spcPct val="50000"/>
              </a:spcBef>
              <a:buFont typeface="Arial" panose="020B0604020202020204" pitchFamily="34" charset="0"/>
              <a:buNone/>
            </a:pPr>
            <a:r>
              <a:rPr lang="zh-CN" altLang="en-US" dirty="0">
                <a:solidFill>
                  <a:schemeClr val="bg2"/>
                </a:solidFill>
              </a:rPr>
              <a:t> </a:t>
            </a:r>
            <a:endParaRPr lang="zh-CN" altLang="en-US" dirty="0">
              <a:solidFill>
                <a:schemeClr val="bg2"/>
              </a:solidFill>
            </a:endParaRPr>
          </a:p>
          <a:p>
            <a:pPr eaLnBrk="1" hangingPunct="1">
              <a:lnSpc>
                <a:spcPct val="150000"/>
              </a:lnSpc>
              <a:buChar char="•"/>
            </a:pPr>
            <a:endParaRPr lang="zh-CN" altLang="en-US" dirty="0">
              <a:solidFill>
                <a:schemeClr val="bg2"/>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标题 122881"/>
          <p:cNvSpPr>
            <a:spLocks noGrp="1" noChangeArrowheads="1"/>
          </p:cNvSpPr>
          <p:nvPr>
            <p:ph type="title"/>
          </p:nvPr>
        </p:nvSpPr>
        <p:spPr>
          <a:xfrm>
            <a:off x="252413" y="480695"/>
            <a:ext cx="8637588" cy="64135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(1)</a:t>
            </a: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起飞延误报（</a:t>
            </a:r>
            <a:r>
              <a:rPr kumimoji="0" lang="en-US" altLang="zh-CN"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DL</a:t>
            </a: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a:t>
            </a:r>
            <a:endPar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119811" name="文本占位符 122882"/>
          <p:cNvSpPr>
            <a:spLocks noGrp="1" noChangeArrowheads="1"/>
          </p:cNvSpPr>
          <p:nvPr>
            <p:ph idx="1"/>
          </p:nvPr>
        </p:nvSpPr>
        <p:spPr>
          <a:xfrm>
            <a:off x="635" y="1227455"/>
            <a:ext cx="9144000" cy="4967288"/>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0"/>
              </a:spcBef>
              <a:spcAft>
                <a:spcPct val="0"/>
              </a:spcAft>
              <a:buClr>
                <a:schemeClr val="accent2"/>
              </a:buClr>
              <a:buSzPct val="80000"/>
              <a:buFont typeface="Arial" panose="020B0604020202020204" pitchFamily="34" charset="0"/>
              <a:buNone/>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格式：</a:t>
            </a:r>
            <a:endParaRPr kumimoji="0"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50000"/>
              </a:lnSpc>
              <a:spcBef>
                <a:spcPct val="0"/>
              </a:spcBef>
              <a:spcAft>
                <a:spcPct val="0"/>
              </a:spcAft>
              <a:buClr>
                <a:schemeClr val="accent2"/>
              </a:buClr>
              <a:buSzPct val="80000"/>
              <a:buFont typeface="Wingdings" panose="05000000000000000000" pitchFamily="2" charset="2"/>
              <a:buNone/>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第一行</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（电报类别标志）动态报标志</a:t>
            </a:r>
            <a:endParaRPr kumimoji="0"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50000"/>
              </a:lnSpc>
              <a:spcBef>
                <a:spcPct val="0"/>
              </a:spcBef>
              <a:spcAft>
                <a:spcPct val="0"/>
              </a:spcAft>
              <a:buClr>
                <a:schemeClr val="accent2"/>
              </a:buClr>
              <a:buSzPct val="80000"/>
              <a:buFont typeface="Wingdings" panose="05000000000000000000" pitchFamily="2" charset="2"/>
              <a:buNone/>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第二行</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（航班信息）航班号</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日期 航空器注册 起飞机场</a:t>
            </a:r>
            <a:endParaRPr kumimoji="0"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50000"/>
              </a:lnSpc>
              <a:spcBef>
                <a:spcPct val="0"/>
              </a:spcBef>
              <a:spcAft>
                <a:spcPct val="0"/>
              </a:spcAft>
              <a:buClr>
                <a:schemeClr val="accent2"/>
              </a:buClr>
              <a:buSzPct val="80000"/>
              <a:buFont typeface="Wingdings" panose="05000000000000000000" pitchFamily="2" charset="2"/>
              <a:buNone/>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第三行</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（动态信息）起飞代码 撤轮挡时间</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离地时间</a:t>
            </a:r>
            <a:endParaRPr kumimoji="0"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50000"/>
              </a:lnSpc>
              <a:spcBef>
                <a:spcPct val="0"/>
              </a:spcBef>
              <a:spcAft>
                <a:spcPct val="0"/>
              </a:spcAft>
              <a:buClr>
                <a:schemeClr val="accent2"/>
              </a:buClr>
              <a:buSzPct val="80000"/>
              <a:buFont typeface="Wingdings" panose="05000000000000000000" pitchFamily="2" charset="2"/>
              <a:buNone/>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第四行</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（延误信息）延误代码 延误原因</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延误时间</a:t>
            </a:r>
            <a:endParaRPr kumimoji="0"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50000"/>
              </a:lnSpc>
              <a:spcBef>
                <a:spcPct val="0"/>
              </a:spcBef>
              <a:spcAft>
                <a:spcPct val="0"/>
              </a:spcAft>
              <a:buClr>
                <a:schemeClr val="accent2"/>
              </a:buClr>
              <a:buSzPct val="80000"/>
              <a:buFont typeface="Wingdings" panose="05000000000000000000" pitchFamily="2" charset="2"/>
              <a:buNone/>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第五行</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（补充信息）补充信息代码：补充信息资料</a:t>
            </a:r>
            <a:endParaRPr kumimoji="0" lang="zh-CN" alt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矩形 123905"/>
          <p:cNvSpPr/>
          <p:nvPr/>
        </p:nvSpPr>
        <p:spPr>
          <a:xfrm>
            <a:off x="0" y="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120835" name="标题 123906"/>
          <p:cNvSpPr>
            <a:spLocks noGrp="1" noChangeArrowheads="1"/>
          </p:cNvSpPr>
          <p:nvPr>
            <p:ph type="title"/>
          </p:nvPr>
        </p:nvSpPr>
        <p:spPr>
          <a:xfrm>
            <a:off x="269558" y="146050"/>
            <a:ext cx="8637588" cy="762000"/>
          </a:xfrm>
        </p:spPr>
        <p:txBody>
          <a:bodyPr vert="horz" wrap="square" lIns="92075" tIns="46038" rIns="92075" bIns="46038"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举例</a:t>
            </a:r>
            <a:endParaRPr kumimoji="0" lang="zh-CN" altLang="en-US"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103427" name="文本占位符 123907"/>
          <p:cNvSpPr>
            <a:spLocks noGrp="1"/>
          </p:cNvSpPr>
          <p:nvPr>
            <p:ph idx="1"/>
          </p:nvPr>
        </p:nvSpPr>
        <p:spPr>
          <a:xfrm>
            <a:off x="269875" y="1066800"/>
            <a:ext cx="8604250" cy="4724400"/>
          </a:xfrm>
        </p:spPr>
        <p:txBody>
          <a:bodyPr vert="horz" wrap="square" lIns="91440" tIns="45720" rIns="91440" bIns="45720" anchor="t"/>
          <a:p>
            <a:pPr eaLnBrk="1" hangingPunct="1">
              <a:lnSpc>
                <a:spcPct val="90000"/>
              </a:lnSpc>
              <a:spcBef>
                <a:spcPct val="50000"/>
              </a:spcBef>
              <a:buFont typeface="Arial" panose="020B0604020202020204" pitchFamily="34" charset="0"/>
              <a:buNone/>
            </a:pPr>
            <a:r>
              <a:rPr lang="zh-CN" altLang="en-US" sz="2800" dirty="0">
                <a:solidFill>
                  <a:schemeClr val="tx1"/>
                </a:solidFill>
              </a:rPr>
              <a:t>例：   </a:t>
            </a:r>
            <a:r>
              <a:rPr lang="en-US" altLang="zh-CN" sz="2800" dirty="0">
                <a:solidFill>
                  <a:schemeClr val="tx1"/>
                </a:solidFill>
              </a:rPr>
              <a:t>MVT </a:t>
            </a:r>
            <a:endParaRPr lang="en-US" altLang="zh-CN" sz="2800" dirty="0">
              <a:solidFill>
                <a:schemeClr val="tx1"/>
              </a:solidFill>
            </a:endParaRPr>
          </a:p>
          <a:p>
            <a:pPr eaLnBrk="1" hangingPunct="1">
              <a:lnSpc>
                <a:spcPct val="90000"/>
              </a:lnSpc>
              <a:spcBef>
                <a:spcPct val="50000"/>
              </a:spcBef>
              <a:buFont typeface="Arial" panose="020B0604020202020204" pitchFamily="34" charset="0"/>
              <a:buNone/>
            </a:pPr>
            <a:r>
              <a:rPr lang="en-US" altLang="zh-CN" sz="2800" dirty="0">
                <a:solidFill>
                  <a:schemeClr val="tx1"/>
                </a:solidFill>
              </a:rPr>
              <a:t>       CA1501/04AUG B2446 PEK</a:t>
            </a:r>
            <a:endParaRPr lang="en-US" altLang="zh-CN" sz="2800" dirty="0">
              <a:solidFill>
                <a:schemeClr val="tx1"/>
              </a:solidFill>
            </a:endParaRPr>
          </a:p>
          <a:p>
            <a:pPr eaLnBrk="1" hangingPunct="1">
              <a:lnSpc>
                <a:spcPct val="90000"/>
              </a:lnSpc>
              <a:spcBef>
                <a:spcPct val="50000"/>
              </a:spcBef>
              <a:buFont typeface="Arial" panose="020B0604020202020204" pitchFamily="34" charset="0"/>
              <a:buNone/>
            </a:pPr>
            <a:r>
              <a:rPr lang="en-US" altLang="zh-CN" sz="2800" dirty="0">
                <a:solidFill>
                  <a:schemeClr val="tx1"/>
                </a:solidFill>
              </a:rPr>
              <a:t>       AD 0110/0115</a:t>
            </a:r>
            <a:endParaRPr lang="en-US" altLang="zh-CN" sz="2800" dirty="0">
              <a:solidFill>
                <a:schemeClr val="tx1"/>
              </a:solidFill>
            </a:endParaRPr>
          </a:p>
          <a:p>
            <a:pPr eaLnBrk="1" hangingPunct="1">
              <a:lnSpc>
                <a:spcPct val="90000"/>
              </a:lnSpc>
              <a:spcBef>
                <a:spcPct val="50000"/>
              </a:spcBef>
              <a:buFont typeface="Arial" panose="020B0604020202020204" pitchFamily="34" charset="0"/>
              <a:buNone/>
            </a:pPr>
            <a:r>
              <a:rPr lang="en-US" altLang="zh-CN" sz="2800" dirty="0">
                <a:solidFill>
                  <a:schemeClr val="tx1"/>
                </a:solidFill>
              </a:rPr>
              <a:t>       DL PB/20</a:t>
            </a:r>
            <a:endParaRPr lang="en-US" altLang="zh-CN" sz="2800" dirty="0">
              <a:solidFill>
                <a:schemeClr val="tx1"/>
              </a:solidFill>
            </a:endParaRPr>
          </a:p>
          <a:p>
            <a:pPr eaLnBrk="1" hangingPunct="1">
              <a:lnSpc>
                <a:spcPct val="90000"/>
              </a:lnSpc>
              <a:spcBef>
                <a:spcPct val="50000"/>
              </a:spcBef>
              <a:buFont typeface="Arial" panose="020B0604020202020204" pitchFamily="34" charset="0"/>
              <a:buNone/>
            </a:pPr>
            <a:r>
              <a:rPr lang="en-US" altLang="zh-CN" sz="2800" dirty="0">
                <a:solidFill>
                  <a:schemeClr val="tx1"/>
                </a:solidFill>
              </a:rPr>
              <a:t>       SI:</a:t>
            </a:r>
            <a:endParaRPr lang="en-US" altLang="zh-CN" sz="2800" dirty="0">
              <a:solidFill>
                <a:schemeClr val="tx1"/>
              </a:solidFill>
            </a:endParaRPr>
          </a:p>
          <a:p>
            <a:pPr algn="just" eaLnBrk="1" hangingPunct="1">
              <a:lnSpc>
                <a:spcPct val="120000"/>
              </a:lnSpc>
              <a:spcBef>
                <a:spcPct val="50000"/>
              </a:spcBef>
              <a:buFont typeface="Arial" panose="020B0604020202020204" pitchFamily="34" charset="0"/>
              <a:buNone/>
            </a:pPr>
            <a:r>
              <a:rPr lang="en-US" altLang="zh-CN" sz="2800" dirty="0">
                <a:solidFill>
                  <a:schemeClr val="tx1"/>
                </a:solidFill>
              </a:rPr>
              <a:t>      </a:t>
            </a:r>
            <a:r>
              <a:rPr lang="zh-CN" altLang="en-US" sz="2800" dirty="0">
                <a:solidFill>
                  <a:schemeClr val="tx1"/>
                </a:solidFill>
              </a:rPr>
              <a:t>此电报含义：</a:t>
            </a:r>
            <a:r>
              <a:rPr lang="en-US" altLang="zh-CN" sz="2800" dirty="0">
                <a:solidFill>
                  <a:schemeClr val="tx1"/>
                </a:solidFill>
              </a:rPr>
              <a:t>8</a:t>
            </a:r>
            <a:r>
              <a:rPr lang="zh-CN" altLang="en-US" sz="2800" dirty="0">
                <a:solidFill>
                  <a:schemeClr val="tx1"/>
                </a:solidFill>
              </a:rPr>
              <a:t>月</a:t>
            </a:r>
            <a:r>
              <a:rPr lang="en-US" altLang="zh-CN" sz="2800" dirty="0">
                <a:solidFill>
                  <a:schemeClr val="tx1"/>
                </a:solidFill>
              </a:rPr>
              <a:t>4</a:t>
            </a:r>
            <a:r>
              <a:rPr lang="zh-CN" altLang="en-US" sz="2800" dirty="0">
                <a:solidFill>
                  <a:schemeClr val="tx1"/>
                </a:solidFill>
              </a:rPr>
              <a:t>日国际航空公司</a:t>
            </a:r>
            <a:r>
              <a:rPr lang="en-US" altLang="zh-CN" sz="2800" dirty="0">
                <a:solidFill>
                  <a:schemeClr val="tx1"/>
                </a:solidFill>
              </a:rPr>
              <a:t>CA1501</a:t>
            </a:r>
            <a:r>
              <a:rPr lang="zh-CN" altLang="en-US" sz="2800" dirty="0">
                <a:solidFill>
                  <a:schemeClr val="tx1"/>
                </a:solidFill>
              </a:rPr>
              <a:t>航班，航空器注册号</a:t>
            </a:r>
            <a:r>
              <a:rPr lang="en-US" altLang="zh-CN" sz="2800" dirty="0">
                <a:solidFill>
                  <a:schemeClr val="tx1"/>
                </a:solidFill>
              </a:rPr>
              <a:t>B2446</a:t>
            </a:r>
            <a:r>
              <a:rPr lang="zh-CN" altLang="en-US" sz="2800" dirty="0">
                <a:solidFill>
                  <a:schemeClr val="tx1"/>
                </a:solidFill>
              </a:rPr>
              <a:t>，在北京首都机场的撤轮挡时间为</a:t>
            </a:r>
            <a:r>
              <a:rPr lang="en-US" altLang="zh-CN" sz="2800" dirty="0">
                <a:solidFill>
                  <a:schemeClr val="tx1"/>
                </a:solidFill>
              </a:rPr>
              <a:t>01</a:t>
            </a:r>
            <a:r>
              <a:rPr lang="zh-CN" altLang="en-US" sz="2800" dirty="0">
                <a:solidFill>
                  <a:schemeClr val="tx1"/>
                </a:solidFill>
              </a:rPr>
              <a:t>点</a:t>
            </a:r>
            <a:r>
              <a:rPr lang="en-US" altLang="zh-CN" sz="2800" dirty="0">
                <a:solidFill>
                  <a:schemeClr val="tx1"/>
                </a:solidFill>
              </a:rPr>
              <a:t>10</a:t>
            </a:r>
            <a:r>
              <a:rPr lang="zh-CN" altLang="en-US" sz="2800" dirty="0">
                <a:solidFill>
                  <a:schemeClr val="tx1"/>
                </a:solidFill>
              </a:rPr>
              <a:t>分，离地时间为</a:t>
            </a:r>
            <a:r>
              <a:rPr lang="en-US" altLang="zh-CN" sz="2800" dirty="0">
                <a:solidFill>
                  <a:schemeClr val="tx1"/>
                </a:solidFill>
              </a:rPr>
              <a:t>01</a:t>
            </a:r>
            <a:r>
              <a:rPr lang="zh-CN" altLang="en-US" sz="2800" dirty="0">
                <a:solidFill>
                  <a:schemeClr val="tx1"/>
                </a:solidFill>
              </a:rPr>
              <a:t>点</a:t>
            </a:r>
            <a:r>
              <a:rPr lang="en-US" altLang="zh-CN" sz="2800" dirty="0">
                <a:solidFill>
                  <a:schemeClr val="tx1"/>
                </a:solidFill>
              </a:rPr>
              <a:t>15</a:t>
            </a:r>
            <a:r>
              <a:rPr lang="zh-CN" altLang="en-US" sz="2800" dirty="0">
                <a:solidFill>
                  <a:schemeClr val="tx1"/>
                </a:solidFill>
              </a:rPr>
              <a:t>分，因行李处理（</a:t>
            </a:r>
            <a:r>
              <a:rPr lang="en-US" altLang="zh-CN" sz="2800" dirty="0">
                <a:solidFill>
                  <a:schemeClr val="tx1"/>
                </a:solidFill>
              </a:rPr>
              <a:t>PB</a:t>
            </a:r>
            <a:r>
              <a:rPr lang="zh-CN" altLang="en-US" sz="2800" dirty="0">
                <a:solidFill>
                  <a:schemeClr val="tx1"/>
                </a:solidFill>
              </a:rPr>
              <a:t>）延误</a:t>
            </a:r>
            <a:r>
              <a:rPr lang="en-US" altLang="zh-CN" sz="2800" dirty="0">
                <a:solidFill>
                  <a:schemeClr val="tx1"/>
                </a:solidFill>
              </a:rPr>
              <a:t>20</a:t>
            </a:r>
            <a:r>
              <a:rPr lang="zh-CN" altLang="en-US" sz="2800" dirty="0">
                <a:solidFill>
                  <a:schemeClr val="tx1"/>
                </a:solidFill>
              </a:rPr>
              <a:t>分钟。</a:t>
            </a:r>
            <a:endParaRPr lang="zh-CN" altLang="en-US" sz="2800" dirty="0">
              <a:solidFill>
                <a:schemeClr val="tx1"/>
              </a:solidFill>
            </a:endParaRPr>
          </a:p>
          <a:p>
            <a:pPr eaLnBrk="1" hangingPunct="1">
              <a:lnSpc>
                <a:spcPct val="90000"/>
              </a:lnSpc>
              <a:buChar char="•"/>
            </a:pPr>
            <a:endParaRPr lang="zh-CN" altLang="en-US" sz="2800" dirty="0">
              <a:solidFill>
                <a:schemeClr val="tx1"/>
              </a:solidFill>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矩形 124929"/>
          <p:cNvSpPr/>
          <p:nvPr/>
        </p:nvSpPr>
        <p:spPr>
          <a:xfrm>
            <a:off x="0" y="0"/>
            <a:ext cx="9144000" cy="1004888"/>
          </a:xfrm>
          <a:prstGeom prst="rect">
            <a:avLst/>
          </a:prstGeom>
          <a:noFill/>
          <a:ln w="9525">
            <a:noFill/>
          </a:ln>
        </p:spPr>
        <p:txBody>
          <a:bodyPr anchor="t">
            <a:spAutoFit/>
          </a:bodyPr>
          <a:p>
            <a:pPr>
              <a:spcBef>
                <a:spcPct val="50000"/>
              </a:spcBef>
            </a:pPr>
            <a:endParaRPr lang="en-US" altLang="zh-CN" dirty="0">
              <a:latin typeface="Times New Roman" panose="02020603050405020304" pitchFamily="18" charset="0"/>
              <a:ea typeface="宋体" panose="02010600030101010101" pitchFamily="2" charset="-122"/>
            </a:endParaRPr>
          </a:p>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121859" name="标题 124930"/>
          <p:cNvSpPr>
            <a:spLocks noGrp="1" noChangeArrowheads="1"/>
          </p:cNvSpPr>
          <p:nvPr>
            <p:ph type="title"/>
          </p:nvPr>
        </p:nvSpPr>
        <p:spPr>
          <a:xfrm>
            <a:off x="252730" y="519430"/>
            <a:ext cx="8637588" cy="64135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起飞延误电报练习：</a:t>
            </a:r>
            <a:endParaRPr kumimoji="0" lang="zh-CN" altLang="en-US" sz="4400" b="1"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104451" name="文本占位符 124931"/>
          <p:cNvSpPr>
            <a:spLocks noGrp="1"/>
          </p:cNvSpPr>
          <p:nvPr>
            <p:ph idx="1"/>
          </p:nvPr>
        </p:nvSpPr>
        <p:spPr>
          <a:xfrm>
            <a:off x="685800" y="1916113"/>
            <a:ext cx="7772400" cy="4114800"/>
          </a:xfrm>
        </p:spPr>
        <p:txBody>
          <a:bodyPr vert="horz" wrap="square" lIns="91440" tIns="45720" rIns="91440" bIns="45720" anchor="t"/>
          <a:p>
            <a:pPr algn="just" eaLnBrk="1" hangingPunct="1">
              <a:lnSpc>
                <a:spcPct val="150000"/>
              </a:lnSpc>
              <a:spcBef>
                <a:spcPct val="50000"/>
              </a:spcBef>
              <a:buFont typeface="Arial" panose="020B0604020202020204" pitchFamily="34" charset="0"/>
              <a:buNone/>
            </a:pPr>
            <a:r>
              <a:rPr lang="en-US" altLang="zh-CN" dirty="0">
                <a:solidFill>
                  <a:schemeClr val="tx1"/>
                </a:solidFill>
              </a:rPr>
              <a:t>      8</a:t>
            </a:r>
            <a:r>
              <a:rPr lang="zh-CN" altLang="en-US" dirty="0">
                <a:solidFill>
                  <a:schemeClr val="tx1"/>
                </a:solidFill>
              </a:rPr>
              <a:t>月</a:t>
            </a:r>
            <a:r>
              <a:rPr lang="en-US" altLang="zh-CN" dirty="0">
                <a:solidFill>
                  <a:schemeClr val="tx1"/>
                </a:solidFill>
              </a:rPr>
              <a:t>14</a:t>
            </a:r>
            <a:r>
              <a:rPr lang="zh-CN" altLang="en-US" dirty="0">
                <a:solidFill>
                  <a:schemeClr val="tx1"/>
                </a:solidFill>
              </a:rPr>
              <a:t>日国际航空公司</a:t>
            </a:r>
            <a:r>
              <a:rPr lang="en-US" altLang="zh-CN" dirty="0">
                <a:solidFill>
                  <a:schemeClr val="tx1"/>
                </a:solidFill>
              </a:rPr>
              <a:t>CA941</a:t>
            </a:r>
            <a:r>
              <a:rPr lang="zh-CN" altLang="en-US" dirty="0">
                <a:solidFill>
                  <a:schemeClr val="tx1"/>
                </a:solidFill>
              </a:rPr>
              <a:t>航班，航空器注册号</a:t>
            </a:r>
            <a:r>
              <a:rPr lang="en-US" altLang="zh-CN" dirty="0">
                <a:solidFill>
                  <a:schemeClr val="tx1"/>
                </a:solidFill>
              </a:rPr>
              <a:t>B2408</a:t>
            </a:r>
            <a:r>
              <a:rPr lang="zh-CN" altLang="en-US" dirty="0">
                <a:solidFill>
                  <a:schemeClr val="tx1"/>
                </a:solidFill>
              </a:rPr>
              <a:t>，在北京首都机场的撤轮挡时间为</a:t>
            </a:r>
            <a:r>
              <a:rPr lang="en-US" altLang="zh-CN" dirty="0">
                <a:solidFill>
                  <a:schemeClr val="tx1"/>
                </a:solidFill>
              </a:rPr>
              <a:t>19</a:t>
            </a:r>
            <a:r>
              <a:rPr lang="zh-CN" altLang="en-US" dirty="0">
                <a:solidFill>
                  <a:schemeClr val="tx1"/>
                </a:solidFill>
              </a:rPr>
              <a:t>点</a:t>
            </a:r>
            <a:r>
              <a:rPr lang="en-US" altLang="zh-CN" dirty="0">
                <a:solidFill>
                  <a:schemeClr val="tx1"/>
                </a:solidFill>
              </a:rPr>
              <a:t>42</a:t>
            </a:r>
            <a:r>
              <a:rPr lang="zh-CN" altLang="en-US" dirty="0">
                <a:solidFill>
                  <a:schemeClr val="tx1"/>
                </a:solidFill>
              </a:rPr>
              <a:t>分，离地时间为</a:t>
            </a:r>
            <a:r>
              <a:rPr lang="en-US" altLang="zh-CN" dirty="0">
                <a:solidFill>
                  <a:schemeClr val="tx1"/>
                </a:solidFill>
              </a:rPr>
              <a:t>19</a:t>
            </a:r>
            <a:r>
              <a:rPr lang="zh-CN" altLang="en-US" dirty="0">
                <a:solidFill>
                  <a:schemeClr val="tx1"/>
                </a:solidFill>
              </a:rPr>
              <a:t>点</a:t>
            </a:r>
            <a:r>
              <a:rPr lang="en-US" altLang="zh-CN" dirty="0">
                <a:solidFill>
                  <a:schemeClr val="tx1"/>
                </a:solidFill>
              </a:rPr>
              <a:t>50</a:t>
            </a:r>
            <a:r>
              <a:rPr lang="zh-CN" altLang="en-US" dirty="0">
                <a:solidFill>
                  <a:schemeClr val="tx1"/>
                </a:solidFill>
              </a:rPr>
              <a:t>分，因装卸货物（</a:t>
            </a:r>
            <a:r>
              <a:rPr lang="en-US" altLang="zh-CN" dirty="0">
                <a:solidFill>
                  <a:schemeClr val="tx1"/>
                </a:solidFill>
              </a:rPr>
              <a:t>GL</a:t>
            </a:r>
            <a:r>
              <a:rPr lang="zh-CN" altLang="en-US" dirty="0">
                <a:solidFill>
                  <a:schemeClr val="tx1"/>
                </a:solidFill>
              </a:rPr>
              <a:t>）延误</a:t>
            </a:r>
            <a:r>
              <a:rPr lang="en-US" altLang="zh-CN" dirty="0">
                <a:solidFill>
                  <a:schemeClr val="tx1"/>
                </a:solidFill>
              </a:rPr>
              <a:t>20</a:t>
            </a:r>
            <a:r>
              <a:rPr lang="zh-CN" altLang="en-US" dirty="0">
                <a:solidFill>
                  <a:schemeClr val="tx1"/>
                </a:solidFill>
              </a:rPr>
              <a:t>分钟。</a:t>
            </a:r>
            <a:endParaRPr lang="zh-CN" altLang="en-US" dirty="0">
              <a:solidFill>
                <a:schemeClr val="tx1"/>
              </a:solidFill>
            </a:endParaRPr>
          </a:p>
          <a:p>
            <a:pPr eaLnBrk="1" hangingPunct="1">
              <a:lnSpc>
                <a:spcPct val="150000"/>
              </a:lnSpc>
              <a:spcBef>
                <a:spcPct val="50000"/>
              </a:spcBef>
              <a:buFont typeface="Arial" panose="020B0604020202020204" pitchFamily="34" charset="0"/>
              <a:buNone/>
            </a:pPr>
            <a:endParaRPr lang="zh-CN" altLang="en-US" dirty="0">
              <a:solidFill>
                <a:schemeClr val="tx1"/>
              </a:solidFill>
            </a:endParaRPr>
          </a:p>
          <a:p>
            <a:pPr eaLnBrk="1" hangingPunct="1">
              <a:lnSpc>
                <a:spcPct val="150000"/>
              </a:lnSpc>
              <a:buChar char="•"/>
            </a:pPr>
            <a:endParaRPr lang="zh-CN" altLang="en-US" dirty="0">
              <a:solidFill>
                <a:schemeClr val="tx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br>
              <a:rPr lang="zh-CN" altLang="zh-CN" i="0" dirty="0">
                <a:solidFill>
                  <a:schemeClr val="accent1"/>
                </a:solidFill>
                <a:effectLst>
                  <a:outerShdw blurRad="38100" dist="25400" dir="5400000" algn="ctr" rotWithShape="0">
                    <a:srgbClr val="6E747A">
                      <a:alpha val="43000"/>
                    </a:srgbClr>
                  </a:outerShdw>
                </a:effectLst>
              </a:rPr>
            </a:br>
            <a:r>
              <a:rPr lang="zh-CN" altLang="en-US" i="0" dirty="0">
                <a:solidFill>
                  <a:schemeClr val="accent1"/>
                </a:solidFill>
                <a:effectLst>
                  <a:outerShdw blurRad="38100" dist="25400" dir="5400000" algn="ctr" rotWithShape="0">
                    <a:srgbClr val="6E747A">
                      <a:alpha val="43000"/>
                    </a:srgbClr>
                  </a:outerShdw>
                </a:effectLst>
              </a:rPr>
              <a:t>陆空</a:t>
            </a:r>
            <a:r>
              <a:rPr lang="zh-CN" altLang="en-US" i="0" dirty="0">
                <a:solidFill>
                  <a:schemeClr val="accent1"/>
                </a:solidFill>
                <a:effectLst>
                  <a:outerShdw blurRad="38100" dist="25400" dir="5400000" algn="ctr" rotWithShape="0">
                    <a:srgbClr val="6E747A">
                      <a:alpha val="43000"/>
                    </a:srgbClr>
                  </a:outerShdw>
                </a:effectLst>
              </a:rPr>
              <a:t>通信</a:t>
            </a:r>
            <a:endParaRPr lang="zh-CN" altLang="en-US" i="0" dirty="0">
              <a:solidFill>
                <a:schemeClr val="accent1"/>
              </a:solidFill>
              <a:effectLst>
                <a:outerShdw blurRad="38100" dist="25400" dir="5400000" algn="ctr" rotWithShape="0">
                  <a:srgbClr val="6E747A">
                    <a:alpha val="43000"/>
                  </a:srgbClr>
                </a:outerShdw>
              </a:effectLst>
            </a:endParaRPr>
          </a:p>
        </p:txBody>
      </p:sp>
      <p:sp>
        <p:nvSpPr>
          <p:cNvPr id="2" name="文本框 1"/>
          <p:cNvSpPr txBox="1"/>
          <p:nvPr/>
        </p:nvSpPr>
        <p:spPr>
          <a:xfrm>
            <a:off x="1478280" y="1591945"/>
            <a:ext cx="6781800" cy="4399915"/>
          </a:xfrm>
          <a:prstGeom prst="rect">
            <a:avLst/>
          </a:prstGeom>
          <a:noFill/>
        </p:spPr>
        <p:txBody>
          <a:bodyPr wrap="square" rtlCol="0" anchor="t">
            <a:spAutoFit/>
          </a:bodyPr>
          <a:p>
            <a:r>
              <a:rPr lang="en-US" altLang="zh-CN" sz="2800"/>
              <a:t>    </a:t>
            </a:r>
            <a:r>
              <a:rPr lang="zh-CN" altLang="en-US" sz="2800"/>
              <a:t>机载电台和地面对空电台之间的通信。    </a:t>
            </a:r>
            <a:endParaRPr lang="zh-CN" altLang="en-US" sz="2800"/>
          </a:p>
          <a:p>
            <a:r>
              <a:rPr lang="zh-CN" altLang="en-US" sz="2800"/>
              <a:t>    飞机电台之间必要时也可利用航空移动通信网通信。</a:t>
            </a:r>
            <a:endParaRPr lang="zh-CN" altLang="en-US" sz="2800"/>
          </a:p>
          <a:p>
            <a:r>
              <a:rPr lang="zh-CN" altLang="en-US" sz="2800"/>
              <a:t>     </a:t>
            </a:r>
            <a:endParaRPr lang="zh-CN" altLang="en-US" sz="2800"/>
          </a:p>
          <a:p>
            <a:r>
              <a:rPr lang="zh-CN" altLang="en-US" sz="2800"/>
              <a:t>     航空移动通信业务主要有飞机险情通信和航务管理通信。</a:t>
            </a:r>
            <a:endParaRPr lang="zh-CN" altLang="en-US" sz="2800"/>
          </a:p>
          <a:p>
            <a:r>
              <a:rPr lang="zh-CN" altLang="en-US" sz="2800"/>
              <a:t>     前者是飞机遇到和解除危险、紧急状态的通信</a:t>
            </a:r>
            <a:endParaRPr lang="zh-CN" altLang="en-US" sz="2800"/>
          </a:p>
          <a:p>
            <a:r>
              <a:rPr lang="zh-CN" altLang="en-US" sz="2800"/>
              <a:t>     后者是飞机与航空运输企业之间交换飞机飞行情况的通信。</a:t>
            </a:r>
            <a:endParaRPr lang="zh-CN" altLang="en-US" sz="280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标题 125953"/>
          <p:cNvSpPr>
            <a:spLocks noGrp="1" noChangeArrowheads="1"/>
          </p:cNvSpPr>
          <p:nvPr>
            <p:ph type="title"/>
          </p:nvPr>
        </p:nvSpPr>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rPr>
              <a:t>答案</a:t>
            </a:r>
            <a:endParaRPr kumimoji="0" lang="zh-CN" altLang="en-US" sz="4400" b="0" i="0" u="none" strike="noStrike" kern="0" cap="none" spc="0" normalizeH="0" baseline="0" noProof="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105474" name="文本占位符 125954"/>
          <p:cNvSpPr>
            <a:spLocks noGrp="1"/>
          </p:cNvSpPr>
          <p:nvPr>
            <p:ph idx="1"/>
          </p:nvPr>
        </p:nvSpPr>
        <p:spPr>
          <a:xfrm>
            <a:off x="1921510" y="1520190"/>
            <a:ext cx="5614988" cy="4154488"/>
          </a:xfrm>
        </p:spPr>
        <p:txBody>
          <a:bodyPr vert="horz" wrap="square" lIns="91440" tIns="45720" rIns="91440" bIns="45720" anchor="t"/>
          <a:p>
            <a:pPr eaLnBrk="1" hangingPunct="1">
              <a:lnSpc>
                <a:spcPct val="150000"/>
              </a:lnSpc>
              <a:spcBef>
                <a:spcPct val="50000"/>
              </a:spcBef>
              <a:buFont typeface="Arial" panose="020B0604020202020204" pitchFamily="34" charset="0"/>
              <a:buNone/>
            </a:pPr>
            <a:r>
              <a:rPr lang="en-US" altLang="zh-CN" dirty="0">
                <a:solidFill>
                  <a:schemeClr val="tx1"/>
                </a:solidFill>
              </a:rPr>
              <a:t>MVT </a:t>
            </a:r>
            <a:endParaRPr lang="en-US" altLang="zh-CN" dirty="0">
              <a:solidFill>
                <a:schemeClr val="tx1"/>
              </a:solidFill>
            </a:endParaRPr>
          </a:p>
          <a:p>
            <a:pPr eaLnBrk="1" hangingPunct="1">
              <a:lnSpc>
                <a:spcPct val="150000"/>
              </a:lnSpc>
              <a:spcBef>
                <a:spcPct val="50000"/>
              </a:spcBef>
              <a:buFont typeface="Arial" panose="020B0604020202020204" pitchFamily="34" charset="0"/>
              <a:buNone/>
            </a:pPr>
            <a:r>
              <a:rPr lang="en-US" altLang="zh-CN" dirty="0">
                <a:solidFill>
                  <a:schemeClr val="tx1"/>
                </a:solidFill>
              </a:rPr>
              <a:t>CA941/15AUG B2408 PEK</a:t>
            </a:r>
            <a:endParaRPr lang="en-US" altLang="zh-CN" dirty="0">
              <a:solidFill>
                <a:schemeClr val="tx1"/>
              </a:solidFill>
            </a:endParaRPr>
          </a:p>
          <a:p>
            <a:pPr eaLnBrk="1" hangingPunct="1">
              <a:lnSpc>
                <a:spcPct val="150000"/>
              </a:lnSpc>
              <a:spcBef>
                <a:spcPct val="50000"/>
              </a:spcBef>
              <a:buFont typeface="Arial" panose="020B0604020202020204" pitchFamily="34" charset="0"/>
              <a:buNone/>
            </a:pPr>
            <a:r>
              <a:rPr lang="en-US" altLang="zh-CN" dirty="0">
                <a:solidFill>
                  <a:schemeClr val="tx1"/>
                </a:solidFill>
              </a:rPr>
              <a:t>AD 2342/2350</a:t>
            </a:r>
            <a:endParaRPr lang="en-US" altLang="zh-CN" dirty="0">
              <a:solidFill>
                <a:schemeClr val="tx1"/>
              </a:solidFill>
            </a:endParaRPr>
          </a:p>
          <a:p>
            <a:pPr eaLnBrk="1" hangingPunct="1">
              <a:lnSpc>
                <a:spcPct val="150000"/>
              </a:lnSpc>
              <a:spcBef>
                <a:spcPct val="50000"/>
              </a:spcBef>
              <a:buFont typeface="Arial" panose="020B0604020202020204" pitchFamily="34" charset="0"/>
              <a:buNone/>
            </a:pPr>
            <a:r>
              <a:rPr lang="en-US" altLang="zh-CN" dirty="0">
                <a:solidFill>
                  <a:schemeClr val="tx1"/>
                </a:solidFill>
              </a:rPr>
              <a:t>DL GL/20</a:t>
            </a:r>
            <a:endParaRPr lang="en-US" altLang="zh-CN" dirty="0">
              <a:solidFill>
                <a:schemeClr val="tx1"/>
              </a:solidFill>
            </a:endParaRPr>
          </a:p>
          <a:p>
            <a:pPr eaLnBrk="1" hangingPunct="1">
              <a:lnSpc>
                <a:spcPct val="150000"/>
              </a:lnSpc>
              <a:spcBef>
                <a:spcPct val="50000"/>
              </a:spcBef>
              <a:buFont typeface="Arial" panose="020B0604020202020204" pitchFamily="34" charset="0"/>
              <a:buNone/>
            </a:pPr>
            <a:r>
              <a:rPr lang="en-US" altLang="zh-CN" dirty="0">
                <a:solidFill>
                  <a:schemeClr val="tx1"/>
                </a:solidFill>
              </a:rPr>
              <a:t>SI</a:t>
            </a:r>
            <a:r>
              <a:rPr lang="zh-CN" altLang="en-US" dirty="0">
                <a:solidFill>
                  <a:schemeClr val="tx1"/>
                </a:solidFill>
              </a:rPr>
              <a:t>：</a:t>
            </a:r>
            <a:endParaRPr lang="zh-CN" altLang="en-US" dirty="0">
              <a:solidFill>
                <a:schemeClr val="tx1"/>
              </a:solidFill>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矩形 126977"/>
          <p:cNvSpPr/>
          <p:nvPr/>
        </p:nvSpPr>
        <p:spPr>
          <a:xfrm>
            <a:off x="0" y="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123907" name="标题 126978"/>
          <p:cNvSpPr>
            <a:spLocks noGrp="1" noChangeArrowheads="1"/>
          </p:cNvSpPr>
          <p:nvPr>
            <p:ph type="title"/>
          </p:nvPr>
        </p:nvSpPr>
        <p:spPr>
          <a:xfrm>
            <a:off x="506730" y="333058"/>
            <a:ext cx="7772400" cy="962025"/>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a:t>
            </a:r>
            <a:r>
              <a:rPr kumimoji="0" lang="en-US" altLang="zh-CN"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2</a:t>
            </a: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）延误报（</a:t>
            </a:r>
            <a:r>
              <a:rPr kumimoji="0" lang="en-US" altLang="zh-CN"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ED</a:t>
            </a: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a:t>
            </a:r>
            <a:endPar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106499" name="文本占位符 126979"/>
          <p:cNvSpPr>
            <a:spLocks noGrp="1"/>
          </p:cNvSpPr>
          <p:nvPr>
            <p:ph idx="1"/>
          </p:nvPr>
        </p:nvSpPr>
        <p:spPr>
          <a:xfrm>
            <a:off x="228600" y="1371600"/>
            <a:ext cx="8686800" cy="4114800"/>
          </a:xfrm>
        </p:spPr>
        <p:txBody>
          <a:bodyPr vert="horz" wrap="square" lIns="91440" tIns="45720" rIns="91440" bIns="45720" anchor="t"/>
          <a:p>
            <a:pPr marL="1231900" indent="-1231900" eaLnBrk="1" hangingPunct="1">
              <a:lnSpc>
                <a:spcPct val="150000"/>
              </a:lnSpc>
              <a:spcBef>
                <a:spcPct val="0"/>
              </a:spcBef>
              <a:buFont typeface="Arial" panose="020B0604020202020204" pitchFamily="34" charset="0"/>
              <a:buNone/>
            </a:pPr>
            <a:r>
              <a:rPr lang="zh-CN" altLang="en-US" sz="2800" dirty="0">
                <a:solidFill>
                  <a:schemeClr val="tx1"/>
                </a:solidFill>
              </a:rPr>
              <a:t>格式：</a:t>
            </a:r>
            <a:endParaRPr lang="zh-CN" altLang="en-US" sz="2800" dirty="0">
              <a:solidFill>
                <a:schemeClr val="tx1"/>
              </a:solidFill>
            </a:endParaRPr>
          </a:p>
          <a:p>
            <a:pPr marL="1231900" indent="-1231900" eaLnBrk="1" hangingPunct="1">
              <a:lnSpc>
                <a:spcPct val="150000"/>
              </a:lnSpc>
              <a:spcBef>
                <a:spcPct val="0"/>
              </a:spcBef>
              <a:buFont typeface="Arial" panose="020B0604020202020204" pitchFamily="34" charset="0"/>
              <a:buNone/>
            </a:pPr>
            <a:r>
              <a:rPr lang="zh-CN" altLang="en-US" sz="2800" dirty="0">
                <a:solidFill>
                  <a:schemeClr val="tx1"/>
                </a:solidFill>
              </a:rPr>
              <a:t>第一行</a:t>
            </a:r>
            <a:r>
              <a:rPr lang="en-US" altLang="zh-CN" sz="2800" dirty="0">
                <a:solidFill>
                  <a:schemeClr val="tx1"/>
                </a:solidFill>
              </a:rPr>
              <a:t>:</a:t>
            </a:r>
            <a:r>
              <a:rPr lang="zh-CN" altLang="en-US" sz="2800" dirty="0">
                <a:solidFill>
                  <a:schemeClr val="tx1"/>
                </a:solidFill>
              </a:rPr>
              <a:t>（电报类别标志）动态报标志</a:t>
            </a:r>
            <a:endParaRPr lang="zh-CN" altLang="en-US" sz="2800" dirty="0">
              <a:solidFill>
                <a:schemeClr val="tx1"/>
              </a:solidFill>
            </a:endParaRPr>
          </a:p>
          <a:p>
            <a:pPr marL="1231900" indent="-1231900" eaLnBrk="1" hangingPunct="1">
              <a:lnSpc>
                <a:spcPct val="150000"/>
              </a:lnSpc>
              <a:spcBef>
                <a:spcPct val="0"/>
              </a:spcBef>
              <a:buFont typeface="Arial" panose="020B0604020202020204" pitchFamily="34" charset="0"/>
              <a:buNone/>
            </a:pPr>
            <a:r>
              <a:rPr lang="zh-CN" altLang="en-US" sz="2800" dirty="0">
                <a:solidFill>
                  <a:schemeClr val="tx1"/>
                </a:solidFill>
              </a:rPr>
              <a:t>第二行</a:t>
            </a:r>
            <a:r>
              <a:rPr lang="en-US" altLang="zh-CN" sz="2800" dirty="0">
                <a:solidFill>
                  <a:schemeClr val="tx1"/>
                </a:solidFill>
              </a:rPr>
              <a:t>:</a:t>
            </a:r>
            <a:r>
              <a:rPr lang="zh-CN" altLang="en-US" sz="2800" dirty="0">
                <a:solidFill>
                  <a:schemeClr val="tx1"/>
                </a:solidFill>
              </a:rPr>
              <a:t>（航班信息）航班号</a:t>
            </a:r>
            <a:r>
              <a:rPr lang="en-US" altLang="zh-CN" sz="2800" dirty="0">
                <a:solidFill>
                  <a:schemeClr val="tx1"/>
                </a:solidFill>
              </a:rPr>
              <a:t>/</a:t>
            </a:r>
            <a:r>
              <a:rPr lang="zh-CN" altLang="en-US" sz="2800" dirty="0">
                <a:solidFill>
                  <a:schemeClr val="tx1"/>
                </a:solidFill>
              </a:rPr>
              <a:t>日期 航空器注册号 起飞机场</a:t>
            </a:r>
            <a:endParaRPr lang="zh-CN" altLang="en-US" sz="2800" dirty="0">
              <a:solidFill>
                <a:schemeClr val="tx1"/>
              </a:solidFill>
            </a:endParaRPr>
          </a:p>
          <a:p>
            <a:pPr marL="1231900" indent="-1231900" eaLnBrk="1" hangingPunct="1">
              <a:lnSpc>
                <a:spcPct val="150000"/>
              </a:lnSpc>
              <a:spcBef>
                <a:spcPct val="0"/>
              </a:spcBef>
              <a:buFont typeface="Arial" panose="020B0604020202020204" pitchFamily="34" charset="0"/>
              <a:buNone/>
            </a:pPr>
            <a:r>
              <a:rPr lang="zh-CN" altLang="en-US" sz="2800" dirty="0">
                <a:solidFill>
                  <a:schemeClr val="tx1"/>
                </a:solidFill>
              </a:rPr>
              <a:t>第三行</a:t>
            </a:r>
            <a:r>
              <a:rPr lang="en-US" altLang="zh-CN" sz="2800" dirty="0">
                <a:solidFill>
                  <a:schemeClr val="tx1"/>
                </a:solidFill>
              </a:rPr>
              <a:t>:</a:t>
            </a:r>
            <a:r>
              <a:rPr lang="zh-CN" altLang="en-US" sz="2800" dirty="0">
                <a:solidFill>
                  <a:schemeClr val="tx1"/>
                </a:solidFill>
              </a:rPr>
              <a:t>（动态信息）预计起飞代码</a:t>
            </a:r>
            <a:r>
              <a:rPr lang="zh-CN" altLang="en-US" sz="2800" dirty="0">
                <a:solidFill>
                  <a:schemeClr val="tx1"/>
                </a:solidFill>
              </a:rPr>
              <a:t>（</a:t>
            </a:r>
            <a:r>
              <a:rPr lang="en-US" altLang="zh-CN" sz="2800" dirty="0">
                <a:solidFill>
                  <a:schemeClr val="tx1"/>
                </a:solidFill>
              </a:rPr>
              <a:t>ED</a:t>
            </a:r>
            <a:r>
              <a:rPr lang="zh-CN" altLang="en-US" sz="2800" dirty="0">
                <a:solidFill>
                  <a:schemeClr val="tx1"/>
                </a:solidFill>
              </a:rPr>
              <a:t>） 预计起飞时间</a:t>
            </a:r>
            <a:endParaRPr lang="zh-CN" altLang="en-US" sz="2800" dirty="0">
              <a:solidFill>
                <a:schemeClr val="tx1"/>
              </a:solidFill>
            </a:endParaRPr>
          </a:p>
          <a:p>
            <a:pPr marL="1231900" indent="-1231900" eaLnBrk="1" hangingPunct="1">
              <a:lnSpc>
                <a:spcPct val="150000"/>
              </a:lnSpc>
              <a:spcBef>
                <a:spcPct val="0"/>
              </a:spcBef>
              <a:buFont typeface="Arial" panose="020B0604020202020204" pitchFamily="34" charset="0"/>
              <a:buNone/>
            </a:pPr>
            <a:r>
              <a:rPr lang="zh-CN" altLang="en-US" sz="2800" dirty="0">
                <a:solidFill>
                  <a:schemeClr val="tx1"/>
                </a:solidFill>
              </a:rPr>
              <a:t>第四行</a:t>
            </a:r>
            <a:r>
              <a:rPr lang="en-US" altLang="zh-CN" sz="2800" dirty="0">
                <a:solidFill>
                  <a:schemeClr val="tx1"/>
                </a:solidFill>
              </a:rPr>
              <a:t>:</a:t>
            </a:r>
            <a:r>
              <a:rPr lang="zh-CN" altLang="en-US" sz="2800" dirty="0">
                <a:solidFill>
                  <a:schemeClr val="tx1"/>
                </a:solidFill>
              </a:rPr>
              <a:t>（延误原因）延误代码（</a:t>
            </a:r>
            <a:r>
              <a:rPr lang="en-US" altLang="zh-CN" sz="2800" dirty="0">
                <a:solidFill>
                  <a:schemeClr val="tx1"/>
                </a:solidFill>
              </a:rPr>
              <a:t>DL</a:t>
            </a:r>
            <a:r>
              <a:rPr lang="zh-CN" altLang="en-US" sz="2800" dirty="0">
                <a:solidFill>
                  <a:schemeClr val="tx1"/>
                </a:solidFill>
              </a:rPr>
              <a:t>） 延误原因</a:t>
            </a:r>
            <a:endParaRPr lang="zh-CN" altLang="en-US" sz="2800" dirty="0">
              <a:solidFill>
                <a:schemeClr val="tx1"/>
              </a:solidFill>
            </a:endParaRPr>
          </a:p>
          <a:p>
            <a:pPr marL="1231900" indent="-1231900" eaLnBrk="1" hangingPunct="1">
              <a:lnSpc>
                <a:spcPct val="150000"/>
              </a:lnSpc>
              <a:spcBef>
                <a:spcPct val="0"/>
              </a:spcBef>
              <a:buFont typeface="Arial" panose="020B0604020202020204" pitchFamily="34" charset="0"/>
              <a:buNone/>
            </a:pPr>
            <a:r>
              <a:rPr lang="zh-CN" altLang="en-US" sz="2800" dirty="0">
                <a:solidFill>
                  <a:schemeClr val="tx1"/>
                </a:solidFill>
              </a:rPr>
              <a:t>第五行</a:t>
            </a:r>
            <a:r>
              <a:rPr lang="en-US" altLang="zh-CN" sz="2800" dirty="0">
                <a:solidFill>
                  <a:schemeClr val="tx1"/>
                </a:solidFill>
              </a:rPr>
              <a:t>:</a:t>
            </a:r>
            <a:r>
              <a:rPr lang="zh-CN" altLang="en-US" sz="2800" dirty="0">
                <a:solidFill>
                  <a:schemeClr val="tx1"/>
                </a:solidFill>
              </a:rPr>
              <a:t>（补充信息）补充信息代码：补充信息资料</a:t>
            </a:r>
            <a:endParaRPr lang="zh-CN" altLang="en-US" sz="2800" dirty="0">
              <a:solidFill>
                <a:schemeClr val="tx1"/>
              </a:solidFill>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标题 128001"/>
          <p:cNvSpPr>
            <a:spLocks noGrp="1" noChangeArrowheads="1"/>
          </p:cNvSpPr>
          <p:nvPr>
            <p:ph type="title"/>
          </p:nvPr>
        </p:nvSpPr>
        <p:spPr>
          <a:xfrm>
            <a:off x="506413" y="404813"/>
            <a:ext cx="8637588" cy="762000"/>
          </a:xfrm>
        </p:spPr>
        <p:txBody>
          <a:bodyPr vert="horz" wrap="square" lIns="92075" tIns="46038" rIns="92075" bIns="46038"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rgbClr val="FF0000"/>
                </a:solidFill>
                <a:effectLst>
                  <a:outerShdw blurRad="38100" dist="38100" dir="2700000" algn="tl">
                    <a:srgbClr val="000000"/>
                  </a:outerShdw>
                </a:effectLst>
                <a:uLnTx/>
                <a:uFillTx/>
                <a:latin typeface="+mj-lt"/>
                <a:ea typeface="+mj-ea"/>
                <a:cs typeface="+mj-cs"/>
              </a:rPr>
              <a:t>举例</a:t>
            </a:r>
            <a:endParaRPr kumimoji="0" lang="zh-CN" altLang="en-US" sz="4400" b="0" i="0" u="none" strike="noStrike" kern="0" cap="none" spc="0" normalizeH="0" baseline="0" noProof="0" smtClean="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107522" name="文本占位符 128002"/>
          <p:cNvSpPr>
            <a:spLocks noGrp="1"/>
          </p:cNvSpPr>
          <p:nvPr>
            <p:ph idx="1"/>
          </p:nvPr>
        </p:nvSpPr>
        <p:spPr>
          <a:xfrm>
            <a:off x="685483" y="1250633"/>
            <a:ext cx="7772400" cy="4967287"/>
          </a:xfrm>
        </p:spPr>
        <p:txBody>
          <a:bodyPr vert="horz" wrap="square" lIns="91440" tIns="45720" rIns="91440" bIns="45720" anchor="t"/>
          <a:p>
            <a:pPr eaLnBrk="1" hangingPunct="1">
              <a:lnSpc>
                <a:spcPct val="90000"/>
              </a:lnSpc>
              <a:spcBef>
                <a:spcPct val="50000"/>
              </a:spcBef>
              <a:buFont typeface="Arial" panose="020B0604020202020204" pitchFamily="34" charset="0"/>
              <a:buNone/>
            </a:pPr>
            <a:r>
              <a:rPr lang="zh-CN" altLang="en-US" dirty="0">
                <a:solidFill>
                  <a:schemeClr val="tx1"/>
                </a:solidFill>
              </a:rPr>
              <a:t>例：   </a:t>
            </a:r>
            <a:r>
              <a:rPr lang="en-US" altLang="zh-CN" dirty="0">
                <a:solidFill>
                  <a:schemeClr val="tx1"/>
                </a:solidFill>
              </a:rPr>
              <a:t>MVT </a:t>
            </a:r>
            <a:endParaRPr lang="en-US" altLang="zh-CN" dirty="0">
              <a:solidFill>
                <a:schemeClr val="tx1"/>
              </a:solidFill>
            </a:endParaRPr>
          </a:p>
          <a:p>
            <a:pPr eaLnBrk="1" hangingPunct="1">
              <a:lnSpc>
                <a:spcPct val="90000"/>
              </a:lnSpc>
              <a:spcBef>
                <a:spcPct val="50000"/>
              </a:spcBef>
              <a:buFont typeface="Arial" panose="020B0604020202020204" pitchFamily="34" charset="0"/>
              <a:buNone/>
            </a:pPr>
            <a:r>
              <a:rPr lang="en-US" altLang="zh-CN" dirty="0">
                <a:solidFill>
                  <a:schemeClr val="tx1"/>
                </a:solidFill>
              </a:rPr>
              <a:t>       CA1301/05AUG B2464 PEK</a:t>
            </a:r>
            <a:endParaRPr lang="en-US" altLang="zh-CN" dirty="0">
              <a:solidFill>
                <a:schemeClr val="tx1"/>
              </a:solidFill>
            </a:endParaRPr>
          </a:p>
          <a:p>
            <a:pPr eaLnBrk="1" hangingPunct="1">
              <a:lnSpc>
                <a:spcPct val="90000"/>
              </a:lnSpc>
              <a:spcBef>
                <a:spcPct val="50000"/>
              </a:spcBef>
              <a:buFont typeface="Arial" panose="020B0604020202020204" pitchFamily="34" charset="0"/>
              <a:buNone/>
            </a:pPr>
            <a:r>
              <a:rPr lang="en-US" altLang="zh-CN" dirty="0">
                <a:solidFill>
                  <a:schemeClr val="tx1"/>
                </a:solidFill>
              </a:rPr>
              <a:t>       ED 0910</a:t>
            </a:r>
            <a:endParaRPr lang="en-US" altLang="zh-CN" dirty="0">
              <a:solidFill>
                <a:schemeClr val="tx1"/>
              </a:solidFill>
            </a:endParaRPr>
          </a:p>
          <a:p>
            <a:pPr eaLnBrk="1" hangingPunct="1">
              <a:lnSpc>
                <a:spcPct val="90000"/>
              </a:lnSpc>
              <a:spcBef>
                <a:spcPct val="50000"/>
              </a:spcBef>
              <a:buFont typeface="Arial" panose="020B0604020202020204" pitchFamily="34" charset="0"/>
              <a:buNone/>
            </a:pPr>
            <a:r>
              <a:rPr lang="en-US" altLang="zh-CN" dirty="0">
                <a:solidFill>
                  <a:schemeClr val="tx1"/>
                </a:solidFill>
              </a:rPr>
              <a:t>       DL WX</a:t>
            </a:r>
            <a:endParaRPr lang="en-US" altLang="zh-CN" dirty="0">
              <a:solidFill>
                <a:schemeClr val="tx1"/>
              </a:solidFill>
            </a:endParaRPr>
          </a:p>
          <a:p>
            <a:pPr eaLnBrk="1" hangingPunct="1">
              <a:lnSpc>
                <a:spcPct val="90000"/>
              </a:lnSpc>
              <a:spcBef>
                <a:spcPct val="50000"/>
              </a:spcBef>
              <a:buFont typeface="Arial" panose="020B0604020202020204" pitchFamily="34" charset="0"/>
              <a:buNone/>
            </a:pPr>
            <a:r>
              <a:rPr lang="en-US" altLang="zh-CN" dirty="0">
                <a:solidFill>
                  <a:schemeClr val="tx1"/>
                </a:solidFill>
              </a:rPr>
              <a:t>       SI:</a:t>
            </a:r>
            <a:endParaRPr lang="en-US" altLang="zh-CN" dirty="0">
              <a:solidFill>
                <a:schemeClr val="tx1"/>
              </a:solidFill>
            </a:endParaRPr>
          </a:p>
          <a:p>
            <a:pPr algn="just" eaLnBrk="1" hangingPunct="1">
              <a:lnSpc>
                <a:spcPct val="90000"/>
              </a:lnSpc>
              <a:spcBef>
                <a:spcPct val="50000"/>
              </a:spcBef>
              <a:buFont typeface="Arial" panose="020B0604020202020204" pitchFamily="34" charset="0"/>
              <a:buNone/>
            </a:pPr>
            <a:r>
              <a:rPr lang="en-US" altLang="zh-CN" dirty="0">
                <a:solidFill>
                  <a:schemeClr val="tx1"/>
                </a:solidFill>
              </a:rPr>
              <a:t>      </a:t>
            </a:r>
            <a:r>
              <a:rPr lang="zh-CN" altLang="en-US" dirty="0">
                <a:solidFill>
                  <a:schemeClr val="tx1"/>
                </a:solidFill>
              </a:rPr>
              <a:t>此电报含义：</a:t>
            </a:r>
            <a:r>
              <a:rPr lang="en-US" altLang="zh-CN" dirty="0">
                <a:solidFill>
                  <a:schemeClr val="tx1"/>
                </a:solidFill>
              </a:rPr>
              <a:t>8</a:t>
            </a:r>
            <a:r>
              <a:rPr lang="zh-CN" altLang="en-US" dirty="0">
                <a:solidFill>
                  <a:schemeClr val="tx1"/>
                </a:solidFill>
              </a:rPr>
              <a:t>月</a:t>
            </a:r>
            <a:r>
              <a:rPr lang="en-US" altLang="zh-CN" dirty="0">
                <a:solidFill>
                  <a:schemeClr val="tx1"/>
                </a:solidFill>
              </a:rPr>
              <a:t>5</a:t>
            </a:r>
            <a:r>
              <a:rPr lang="zh-CN" altLang="en-US" dirty="0">
                <a:solidFill>
                  <a:schemeClr val="tx1"/>
                </a:solidFill>
              </a:rPr>
              <a:t>日国际航空公司</a:t>
            </a:r>
            <a:r>
              <a:rPr lang="en-US" altLang="zh-CN" dirty="0">
                <a:solidFill>
                  <a:schemeClr val="tx1"/>
                </a:solidFill>
              </a:rPr>
              <a:t>CA1301</a:t>
            </a:r>
            <a:r>
              <a:rPr lang="zh-CN" altLang="en-US" dirty="0">
                <a:solidFill>
                  <a:schemeClr val="tx1"/>
                </a:solidFill>
              </a:rPr>
              <a:t>航班，航空器注册号</a:t>
            </a:r>
            <a:r>
              <a:rPr lang="en-US" altLang="zh-CN" dirty="0">
                <a:solidFill>
                  <a:schemeClr val="tx1"/>
                </a:solidFill>
              </a:rPr>
              <a:t>B2464</a:t>
            </a:r>
            <a:r>
              <a:rPr lang="zh-CN" altLang="en-US" dirty="0">
                <a:solidFill>
                  <a:schemeClr val="tx1"/>
                </a:solidFill>
              </a:rPr>
              <a:t>，从北京首都机场起飞，预计延误到</a:t>
            </a:r>
            <a:r>
              <a:rPr lang="en-US" altLang="zh-CN" dirty="0">
                <a:solidFill>
                  <a:schemeClr val="tx1"/>
                </a:solidFill>
              </a:rPr>
              <a:t>09</a:t>
            </a:r>
            <a:r>
              <a:rPr lang="zh-CN" altLang="en-US" dirty="0">
                <a:solidFill>
                  <a:schemeClr val="tx1"/>
                </a:solidFill>
              </a:rPr>
              <a:t>点</a:t>
            </a:r>
            <a:r>
              <a:rPr lang="en-US" altLang="zh-CN" dirty="0">
                <a:solidFill>
                  <a:schemeClr val="tx1"/>
                </a:solidFill>
              </a:rPr>
              <a:t>10</a:t>
            </a:r>
            <a:r>
              <a:rPr lang="zh-CN" altLang="en-US" dirty="0">
                <a:solidFill>
                  <a:schemeClr val="tx1"/>
                </a:solidFill>
              </a:rPr>
              <a:t>分，因天气延误。</a:t>
            </a:r>
            <a:endParaRPr lang="zh-CN" altLang="en-US" dirty="0">
              <a:solidFill>
                <a:schemeClr val="tx1"/>
              </a:solidFill>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矩形 131073"/>
          <p:cNvSpPr/>
          <p:nvPr/>
        </p:nvSpPr>
        <p:spPr>
          <a:xfrm>
            <a:off x="0" y="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128003" name="标题 131074"/>
          <p:cNvSpPr>
            <a:spLocks noGrp="1" noChangeArrowheads="1"/>
          </p:cNvSpPr>
          <p:nvPr>
            <p:ph type="title"/>
          </p:nvPr>
        </p:nvSpPr>
        <p:spPr>
          <a:xfrm>
            <a:off x="156528" y="457200"/>
            <a:ext cx="8637588" cy="641350"/>
          </a:xfrm>
        </p:spPr>
        <p:txBody>
          <a:bodyPr vert="horz" wrap="square" lIns="92075" tIns="46038" rIns="92075" bIns="46038"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a:t>
            </a:r>
            <a:r>
              <a:rPr kumimoji="0" lang="en-US" altLang="zh-CN"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3</a:t>
            </a: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）长期延误报（</a:t>
            </a:r>
            <a:r>
              <a:rPr kumimoji="0" lang="en-US" altLang="zh-CN"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NI</a:t>
            </a:r>
            <a:r>
              <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rPr>
              <a:t>）</a:t>
            </a:r>
            <a:endParaRPr kumimoji="0" lang="zh-CN" altLang="en-US" sz="4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110595" name="文本占位符 131075"/>
          <p:cNvSpPr>
            <a:spLocks noGrp="1"/>
          </p:cNvSpPr>
          <p:nvPr>
            <p:ph idx="1"/>
          </p:nvPr>
        </p:nvSpPr>
        <p:spPr>
          <a:xfrm>
            <a:off x="65088" y="1489075"/>
            <a:ext cx="9013825" cy="4114800"/>
          </a:xfrm>
        </p:spPr>
        <p:txBody>
          <a:bodyPr vert="horz" wrap="square" lIns="91440" tIns="45720" rIns="91440" bIns="45720" anchor="t"/>
          <a:p>
            <a:pPr eaLnBrk="1" hangingPunct="1">
              <a:lnSpc>
                <a:spcPct val="140000"/>
              </a:lnSpc>
              <a:spcBef>
                <a:spcPct val="0"/>
              </a:spcBef>
              <a:buFont typeface="Arial" panose="020B0604020202020204" pitchFamily="34" charset="0"/>
              <a:buNone/>
            </a:pPr>
            <a:r>
              <a:rPr lang="en-US" altLang="zh-CN" sz="2800" dirty="0">
                <a:solidFill>
                  <a:schemeClr val="tx1"/>
                </a:solidFill>
              </a:rPr>
              <a:t> </a:t>
            </a:r>
            <a:r>
              <a:rPr lang="zh-CN" altLang="en-US" sz="2800" dirty="0">
                <a:solidFill>
                  <a:schemeClr val="tx1"/>
                </a:solidFill>
              </a:rPr>
              <a:t>格式：</a:t>
            </a:r>
            <a:endParaRPr lang="zh-CN" altLang="en-US" sz="2800" dirty="0">
              <a:solidFill>
                <a:schemeClr val="tx1"/>
              </a:solidFill>
            </a:endParaRPr>
          </a:p>
          <a:p>
            <a:pPr eaLnBrk="1" hangingPunct="1">
              <a:lnSpc>
                <a:spcPct val="140000"/>
              </a:lnSpc>
              <a:spcBef>
                <a:spcPct val="0"/>
              </a:spcBef>
              <a:buFont typeface="Arial" panose="020B0604020202020204" pitchFamily="34" charset="0"/>
              <a:buNone/>
            </a:pPr>
            <a:r>
              <a:rPr lang="zh-CN" altLang="en-US" sz="2800" dirty="0">
                <a:solidFill>
                  <a:schemeClr val="tx1"/>
                </a:solidFill>
              </a:rPr>
              <a:t>第一行：（电报类别标志）动态报标志</a:t>
            </a:r>
            <a:endParaRPr lang="zh-CN" altLang="en-US" sz="2800" dirty="0">
              <a:solidFill>
                <a:schemeClr val="tx1"/>
              </a:solidFill>
            </a:endParaRPr>
          </a:p>
          <a:p>
            <a:pPr eaLnBrk="1" hangingPunct="1">
              <a:lnSpc>
                <a:spcPct val="140000"/>
              </a:lnSpc>
              <a:spcBef>
                <a:spcPct val="0"/>
              </a:spcBef>
              <a:buFont typeface="Arial" panose="020B0604020202020204" pitchFamily="34" charset="0"/>
              <a:buNone/>
            </a:pPr>
            <a:r>
              <a:rPr lang="zh-CN" altLang="en-US" sz="2800" dirty="0">
                <a:solidFill>
                  <a:schemeClr val="tx1"/>
                </a:solidFill>
              </a:rPr>
              <a:t>第二行：（航班信息）航班号</a:t>
            </a:r>
            <a:r>
              <a:rPr lang="en-US" altLang="zh-CN" sz="2800" dirty="0">
                <a:solidFill>
                  <a:schemeClr val="tx1"/>
                </a:solidFill>
              </a:rPr>
              <a:t>/</a:t>
            </a:r>
            <a:r>
              <a:rPr lang="zh-CN" altLang="en-US" sz="2800" dirty="0">
                <a:solidFill>
                  <a:schemeClr val="tx1"/>
                </a:solidFill>
              </a:rPr>
              <a:t>日期 航空器注册号 起飞机场</a:t>
            </a:r>
            <a:endParaRPr lang="zh-CN" altLang="en-US" sz="2800" dirty="0">
              <a:solidFill>
                <a:schemeClr val="tx1"/>
              </a:solidFill>
            </a:endParaRPr>
          </a:p>
          <a:p>
            <a:pPr eaLnBrk="1" hangingPunct="1">
              <a:lnSpc>
                <a:spcPct val="140000"/>
              </a:lnSpc>
              <a:spcBef>
                <a:spcPct val="0"/>
              </a:spcBef>
              <a:buFont typeface="Arial" panose="020B0604020202020204" pitchFamily="34" charset="0"/>
              <a:buNone/>
            </a:pPr>
            <a:r>
              <a:rPr lang="zh-CN" altLang="en-US" sz="2800" dirty="0">
                <a:solidFill>
                  <a:schemeClr val="tx1"/>
                </a:solidFill>
              </a:rPr>
              <a:t>第三行：（动态信息）长期延误代码 下次通告时间</a:t>
            </a:r>
            <a:endParaRPr lang="zh-CN" altLang="en-US" sz="2800" dirty="0">
              <a:solidFill>
                <a:schemeClr val="tx1"/>
              </a:solidFill>
            </a:endParaRPr>
          </a:p>
          <a:p>
            <a:pPr eaLnBrk="1" hangingPunct="1">
              <a:lnSpc>
                <a:spcPct val="140000"/>
              </a:lnSpc>
              <a:spcBef>
                <a:spcPct val="0"/>
              </a:spcBef>
              <a:buFont typeface="Arial" panose="020B0604020202020204" pitchFamily="34" charset="0"/>
              <a:buNone/>
            </a:pPr>
            <a:r>
              <a:rPr lang="zh-CN" altLang="en-US" sz="2800" dirty="0">
                <a:solidFill>
                  <a:schemeClr val="tx1"/>
                </a:solidFill>
              </a:rPr>
              <a:t>第四行：（延误原因）延误代码（</a:t>
            </a:r>
            <a:r>
              <a:rPr lang="en-US" altLang="zh-CN" sz="2800" dirty="0">
                <a:solidFill>
                  <a:schemeClr val="tx1"/>
                </a:solidFill>
              </a:rPr>
              <a:t>DL</a:t>
            </a:r>
            <a:r>
              <a:rPr lang="zh-CN" altLang="en-US" sz="2800" dirty="0">
                <a:solidFill>
                  <a:schemeClr val="tx1"/>
                </a:solidFill>
              </a:rPr>
              <a:t>） 延误原因</a:t>
            </a:r>
            <a:endParaRPr lang="zh-CN" altLang="en-US" sz="2800" dirty="0">
              <a:solidFill>
                <a:schemeClr val="tx1"/>
              </a:solidFill>
            </a:endParaRPr>
          </a:p>
          <a:p>
            <a:pPr eaLnBrk="1" hangingPunct="1">
              <a:lnSpc>
                <a:spcPct val="140000"/>
              </a:lnSpc>
              <a:spcBef>
                <a:spcPct val="0"/>
              </a:spcBef>
              <a:buFont typeface="Arial" panose="020B0604020202020204" pitchFamily="34" charset="0"/>
              <a:buNone/>
            </a:pPr>
            <a:r>
              <a:rPr lang="zh-CN" altLang="en-US" sz="2800" dirty="0">
                <a:solidFill>
                  <a:schemeClr val="tx1"/>
                </a:solidFill>
              </a:rPr>
              <a:t> 第五行：（补充信息）补充信息代码：补充信息资料</a:t>
            </a:r>
            <a:endParaRPr lang="zh-CN" altLang="en-US" sz="2800" dirty="0">
              <a:solidFill>
                <a:schemeClr val="tx1"/>
              </a:solidFill>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矩形 132097"/>
          <p:cNvSpPr/>
          <p:nvPr/>
        </p:nvSpPr>
        <p:spPr>
          <a:xfrm>
            <a:off x="0" y="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129027" name="标题 132098"/>
          <p:cNvSpPr>
            <a:spLocks noGrp="1" noChangeArrowheads="1"/>
          </p:cNvSpPr>
          <p:nvPr>
            <p:ph type="title"/>
          </p:nvPr>
        </p:nvSpPr>
        <p:spPr>
          <a:xfrm>
            <a:off x="506413" y="76200"/>
            <a:ext cx="8637588" cy="762000"/>
          </a:xfrm>
        </p:spPr>
        <p:txBody>
          <a:bodyPr vert="horz" wrap="square" lIns="92075" tIns="46038" rIns="92075" bIns="46038"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举例</a:t>
            </a:r>
            <a:endParaRPr kumimoji="0" lang="zh-CN" altLang="en-US" sz="4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111619" name="文本占位符 132099"/>
          <p:cNvSpPr>
            <a:spLocks noGrp="1"/>
          </p:cNvSpPr>
          <p:nvPr>
            <p:ph idx="1"/>
          </p:nvPr>
        </p:nvSpPr>
        <p:spPr>
          <a:xfrm>
            <a:off x="685800" y="836613"/>
            <a:ext cx="7772400" cy="4114800"/>
          </a:xfrm>
        </p:spPr>
        <p:txBody>
          <a:bodyPr vert="horz" wrap="square" lIns="91440" tIns="45720" rIns="91440" bIns="45720" anchor="t"/>
          <a:p>
            <a:pPr eaLnBrk="1" hangingPunct="1">
              <a:lnSpc>
                <a:spcPct val="90000"/>
              </a:lnSpc>
              <a:spcBef>
                <a:spcPct val="50000"/>
              </a:spcBef>
              <a:buFont typeface="Arial" panose="020B0604020202020204" pitchFamily="34" charset="0"/>
              <a:buNone/>
            </a:pPr>
            <a:r>
              <a:rPr lang="zh-CN" altLang="en-US" sz="2800" dirty="0">
                <a:solidFill>
                  <a:schemeClr val="tx1"/>
                </a:solidFill>
              </a:rPr>
              <a:t>例：</a:t>
            </a:r>
            <a:r>
              <a:rPr lang="en-US" altLang="zh-CN" sz="2800" dirty="0">
                <a:solidFill>
                  <a:schemeClr val="tx1"/>
                </a:solidFill>
              </a:rPr>
              <a:t>MVT</a:t>
            </a:r>
            <a:endParaRPr lang="en-US" altLang="zh-CN" sz="2800" dirty="0">
              <a:solidFill>
                <a:schemeClr val="tx1"/>
              </a:solidFill>
            </a:endParaRPr>
          </a:p>
          <a:p>
            <a:pPr eaLnBrk="1" hangingPunct="1">
              <a:lnSpc>
                <a:spcPct val="90000"/>
              </a:lnSpc>
              <a:spcBef>
                <a:spcPct val="50000"/>
              </a:spcBef>
              <a:buFont typeface="Arial" panose="020B0604020202020204" pitchFamily="34" charset="0"/>
              <a:buNone/>
            </a:pPr>
            <a:r>
              <a:rPr lang="en-US" altLang="zh-CN" sz="2800" dirty="0">
                <a:solidFill>
                  <a:schemeClr val="tx1"/>
                </a:solidFill>
              </a:rPr>
              <a:t>       CA1301/10AUG B2443 PEK</a:t>
            </a:r>
            <a:endParaRPr lang="en-US" altLang="zh-CN" sz="2800" dirty="0">
              <a:solidFill>
                <a:schemeClr val="tx1"/>
              </a:solidFill>
            </a:endParaRPr>
          </a:p>
          <a:p>
            <a:pPr eaLnBrk="1" hangingPunct="1">
              <a:lnSpc>
                <a:spcPct val="90000"/>
              </a:lnSpc>
              <a:spcBef>
                <a:spcPct val="50000"/>
              </a:spcBef>
              <a:buFont typeface="Arial" panose="020B0604020202020204" pitchFamily="34" charset="0"/>
              <a:buNone/>
            </a:pPr>
            <a:r>
              <a:rPr lang="en-US" altLang="zh-CN" sz="2800" dirty="0">
                <a:solidFill>
                  <a:schemeClr val="tx1"/>
                </a:solidFill>
              </a:rPr>
              <a:t>       NI 1200</a:t>
            </a:r>
            <a:endParaRPr lang="en-US" altLang="zh-CN" sz="2800" dirty="0">
              <a:solidFill>
                <a:schemeClr val="tx1"/>
              </a:solidFill>
            </a:endParaRPr>
          </a:p>
          <a:p>
            <a:pPr eaLnBrk="1" hangingPunct="1">
              <a:lnSpc>
                <a:spcPct val="90000"/>
              </a:lnSpc>
              <a:spcBef>
                <a:spcPct val="50000"/>
              </a:spcBef>
              <a:buFont typeface="Arial" panose="020B0604020202020204" pitchFamily="34" charset="0"/>
              <a:buNone/>
            </a:pPr>
            <a:r>
              <a:rPr lang="en-US" altLang="zh-CN" sz="2800" dirty="0">
                <a:solidFill>
                  <a:schemeClr val="tx1"/>
                </a:solidFill>
              </a:rPr>
              <a:t>       DL TD(TROPICAL DEPRESSION)</a:t>
            </a:r>
            <a:endParaRPr lang="en-US" altLang="zh-CN" sz="2800" dirty="0">
              <a:solidFill>
                <a:schemeClr val="tx1"/>
              </a:solidFill>
            </a:endParaRPr>
          </a:p>
          <a:p>
            <a:pPr eaLnBrk="1" hangingPunct="1">
              <a:lnSpc>
                <a:spcPct val="90000"/>
              </a:lnSpc>
              <a:spcBef>
                <a:spcPct val="50000"/>
              </a:spcBef>
              <a:buFont typeface="Arial" panose="020B0604020202020204" pitchFamily="34" charset="0"/>
              <a:buNone/>
            </a:pPr>
            <a:r>
              <a:rPr lang="en-US" altLang="zh-CN" sz="2800" dirty="0">
                <a:solidFill>
                  <a:schemeClr val="tx1"/>
                </a:solidFill>
              </a:rPr>
              <a:t>       SI</a:t>
            </a:r>
            <a:r>
              <a:rPr lang="zh-CN" altLang="en-US" sz="2800" dirty="0">
                <a:solidFill>
                  <a:schemeClr val="tx1"/>
                </a:solidFill>
              </a:rPr>
              <a:t>：</a:t>
            </a:r>
            <a:endParaRPr lang="zh-CN" altLang="en-US" sz="2800" dirty="0">
              <a:solidFill>
                <a:schemeClr val="tx1"/>
              </a:solidFill>
            </a:endParaRPr>
          </a:p>
          <a:p>
            <a:pPr algn="just" eaLnBrk="1" hangingPunct="1">
              <a:lnSpc>
                <a:spcPct val="120000"/>
              </a:lnSpc>
              <a:spcBef>
                <a:spcPct val="50000"/>
              </a:spcBef>
              <a:buFont typeface="Arial" panose="020B0604020202020204" pitchFamily="34" charset="0"/>
              <a:buNone/>
            </a:pPr>
            <a:r>
              <a:rPr lang="zh-CN" altLang="en-US" sz="2800" dirty="0">
                <a:solidFill>
                  <a:schemeClr val="tx1"/>
                </a:solidFill>
              </a:rPr>
              <a:t>      此电报的含义：：</a:t>
            </a:r>
            <a:r>
              <a:rPr lang="en-US" altLang="zh-CN" sz="2800" dirty="0">
                <a:solidFill>
                  <a:schemeClr val="tx1"/>
                </a:solidFill>
              </a:rPr>
              <a:t>8</a:t>
            </a:r>
            <a:r>
              <a:rPr lang="zh-CN" altLang="en-US" sz="2800" dirty="0">
                <a:solidFill>
                  <a:schemeClr val="tx1"/>
                </a:solidFill>
              </a:rPr>
              <a:t>月</a:t>
            </a:r>
            <a:r>
              <a:rPr lang="en-US" altLang="zh-CN" sz="2800" dirty="0">
                <a:solidFill>
                  <a:schemeClr val="tx1"/>
                </a:solidFill>
              </a:rPr>
              <a:t>10</a:t>
            </a:r>
            <a:r>
              <a:rPr lang="zh-CN" altLang="en-US" sz="2800" dirty="0">
                <a:solidFill>
                  <a:schemeClr val="tx1"/>
                </a:solidFill>
              </a:rPr>
              <a:t>日国际航空公司</a:t>
            </a:r>
            <a:r>
              <a:rPr lang="en-US" altLang="zh-CN" sz="2800" dirty="0">
                <a:solidFill>
                  <a:schemeClr val="tx1"/>
                </a:solidFill>
              </a:rPr>
              <a:t>CA1301</a:t>
            </a:r>
            <a:r>
              <a:rPr lang="zh-CN" altLang="en-US" sz="2800" dirty="0">
                <a:solidFill>
                  <a:schemeClr val="tx1"/>
                </a:solidFill>
              </a:rPr>
              <a:t>航班，航空器注册号</a:t>
            </a:r>
            <a:r>
              <a:rPr lang="en-US" altLang="zh-CN" sz="2800" dirty="0">
                <a:solidFill>
                  <a:schemeClr val="tx1"/>
                </a:solidFill>
              </a:rPr>
              <a:t>B2443</a:t>
            </a:r>
            <a:r>
              <a:rPr lang="zh-CN" altLang="en-US" sz="2800" dirty="0">
                <a:solidFill>
                  <a:schemeClr val="tx1"/>
                </a:solidFill>
              </a:rPr>
              <a:t>，从北京首都机场起飞，下次通告时间为</a:t>
            </a:r>
            <a:r>
              <a:rPr lang="en-US" altLang="zh-CN" sz="2800" dirty="0">
                <a:solidFill>
                  <a:schemeClr val="tx1"/>
                </a:solidFill>
              </a:rPr>
              <a:t>12</a:t>
            </a:r>
            <a:r>
              <a:rPr lang="zh-CN" altLang="en-US" sz="2800" dirty="0">
                <a:solidFill>
                  <a:schemeClr val="tx1"/>
                </a:solidFill>
              </a:rPr>
              <a:t>点正，因热带低压。</a:t>
            </a:r>
            <a:endParaRPr lang="zh-CN" altLang="en-US" sz="2800" dirty="0">
              <a:solidFill>
                <a:schemeClr val="tx1"/>
              </a:solidFill>
            </a:endParaRPr>
          </a:p>
          <a:p>
            <a:pPr eaLnBrk="1" hangingPunct="1">
              <a:lnSpc>
                <a:spcPct val="90000"/>
              </a:lnSpc>
              <a:buChar char="•"/>
            </a:pPr>
            <a:endParaRPr lang="zh-CN" altLang="en-US" sz="2800" dirty="0">
              <a:solidFill>
                <a:schemeClr val="tx1"/>
              </a:solidFill>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矩形 140289"/>
          <p:cNvSpPr/>
          <p:nvPr/>
        </p:nvSpPr>
        <p:spPr>
          <a:xfrm>
            <a:off x="0" y="304800"/>
            <a:ext cx="9144000" cy="457200"/>
          </a:xfrm>
          <a:prstGeom prst="rect">
            <a:avLst/>
          </a:prstGeom>
          <a:noFill/>
          <a:ln w="9525">
            <a:noFill/>
          </a:ln>
        </p:spPr>
        <p:txBody>
          <a:bodyPr anchor="t">
            <a:spAutoFit/>
          </a:bodyPr>
          <a:p>
            <a:pPr>
              <a:spcBef>
                <a:spcPct val="50000"/>
              </a:spcBef>
            </a:pPr>
            <a:r>
              <a:rPr lang="en-US" altLang="zh-CN" dirty="0">
                <a:latin typeface="Times New Roman" panose="02020603050405020304" pitchFamily="18" charset="0"/>
                <a:ea typeface="宋体" panose="02010600030101010101" pitchFamily="2" charset="-122"/>
              </a:rPr>
              <a:t> </a:t>
            </a:r>
            <a:endParaRPr lang="en-US" altLang="zh-CN" dirty="0">
              <a:latin typeface="Times New Roman" panose="02020603050405020304" pitchFamily="18" charset="0"/>
              <a:ea typeface="宋体" panose="02010600030101010101" pitchFamily="2" charset="-122"/>
            </a:endParaRPr>
          </a:p>
        </p:txBody>
      </p:sp>
      <p:sp>
        <p:nvSpPr>
          <p:cNvPr id="137219" name="标题 140290"/>
          <p:cNvSpPr>
            <a:spLocks noGrp="1" noChangeArrowheads="1"/>
          </p:cNvSpPr>
          <p:nvPr>
            <p:ph type="title"/>
          </p:nvPr>
        </p:nvSpPr>
        <p:spPr>
          <a:xfrm>
            <a:off x="252730" y="457200"/>
            <a:ext cx="8637588" cy="641350"/>
          </a:xfrm>
        </p:spPr>
        <p:txBody>
          <a:bodyPr vert="horz" wrap="square" lIns="92075" tIns="46038" rIns="92075" bIns="46038"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j-lt"/>
                <a:ea typeface="+mj-ea"/>
                <a:cs typeface="+mj-cs"/>
              </a:rPr>
              <a:t>取消报（</a:t>
            </a:r>
            <a:r>
              <a:rPr kumimoji="0" lang="en-US" altLang="zh-CN" sz="44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j-lt"/>
                <a:ea typeface="+mj-ea"/>
                <a:cs typeface="+mj-cs"/>
              </a:rPr>
              <a:t>CNL</a:t>
            </a:r>
            <a:r>
              <a:rPr kumimoji="0" lang="zh-CN" altLang="en-US" sz="44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j-lt"/>
                <a:ea typeface="+mj-ea"/>
                <a:cs typeface="+mj-cs"/>
              </a:rPr>
              <a:t>）</a:t>
            </a:r>
            <a:endParaRPr kumimoji="0" lang="zh-CN" altLang="en-US" sz="44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j-lt"/>
              <a:ea typeface="+mj-ea"/>
              <a:cs typeface="+mj-cs"/>
            </a:endParaRPr>
          </a:p>
        </p:txBody>
      </p:sp>
      <p:sp>
        <p:nvSpPr>
          <p:cNvPr id="114691" name="文本占位符 140291"/>
          <p:cNvSpPr>
            <a:spLocks noGrp="1"/>
          </p:cNvSpPr>
          <p:nvPr>
            <p:ph idx="1"/>
          </p:nvPr>
        </p:nvSpPr>
        <p:spPr>
          <a:xfrm>
            <a:off x="467360" y="1216660"/>
            <a:ext cx="8208963" cy="4114800"/>
          </a:xfrm>
        </p:spPr>
        <p:txBody>
          <a:bodyPr vert="horz" wrap="square" lIns="91440" tIns="45720" rIns="91440" bIns="45720" anchor="t"/>
          <a:p>
            <a:pPr eaLnBrk="1" hangingPunct="1">
              <a:lnSpc>
                <a:spcPct val="150000"/>
              </a:lnSpc>
              <a:spcBef>
                <a:spcPct val="50000"/>
              </a:spcBef>
              <a:buFont typeface="Arial" panose="020B0604020202020204" pitchFamily="34" charset="0"/>
              <a:buNone/>
            </a:pPr>
            <a:r>
              <a:rPr lang="zh-CN" altLang="en-US" sz="2800" dirty="0">
                <a:solidFill>
                  <a:schemeClr val="tx1"/>
                </a:solidFill>
              </a:rPr>
              <a:t>格式：</a:t>
            </a:r>
            <a:endParaRPr lang="zh-CN" altLang="en-US" sz="2800" dirty="0">
              <a:solidFill>
                <a:schemeClr val="tx1"/>
              </a:solidFill>
            </a:endParaRPr>
          </a:p>
          <a:p>
            <a:pPr algn="just" eaLnBrk="1" hangingPunct="1">
              <a:lnSpc>
                <a:spcPct val="150000"/>
              </a:lnSpc>
              <a:spcBef>
                <a:spcPct val="50000"/>
              </a:spcBef>
              <a:buChar char="Ø"/>
            </a:pPr>
            <a:r>
              <a:rPr lang="zh-CN" altLang="en-US" sz="2800" dirty="0">
                <a:solidFill>
                  <a:schemeClr val="tx1"/>
                </a:solidFill>
              </a:rPr>
              <a:t>第一行：（电报类别标志）动态报标志</a:t>
            </a:r>
            <a:endParaRPr lang="zh-CN" altLang="en-US" sz="2800" dirty="0">
              <a:solidFill>
                <a:schemeClr val="tx1"/>
              </a:solidFill>
            </a:endParaRPr>
          </a:p>
          <a:p>
            <a:pPr algn="just" eaLnBrk="1" hangingPunct="1">
              <a:lnSpc>
                <a:spcPct val="150000"/>
              </a:lnSpc>
              <a:spcBef>
                <a:spcPct val="50000"/>
              </a:spcBef>
              <a:buChar char="Ø"/>
            </a:pPr>
            <a:r>
              <a:rPr lang="zh-CN" altLang="en-US" sz="2800" dirty="0">
                <a:solidFill>
                  <a:schemeClr val="tx1"/>
                </a:solidFill>
              </a:rPr>
              <a:t>第二行：（航班信息）取消代码 航班号</a:t>
            </a:r>
            <a:r>
              <a:rPr lang="en-US" altLang="zh-CN" sz="2800" dirty="0">
                <a:solidFill>
                  <a:schemeClr val="tx1"/>
                </a:solidFill>
              </a:rPr>
              <a:t>/</a:t>
            </a:r>
            <a:r>
              <a:rPr lang="zh-CN" altLang="en-US" sz="2800" dirty="0">
                <a:solidFill>
                  <a:schemeClr val="tx1"/>
                </a:solidFill>
              </a:rPr>
              <a:t>日期 航空器注册号 </a:t>
            </a:r>
            <a:endParaRPr lang="zh-CN" altLang="en-US" sz="2800" dirty="0">
              <a:solidFill>
                <a:schemeClr val="tx1"/>
              </a:solidFill>
            </a:endParaRPr>
          </a:p>
          <a:p>
            <a:pPr algn="just" eaLnBrk="1" hangingPunct="1">
              <a:lnSpc>
                <a:spcPct val="150000"/>
              </a:lnSpc>
              <a:spcBef>
                <a:spcPct val="50000"/>
              </a:spcBef>
              <a:buChar char="Ø"/>
            </a:pPr>
            <a:r>
              <a:rPr lang="zh-CN" altLang="en-US" sz="2800" dirty="0">
                <a:solidFill>
                  <a:schemeClr val="tx1"/>
                </a:solidFill>
              </a:rPr>
              <a:t>第三行：（补充信息）补充信息代码：补充信息资料</a:t>
            </a:r>
            <a:endParaRPr lang="zh-CN" altLang="en-US" sz="2800" dirty="0">
              <a:solidFill>
                <a:schemeClr val="tx1"/>
              </a:solidFill>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标题 141313"/>
          <p:cNvSpPr>
            <a:spLocks noGrp="1" noChangeArrowheads="1"/>
          </p:cNvSpPr>
          <p:nvPr>
            <p:ph type="title"/>
          </p:nvPr>
        </p:nvSpPr>
        <p:spPr/>
        <p:txBody>
          <a:bodyPr vert="horz" wrap="square" lIns="92075" tIns="46038" rIns="92075" bIns="46038"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举例</a:t>
            </a:r>
            <a:endParaRPr kumimoji="0" lang="zh-CN" altLang="en-US" sz="44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115714" name="文本占位符 141314"/>
          <p:cNvSpPr>
            <a:spLocks noGrp="1"/>
          </p:cNvSpPr>
          <p:nvPr>
            <p:ph idx="1"/>
          </p:nvPr>
        </p:nvSpPr>
        <p:spPr>
          <a:xfrm>
            <a:off x="987425" y="1847533"/>
            <a:ext cx="7699375" cy="4114800"/>
          </a:xfrm>
        </p:spPr>
        <p:txBody>
          <a:bodyPr vert="horz" wrap="square" lIns="91440" tIns="45720" rIns="91440" bIns="45720" anchor="t"/>
          <a:p>
            <a:pPr algn="just" eaLnBrk="1" hangingPunct="1">
              <a:spcBef>
                <a:spcPct val="50000"/>
              </a:spcBef>
              <a:buFont typeface="Arial" panose="020B0604020202020204" pitchFamily="34" charset="0"/>
              <a:buNone/>
            </a:pPr>
            <a:r>
              <a:rPr lang="zh-CN" altLang="en-US" dirty="0">
                <a:solidFill>
                  <a:schemeClr val="tx1"/>
                </a:solidFill>
              </a:rPr>
              <a:t>例：   </a:t>
            </a:r>
            <a:r>
              <a:rPr lang="en-US" altLang="zh-CN" dirty="0">
                <a:solidFill>
                  <a:schemeClr val="tx1"/>
                </a:solidFill>
              </a:rPr>
              <a:t>MVT </a:t>
            </a:r>
            <a:endParaRPr lang="en-US" altLang="zh-CN" dirty="0">
              <a:solidFill>
                <a:schemeClr val="tx1"/>
              </a:solidFill>
            </a:endParaRPr>
          </a:p>
          <a:p>
            <a:pPr algn="just" eaLnBrk="1" hangingPunct="1">
              <a:spcBef>
                <a:spcPct val="50000"/>
              </a:spcBef>
              <a:buFont typeface="Arial" panose="020B0604020202020204" pitchFamily="34" charset="0"/>
              <a:buNone/>
            </a:pPr>
            <a:r>
              <a:rPr lang="en-US" altLang="zh-CN" dirty="0">
                <a:solidFill>
                  <a:schemeClr val="tx1"/>
                </a:solidFill>
              </a:rPr>
              <a:t>       CNL CA1521/11AUG B2555</a:t>
            </a:r>
            <a:endParaRPr lang="en-US" altLang="zh-CN" dirty="0">
              <a:solidFill>
                <a:schemeClr val="tx1"/>
              </a:solidFill>
            </a:endParaRPr>
          </a:p>
          <a:p>
            <a:pPr algn="just" eaLnBrk="1" hangingPunct="1">
              <a:spcBef>
                <a:spcPct val="50000"/>
              </a:spcBef>
              <a:buFont typeface="Arial" panose="020B0604020202020204" pitchFamily="34" charset="0"/>
              <a:buNone/>
            </a:pPr>
            <a:r>
              <a:rPr lang="en-US" altLang="zh-CN" dirty="0">
                <a:solidFill>
                  <a:schemeClr val="tx1"/>
                </a:solidFill>
              </a:rPr>
              <a:t>       SI: DUE TO NO PAX</a:t>
            </a:r>
            <a:endParaRPr lang="en-US" altLang="zh-CN" dirty="0">
              <a:solidFill>
                <a:schemeClr val="tx1"/>
              </a:solidFill>
            </a:endParaRPr>
          </a:p>
          <a:p>
            <a:pPr algn="just" eaLnBrk="1" hangingPunct="1">
              <a:lnSpc>
                <a:spcPct val="130000"/>
              </a:lnSpc>
              <a:spcBef>
                <a:spcPct val="50000"/>
              </a:spcBef>
              <a:buFont typeface="Arial" panose="020B0604020202020204" pitchFamily="34" charset="0"/>
              <a:buNone/>
            </a:pPr>
            <a:r>
              <a:rPr lang="en-US" altLang="zh-CN" dirty="0">
                <a:solidFill>
                  <a:schemeClr val="tx1"/>
                </a:solidFill>
              </a:rPr>
              <a:t>      </a:t>
            </a:r>
            <a:r>
              <a:rPr lang="zh-CN" altLang="en-US" dirty="0">
                <a:solidFill>
                  <a:schemeClr val="tx1"/>
                </a:solidFill>
              </a:rPr>
              <a:t>此电报含义：</a:t>
            </a:r>
            <a:r>
              <a:rPr lang="en-US" altLang="zh-CN" dirty="0">
                <a:solidFill>
                  <a:schemeClr val="tx1"/>
                </a:solidFill>
              </a:rPr>
              <a:t>8</a:t>
            </a:r>
            <a:r>
              <a:rPr lang="zh-CN" altLang="en-US" dirty="0">
                <a:solidFill>
                  <a:schemeClr val="tx1"/>
                </a:solidFill>
              </a:rPr>
              <a:t>月</a:t>
            </a:r>
            <a:r>
              <a:rPr lang="en-US" altLang="zh-CN" dirty="0">
                <a:solidFill>
                  <a:schemeClr val="tx1"/>
                </a:solidFill>
              </a:rPr>
              <a:t>11</a:t>
            </a:r>
            <a:r>
              <a:rPr lang="zh-CN" altLang="en-US" dirty="0">
                <a:solidFill>
                  <a:schemeClr val="tx1"/>
                </a:solidFill>
              </a:rPr>
              <a:t>日国际航空公司</a:t>
            </a:r>
            <a:r>
              <a:rPr lang="en-US" altLang="zh-CN" dirty="0">
                <a:solidFill>
                  <a:schemeClr val="tx1"/>
                </a:solidFill>
              </a:rPr>
              <a:t>CA1521</a:t>
            </a:r>
            <a:r>
              <a:rPr lang="zh-CN" altLang="en-US" dirty="0">
                <a:solidFill>
                  <a:schemeClr val="tx1"/>
                </a:solidFill>
              </a:rPr>
              <a:t>航班，航空器注册号</a:t>
            </a:r>
            <a:r>
              <a:rPr lang="en-US" altLang="zh-CN" dirty="0">
                <a:solidFill>
                  <a:schemeClr val="tx1"/>
                </a:solidFill>
              </a:rPr>
              <a:t>B2555</a:t>
            </a:r>
            <a:r>
              <a:rPr lang="zh-CN" altLang="en-US" dirty="0">
                <a:solidFill>
                  <a:schemeClr val="tx1"/>
                </a:solidFill>
              </a:rPr>
              <a:t>，因无旅客取消。</a:t>
            </a:r>
            <a:endParaRPr lang="zh-CN" altLang="en-US" dirty="0">
              <a:solidFill>
                <a:schemeClr val="tx1"/>
              </a:solidFill>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矩形 142337"/>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42339" name="标题 142338"/>
          <p:cNvSpPr>
            <a:spLocks noGrp="1"/>
          </p:cNvSpPr>
          <p:nvPr>
            <p:ph type="title"/>
          </p:nvPr>
        </p:nvSpPr>
        <p:spPr>
          <a:xfrm>
            <a:off x="685800" y="561975"/>
            <a:ext cx="7772400" cy="962025"/>
          </a:xfrm>
        </p:spPr>
        <p:txBody>
          <a:bodyPr anchor="ctr">
            <a:scene3d>
              <a:camera prst="orthographicFront"/>
              <a:lightRig rig="threePt" dir="t"/>
            </a:scene3d>
          </a:bodyPr>
          <a:p>
            <a:r>
              <a:rPr lang="zh-CN" altLang="en-US" sz="4400" b="1" i="0">
                <a:solidFill>
                  <a:schemeClr val="accent1"/>
                </a:solidFill>
                <a:effectLst>
                  <a:outerShdw blurRad="38100" dist="25400" dir="5400000" algn="ctr" rotWithShape="0">
                    <a:srgbClr val="6E747A">
                      <a:alpha val="43000"/>
                    </a:srgbClr>
                  </a:outerShdw>
                </a:effectLst>
              </a:rPr>
              <a:t>取消电报练习</a:t>
            </a:r>
            <a:endParaRPr lang="zh-CN" altLang="en-US" sz="4400" b="1" i="0">
              <a:solidFill>
                <a:schemeClr val="accent1"/>
              </a:solidFill>
              <a:effectLst>
                <a:outerShdw blurRad="38100" dist="25400" dir="5400000" algn="ctr" rotWithShape="0">
                  <a:srgbClr val="6E747A">
                    <a:alpha val="43000"/>
                  </a:srgbClr>
                </a:outerShdw>
              </a:effectLst>
            </a:endParaRPr>
          </a:p>
        </p:txBody>
      </p:sp>
      <p:sp>
        <p:nvSpPr>
          <p:cNvPr id="142340" name="文本占位符 142339"/>
          <p:cNvSpPr>
            <a:spLocks noGrp="1"/>
          </p:cNvSpPr>
          <p:nvPr>
            <p:ph type="body" idx="1"/>
          </p:nvPr>
        </p:nvSpPr>
        <p:spPr>
          <a:xfrm>
            <a:off x="721995" y="2122170"/>
            <a:ext cx="7699375" cy="4114800"/>
          </a:xfrm>
        </p:spPr>
        <p:txBody>
          <a:bodyPr/>
          <a:p>
            <a:pPr>
              <a:lnSpc>
                <a:spcPct val="200000"/>
              </a:lnSpc>
              <a:spcBef>
                <a:spcPct val="50000"/>
              </a:spcBef>
              <a:buNone/>
            </a:pPr>
            <a:r>
              <a:rPr lang="en-US" altLang="zh-CN"/>
              <a:t>      10</a:t>
            </a:r>
            <a:r>
              <a:rPr lang="zh-CN" altLang="en-US"/>
              <a:t>月</a:t>
            </a:r>
            <a:r>
              <a:rPr lang="en-US" altLang="zh-CN"/>
              <a:t>28</a:t>
            </a:r>
            <a:r>
              <a:rPr lang="zh-CN" altLang="en-US"/>
              <a:t>日国泰</a:t>
            </a:r>
            <a:r>
              <a:rPr lang="en-US" altLang="zh-CN"/>
              <a:t>CX288</a:t>
            </a:r>
            <a:r>
              <a:rPr lang="zh-CN" altLang="en-US"/>
              <a:t>航班，航空器飞机注册号</a:t>
            </a:r>
            <a:r>
              <a:rPr lang="en-US" altLang="zh-CN"/>
              <a:t>VORHC,</a:t>
            </a:r>
            <a:r>
              <a:rPr lang="zh-CN" altLang="en-US"/>
              <a:t>因飞行管理计算机故障取消。</a:t>
            </a:r>
            <a:endParaRPr lang="zh-CN" altLang="en-US"/>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矩形 143361"/>
          <p:cNvSpPr/>
          <p:nvPr/>
        </p:nvSpPr>
        <p:spPr>
          <a:xfrm>
            <a:off x="304800" y="381000"/>
            <a:ext cx="8610600" cy="1004888"/>
          </a:xfrm>
          <a:prstGeom prst="rect">
            <a:avLst/>
          </a:prstGeom>
          <a:noFill/>
          <a:ln w="9525">
            <a:noFill/>
          </a:ln>
        </p:spPr>
        <p:txBody>
          <a:bodyPr>
            <a:spAutoFit/>
          </a:bodyPr>
          <a:p>
            <a:pPr>
              <a:spcBef>
                <a:spcPct val="50000"/>
              </a:spcBef>
            </a:pPr>
            <a:endParaRPr lang="en-US" altLang="zh-CN">
              <a:latin typeface="Times New Roman" panose="02020603050405020304" pitchFamily="18" charset="0"/>
              <a:ea typeface="宋体" panose="02010600030101010101" pitchFamily="2" charset="-122"/>
            </a:endParaRPr>
          </a:p>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43363" name="标题 143362"/>
          <p:cNvSpPr>
            <a:spLocks noGrp="1"/>
          </p:cNvSpPr>
          <p:nvPr>
            <p:ph type="title"/>
          </p:nvPr>
        </p:nvSpPr>
        <p:spPr>
          <a:xfrm>
            <a:off x="141605" y="791845"/>
            <a:ext cx="8229600" cy="868363"/>
          </a:xfrm>
        </p:spPr>
        <p:txBody>
          <a:bodyPr anchor="ctr">
            <a:scene3d>
              <a:camera prst="orthographicFront"/>
              <a:lightRig rig="threePt" dir="t"/>
            </a:scene3d>
          </a:bodyPr>
          <a:p>
            <a:r>
              <a:rPr lang="zh-CN" altLang="en-US" sz="4800" b="1" i="0">
                <a:solidFill>
                  <a:schemeClr val="accent1"/>
                </a:solidFill>
                <a:effectLst>
                  <a:outerShdw blurRad="38100" dist="25400" dir="5400000" algn="ctr" rotWithShape="0">
                    <a:srgbClr val="6E747A">
                      <a:alpha val="43000"/>
                    </a:srgbClr>
                  </a:outerShdw>
                </a:effectLst>
              </a:rPr>
              <a:t>答案</a:t>
            </a:r>
            <a:endParaRPr lang="zh-CN" altLang="en-US" sz="4800" b="1" i="0">
              <a:solidFill>
                <a:schemeClr val="accent1"/>
              </a:solidFill>
              <a:effectLst>
                <a:outerShdw blurRad="38100" dist="25400" dir="5400000" algn="ctr" rotWithShape="0">
                  <a:srgbClr val="6E747A">
                    <a:alpha val="43000"/>
                  </a:srgbClr>
                </a:outerShdw>
              </a:effectLst>
            </a:endParaRPr>
          </a:p>
        </p:txBody>
      </p:sp>
      <p:sp>
        <p:nvSpPr>
          <p:cNvPr id="143364" name="文本占位符 143363"/>
          <p:cNvSpPr>
            <a:spLocks noGrp="1"/>
          </p:cNvSpPr>
          <p:nvPr>
            <p:ph type="body" idx="1"/>
          </p:nvPr>
        </p:nvSpPr>
        <p:spPr>
          <a:xfrm>
            <a:off x="2538413" y="2097088"/>
            <a:ext cx="5029200" cy="3544887"/>
          </a:xfrm>
        </p:spPr>
        <p:txBody>
          <a:bodyPr/>
          <a:p>
            <a:pPr>
              <a:lnSpc>
                <a:spcPct val="150000"/>
              </a:lnSpc>
              <a:spcBef>
                <a:spcPct val="50000"/>
              </a:spcBef>
              <a:buNone/>
            </a:pPr>
            <a:r>
              <a:rPr lang="en-US" altLang="zh-CN"/>
              <a:t>MVT </a:t>
            </a:r>
            <a:endParaRPr lang="en-US" altLang="zh-CN"/>
          </a:p>
          <a:p>
            <a:pPr>
              <a:lnSpc>
                <a:spcPct val="150000"/>
              </a:lnSpc>
              <a:spcBef>
                <a:spcPct val="50000"/>
              </a:spcBef>
              <a:buNone/>
            </a:pPr>
            <a:r>
              <a:rPr lang="en-US" altLang="zh-CN"/>
              <a:t>CNL CX288/28OCT VORHC</a:t>
            </a:r>
            <a:endParaRPr lang="en-US" altLang="zh-CN"/>
          </a:p>
          <a:p>
            <a:pPr>
              <a:lnSpc>
                <a:spcPct val="150000"/>
              </a:lnSpc>
              <a:spcBef>
                <a:spcPct val="50000"/>
              </a:spcBef>
              <a:buNone/>
            </a:pPr>
            <a:r>
              <a:rPr lang="en-US" altLang="zh-CN"/>
              <a:t>SI: FMC TROUBLE</a:t>
            </a:r>
            <a:endParaRPr lang="en-US" altLang="zh-CN"/>
          </a:p>
          <a:p>
            <a:pPr>
              <a:lnSpc>
                <a:spcPct val="150000"/>
              </a:lnSpc>
            </a:pPr>
            <a:endParaRPr lang="en-US" altLang="zh-CN"/>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矩形 144385"/>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44387" name="标题 144386"/>
          <p:cNvSpPr>
            <a:spLocks noGrp="1"/>
          </p:cNvSpPr>
          <p:nvPr>
            <p:ph type="title"/>
          </p:nvPr>
        </p:nvSpPr>
        <p:spPr>
          <a:xfrm>
            <a:off x="252730" y="457200"/>
            <a:ext cx="8637588" cy="641350"/>
          </a:xfrm>
        </p:spPr>
        <p:txBody>
          <a:bodyPr anchor="ctr">
            <a:scene3d>
              <a:camera prst="orthographicFront"/>
              <a:lightRig rig="threePt" dir="t"/>
            </a:scene3d>
          </a:bodyPr>
          <a:p>
            <a:r>
              <a:rPr lang="zh-CN" altLang="en-US" sz="4800" b="1" i="0">
                <a:solidFill>
                  <a:schemeClr val="accent1"/>
                </a:solidFill>
                <a:effectLst>
                  <a:outerShdw blurRad="38100" dist="25400" dir="5400000" algn="ctr" rotWithShape="0">
                    <a:srgbClr val="6E747A">
                      <a:alpha val="43000"/>
                    </a:srgbClr>
                  </a:outerShdw>
                </a:effectLst>
              </a:rPr>
              <a:t>飞行预报（</a:t>
            </a:r>
            <a:r>
              <a:rPr lang="en-US" altLang="zh-CN" sz="4800" b="1" i="0">
                <a:solidFill>
                  <a:schemeClr val="accent1"/>
                </a:solidFill>
                <a:effectLst>
                  <a:outerShdw blurRad="38100" dist="25400" dir="5400000" algn="ctr" rotWithShape="0">
                    <a:srgbClr val="6E747A">
                      <a:alpha val="43000"/>
                    </a:srgbClr>
                  </a:outerShdw>
                </a:effectLst>
              </a:rPr>
              <a:t>PLN</a:t>
            </a:r>
            <a:r>
              <a:rPr lang="zh-CN" altLang="en-US" sz="4800" b="1" i="0">
                <a:solidFill>
                  <a:schemeClr val="accent1"/>
                </a:solidFill>
                <a:effectLst>
                  <a:outerShdw blurRad="38100" dist="25400" dir="5400000" algn="ctr" rotWithShape="0">
                    <a:srgbClr val="6E747A">
                      <a:alpha val="43000"/>
                    </a:srgbClr>
                  </a:outerShdw>
                </a:effectLst>
              </a:rPr>
              <a:t>）</a:t>
            </a:r>
            <a:endParaRPr lang="zh-CN" altLang="en-US" sz="4800" b="1" i="0">
              <a:solidFill>
                <a:schemeClr val="accent1"/>
              </a:solidFill>
              <a:effectLst>
                <a:outerShdw blurRad="38100" dist="25400" dir="5400000" algn="ctr" rotWithShape="0">
                  <a:srgbClr val="6E747A">
                    <a:alpha val="43000"/>
                  </a:srgbClr>
                </a:outerShdw>
              </a:effectLst>
            </a:endParaRPr>
          </a:p>
        </p:txBody>
      </p:sp>
      <p:sp>
        <p:nvSpPr>
          <p:cNvPr id="144388" name="文本占位符 144387"/>
          <p:cNvSpPr>
            <a:spLocks noGrp="1"/>
          </p:cNvSpPr>
          <p:nvPr>
            <p:ph type="body" idx="1"/>
          </p:nvPr>
        </p:nvSpPr>
        <p:spPr>
          <a:xfrm>
            <a:off x="252730" y="1208405"/>
            <a:ext cx="8208963" cy="4114800"/>
          </a:xfrm>
        </p:spPr>
        <p:txBody>
          <a:bodyPr/>
          <a:p>
            <a:pPr>
              <a:lnSpc>
                <a:spcPct val="150000"/>
              </a:lnSpc>
              <a:spcBef>
                <a:spcPct val="0"/>
              </a:spcBef>
              <a:buNone/>
            </a:pPr>
            <a:r>
              <a:rPr lang="zh-CN" altLang="en-US"/>
              <a:t>格式：</a:t>
            </a:r>
            <a:endParaRPr lang="zh-CN" altLang="en-US"/>
          </a:p>
          <a:p>
            <a:pPr>
              <a:lnSpc>
                <a:spcPct val="150000"/>
              </a:lnSpc>
              <a:spcBef>
                <a:spcPct val="0"/>
              </a:spcBef>
              <a:buFont typeface="Wingdings" panose="05000000000000000000" pitchFamily="2" charset="2"/>
              <a:buChar char="Ø"/>
            </a:pPr>
            <a:r>
              <a:rPr lang="zh-CN" altLang="en-US"/>
              <a:t>第一行：（电报类别标志）飞行预报标志</a:t>
            </a:r>
            <a:endParaRPr lang="zh-CN" altLang="en-US"/>
          </a:p>
          <a:p>
            <a:pPr>
              <a:lnSpc>
                <a:spcPct val="150000"/>
              </a:lnSpc>
              <a:spcBef>
                <a:spcPct val="0"/>
              </a:spcBef>
              <a:buFont typeface="Wingdings" panose="05000000000000000000" pitchFamily="2" charset="2"/>
              <a:buChar char="Ø"/>
            </a:pPr>
            <a:r>
              <a:rPr lang="zh-CN" altLang="en-US"/>
              <a:t>第二行：（航班预报信息）日期、</a:t>
            </a:r>
            <a:r>
              <a:rPr lang="zh-CN" altLang="en-US">
                <a:solidFill>
                  <a:srgbClr val="FF0000"/>
                </a:solidFill>
              </a:rPr>
              <a:t>任务性质</a:t>
            </a:r>
            <a:r>
              <a:rPr lang="zh-CN" altLang="en-US"/>
              <a:t>、航班号、航空器注册号、</a:t>
            </a:r>
            <a:r>
              <a:rPr lang="zh-CN" altLang="en-US">
                <a:solidFill>
                  <a:srgbClr val="00B0F0"/>
                </a:solidFill>
              </a:rPr>
              <a:t>机号、</a:t>
            </a:r>
            <a:r>
              <a:rPr lang="zh-CN" altLang="en-US"/>
              <a:t>机长天气标准（机组人数）、</a:t>
            </a:r>
            <a:r>
              <a:rPr lang="zh-CN" altLang="en-US">
                <a:solidFill>
                  <a:srgbClr val="00B0F0"/>
                </a:solidFill>
              </a:rPr>
              <a:t>预计起飞时间</a:t>
            </a:r>
            <a:endParaRPr lang="zh-CN" altLang="en-US"/>
          </a:p>
          <a:p>
            <a:pPr>
              <a:lnSpc>
                <a:spcPct val="150000"/>
              </a:lnSpc>
              <a:spcBef>
                <a:spcPct val="0"/>
              </a:spcBef>
              <a:buFont typeface="Wingdings" panose="05000000000000000000" pitchFamily="2" charset="2"/>
              <a:buChar char="Ø"/>
            </a:pPr>
            <a:r>
              <a:rPr lang="zh-CN" altLang="en-US"/>
              <a:t>第三行：（补充信息）补充信息代码：补充信息资料 </a:t>
            </a: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p:nvPr>
        </p:nvSpPr>
        <p:spPr>
          <a:noFill/>
          <a:ln>
            <a:noFill/>
          </a:ln>
        </p:spPr>
        <p:txBody>
          <a:bodyPr vert="horz" wrap="square" lIns="92075" tIns="46038" rIns="92075" bIns="46038" numCol="1" rtlCol="0" anchor="b" anchorCtr="0" compatLnSpc="1">
            <a:normAutofit/>
            <a:scene3d>
              <a:camera prst="orthographicFront"/>
              <a:lightRig rig="threePt" dir="t"/>
            </a:scene3d>
          </a:bodyPr>
          <a:lstStyle/>
          <a:p>
            <a:pPr lvl="0" algn="ctr" eaLnBrk="1" hangingPunct="1">
              <a:buClrTx/>
              <a:buSzTx/>
              <a:buFontTx/>
            </a:pPr>
            <a:r>
              <a:rPr lang="zh-CN" altLang="zh-CN" i="0" dirty="0">
                <a:solidFill>
                  <a:schemeClr val="accent1"/>
                </a:solidFill>
                <a:effectLst>
                  <a:outerShdw blurRad="38100" dist="25400" dir="5400000" algn="ctr" rotWithShape="0">
                    <a:srgbClr val="6E747A">
                      <a:alpha val="43000"/>
                    </a:srgbClr>
                  </a:outerShdw>
                </a:effectLst>
                <a:sym typeface="+mn-ea"/>
              </a:rPr>
              <a:t> </a:t>
            </a:r>
            <a:r>
              <a:rPr lang="zh-CN" altLang="zh-CN" i="0" dirty="0">
                <a:solidFill>
                  <a:schemeClr val="accent1"/>
                </a:solidFill>
                <a:effectLst>
                  <a:outerShdw blurRad="38100" dist="25400" dir="5400000" algn="ctr" rotWithShape="0">
                    <a:srgbClr val="6E747A">
                      <a:alpha val="43000"/>
                    </a:srgbClr>
                  </a:outerShdw>
                </a:effectLst>
                <a:sym typeface="+mn-ea"/>
              </a:rPr>
              <a:t>语音通讯定义</a:t>
            </a:r>
            <a:endParaRPr lang="zh-CN" altLang="zh-CN" i="0" dirty="0">
              <a:solidFill>
                <a:schemeClr val="accent1"/>
              </a:solidFill>
              <a:effectLst>
                <a:outerShdw blurRad="38100" dist="25400" dir="5400000" algn="ctr" rotWithShape="0">
                  <a:srgbClr val="6E747A">
                    <a:alpha val="43000"/>
                  </a:srgbClr>
                </a:outerShdw>
              </a:effectLst>
              <a:sym typeface="+mn-ea"/>
            </a:endParaRPr>
          </a:p>
        </p:txBody>
      </p:sp>
      <p:sp>
        <p:nvSpPr>
          <p:cNvPr id="10242" name="Rectangle 3"/>
          <p:cNvSpPr>
            <a:spLocks noGrp="1"/>
          </p:cNvSpPr>
          <p:nvPr>
            <p:ph idx="1"/>
          </p:nvPr>
        </p:nvSpPr>
        <p:spPr>
          <a:xfrm>
            <a:off x="871220" y="1359853"/>
            <a:ext cx="7400925" cy="3200400"/>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chemeClr val="tx1"/>
                </a:solidFill>
                <a:effectLst/>
                <a:uLnTx/>
                <a:uFillTx/>
                <a:latin typeface="+mn-lt"/>
                <a:ea typeface="+mn-ea"/>
                <a:cs typeface="+mn-cs"/>
                <a:sym typeface="+mn-ea"/>
              </a:rPr>
              <a:t>是指通过</a:t>
            </a:r>
            <a:r>
              <a:rPr kumimoji="0" lang="zh-CN" altLang="en-US" sz="3200" b="0" i="0" u="none" strike="noStrike" kern="0" cap="none" spc="0" normalizeH="0" baseline="0" noProof="1">
                <a:ln>
                  <a:noFill/>
                </a:ln>
                <a:solidFill>
                  <a:srgbClr val="FF0000"/>
                </a:solidFill>
                <a:effectLst/>
                <a:uLnTx/>
                <a:uFillTx/>
                <a:latin typeface="+mn-lt"/>
                <a:ea typeface="+mn-ea"/>
                <a:cs typeface="+mn-cs"/>
                <a:sym typeface="+mn-ea"/>
              </a:rPr>
              <a:t>无线电通话</a:t>
            </a:r>
            <a:r>
              <a:rPr kumimoji="0" lang="zh-CN" altLang="en-US" sz="3200" b="0" i="0" u="none" strike="noStrike" kern="0" cap="none" spc="0" normalizeH="0" baseline="0" noProof="1">
                <a:ln>
                  <a:noFill/>
                </a:ln>
                <a:solidFill>
                  <a:schemeClr val="tx1"/>
                </a:solidFill>
                <a:effectLst/>
                <a:uLnTx/>
                <a:uFillTx/>
                <a:latin typeface="+mn-lt"/>
                <a:ea typeface="+mn-ea"/>
                <a:cs typeface="+mn-cs"/>
                <a:sym typeface="+mn-ea"/>
              </a:rPr>
              <a:t>在</a:t>
            </a:r>
            <a:r>
              <a:rPr kumimoji="0" lang="zh-CN" altLang="en-US" sz="3200" b="0" i="0" u="none" strike="noStrike" kern="0" cap="none" spc="0" normalizeH="0" baseline="0" noProof="1">
                <a:ln>
                  <a:noFill/>
                </a:ln>
                <a:solidFill>
                  <a:srgbClr val="FF0000"/>
                </a:solidFill>
                <a:effectLst/>
                <a:uLnTx/>
                <a:uFillTx/>
                <a:latin typeface="+mn-lt"/>
                <a:ea typeface="+mn-ea"/>
                <a:cs typeface="+mn-cs"/>
                <a:sym typeface="+mn-ea"/>
              </a:rPr>
              <a:t>驾驶员与运行控制人员</a:t>
            </a:r>
            <a:r>
              <a:rPr kumimoji="0" lang="zh-CN" altLang="en-US" sz="3200" b="0" i="0" u="none" strike="noStrike" kern="0" cap="none" spc="0" normalizeH="0" baseline="0" noProof="1">
                <a:ln>
                  <a:noFill/>
                </a:ln>
                <a:solidFill>
                  <a:schemeClr val="tx1"/>
                </a:solidFill>
                <a:effectLst/>
                <a:uLnTx/>
                <a:uFillTx/>
                <a:latin typeface="+mn-lt"/>
                <a:ea typeface="+mn-ea"/>
                <a:cs typeface="+mn-cs"/>
                <a:sym typeface="+mn-ea"/>
              </a:rPr>
              <a:t>之间进行联络的通讯方式。</a:t>
            </a:r>
            <a:endParaRPr kumimoji="0" lang="zh-CN" altLang="en-US" sz="32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rgbClr val="FF0000"/>
                </a:solidFill>
                <a:effectLst/>
                <a:uLnTx/>
                <a:uFillTx/>
                <a:latin typeface="+mn-lt"/>
                <a:ea typeface="+mn-ea"/>
                <a:cs typeface="+mn-cs"/>
                <a:sym typeface="+mn-ea"/>
              </a:rPr>
              <a:t>目的</a:t>
            </a:r>
            <a:r>
              <a:rPr kumimoji="0" lang="zh-CN" altLang="en-US" sz="3200" b="0" i="0" u="none" strike="noStrike" kern="0" cap="none" spc="0" normalizeH="0" baseline="0" noProof="1">
                <a:ln>
                  <a:noFill/>
                </a:ln>
                <a:solidFill>
                  <a:schemeClr val="tx1"/>
                </a:solidFill>
                <a:effectLst/>
                <a:uLnTx/>
                <a:uFillTx/>
                <a:latin typeface="+mn-lt"/>
                <a:ea typeface="+mn-ea"/>
                <a:cs typeface="+mn-cs"/>
                <a:sym typeface="+mn-ea"/>
              </a:rPr>
              <a:t>是为了保证与航空器保持联系，以保障航空器运行的安全。</a:t>
            </a:r>
            <a:endParaRPr kumimoji="0" lang="zh-CN" altLang="en-US" sz="3200" b="0" i="0" u="none" strike="noStrike" kern="0" cap="none" spc="0" normalizeH="0" baseline="0" noProof="1">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chemeClr val="tx1"/>
                </a:solidFill>
                <a:effectLst/>
                <a:uLnTx/>
                <a:uFillTx/>
                <a:latin typeface="+mn-lt"/>
                <a:ea typeface="+mn-ea"/>
                <a:cs typeface="+mn-cs"/>
                <a:sym typeface="+mn-ea"/>
              </a:rPr>
              <a:t>根据语音通讯中使用的通讯频率和通讯方式，可以分为：</a:t>
            </a:r>
            <a:endParaRPr kumimoji="0" lang="zh-CN" altLang="en-US" sz="32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50000"/>
              </a:spcBef>
              <a:spcAft>
                <a:spcPct val="0"/>
              </a:spcAft>
              <a:buClr>
                <a:schemeClr val="accent2"/>
              </a:buClr>
              <a:buSzPct val="80000"/>
              <a:buFont typeface="Wingdings" panose="05000000000000000000" pitchFamily="2" charset="2"/>
              <a:buChar char="v"/>
              <a:defRPr/>
            </a:pPr>
            <a:r>
              <a:rPr kumimoji="0" lang="zh-CN" altLang="en-US" sz="3200" b="0" i="0" u="none" strike="noStrike" kern="0" cap="none" spc="0" normalizeH="0" baseline="0" noProof="1">
                <a:ln>
                  <a:noFill/>
                </a:ln>
                <a:solidFill>
                  <a:schemeClr val="tx1"/>
                </a:solidFill>
                <a:effectLst/>
                <a:uLnTx/>
                <a:uFillTx/>
                <a:latin typeface="+mn-lt"/>
                <a:ea typeface="+mn-ea"/>
                <a:cs typeface="+mn-cs"/>
                <a:sym typeface="+mn-ea"/>
              </a:rPr>
              <a:t>高频通讯  甚高频通讯  </a:t>
            </a:r>
            <a:endParaRPr kumimoji="0" lang="zh-CN" altLang="en-US" sz="3200" b="0" i="0" u="none" strike="noStrike" kern="0" cap="none" spc="0" normalizeH="0" baseline="0" noProof="1">
              <a:ln>
                <a:noFill/>
              </a:ln>
              <a:solidFill>
                <a:schemeClr val="tx1"/>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50000"/>
              </a:spcBef>
              <a:spcAft>
                <a:spcPct val="0"/>
              </a:spcAft>
              <a:buClr>
                <a:srgbClr val="00FF00"/>
              </a:buClr>
              <a:buSzPct val="80000"/>
              <a:buFont typeface="Wingdings" panose="05000000000000000000" pitchFamily="2" charset="2"/>
              <a:buNone/>
              <a:defRPr/>
            </a:pPr>
            <a:r>
              <a:rPr kumimoji="0" lang="zh-CN" altLang="en-US" sz="3200" b="0" i="0" u="none" strike="noStrike" kern="0" cap="none" spc="0" normalizeH="0" baseline="0" noProof="1">
                <a:ln>
                  <a:noFill/>
                </a:ln>
                <a:solidFill>
                  <a:schemeClr val="tx1"/>
                </a:solidFill>
                <a:effectLst/>
                <a:uLnTx/>
                <a:uFillTx/>
                <a:latin typeface="+mn-lt"/>
                <a:ea typeface="+mn-ea"/>
                <a:cs typeface="+mn-cs"/>
                <a:sym typeface="+mn-ea"/>
              </a:rPr>
              <a:t>  卫星通信   </a:t>
            </a:r>
            <a:r>
              <a:rPr kumimoji="0" lang="en-US" altLang="zh-CN" sz="3200" b="0" i="0" u="none" strike="noStrike" kern="0" cap="none" spc="0" normalizeH="0" baseline="0" noProof="1">
                <a:ln>
                  <a:noFill/>
                </a:ln>
                <a:solidFill>
                  <a:schemeClr val="tx1"/>
                </a:solidFill>
                <a:effectLst/>
                <a:uLnTx/>
                <a:uFillTx/>
                <a:latin typeface="+mn-lt"/>
                <a:ea typeface="+mn-ea"/>
                <a:cs typeface="+mn-cs"/>
                <a:sym typeface="+mn-ea"/>
              </a:rPr>
              <a:t>SELCAL</a:t>
            </a:r>
            <a:endParaRPr kumimoji="0" lang="en-US" altLang="zh-CN" sz="3200" b="0" i="0" u="none" strike="noStrike" kern="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标题 145409"/>
          <p:cNvSpPr>
            <a:spLocks noGrp="1"/>
          </p:cNvSpPr>
          <p:nvPr>
            <p:ph type="title"/>
          </p:nvPr>
        </p:nvSpPr>
        <p:spPr/>
        <p:txBody>
          <a:bodyPr anchor="ctr"/>
          <a:p>
            <a:r>
              <a:rPr lang="zh-CN" altLang="en-US"/>
              <a:t>举例</a:t>
            </a:r>
            <a:endParaRPr lang="zh-CN" altLang="en-US"/>
          </a:p>
        </p:txBody>
      </p:sp>
      <p:sp>
        <p:nvSpPr>
          <p:cNvPr id="145411" name="文本占位符 145410"/>
          <p:cNvSpPr>
            <a:spLocks noGrp="1"/>
          </p:cNvSpPr>
          <p:nvPr>
            <p:ph type="body" idx="1"/>
          </p:nvPr>
        </p:nvSpPr>
        <p:spPr>
          <a:xfrm>
            <a:off x="685800" y="1518920"/>
            <a:ext cx="7772400" cy="4572000"/>
          </a:xfrm>
        </p:spPr>
        <p:txBody>
          <a:bodyPr/>
          <a:p>
            <a:pPr>
              <a:lnSpc>
                <a:spcPct val="150000"/>
              </a:lnSpc>
              <a:spcBef>
                <a:spcPct val="0"/>
              </a:spcBef>
              <a:buNone/>
            </a:pPr>
            <a:r>
              <a:rPr lang="zh-CN" altLang="en-US" sz="2800"/>
              <a:t>例：</a:t>
            </a:r>
            <a:r>
              <a:rPr lang="en-US" altLang="zh-CN" sz="2800"/>
              <a:t>PLN   </a:t>
            </a:r>
            <a:endParaRPr lang="en-US" altLang="zh-CN" sz="2800"/>
          </a:p>
          <a:p>
            <a:pPr>
              <a:lnSpc>
                <a:spcPct val="150000"/>
              </a:lnSpc>
              <a:spcBef>
                <a:spcPct val="0"/>
              </a:spcBef>
              <a:buNone/>
            </a:pPr>
            <a:r>
              <a:rPr lang="en-US" altLang="zh-CN" sz="2800"/>
              <a:t>    28AUG CA1501/02 B2458 ILS1/1(16) 0100</a:t>
            </a:r>
            <a:endParaRPr lang="en-US" altLang="zh-CN" sz="2800"/>
          </a:p>
          <a:p>
            <a:pPr>
              <a:lnSpc>
                <a:spcPct val="150000"/>
              </a:lnSpc>
              <a:spcBef>
                <a:spcPct val="0"/>
              </a:spcBef>
              <a:buNone/>
            </a:pPr>
            <a:r>
              <a:rPr lang="en-US" altLang="zh-CN" sz="2800"/>
              <a:t>    SI:</a:t>
            </a:r>
            <a:endParaRPr lang="en-US" altLang="zh-CN" sz="2800"/>
          </a:p>
          <a:p>
            <a:pPr algn="just">
              <a:lnSpc>
                <a:spcPct val="150000"/>
              </a:lnSpc>
              <a:spcBef>
                <a:spcPct val="0"/>
              </a:spcBef>
              <a:buNone/>
            </a:pPr>
            <a:r>
              <a:rPr lang="en-US" altLang="zh-CN" sz="2800"/>
              <a:t>    </a:t>
            </a:r>
            <a:r>
              <a:rPr lang="zh-CN" altLang="en-US" sz="2800"/>
              <a:t>此电报含义：</a:t>
            </a:r>
            <a:r>
              <a:rPr lang="en-US" altLang="zh-CN" sz="2800"/>
              <a:t>8</a:t>
            </a:r>
            <a:r>
              <a:rPr lang="zh-CN" altLang="en-US" sz="2800"/>
              <a:t>月</a:t>
            </a:r>
            <a:r>
              <a:rPr lang="en-US" altLang="zh-CN" sz="2800"/>
              <a:t>28</a:t>
            </a:r>
            <a:r>
              <a:rPr lang="zh-CN" altLang="en-US" sz="2800"/>
              <a:t>日国际航空公司</a:t>
            </a:r>
            <a:r>
              <a:rPr lang="en-US" altLang="zh-CN" sz="2800"/>
              <a:t>CA1501/02</a:t>
            </a:r>
            <a:r>
              <a:rPr lang="zh-CN" altLang="en-US" sz="2800"/>
              <a:t>航班，航空器注册号</a:t>
            </a:r>
            <a:r>
              <a:rPr lang="en-US" altLang="zh-CN" sz="2800"/>
              <a:t>B2458</a:t>
            </a:r>
            <a:r>
              <a:rPr lang="zh-CN" altLang="en-US" sz="2800"/>
              <a:t>，机长天气标准为</a:t>
            </a:r>
            <a:r>
              <a:rPr lang="en-US" altLang="zh-CN" sz="2800"/>
              <a:t>ILS1/1</a:t>
            </a:r>
            <a:r>
              <a:rPr lang="zh-CN" altLang="en-US" sz="2800"/>
              <a:t>，机组人数</a:t>
            </a:r>
            <a:r>
              <a:rPr lang="en-US" altLang="zh-CN" sz="2800"/>
              <a:t>16</a:t>
            </a:r>
            <a:r>
              <a:rPr lang="zh-CN" altLang="en-US" sz="2800"/>
              <a:t>人，预计起飞时间</a:t>
            </a:r>
            <a:r>
              <a:rPr lang="en-US" altLang="zh-CN" sz="2800"/>
              <a:t>01</a:t>
            </a:r>
            <a:r>
              <a:rPr lang="zh-CN" altLang="en-US" sz="2800"/>
              <a:t>点。</a:t>
            </a:r>
            <a:endParaRPr lang="zh-CN" altLang="en-US" sz="2800"/>
          </a:p>
          <a:p>
            <a:pPr>
              <a:lnSpc>
                <a:spcPct val="150000"/>
              </a:lnSpc>
              <a:spcBef>
                <a:spcPct val="0"/>
              </a:spcBef>
            </a:pPr>
            <a:endParaRPr lang="zh-CN" altLang="en-US" sz="2800"/>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矩形 146433"/>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46435" name="标题 146434"/>
          <p:cNvSpPr>
            <a:spLocks noGrp="1"/>
          </p:cNvSpPr>
          <p:nvPr>
            <p:ph type="title"/>
          </p:nvPr>
        </p:nvSpPr>
        <p:spPr>
          <a:xfrm>
            <a:off x="253365" y="457200"/>
            <a:ext cx="8637588" cy="641350"/>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任务性质代码</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46436" name="文本占位符 146435"/>
          <p:cNvSpPr>
            <a:spLocks noGrp="1"/>
          </p:cNvSpPr>
          <p:nvPr>
            <p:ph type="body" idx="1"/>
          </p:nvPr>
        </p:nvSpPr>
        <p:spPr>
          <a:xfrm>
            <a:off x="1753235" y="1327468"/>
            <a:ext cx="5638800" cy="5183187"/>
          </a:xfrm>
        </p:spPr>
        <p:txBody>
          <a:bodyPr/>
          <a:p>
            <a:pPr>
              <a:lnSpc>
                <a:spcPct val="120000"/>
              </a:lnSpc>
              <a:spcBef>
                <a:spcPct val="50000"/>
              </a:spcBef>
              <a:buFont typeface="Wingdings" panose="05000000000000000000" pitchFamily="2" charset="2"/>
              <a:buChar char="Ø"/>
            </a:pPr>
            <a:r>
              <a:rPr lang="en-US" altLang="zh-CN" sz="2800"/>
              <a:t>N/M </a:t>
            </a:r>
            <a:r>
              <a:rPr lang="zh-CN" altLang="en-US" sz="2800"/>
              <a:t>调机飞行      </a:t>
            </a:r>
            <a:endParaRPr lang="zh-CN" altLang="en-US" sz="2800"/>
          </a:p>
          <a:p>
            <a:pPr>
              <a:lnSpc>
                <a:spcPct val="120000"/>
              </a:lnSpc>
              <a:spcBef>
                <a:spcPct val="50000"/>
              </a:spcBef>
              <a:buFont typeface="Wingdings" panose="05000000000000000000" pitchFamily="2" charset="2"/>
              <a:buChar char="Ø"/>
            </a:pPr>
            <a:r>
              <a:rPr lang="en-US" altLang="zh-CN" sz="2800"/>
              <a:t>Z/P </a:t>
            </a:r>
            <a:r>
              <a:rPr lang="zh-CN" altLang="en-US" sz="2800"/>
              <a:t>补班飞行     </a:t>
            </a:r>
            <a:endParaRPr lang="zh-CN" altLang="en-US" sz="2800"/>
          </a:p>
          <a:p>
            <a:pPr>
              <a:lnSpc>
                <a:spcPct val="120000"/>
              </a:lnSpc>
              <a:spcBef>
                <a:spcPct val="50000"/>
              </a:spcBef>
              <a:buFont typeface="Wingdings" panose="05000000000000000000" pitchFamily="2" charset="2"/>
              <a:buChar char="Ø"/>
            </a:pPr>
            <a:r>
              <a:rPr lang="en-US" altLang="zh-CN" sz="2800"/>
              <a:t>L/W </a:t>
            </a:r>
            <a:r>
              <a:rPr lang="zh-CN" altLang="en-US" sz="2800"/>
              <a:t>旅客包机飞行 </a:t>
            </a:r>
            <a:endParaRPr lang="zh-CN" altLang="en-US" sz="2800"/>
          </a:p>
          <a:p>
            <a:pPr>
              <a:lnSpc>
                <a:spcPct val="120000"/>
              </a:lnSpc>
              <a:spcBef>
                <a:spcPct val="50000"/>
              </a:spcBef>
              <a:buFont typeface="Wingdings" panose="05000000000000000000" pitchFamily="2" charset="2"/>
              <a:buChar char="Ø"/>
            </a:pPr>
            <a:r>
              <a:rPr lang="en-US" altLang="zh-CN" sz="2800"/>
              <a:t>H/Y </a:t>
            </a:r>
            <a:r>
              <a:rPr lang="zh-CN" altLang="en-US" sz="2800"/>
              <a:t>货物加班飞行           </a:t>
            </a:r>
            <a:endParaRPr lang="zh-CN" altLang="en-US" sz="2800"/>
          </a:p>
          <a:p>
            <a:pPr>
              <a:lnSpc>
                <a:spcPct val="120000"/>
              </a:lnSpc>
              <a:spcBef>
                <a:spcPct val="50000"/>
              </a:spcBef>
              <a:buFont typeface="Wingdings" panose="05000000000000000000" pitchFamily="2" charset="2"/>
              <a:buChar char="Ø"/>
            </a:pPr>
            <a:r>
              <a:rPr lang="en-US" altLang="zh-CN" sz="2800"/>
              <a:t>J/B </a:t>
            </a:r>
            <a:r>
              <a:rPr lang="zh-CN" altLang="en-US" sz="2800"/>
              <a:t>班机按专机保证飞行</a:t>
            </a:r>
            <a:endParaRPr lang="zh-CN" altLang="en-US" sz="2800"/>
          </a:p>
          <a:p>
            <a:pPr>
              <a:lnSpc>
                <a:spcPct val="120000"/>
              </a:lnSpc>
              <a:spcBef>
                <a:spcPct val="50000"/>
              </a:spcBef>
              <a:buFont typeface="Wingdings" panose="05000000000000000000" pitchFamily="2" charset="2"/>
              <a:buChar char="Ø"/>
            </a:pPr>
            <a:r>
              <a:rPr lang="en-US" altLang="zh-CN" sz="2800"/>
              <a:t>O/F </a:t>
            </a:r>
            <a:r>
              <a:rPr lang="zh-CN" altLang="en-US" sz="2800"/>
              <a:t>急救飞行        </a:t>
            </a:r>
            <a:endParaRPr lang="zh-CN" altLang="en-US" sz="2800"/>
          </a:p>
          <a:p>
            <a:pPr>
              <a:lnSpc>
                <a:spcPct val="120000"/>
              </a:lnSpc>
              <a:spcBef>
                <a:spcPct val="50000"/>
              </a:spcBef>
              <a:buFont typeface="Wingdings" panose="05000000000000000000" pitchFamily="2" charset="2"/>
              <a:buChar char="Ø"/>
            </a:pPr>
            <a:r>
              <a:rPr lang="zh-CN" altLang="en-US" sz="2800"/>
              <a:t>飞行 </a:t>
            </a:r>
            <a:r>
              <a:rPr lang="en-US" altLang="zh-CN" sz="2800"/>
              <a:t>Z/X </a:t>
            </a:r>
            <a:r>
              <a:rPr lang="zh-CN" altLang="en-US" sz="2800"/>
              <a:t>要客加班</a:t>
            </a:r>
            <a:endParaRPr lang="zh-CN" altLang="en-US" sz="280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9" name="文本占位符 147458"/>
          <p:cNvSpPr>
            <a:spLocks noGrp="1"/>
          </p:cNvSpPr>
          <p:nvPr>
            <p:ph type="body" idx="1"/>
          </p:nvPr>
        </p:nvSpPr>
        <p:spPr>
          <a:xfrm>
            <a:off x="2432050" y="565150"/>
            <a:ext cx="5010150" cy="5040313"/>
          </a:xfrm>
        </p:spPr>
        <p:txBody>
          <a:bodyPr/>
          <a:p>
            <a:pPr>
              <a:lnSpc>
                <a:spcPct val="135000"/>
              </a:lnSpc>
              <a:spcBef>
                <a:spcPct val="50000"/>
              </a:spcBef>
              <a:buFont typeface="Wingdings" panose="05000000000000000000" pitchFamily="2" charset="2"/>
              <a:buChar char="Ø"/>
            </a:pPr>
            <a:r>
              <a:rPr lang="en-US" altLang="zh-CN"/>
              <a:t>W/Z </a:t>
            </a:r>
            <a:r>
              <a:rPr lang="zh-CN" altLang="en-US"/>
              <a:t>正班飞行       </a:t>
            </a:r>
            <a:endParaRPr lang="zh-CN" altLang="en-US"/>
          </a:p>
          <a:p>
            <a:pPr>
              <a:lnSpc>
                <a:spcPct val="135000"/>
              </a:lnSpc>
              <a:spcBef>
                <a:spcPct val="50000"/>
              </a:spcBef>
              <a:buFont typeface="Wingdings" panose="05000000000000000000" pitchFamily="2" charset="2"/>
              <a:buChar char="Ø"/>
            </a:pPr>
            <a:r>
              <a:rPr lang="en-US" altLang="zh-CN"/>
              <a:t>F/J </a:t>
            </a:r>
            <a:r>
              <a:rPr lang="zh-CN" altLang="en-US"/>
              <a:t>校验飞行      </a:t>
            </a:r>
            <a:endParaRPr lang="zh-CN" altLang="en-US"/>
          </a:p>
          <a:p>
            <a:pPr>
              <a:lnSpc>
                <a:spcPct val="135000"/>
              </a:lnSpc>
              <a:spcBef>
                <a:spcPct val="50000"/>
              </a:spcBef>
              <a:buFont typeface="Wingdings" panose="05000000000000000000" pitchFamily="2" charset="2"/>
              <a:buChar char="Ø"/>
            </a:pPr>
            <a:r>
              <a:rPr lang="en-US" altLang="zh-CN"/>
              <a:t>H/G </a:t>
            </a:r>
            <a:r>
              <a:rPr lang="zh-CN" altLang="en-US"/>
              <a:t>货物包机</a:t>
            </a:r>
            <a:endParaRPr lang="zh-CN" altLang="en-US"/>
          </a:p>
          <a:p>
            <a:pPr>
              <a:lnSpc>
                <a:spcPct val="135000"/>
              </a:lnSpc>
              <a:spcBef>
                <a:spcPct val="50000"/>
              </a:spcBef>
              <a:buFont typeface="Wingdings" panose="05000000000000000000" pitchFamily="2" charset="2"/>
              <a:buChar char="Ø"/>
            </a:pPr>
            <a:r>
              <a:rPr lang="en-US" altLang="zh-CN"/>
              <a:t>K/L </a:t>
            </a:r>
            <a:r>
              <a:rPr lang="zh-CN" altLang="en-US"/>
              <a:t>本场训练        </a:t>
            </a:r>
            <a:endParaRPr lang="zh-CN" altLang="en-US"/>
          </a:p>
          <a:p>
            <a:pPr>
              <a:lnSpc>
                <a:spcPct val="135000"/>
              </a:lnSpc>
              <a:spcBef>
                <a:spcPct val="50000"/>
              </a:spcBef>
              <a:buFont typeface="Wingdings" panose="05000000000000000000" pitchFamily="2" charset="2"/>
              <a:buChar char="Ø"/>
            </a:pPr>
            <a:r>
              <a:rPr lang="en-US" altLang="zh-CN"/>
              <a:t>G/X </a:t>
            </a:r>
            <a:r>
              <a:rPr lang="zh-CN" altLang="en-US"/>
              <a:t>磁测飞行       </a:t>
            </a:r>
            <a:endParaRPr lang="zh-CN" altLang="en-US"/>
          </a:p>
          <a:p>
            <a:pPr>
              <a:lnSpc>
                <a:spcPct val="135000"/>
              </a:lnSpc>
              <a:spcBef>
                <a:spcPct val="50000"/>
              </a:spcBef>
              <a:buFont typeface="Wingdings" panose="05000000000000000000" pitchFamily="2" charset="2"/>
              <a:buChar char="Ø"/>
            </a:pPr>
            <a:r>
              <a:rPr lang="en-US" altLang="zh-CN"/>
              <a:t>V/U </a:t>
            </a:r>
            <a:r>
              <a:rPr lang="zh-CN" altLang="en-US"/>
              <a:t>人工降雨</a:t>
            </a:r>
            <a:endParaRPr lang="zh-CN" altLang="en-US"/>
          </a:p>
          <a:p>
            <a:pPr>
              <a:lnSpc>
                <a:spcPct val="135000"/>
              </a:lnSpc>
              <a:spcBef>
                <a:spcPct val="50000"/>
              </a:spcBef>
              <a:buFont typeface="Wingdings" panose="05000000000000000000" pitchFamily="2" charset="2"/>
              <a:buChar char="Ø"/>
            </a:pPr>
            <a:r>
              <a:rPr lang="en-US" altLang="zh-CN"/>
              <a:t>C/B </a:t>
            </a:r>
            <a:r>
              <a:rPr lang="zh-CN" altLang="en-US"/>
              <a:t>加班飞行</a:t>
            </a:r>
            <a:endParaRPr lang="zh-CN" altLang="en-US"/>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标题 148481"/>
          <p:cNvSpPr>
            <a:spLocks noGrp="1"/>
          </p:cNvSpPr>
          <p:nvPr>
            <p:ph type="title"/>
          </p:nvPr>
        </p:nvSpPr>
        <p:spPr>
          <a:xfrm>
            <a:off x="228600" y="304800"/>
            <a:ext cx="8637588" cy="762000"/>
          </a:xfrm>
        </p:spPr>
        <p:txBody>
          <a:bodyPr anchor="ctr"/>
          <a:p>
            <a:r>
              <a:rPr lang="zh-CN" altLang="en-US" i="0"/>
              <a:t>举例</a:t>
            </a:r>
            <a:endParaRPr lang="zh-CN" altLang="en-US" i="0"/>
          </a:p>
        </p:txBody>
      </p:sp>
      <p:sp>
        <p:nvSpPr>
          <p:cNvPr id="148483" name="文本占位符 148482"/>
          <p:cNvSpPr>
            <a:spLocks noGrp="1"/>
          </p:cNvSpPr>
          <p:nvPr>
            <p:ph type="body" idx="1"/>
          </p:nvPr>
        </p:nvSpPr>
        <p:spPr>
          <a:xfrm>
            <a:off x="755650" y="1148715"/>
            <a:ext cx="7315200" cy="4343400"/>
          </a:xfrm>
        </p:spPr>
        <p:txBody>
          <a:bodyPr/>
          <a:p>
            <a:pPr marL="574675" indent="-574675">
              <a:lnSpc>
                <a:spcPct val="200000"/>
              </a:lnSpc>
              <a:spcBef>
                <a:spcPct val="50000"/>
              </a:spcBef>
              <a:buNone/>
            </a:pPr>
            <a:r>
              <a:rPr lang="zh-CN" altLang="en-US" sz="2800"/>
              <a:t>例</a:t>
            </a:r>
            <a:r>
              <a:rPr lang="en-US" altLang="zh-CN" sz="2800"/>
              <a:t>: PLN   </a:t>
            </a:r>
            <a:endParaRPr lang="en-US" altLang="zh-CN" sz="2800"/>
          </a:p>
          <a:p>
            <a:pPr marL="574675" indent="-574675">
              <a:lnSpc>
                <a:spcPct val="200000"/>
              </a:lnSpc>
              <a:spcBef>
                <a:spcPct val="50000"/>
              </a:spcBef>
              <a:buNone/>
            </a:pPr>
            <a:r>
              <a:rPr lang="en-US" altLang="zh-CN" sz="2800"/>
              <a:t>       29AUG C/B CA1591 B2532 ILS1/1(09)   </a:t>
            </a:r>
            <a:r>
              <a:rPr lang="en-US" altLang="zh-CN" sz="2800">
                <a:solidFill>
                  <a:srgbClr val="00B0F0"/>
                </a:solidFill>
              </a:rPr>
              <a:t>PEK/0100 TNA/0155</a:t>
            </a:r>
            <a:r>
              <a:rPr lang="zh-CN" altLang="en-US" sz="2800">
                <a:solidFill>
                  <a:srgbClr val="00B0F0"/>
                </a:solidFill>
                <a:ea typeface="宋体" panose="02010600030101010101" pitchFamily="2" charset="-122"/>
              </a:rPr>
              <a:t>（最多写三个</a:t>
            </a:r>
            <a:r>
              <a:rPr lang="zh-CN" altLang="en-US" sz="2800">
                <a:solidFill>
                  <a:srgbClr val="00B0F0"/>
                </a:solidFill>
                <a:ea typeface="宋体" panose="02010600030101010101" pitchFamily="2" charset="-122"/>
              </a:rPr>
              <a:t>）</a:t>
            </a:r>
            <a:endParaRPr lang="en-US" altLang="zh-CN" sz="2800"/>
          </a:p>
          <a:p>
            <a:pPr marL="574675" indent="-574675">
              <a:lnSpc>
                <a:spcPct val="200000"/>
              </a:lnSpc>
              <a:spcBef>
                <a:spcPct val="50000"/>
              </a:spcBef>
              <a:buNone/>
            </a:pPr>
            <a:r>
              <a:rPr lang="en-US" altLang="zh-CN" sz="2800"/>
              <a:t>       SI</a:t>
            </a:r>
            <a:r>
              <a:rPr lang="zh-CN" altLang="en-US" sz="2800"/>
              <a:t>：</a:t>
            </a:r>
            <a:r>
              <a:rPr lang="en-US" altLang="zh-CN" sz="2800"/>
              <a:t>AWY/PEK TNA SHA</a:t>
            </a:r>
            <a:endParaRPr lang="en-US" altLang="zh-CN" sz="280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7" name="副标题 149506"/>
          <p:cNvSpPr>
            <a:spLocks noGrp="1"/>
          </p:cNvSpPr>
          <p:nvPr>
            <p:ph type="subTitle" idx="1"/>
          </p:nvPr>
        </p:nvSpPr>
        <p:spPr>
          <a:xfrm>
            <a:off x="533400" y="1828800"/>
            <a:ext cx="7696200" cy="4572000"/>
          </a:xfrm>
        </p:spPr>
        <p:txBody>
          <a:bodyPr/>
          <a:p>
            <a:pPr algn="just" defTabSz="914400">
              <a:lnSpc>
                <a:spcPct val="130000"/>
              </a:lnSpc>
              <a:spcBef>
                <a:spcPct val="50000"/>
              </a:spcBef>
              <a:buClrTx/>
              <a:buSzTx/>
              <a:buFontTx/>
            </a:pPr>
            <a:r>
              <a:rPr lang="en-US" altLang="zh-CN" sz="2800" kern="1200" baseline="0">
                <a:latin typeface="Times New Roman" panose="02020603050405020304" pitchFamily="18" charset="0"/>
                <a:ea typeface="楷体_GB2312" pitchFamily="1" charset="-122"/>
              </a:rPr>
              <a:t>         </a:t>
            </a:r>
            <a:r>
              <a:rPr lang="zh-CN" altLang="en-US" sz="2800" kern="1200" baseline="0">
                <a:latin typeface="Times New Roman" panose="02020603050405020304" pitchFamily="18" charset="0"/>
                <a:ea typeface="楷体_GB2312" pitchFamily="1" charset="-122"/>
              </a:rPr>
              <a:t>此电报含义：</a:t>
            </a:r>
            <a:r>
              <a:rPr lang="en-US" altLang="zh-CN" sz="2800" kern="1200" baseline="0">
                <a:latin typeface="Times New Roman" panose="02020603050405020304" pitchFamily="18" charset="0"/>
                <a:ea typeface="楷体_GB2312" pitchFamily="1" charset="-122"/>
              </a:rPr>
              <a:t>8</a:t>
            </a:r>
            <a:r>
              <a:rPr lang="zh-CN" altLang="en-US" sz="2800" kern="1200" baseline="0">
                <a:latin typeface="Times New Roman" panose="02020603050405020304" pitchFamily="18" charset="0"/>
                <a:ea typeface="楷体_GB2312" pitchFamily="1" charset="-122"/>
              </a:rPr>
              <a:t>月</a:t>
            </a:r>
            <a:r>
              <a:rPr lang="en-US" altLang="zh-CN" sz="2800" kern="1200" baseline="0">
                <a:latin typeface="Times New Roman" panose="02020603050405020304" pitchFamily="18" charset="0"/>
                <a:ea typeface="楷体_GB2312" pitchFamily="1" charset="-122"/>
              </a:rPr>
              <a:t>29</a:t>
            </a:r>
            <a:r>
              <a:rPr lang="zh-CN" altLang="en-US" sz="2800" kern="1200" baseline="0">
                <a:latin typeface="Times New Roman" panose="02020603050405020304" pitchFamily="18" charset="0"/>
                <a:ea typeface="楷体_GB2312" pitchFamily="1" charset="-122"/>
              </a:rPr>
              <a:t>日国际航空公司</a:t>
            </a:r>
            <a:r>
              <a:rPr lang="en-US" altLang="zh-CN" sz="2800" kern="1200" baseline="0">
                <a:latin typeface="Times New Roman" panose="02020603050405020304" pitchFamily="18" charset="0"/>
                <a:ea typeface="楷体_GB2312" pitchFamily="1" charset="-122"/>
              </a:rPr>
              <a:t>CA1591</a:t>
            </a:r>
            <a:r>
              <a:rPr lang="zh-CN" altLang="en-US" sz="2800" kern="1200" baseline="0">
                <a:latin typeface="Times New Roman" panose="02020603050405020304" pitchFamily="18" charset="0"/>
                <a:ea typeface="楷体_GB2312" pitchFamily="1" charset="-122"/>
              </a:rPr>
              <a:t>航班执行加班飞行，航空器注册号</a:t>
            </a:r>
            <a:r>
              <a:rPr lang="en-US" altLang="zh-CN" sz="2800" kern="1200" baseline="0">
                <a:latin typeface="Times New Roman" panose="02020603050405020304" pitchFamily="18" charset="0"/>
                <a:ea typeface="楷体_GB2312" pitchFamily="1" charset="-122"/>
              </a:rPr>
              <a:t>B2532</a:t>
            </a:r>
            <a:r>
              <a:rPr lang="zh-CN" altLang="en-US" sz="2800" kern="1200" baseline="0">
                <a:latin typeface="Times New Roman" panose="02020603050405020304" pitchFamily="18" charset="0"/>
                <a:ea typeface="楷体_GB2312" pitchFamily="1" charset="-122"/>
              </a:rPr>
              <a:t>，机长天气标准为</a:t>
            </a:r>
            <a:r>
              <a:rPr lang="en-US" altLang="zh-CN" sz="2800" kern="1200" baseline="0">
                <a:latin typeface="Times New Roman" panose="02020603050405020304" pitchFamily="18" charset="0"/>
                <a:ea typeface="楷体_GB2312" pitchFamily="1" charset="-122"/>
              </a:rPr>
              <a:t>ILS1/1</a:t>
            </a:r>
            <a:r>
              <a:rPr lang="zh-CN" altLang="en-US" sz="2800" kern="1200" baseline="0">
                <a:latin typeface="Times New Roman" panose="02020603050405020304" pitchFamily="18" charset="0"/>
                <a:ea typeface="楷体_GB2312" pitchFamily="1" charset="-122"/>
              </a:rPr>
              <a:t>，机组人数</a:t>
            </a:r>
            <a:r>
              <a:rPr lang="en-US" altLang="zh-CN" sz="2800" kern="1200" baseline="0">
                <a:latin typeface="Times New Roman" panose="02020603050405020304" pitchFamily="18" charset="0"/>
                <a:ea typeface="楷体_GB2312" pitchFamily="1" charset="-122"/>
              </a:rPr>
              <a:t>9</a:t>
            </a:r>
            <a:r>
              <a:rPr lang="zh-CN" altLang="en-US" sz="2800" kern="1200" baseline="0">
                <a:latin typeface="Times New Roman" panose="02020603050405020304" pitchFamily="18" charset="0"/>
                <a:ea typeface="楷体_GB2312" pitchFamily="1" charset="-122"/>
              </a:rPr>
              <a:t>人，在北京首都机场预计起飞时间</a:t>
            </a:r>
            <a:r>
              <a:rPr lang="en-US" altLang="zh-CN" sz="2800" kern="1200" baseline="0">
                <a:latin typeface="Times New Roman" panose="02020603050405020304" pitchFamily="18" charset="0"/>
                <a:ea typeface="楷体_GB2312" pitchFamily="1" charset="-122"/>
              </a:rPr>
              <a:t>01</a:t>
            </a:r>
            <a:r>
              <a:rPr lang="zh-CN" altLang="en-US" sz="2800" kern="1200" baseline="0">
                <a:latin typeface="Times New Roman" panose="02020603050405020304" pitchFamily="18" charset="0"/>
                <a:ea typeface="楷体_GB2312" pitchFamily="1" charset="-122"/>
              </a:rPr>
              <a:t>点，在济南遥墙机场预计起飞时间</a:t>
            </a:r>
            <a:r>
              <a:rPr lang="en-US" altLang="zh-CN" sz="2800" kern="1200" baseline="0">
                <a:latin typeface="Times New Roman" panose="02020603050405020304" pitchFamily="18" charset="0"/>
                <a:ea typeface="楷体_GB2312" pitchFamily="1" charset="-122"/>
              </a:rPr>
              <a:t>01</a:t>
            </a:r>
            <a:r>
              <a:rPr lang="zh-CN" altLang="en-US" sz="2800" kern="1200" baseline="0">
                <a:latin typeface="Times New Roman" panose="02020603050405020304" pitchFamily="18" charset="0"/>
                <a:ea typeface="楷体_GB2312" pitchFamily="1" charset="-122"/>
              </a:rPr>
              <a:t>点</a:t>
            </a:r>
            <a:r>
              <a:rPr lang="en-US" altLang="zh-CN" sz="2800" kern="1200" baseline="0">
                <a:latin typeface="Times New Roman" panose="02020603050405020304" pitchFamily="18" charset="0"/>
                <a:ea typeface="楷体_GB2312" pitchFamily="1" charset="-122"/>
              </a:rPr>
              <a:t>55</a:t>
            </a:r>
            <a:r>
              <a:rPr lang="zh-CN" altLang="en-US" sz="2800" kern="1200" baseline="0">
                <a:latin typeface="Times New Roman" panose="02020603050405020304" pitchFamily="18" charset="0"/>
                <a:ea typeface="楷体_GB2312" pitchFamily="1" charset="-122"/>
              </a:rPr>
              <a:t>分。补充信息是飞行航线从北京首都机场经济南遥墙机场到上海虹桥机场。</a:t>
            </a:r>
            <a:endParaRPr lang="zh-CN" altLang="en-US" sz="2800" kern="1200" baseline="0">
              <a:latin typeface="Times New Roman" panose="02020603050405020304" pitchFamily="18" charset="0"/>
              <a:ea typeface="楷体_GB2312" pitchFamily="1" charset="-122"/>
            </a:endParaRPr>
          </a:p>
          <a:p>
            <a:pPr defTabSz="914400">
              <a:buClrTx/>
              <a:buSzTx/>
              <a:buFontTx/>
            </a:pPr>
            <a:endParaRPr lang="zh-CN" altLang="en-US" sz="2800" kern="1200" baseline="0">
              <a:latin typeface="Times New Roman" panose="02020603050405020304" pitchFamily="18" charset="0"/>
              <a:ea typeface="楷体_GB2312" pitchFamily="1" charset="-122"/>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矩形 150529"/>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50531" name="标题 150530"/>
          <p:cNvSpPr>
            <a:spLocks noGrp="1"/>
          </p:cNvSpPr>
          <p:nvPr>
            <p:ph type="title"/>
          </p:nvPr>
        </p:nvSpPr>
        <p:spPr>
          <a:xfrm>
            <a:off x="609600" y="304800"/>
            <a:ext cx="7772400" cy="962025"/>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飞行预报练习</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50532" name="文本占位符 150531"/>
          <p:cNvSpPr>
            <a:spLocks noGrp="1"/>
          </p:cNvSpPr>
          <p:nvPr>
            <p:ph type="body" idx="1"/>
          </p:nvPr>
        </p:nvSpPr>
        <p:spPr/>
        <p:txBody>
          <a:bodyPr/>
          <a:p>
            <a:pPr algn="just">
              <a:lnSpc>
                <a:spcPct val="200000"/>
              </a:lnSpc>
              <a:spcBef>
                <a:spcPct val="50000"/>
              </a:spcBef>
              <a:buNone/>
            </a:pPr>
            <a:r>
              <a:rPr lang="en-US" altLang="zh-CN"/>
              <a:t>      12</a:t>
            </a:r>
            <a:r>
              <a:rPr lang="zh-CN" altLang="en-US"/>
              <a:t>月</a:t>
            </a:r>
            <a:r>
              <a:rPr lang="en-US" altLang="zh-CN"/>
              <a:t>22</a:t>
            </a:r>
            <a:r>
              <a:rPr lang="zh-CN" altLang="en-US"/>
              <a:t>日西南航</a:t>
            </a:r>
            <a:r>
              <a:rPr lang="en-US" altLang="zh-CN"/>
              <a:t>SZ4191</a:t>
            </a:r>
            <a:r>
              <a:rPr lang="zh-CN" altLang="en-US"/>
              <a:t>航班，航空器注册号</a:t>
            </a:r>
            <a:r>
              <a:rPr lang="en-US" altLang="zh-CN"/>
              <a:t>B2534</a:t>
            </a:r>
            <a:r>
              <a:rPr lang="zh-CN" altLang="en-US"/>
              <a:t>，机长执行的天气标准为</a:t>
            </a:r>
            <a:r>
              <a:rPr lang="en-US" altLang="zh-CN"/>
              <a:t>ILS1/2,</a:t>
            </a:r>
            <a:r>
              <a:rPr lang="zh-CN" altLang="en-US"/>
              <a:t>机组人数为</a:t>
            </a:r>
            <a:r>
              <a:rPr lang="en-US" altLang="zh-CN"/>
              <a:t>12</a:t>
            </a:r>
            <a:r>
              <a:rPr lang="zh-CN" altLang="en-US"/>
              <a:t>人，预计起飞时间</a:t>
            </a:r>
            <a:r>
              <a:rPr lang="en-US" altLang="zh-CN"/>
              <a:t>12</a:t>
            </a:r>
            <a:r>
              <a:rPr lang="zh-CN" altLang="en-US"/>
              <a:t>点</a:t>
            </a:r>
            <a:r>
              <a:rPr lang="en-US" altLang="zh-CN"/>
              <a:t>20</a:t>
            </a:r>
            <a:r>
              <a:rPr lang="zh-CN" altLang="en-US"/>
              <a:t>分（时间为北京时间）。</a:t>
            </a:r>
            <a:endParaRPr lang="zh-CN" altLang="en-US"/>
          </a:p>
          <a:p>
            <a:pPr>
              <a:lnSpc>
                <a:spcPct val="200000"/>
              </a:lnSpc>
            </a:pPr>
            <a:endParaRPr lang="zh-CN" altLang="en-US"/>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矩形 151553"/>
          <p:cNvSpPr/>
          <p:nvPr/>
        </p:nvSpPr>
        <p:spPr>
          <a:xfrm>
            <a:off x="228600" y="304800"/>
            <a:ext cx="8686800" cy="1004888"/>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51555" name="标题 151554"/>
          <p:cNvSpPr>
            <a:spLocks noGrp="1"/>
          </p:cNvSpPr>
          <p:nvPr>
            <p:ph type="title"/>
          </p:nvPr>
        </p:nvSpPr>
        <p:spPr>
          <a:xfrm>
            <a:off x="609600" y="228600"/>
            <a:ext cx="7772400" cy="1143000"/>
          </a:xfrm>
        </p:spPr>
        <p:txBody>
          <a:bodyPr anchor="ctr"/>
          <a:p>
            <a:r>
              <a:rPr lang="zh-CN" altLang="en-US"/>
              <a:t>答案</a:t>
            </a:r>
            <a:endParaRPr lang="zh-CN" altLang="en-US"/>
          </a:p>
        </p:txBody>
      </p:sp>
      <p:sp>
        <p:nvSpPr>
          <p:cNvPr id="151556" name="文本占位符 151555"/>
          <p:cNvSpPr>
            <a:spLocks noGrp="1"/>
          </p:cNvSpPr>
          <p:nvPr>
            <p:ph type="body" idx="1"/>
          </p:nvPr>
        </p:nvSpPr>
        <p:spPr>
          <a:xfrm>
            <a:off x="990600" y="1905000"/>
            <a:ext cx="6705600" cy="4114800"/>
          </a:xfrm>
        </p:spPr>
        <p:txBody>
          <a:bodyPr/>
          <a:p>
            <a:pPr>
              <a:lnSpc>
                <a:spcPct val="200000"/>
              </a:lnSpc>
              <a:spcBef>
                <a:spcPct val="50000"/>
              </a:spcBef>
              <a:buNone/>
            </a:pPr>
            <a:r>
              <a:rPr lang="en-US" altLang="zh-CN" sz="2800"/>
              <a:t>PLN   </a:t>
            </a:r>
            <a:endParaRPr lang="en-US" altLang="zh-CN" sz="2800"/>
          </a:p>
          <a:p>
            <a:pPr>
              <a:lnSpc>
                <a:spcPct val="200000"/>
              </a:lnSpc>
              <a:spcBef>
                <a:spcPct val="50000"/>
              </a:spcBef>
              <a:buNone/>
            </a:pPr>
            <a:r>
              <a:rPr lang="en-US" altLang="zh-CN" sz="2800"/>
              <a:t>22DEC SZ4191 B2534 ILS1/2(12) 0420</a:t>
            </a:r>
            <a:endParaRPr lang="en-US" altLang="zh-CN" sz="2800"/>
          </a:p>
          <a:p>
            <a:pPr>
              <a:lnSpc>
                <a:spcPct val="200000"/>
              </a:lnSpc>
              <a:spcBef>
                <a:spcPct val="50000"/>
              </a:spcBef>
              <a:buNone/>
            </a:pPr>
            <a:r>
              <a:rPr lang="en-US" altLang="zh-CN" sz="2800"/>
              <a:t>SI</a:t>
            </a:r>
            <a:r>
              <a:rPr lang="zh-CN" altLang="en-US" sz="2800"/>
              <a:t>：</a:t>
            </a:r>
            <a:endParaRPr lang="zh-CN" altLang="en-US" sz="2800"/>
          </a:p>
          <a:p>
            <a:pPr>
              <a:lnSpc>
                <a:spcPct val="200000"/>
              </a:lnSpc>
            </a:pPr>
            <a:endParaRPr lang="zh-CN" altLang="en-US" sz="280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矩形 152577"/>
          <p:cNvSpPr/>
          <p:nvPr/>
        </p:nvSpPr>
        <p:spPr>
          <a:xfrm>
            <a:off x="0" y="0"/>
            <a:ext cx="9144000" cy="457200"/>
          </a:xfrm>
          <a:prstGeom prst="rect">
            <a:avLst/>
          </a:prstGeom>
          <a:noFill/>
          <a:ln w="9525">
            <a:noFill/>
          </a:ln>
        </p:spPr>
        <p:txBody>
          <a:bodyPr>
            <a:spAutoFit/>
          </a:bodyPr>
          <a:p>
            <a:pPr>
              <a:spcBef>
                <a:spcPct val="50000"/>
              </a:spcBef>
            </a:pPr>
            <a:r>
              <a:rPr lang="en-US" altLang="zh-CN">
                <a:latin typeface="Times New Roman" panose="02020603050405020304" pitchFamily="18" charset="0"/>
                <a:ea typeface="宋体" panose="02010600030101010101" pitchFamily="2" charset="-122"/>
              </a:rPr>
              <a:t> </a:t>
            </a:r>
            <a:endParaRPr lang="en-US" altLang="zh-CN">
              <a:latin typeface="Times New Roman" panose="02020603050405020304" pitchFamily="18" charset="0"/>
              <a:ea typeface="宋体" panose="02010600030101010101" pitchFamily="2" charset="-122"/>
            </a:endParaRPr>
          </a:p>
        </p:txBody>
      </p:sp>
      <p:sp>
        <p:nvSpPr>
          <p:cNvPr id="152579" name="标题 152578"/>
          <p:cNvSpPr>
            <a:spLocks noGrp="1"/>
          </p:cNvSpPr>
          <p:nvPr>
            <p:ph type="title"/>
          </p:nvPr>
        </p:nvSpPr>
        <p:spPr>
          <a:xfrm>
            <a:off x="685800" y="304800"/>
            <a:ext cx="7772400" cy="962025"/>
          </a:xfrm>
        </p:spPr>
        <p:txBody>
          <a:bodyPr anchor="ct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飞行放行报（</a:t>
            </a:r>
            <a:r>
              <a:rPr lang="en-US" altLang="zh-CN" b="1" i="0">
                <a:solidFill>
                  <a:schemeClr val="accent1"/>
                </a:solidFill>
                <a:effectLst>
                  <a:outerShdw blurRad="38100" dist="25400" dir="5400000" algn="ctr" rotWithShape="0">
                    <a:srgbClr val="6E747A">
                      <a:alpha val="43000"/>
                    </a:srgbClr>
                  </a:outerShdw>
                </a:effectLst>
              </a:rPr>
              <a:t>CLR</a:t>
            </a:r>
            <a:r>
              <a:rPr lang="zh-CN" altLang="en-US" b="1" i="0">
                <a:solidFill>
                  <a:schemeClr val="accent1"/>
                </a:solidFill>
                <a:effectLst>
                  <a:outerShdw blurRad="38100" dist="25400" dir="5400000" algn="ctr" rotWithShape="0">
                    <a:srgbClr val="6E747A">
                      <a:alpha val="43000"/>
                    </a:srgbClr>
                  </a:outerShdw>
                </a:effectLst>
              </a:rPr>
              <a:t>）</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152580" name="文本占位符 152579"/>
          <p:cNvSpPr>
            <a:spLocks noGrp="1"/>
          </p:cNvSpPr>
          <p:nvPr>
            <p:ph type="body" idx="1"/>
          </p:nvPr>
        </p:nvSpPr>
        <p:spPr>
          <a:xfrm>
            <a:off x="354330" y="1601470"/>
            <a:ext cx="8434388" cy="4114800"/>
          </a:xfrm>
        </p:spPr>
        <p:txBody>
          <a:bodyPr/>
          <a:p>
            <a:pPr>
              <a:lnSpc>
                <a:spcPct val="120000"/>
              </a:lnSpc>
              <a:spcBef>
                <a:spcPct val="50000"/>
              </a:spcBef>
              <a:buNone/>
            </a:pPr>
            <a:r>
              <a:rPr lang="en-US" altLang="zh-CN" sz="2800"/>
              <a:t> </a:t>
            </a:r>
            <a:r>
              <a:rPr lang="zh-CN" altLang="en-US" sz="2800"/>
              <a:t>格式：</a:t>
            </a:r>
            <a:endParaRPr lang="zh-CN" altLang="en-US" sz="2800"/>
          </a:p>
          <a:p>
            <a:pPr algn="just">
              <a:lnSpc>
                <a:spcPct val="120000"/>
              </a:lnSpc>
              <a:spcBef>
                <a:spcPct val="50000"/>
              </a:spcBef>
              <a:buFont typeface="Wingdings" panose="05000000000000000000" pitchFamily="2" charset="2"/>
              <a:buChar char="Ø"/>
            </a:pPr>
            <a:r>
              <a:rPr lang="zh-CN" altLang="en-US" sz="2800"/>
              <a:t> 第一行</a:t>
            </a:r>
            <a:r>
              <a:rPr lang="en-US" altLang="zh-CN" sz="2800"/>
              <a:t>:</a:t>
            </a:r>
            <a:r>
              <a:rPr lang="zh-CN" altLang="en-US" sz="2800"/>
              <a:t>（电报类别标志）飞行放行电报标志</a:t>
            </a:r>
            <a:endParaRPr lang="zh-CN" altLang="en-US" sz="2800"/>
          </a:p>
          <a:p>
            <a:pPr algn="just">
              <a:lnSpc>
                <a:spcPct val="120000"/>
              </a:lnSpc>
              <a:spcBef>
                <a:spcPct val="50000"/>
              </a:spcBef>
              <a:buFont typeface="Wingdings" panose="05000000000000000000" pitchFamily="2" charset="2"/>
              <a:buChar char="Ø"/>
            </a:pPr>
            <a:r>
              <a:rPr lang="zh-CN" altLang="en-US" sz="2800"/>
              <a:t> 第二行</a:t>
            </a:r>
            <a:r>
              <a:rPr lang="en-US" altLang="zh-CN" sz="2800"/>
              <a:t>:</a:t>
            </a:r>
            <a:r>
              <a:rPr lang="zh-CN" altLang="en-US" sz="2800"/>
              <a:t>（航班放行信息）日期 预计飞行时间 航班号 航空器型别 航空器注册号</a:t>
            </a:r>
            <a:endParaRPr lang="zh-CN" altLang="en-US" sz="2800"/>
          </a:p>
          <a:p>
            <a:pPr algn="just">
              <a:lnSpc>
                <a:spcPct val="120000"/>
              </a:lnSpc>
              <a:spcBef>
                <a:spcPct val="50000"/>
              </a:spcBef>
              <a:buFont typeface="Wingdings" panose="05000000000000000000" pitchFamily="2" charset="2"/>
              <a:buChar char="Ø"/>
            </a:pPr>
            <a:r>
              <a:rPr lang="zh-CN" altLang="en-US" sz="2800"/>
              <a:t> 第三行</a:t>
            </a:r>
            <a:r>
              <a:rPr lang="en-US" altLang="zh-CN" sz="2800"/>
              <a:t>:</a:t>
            </a:r>
            <a:r>
              <a:rPr lang="zh-CN" altLang="en-US" sz="2800"/>
              <a:t>（航班放行信息）飞行航线（正班可不填）、起飞机场、的地机场、备降机场、起飞油量</a:t>
            </a:r>
            <a:endParaRPr lang="zh-CN" altLang="en-US" sz="2800"/>
          </a:p>
          <a:p>
            <a:pPr>
              <a:lnSpc>
                <a:spcPct val="120000"/>
              </a:lnSpc>
              <a:buFont typeface="Wingdings" panose="05000000000000000000" pitchFamily="2" charset="2"/>
              <a:buChar char="Ø"/>
            </a:pPr>
            <a:endParaRPr lang="zh-CN" altLang="en-US" sz="280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标题 153601"/>
          <p:cNvSpPr>
            <a:spLocks noGrp="1"/>
          </p:cNvSpPr>
          <p:nvPr>
            <p:ph type="title"/>
          </p:nvPr>
        </p:nvSpPr>
        <p:spPr>
          <a:xfrm>
            <a:off x="228600" y="381000"/>
            <a:ext cx="8637588" cy="762000"/>
          </a:xfrm>
        </p:spPr>
        <p:txBody>
          <a:bodyPr anchor="ctr"/>
          <a:p>
            <a:r>
              <a:rPr lang="zh-CN" altLang="en-US" i="0"/>
              <a:t>举例</a:t>
            </a:r>
            <a:endParaRPr lang="zh-CN" altLang="en-US" i="0"/>
          </a:p>
        </p:txBody>
      </p:sp>
      <p:sp>
        <p:nvSpPr>
          <p:cNvPr id="153603" name="文本占位符 153602"/>
          <p:cNvSpPr>
            <a:spLocks noGrp="1"/>
          </p:cNvSpPr>
          <p:nvPr>
            <p:ph type="body" idx="1"/>
          </p:nvPr>
        </p:nvSpPr>
        <p:spPr>
          <a:xfrm>
            <a:off x="76200" y="1557338"/>
            <a:ext cx="8839200" cy="4114800"/>
          </a:xfrm>
        </p:spPr>
        <p:txBody>
          <a:bodyPr/>
          <a:p>
            <a:pPr>
              <a:lnSpc>
                <a:spcPct val="130000"/>
              </a:lnSpc>
              <a:spcBef>
                <a:spcPct val="50000"/>
              </a:spcBef>
              <a:buNone/>
            </a:pPr>
            <a:r>
              <a:rPr lang="en-US" altLang="zh-CN" sz="2800">
                <a:solidFill>
                  <a:schemeClr val="tx1"/>
                </a:solidFill>
              </a:rPr>
              <a:t>           CLR   </a:t>
            </a:r>
            <a:endParaRPr lang="en-US" altLang="zh-CN" sz="2800">
              <a:solidFill>
                <a:schemeClr val="tx1"/>
              </a:solidFill>
            </a:endParaRPr>
          </a:p>
          <a:p>
            <a:pPr>
              <a:lnSpc>
                <a:spcPct val="130000"/>
              </a:lnSpc>
              <a:spcBef>
                <a:spcPct val="50000"/>
              </a:spcBef>
              <a:buNone/>
            </a:pPr>
            <a:r>
              <a:rPr lang="en-US" altLang="zh-CN" sz="2800">
                <a:solidFill>
                  <a:schemeClr val="tx1"/>
                </a:solidFill>
              </a:rPr>
              <a:t>           05AUG 0130 CA1501 B747 B2448 </a:t>
            </a:r>
            <a:endParaRPr lang="en-US" altLang="zh-CN" sz="2800">
              <a:solidFill>
                <a:schemeClr val="tx1"/>
              </a:solidFill>
            </a:endParaRPr>
          </a:p>
          <a:p>
            <a:pPr>
              <a:lnSpc>
                <a:spcPct val="130000"/>
              </a:lnSpc>
              <a:spcBef>
                <a:spcPct val="50000"/>
              </a:spcBef>
              <a:buNone/>
            </a:pPr>
            <a:r>
              <a:rPr lang="en-US" altLang="zh-CN" sz="2800">
                <a:solidFill>
                  <a:schemeClr val="tx1"/>
                </a:solidFill>
              </a:rPr>
              <a:t>           PEK SHA HGH 20T</a:t>
            </a:r>
            <a:endParaRPr lang="en-US" altLang="zh-CN" sz="2800">
              <a:solidFill>
                <a:schemeClr val="tx1"/>
              </a:solidFill>
            </a:endParaRPr>
          </a:p>
          <a:p>
            <a:pPr algn="just">
              <a:lnSpc>
                <a:spcPct val="130000"/>
              </a:lnSpc>
              <a:spcBef>
                <a:spcPct val="50000"/>
              </a:spcBef>
              <a:buNone/>
            </a:pPr>
            <a:r>
              <a:rPr lang="en-US" altLang="zh-CN" sz="2800">
                <a:solidFill>
                  <a:schemeClr val="tx1"/>
                </a:solidFill>
              </a:rPr>
              <a:t>      </a:t>
            </a:r>
            <a:r>
              <a:rPr lang="zh-CN" altLang="en-US" sz="2800">
                <a:solidFill>
                  <a:schemeClr val="tx1"/>
                </a:solidFill>
              </a:rPr>
              <a:t>此电报含义：</a:t>
            </a:r>
            <a:r>
              <a:rPr lang="en-US" altLang="zh-CN" sz="2800">
                <a:solidFill>
                  <a:schemeClr val="tx1"/>
                </a:solidFill>
              </a:rPr>
              <a:t>8</a:t>
            </a:r>
            <a:r>
              <a:rPr lang="zh-CN" altLang="en-US" sz="2800">
                <a:solidFill>
                  <a:schemeClr val="tx1"/>
                </a:solidFill>
              </a:rPr>
              <a:t>月</a:t>
            </a:r>
            <a:r>
              <a:rPr lang="en-US" altLang="zh-CN" sz="2800">
                <a:solidFill>
                  <a:schemeClr val="tx1"/>
                </a:solidFill>
              </a:rPr>
              <a:t>5</a:t>
            </a:r>
            <a:r>
              <a:rPr lang="zh-CN" altLang="en-US" sz="2800">
                <a:solidFill>
                  <a:schemeClr val="tx1"/>
                </a:solidFill>
              </a:rPr>
              <a:t>日国际航空公司</a:t>
            </a:r>
            <a:r>
              <a:rPr lang="en-US" altLang="zh-CN" sz="2800">
                <a:solidFill>
                  <a:schemeClr val="tx1"/>
                </a:solidFill>
              </a:rPr>
              <a:t>CA1501</a:t>
            </a:r>
            <a:r>
              <a:rPr lang="zh-CN" altLang="en-US" sz="2800">
                <a:solidFill>
                  <a:schemeClr val="tx1"/>
                </a:solidFill>
              </a:rPr>
              <a:t>航班预计起飞时间为</a:t>
            </a:r>
            <a:r>
              <a:rPr lang="en-US" altLang="zh-CN" sz="2800">
                <a:solidFill>
                  <a:schemeClr val="tx1"/>
                </a:solidFill>
              </a:rPr>
              <a:t>01</a:t>
            </a:r>
            <a:r>
              <a:rPr lang="zh-CN" altLang="en-US" sz="2800">
                <a:solidFill>
                  <a:schemeClr val="tx1"/>
                </a:solidFill>
              </a:rPr>
              <a:t>点</a:t>
            </a:r>
            <a:r>
              <a:rPr lang="en-US" altLang="zh-CN" sz="2800">
                <a:solidFill>
                  <a:schemeClr val="tx1"/>
                </a:solidFill>
              </a:rPr>
              <a:t>30</a:t>
            </a:r>
            <a:r>
              <a:rPr lang="zh-CN" altLang="en-US" sz="2800">
                <a:solidFill>
                  <a:schemeClr val="tx1"/>
                </a:solidFill>
              </a:rPr>
              <a:t>分，使用</a:t>
            </a:r>
            <a:r>
              <a:rPr lang="en-US" altLang="zh-CN" sz="2800">
                <a:solidFill>
                  <a:schemeClr val="tx1"/>
                </a:solidFill>
              </a:rPr>
              <a:t>B747,</a:t>
            </a:r>
            <a:r>
              <a:rPr lang="zh-CN" altLang="en-US" sz="2800">
                <a:solidFill>
                  <a:schemeClr val="tx1"/>
                </a:solidFill>
              </a:rPr>
              <a:t>航空器注册号</a:t>
            </a:r>
            <a:r>
              <a:rPr lang="en-US" altLang="zh-CN" sz="2800">
                <a:solidFill>
                  <a:schemeClr val="tx1"/>
                </a:solidFill>
              </a:rPr>
              <a:t>B2532</a:t>
            </a:r>
            <a:r>
              <a:rPr lang="zh-CN" altLang="en-US" sz="2800">
                <a:solidFill>
                  <a:schemeClr val="tx1"/>
                </a:solidFill>
              </a:rPr>
              <a:t>，飞行航线从北京首都机场到上海虹桥机场，备降机场为杭州笕桥机场，起飞油量</a:t>
            </a:r>
            <a:r>
              <a:rPr lang="en-US" altLang="zh-CN" sz="2800">
                <a:solidFill>
                  <a:schemeClr val="tx1"/>
                </a:solidFill>
              </a:rPr>
              <a:t>20</a:t>
            </a:r>
            <a:r>
              <a:rPr lang="zh-CN" altLang="en-US" sz="2800">
                <a:solidFill>
                  <a:schemeClr val="tx1"/>
                </a:solidFill>
              </a:rPr>
              <a:t>吨。</a:t>
            </a:r>
            <a:endParaRPr lang="zh-CN" altLang="en-US" sz="2800">
              <a:solidFill>
                <a:schemeClr val="tx1"/>
              </a:solidFill>
            </a:endParaRPr>
          </a:p>
          <a:p>
            <a:pPr>
              <a:lnSpc>
                <a:spcPct val="130000"/>
              </a:lnSpc>
            </a:pPr>
            <a:endParaRPr lang="zh-CN" altLang="en-US" sz="2800">
              <a:solidFill>
                <a:schemeClr val="tx1"/>
              </a:solidFill>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98450"/>
            <a:ext cx="8229600" cy="868363"/>
          </a:xfrm>
        </p:spPr>
        <p:txBody>
          <a:bodyPr>
            <a:scene3d>
              <a:camera prst="orthographicFront"/>
              <a:lightRig rig="threePt" dir="t"/>
            </a:scene3d>
          </a:bodyPr>
          <a:p>
            <a:r>
              <a:rPr lang="zh-CN" altLang="en-US" b="1" i="0">
                <a:solidFill>
                  <a:schemeClr val="accent1"/>
                </a:solidFill>
                <a:effectLst>
                  <a:outerShdw blurRad="38100" dist="25400" dir="5400000" algn="ctr" rotWithShape="0">
                    <a:srgbClr val="6E747A">
                      <a:alpha val="43000"/>
                    </a:srgbClr>
                  </a:outerShdw>
                </a:effectLst>
              </a:rPr>
              <a:t>通话术语要求</a:t>
            </a:r>
            <a:endParaRPr lang="zh-CN" altLang="en-US" b="1" i="0">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a:xfrm>
            <a:off x="880110" y="1710055"/>
            <a:ext cx="7549515" cy="3437890"/>
          </a:xfrm>
        </p:spPr>
        <p:txBody>
          <a:bodyPr/>
          <a:p>
            <a:pPr marL="0" indent="0">
              <a:buNone/>
            </a:pPr>
            <a:r>
              <a:rPr lang="en-US" altLang="zh-CN"/>
              <a:t>    </a:t>
            </a:r>
            <a:r>
              <a:rPr lang="zh-CN" altLang="en-US"/>
              <a:t>无线电通话是驾驶员与签派员之间进行通信联络的必要手段</a:t>
            </a:r>
            <a:endParaRPr lang="zh-CN" altLang="en-US"/>
          </a:p>
          <a:p>
            <a:pPr marL="0" indent="0">
              <a:buNone/>
            </a:pPr>
            <a:r>
              <a:rPr lang="zh-CN" altLang="en-US"/>
              <a:t>    签派员发布的指令和提供的情报，</a:t>
            </a:r>
            <a:endParaRPr lang="zh-CN" altLang="en-US"/>
          </a:p>
          <a:p>
            <a:pPr marL="0" indent="0">
              <a:buNone/>
            </a:pPr>
            <a:r>
              <a:rPr lang="zh-CN" altLang="en-US"/>
              <a:t>    </a:t>
            </a:r>
            <a:r>
              <a:rPr lang="en-US" altLang="zh-CN"/>
              <a:t>1</a:t>
            </a:r>
            <a:r>
              <a:rPr lang="zh-CN" altLang="en-US">
                <a:ea typeface="宋体" panose="02010600030101010101" pitchFamily="2" charset="-122"/>
              </a:rPr>
              <a:t>、</a:t>
            </a:r>
            <a:r>
              <a:rPr lang="zh-CN" altLang="en-US"/>
              <a:t>有助于提高航空器运行的安全性</a:t>
            </a:r>
            <a:endParaRPr lang="zh-CN" altLang="en-US"/>
          </a:p>
          <a:p>
            <a:pPr marL="0" indent="0">
              <a:buNone/>
            </a:pPr>
            <a:r>
              <a:rPr lang="zh-CN" altLang="en-US"/>
              <a:t>    </a:t>
            </a:r>
            <a:r>
              <a:rPr lang="en-US" altLang="zh-CN"/>
              <a:t>2</a:t>
            </a:r>
            <a:r>
              <a:rPr lang="zh-CN" altLang="en-US">
                <a:ea typeface="宋体" panose="02010600030101010101" pitchFamily="2" charset="-122"/>
              </a:rPr>
              <a:t>、有助于提高航空公司运行效率</a:t>
            </a:r>
            <a:endParaRPr lang="zh-CN" altLang="en-US">
              <a:ea typeface="宋体" panose="02010600030101010101" pitchFamily="2" charset="-122"/>
            </a:endParaRPr>
          </a:p>
        </p:txBody>
      </p:sp>
    </p:spTree>
  </p:cSld>
  <p:clrMapOvr>
    <a:masterClrMapping/>
  </p:clrMapOvr>
  <p:transition/>
</p:sld>
</file>

<file path=ppt/theme/theme1.xml><?xml version="1.0" encoding="utf-8"?>
<a:theme xmlns:a="http://schemas.openxmlformats.org/drawingml/2006/main" name="400TGp_globalcity_light_ani">
  <a:themeElements>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400TGp_globalcity_light_ani</Template>
  <TotalTime>0</TotalTime>
  <Words>12568</Words>
  <Application>WPS 演示</Application>
  <PresentationFormat>全屏显示(4:3)</PresentationFormat>
  <Paragraphs>863</Paragraphs>
  <Slides>101</Slides>
  <Notes>6</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1</vt:i4>
      </vt:variant>
      <vt:variant>
        <vt:lpstr>幻灯片标题</vt:lpstr>
      </vt:variant>
      <vt:variant>
        <vt:i4>101</vt:i4>
      </vt:variant>
    </vt:vector>
  </HeadingPairs>
  <TitlesOfParts>
    <vt:vector size="121" baseType="lpstr">
      <vt:lpstr>Arial</vt:lpstr>
      <vt:lpstr>宋体</vt:lpstr>
      <vt:lpstr>Wingdings</vt:lpstr>
      <vt:lpstr>Times New Roman</vt:lpstr>
      <vt:lpstr>Calibri</vt:lpstr>
      <vt:lpstr>华文新魏</vt:lpstr>
      <vt:lpstr>楷体_GB2312</vt:lpstr>
      <vt:lpstr>新宋体</vt:lpstr>
      <vt:lpstr>微软雅黑</vt:lpstr>
      <vt:lpstr>Arial Unicode MS</vt:lpstr>
      <vt:lpstr>华文楷体</vt:lpstr>
      <vt:lpstr>黑体</vt:lpstr>
      <vt:lpstr>Wingdings</vt:lpstr>
      <vt:lpstr>华文新魏</vt:lpstr>
      <vt:lpstr>华文楷体</vt:lpstr>
      <vt:lpstr>楷体_GB2312</vt:lpstr>
      <vt:lpstr>Segoe Print</vt:lpstr>
      <vt:lpstr>400TGp_globalcity_light_ani</vt:lpstr>
      <vt:lpstr>1_400TGp_globalcity_light_ani</vt:lpstr>
      <vt:lpstr>PBrush</vt:lpstr>
      <vt:lpstr>PowerPoint 演示文稿</vt:lpstr>
      <vt:lpstr>第七章  航空通信</vt:lpstr>
      <vt:lpstr>第一节  航空通信概述</vt:lpstr>
      <vt:lpstr> 平面通信</vt:lpstr>
      <vt:lpstr> 平面通信</vt:lpstr>
      <vt:lpstr> 平面通信</vt:lpstr>
      <vt:lpstr> 陆空通信</vt:lpstr>
      <vt:lpstr> 陆空通信</vt:lpstr>
      <vt:lpstr> 语音通讯定义</vt:lpstr>
      <vt:lpstr>（一）高频通讯</vt:lpstr>
      <vt:lpstr>（二）甚高频通讯</vt:lpstr>
      <vt:lpstr>（三）卫星通信</vt:lpstr>
      <vt:lpstr>二、AFTN电报</vt:lpstr>
      <vt:lpstr>AFTN电报定义</vt:lpstr>
      <vt:lpstr>组成</vt:lpstr>
      <vt:lpstr>PowerPoint 演示文稿</vt:lpstr>
      <vt:lpstr>PowerPoint 演示文稿</vt:lpstr>
      <vt:lpstr>PowerPoint 演示文稿</vt:lpstr>
      <vt:lpstr>PowerPoint 演示文稿</vt:lpstr>
      <vt:lpstr>AFTN电报通用数据规定</vt:lpstr>
      <vt:lpstr>PowerPoint 演示文稿</vt:lpstr>
      <vt:lpstr>AFTN电报通用数据规定</vt:lpstr>
      <vt:lpstr>AFTN电报通用数据规定</vt:lpstr>
      <vt:lpstr>AFTN电报通用数据规定</vt:lpstr>
      <vt:lpstr>AFTN电报通用数据规定</vt:lpstr>
      <vt:lpstr>AFTN电报结构</vt:lpstr>
      <vt:lpstr>AFTN电报结构</vt:lpstr>
      <vt:lpstr>编组内容——编组3</vt:lpstr>
      <vt:lpstr>AFTN电报</vt:lpstr>
      <vt:lpstr>PowerPoint 演示文稿</vt:lpstr>
      <vt:lpstr>编组内容----编组7</vt:lpstr>
      <vt:lpstr>PowerPoint 演示文稿</vt:lpstr>
      <vt:lpstr>编组内容----编组8 </vt:lpstr>
      <vt:lpstr>PowerPoint 演示文稿</vt:lpstr>
      <vt:lpstr>PowerPoint 演示文稿</vt:lpstr>
      <vt:lpstr>编组内容----编组9</vt:lpstr>
      <vt:lpstr>PowerPoint 演示文稿</vt:lpstr>
      <vt:lpstr>编组内容----编组9</vt:lpstr>
      <vt:lpstr>编组内容----编组10</vt:lpstr>
      <vt:lpstr>编组内容----编组13</vt:lpstr>
      <vt:lpstr>编组内容----编组15</vt:lpstr>
      <vt:lpstr>编组内容----编组16</vt:lpstr>
      <vt:lpstr>PowerPoint 演示文稿</vt:lpstr>
      <vt:lpstr>编组内容----编组18</vt:lpstr>
      <vt:lpstr>编组内容----编组22</vt:lpstr>
      <vt:lpstr>飞行预报（PLN）</vt:lpstr>
      <vt:lpstr>举例</vt:lpstr>
      <vt:lpstr>格式</vt:lpstr>
      <vt:lpstr>练习</vt:lpstr>
      <vt:lpstr>答案</vt:lpstr>
      <vt:lpstr>PowerPoint 演示文稿</vt:lpstr>
      <vt:lpstr>PowerPoint 演示文稿</vt:lpstr>
      <vt:lpstr>现行飞行变更报（CPL） </vt:lpstr>
      <vt:lpstr>PowerPoint 演示文稿</vt:lpstr>
      <vt:lpstr>PowerPoint 演示文稿</vt:lpstr>
      <vt:lpstr>PowerPoint 演示文稿</vt:lpstr>
      <vt:lpstr>PowerPoint 演示文稿</vt:lpstr>
      <vt:lpstr>ACARS数据链系统及应用 （上传）</vt:lpstr>
      <vt:lpstr>ACARS数据链系统及应用 （下传）</vt:lpstr>
      <vt:lpstr>ACARS数据链系统及应用 </vt:lpstr>
      <vt:lpstr>三、SITA电报</vt:lpstr>
      <vt:lpstr>SITA电报定义</vt:lpstr>
      <vt:lpstr>SITA电报规定（1）</vt:lpstr>
      <vt:lpstr>SITA电报规定（2）</vt:lpstr>
      <vt:lpstr>电报报头（1）</vt:lpstr>
      <vt:lpstr>SITA电报报头（2）</vt:lpstr>
      <vt:lpstr>SITA电报报头（3）</vt:lpstr>
      <vt:lpstr>SITA电报结构</vt:lpstr>
      <vt:lpstr>动态报（MVT）  </vt:lpstr>
      <vt:lpstr>起飞报（AD）</vt:lpstr>
      <vt:lpstr>举例</vt:lpstr>
      <vt:lpstr>降落报（AA）</vt:lpstr>
      <vt:lpstr>举例</vt:lpstr>
      <vt:lpstr>降落电报练习：</vt:lpstr>
      <vt:lpstr>答案</vt:lpstr>
      <vt:lpstr>延误报</vt:lpstr>
      <vt:lpstr>(1)起飞延误报（DL）</vt:lpstr>
      <vt:lpstr>举例</vt:lpstr>
      <vt:lpstr>起飞延误电报练习：</vt:lpstr>
      <vt:lpstr>答案</vt:lpstr>
      <vt:lpstr>（2）延误报（ED）</vt:lpstr>
      <vt:lpstr>举例</vt:lpstr>
      <vt:lpstr>（3）长期延误报（NI）</vt:lpstr>
      <vt:lpstr>举例</vt:lpstr>
      <vt:lpstr>取消报（CNL）</vt:lpstr>
      <vt:lpstr>举例</vt:lpstr>
      <vt:lpstr>取消电报练习</vt:lpstr>
      <vt:lpstr>答案</vt:lpstr>
      <vt:lpstr>飞行预报（PLN）</vt:lpstr>
      <vt:lpstr>举例</vt:lpstr>
      <vt:lpstr>任务性质代码</vt:lpstr>
      <vt:lpstr>PowerPoint 演示文稿</vt:lpstr>
      <vt:lpstr>举例</vt:lpstr>
      <vt:lpstr>PowerPoint 演示文稿</vt:lpstr>
      <vt:lpstr>飞行预报练习</vt:lpstr>
      <vt:lpstr>答案</vt:lpstr>
      <vt:lpstr>飞行放行报（CLR）</vt:lpstr>
      <vt:lpstr>举例</vt:lpstr>
      <vt:lpstr>通话术语要求</vt:lpstr>
      <vt:lpstr>第七章小结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Nobody does anything about the weather</dc:title>
  <dc:creator>DAOXUE</dc:creator>
  <cp:lastModifiedBy>%E8%8F%B2%E8%8F%B2%E6%92%92~</cp:lastModifiedBy>
  <cp:revision>286</cp:revision>
  <cp:lastPrinted>2411-12-30T00:00:00Z</cp:lastPrinted>
  <dcterms:created xsi:type="dcterms:W3CDTF">2009-04-08T05:32:00Z</dcterms:created>
  <dcterms:modified xsi:type="dcterms:W3CDTF">2019-11-29T03:13:42Z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