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29"/>
  </p:notesMasterIdLst>
  <p:sldIdLst>
    <p:sldId id="415" r:id="rId4"/>
    <p:sldId id="963" r:id="rId5"/>
    <p:sldId id="966" r:id="rId6"/>
    <p:sldId id="964" r:id="rId7"/>
    <p:sldId id="965" r:id="rId8"/>
    <p:sldId id="968" r:id="rId9"/>
    <p:sldId id="969" r:id="rId10"/>
    <p:sldId id="970" r:id="rId11"/>
    <p:sldId id="975" r:id="rId12"/>
    <p:sldId id="813" r:id="rId13"/>
    <p:sldId id="776" r:id="rId14"/>
    <p:sldId id="1016" r:id="rId15"/>
    <p:sldId id="1017" r:id="rId16"/>
    <p:sldId id="1018" r:id="rId17"/>
    <p:sldId id="1019" r:id="rId18"/>
    <p:sldId id="1020" r:id="rId19"/>
    <p:sldId id="1021" r:id="rId20"/>
    <p:sldId id="1022" r:id="rId21"/>
    <p:sldId id="1023" r:id="rId22"/>
    <p:sldId id="1026" r:id="rId23"/>
    <p:sldId id="1025" r:id="rId24"/>
    <p:sldId id="1028" r:id="rId25"/>
    <p:sldId id="1029" r:id="rId26"/>
    <p:sldId id="1030" r:id="rId27"/>
    <p:sldId id="46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宋体" panose="02010600030101010101" pitchFamily="2" charset="-122"/>
        <a:ea typeface="+mn-ea"/>
        <a:cs typeface="+mn-cs"/>
      </a:defRPr>
    </a:lvl1pPr>
    <a:lvl2pPr marL="457200" algn="l" rtl="0" fontAlgn="base">
      <a:spcBef>
        <a:spcPct val="0"/>
      </a:spcBef>
      <a:spcAft>
        <a:spcPct val="0"/>
      </a:spcAft>
      <a:defRPr kern="1200">
        <a:solidFill>
          <a:schemeClr val="tx1"/>
        </a:solidFill>
        <a:latin typeface="宋体" panose="02010600030101010101" pitchFamily="2" charset="-122"/>
        <a:ea typeface="+mn-ea"/>
        <a:cs typeface="+mn-cs"/>
      </a:defRPr>
    </a:lvl2pPr>
    <a:lvl3pPr marL="914400" algn="l" rtl="0" fontAlgn="base">
      <a:spcBef>
        <a:spcPct val="0"/>
      </a:spcBef>
      <a:spcAft>
        <a:spcPct val="0"/>
      </a:spcAft>
      <a:defRPr kern="1200">
        <a:solidFill>
          <a:schemeClr val="tx1"/>
        </a:solidFill>
        <a:latin typeface="宋体" panose="02010600030101010101" pitchFamily="2" charset="-122"/>
        <a:ea typeface="+mn-ea"/>
        <a:cs typeface="+mn-cs"/>
      </a:defRPr>
    </a:lvl3pPr>
    <a:lvl4pPr marL="1371600" algn="l" rtl="0" fontAlgn="base">
      <a:spcBef>
        <a:spcPct val="0"/>
      </a:spcBef>
      <a:spcAft>
        <a:spcPct val="0"/>
      </a:spcAft>
      <a:defRPr kern="1200">
        <a:solidFill>
          <a:schemeClr val="tx1"/>
        </a:solidFill>
        <a:latin typeface="宋体" panose="02010600030101010101" pitchFamily="2" charset="-122"/>
        <a:ea typeface="+mn-ea"/>
        <a:cs typeface="+mn-cs"/>
      </a:defRPr>
    </a:lvl4pPr>
    <a:lvl5pPr marL="1828800" algn="l" rtl="0" fontAlgn="base">
      <a:spcBef>
        <a:spcPct val="0"/>
      </a:spcBef>
      <a:spcAft>
        <a:spcPct val="0"/>
      </a:spcAft>
      <a:defRPr kern="1200">
        <a:solidFill>
          <a:schemeClr val="tx1"/>
        </a:solidFill>
        <a:latin typeface="宋体" panose="02010600030101010101" pitchFamily="2" charset="-122"/>
        <a:ea typeface="+mn-ea"/>
        <a:cs typeface="+mn-cs"/>
      </a:defRPr>
    </a:lvl5pPr>
    <a:lvl6pPr marL="2286000" algn="l" defTabSz="914400" rtl="0" eaLnBrk="1" latinLnBrk="0" hangingPunct="1">
      <a:defRPr kern="1200">
        <a:solidFill>
          <a:schemeClr val="tx1"/>
        </a:solidFill>
        <a:latin typeface="宋体" panose="02010600030101010101" pitchFamily="2" charset="-122"/>
        <a:ea typeface="+mn-ea"/>
        <a:cs typeface="+mn-cs"/>
      </a:defRPr>
    </a:lvl6pPr>
    <a:lvl7pPr marL="2743200" algn="l" defTabSz="914400" rtl="0" eaLnBrk="1" latinLnBrk="0" hangingPunct="1">
      <a:defRPr kern="1200">
        <a:solidFill>
          <a:schemeClr val="tx1"/>
        </a:solidFill>
        <a:latin typeface="宋体" panose="02010600030101010101" pitchFamily="2" charset="-122"/>
        <a:ea typeface="+mn-ea"/>
        <a:cs typeface="+mn-cs"/>
      </a:defRPr>
    </a:lvl7pPr>
    <a:lvl8pPr marL="3200400" algn="l" defTabSz="914400" rtl="0" eaLnBrk="1" latinLnBrk="0" hangingPunct="1">
      <a:defRPr kern="1200">
        <a:solidFill>
          <a:schemeClr val="tx1"/>
        </a:solidFill>
        <a:latin typeface="宋体" panose="02010600030101010101" pitchFamily="2" charset="-122"/>
        <a:ea typeface="+mn-ea"/>
        <a:cs typeface="+mn-cs"/>
      </a:defRPr>
    </a:lvl8pPr>
    <a:lvl9pPr marL="3657600" algn="l" defTabSz="914400" rtl="0" eaLnBrk="1" latinLnBrk="0" hangingPunct="1">
      <a:defRPr kern="1200">
        <a:solidFill>
          <a:schemeClr val="tx1"/>
        </a:solidFill>
        <a:latin typeface="宋体" panose="02010600030101010101" pitchFamily="2" charset="-122"/>
        <a:ea typeface="+mn-ea"/>
        <a:cs typeface="+mn-cs"/>
      </a:defRPr>
    </a:lvl9pPr>
  </p:defaultTextStyle>
  <p:extLst>
    <p:ext uri="{521415D9-36F7-43E2-AB2F-B90AF26B5E84}">
      <p14:sectionLst xmlns:p14="http://schemas.microsoft.com/office/powerpoint/2010/main">
        <p14:section name="默认节" id="{74f1d7a0-6e71-47bc-9716-968e379d1238}">
          <p14:sldIdLst>
            <p14:sldId id="415"/>
            <p14:sldId id="963"/>
            <p14:sldId id="966"/>
            <p14:sldId id="964"/>
            <p14:sldId id="965"/>
            <p14:sldId id="968"/>
            <p14:sldId id="969"/>
            <p14:sldId id="970"/>
            <p14:sldId id="975"/>
            <p14:sldId id="813"/>
            <p14:sldId id="776"/>
            <p14:sldId id="1016"/>
            <p14:sldId id="1017"/>
            <p14:sldId id="1018"/>
            <p14:sldId id="1019"/>
            <p14:sldId id="1020"/>
            <p14:sldId id="1021"/>
            <p14:sldId id="1022"/>
            <p14:sldId id="1023"/>
            <p14:sldId id="1026"/>
            <p14:sldId id="1025"/>
            <p14:sldId id="1028"/>
            <p14:sldId id="1029"/>
            <p14:sldId id="1030"/>
            <p14:sldId id="4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CC0000"/>
    <a:srgbClr val="800000"/>
    <a:srgbClr val="66FFFF"/>
    <a:srgbClr val="FFFF0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12" autoAdjust="0"/>
  </p:normalViewPr>
  <p:slideViewPr>
    <p:cSldViewPr>
      <p:cViewPr varScale="1">
        <p:scale>
          <a:sx n="62" d="100"/>
          <a:sy n="62" d="100"/>
        </p:scale>
        <p:origin x="-1026" y="-72"/>
      </p:cViewPr>
      <p:guideLst>
        <p:guide orient="horz" pos="2160"/>
        <p:guide pos="29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62DFFCA5-495B-46B3-B0D3-9B92BC17E1E2}" type="datetimeFigureOut">
              <a:rPr lang="zh-CN" altLang="en-US"/>
            </a:fld>
            <a:endParaRPr lang="en-US">
              <a:ea typeface="宋体" panose="02010600030101010101" pitchFamily="2" charset="-122"/>
            </a:endParaRPr>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F15275A3-190A-4702-961F-FCEA86D5DE1F}" type="slidenum">
              <a:rPr lang="zh-CN" altLang="en-US"/>
            </a:fld>
            <a:endParaRPr lang="en-US">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44787FAA-5416-40E4-AAEA-EC49CF5F7F1D}" type="slidenum">
              <a:rPr lang="zh-CN" altLang="en-US"/>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D190DCDB-95F6-4003-829D-AE9D731CE37C}" type="slidenum">
              <a:rPr lang="zh-CN" altLang="en-US"/>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28600"/>
            <a:ext cx="2058988" cy="6069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29325" cy="60690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3B36A78B-2C77-460E-9EAA-8FD3639A5710}" type="slidenum">
              <a:rPr lang="zh-CN" altLang="en-US"/>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8683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2684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313" y="38592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537325"/>
            <a:ext cx="2133600" cy="244475"/>
          </a:xfrm>
        </p:spPr>
        <p:txBody>
          <a:bodyPr/>
          <a:lstStyle>
            <a:lvl1pPr>
              <a:defRPr/>
            </a:lvl1pPr>
          </a:lstStyle>
          <a:p>
            <a:endParaRPr lang="en-US"/>
          </a:p>
        </p:txBody>
      </p:sp>
      <p:sp>
        <p:nvSpPr>
          <p:cNvPr id="6" name="页脚占位符 5"/>
          <p:cNvSpPr>
            <a:spLocks noGrp="1"/>
          </p:cNvSpPr>
          <p:nvPr>
            <p:ph type="ftr" sz="quarter" idx="11"/>
          </p:nvPr>
        </p:nvSpPr>
        <p:spPr>
          <a:xfrm>
            <a:off x="3124200" y="6537325"/>
            <a:ext cx="2895600" cy="244475"/>
          </a:xfrm>
        </p:spPr>
        <p:txBody>
          <a:bodyPr/>
          <a:lstStyle>
            <a:lvl1pPr>
              <a:defRPr/>
            </a:lvl1pPr>
          </a:lstStyle>
          <a:p>
            <a:endParaRPr lang="en-US"/>
          </a:p>
        </p:txBody>
      </p:sp>
      <p:sp>
        <p:nvSpPr>
          <p:cNvPr id="7" name="灯片编号占位符 6"/>
          <p:cNvSpPr>
            <a:spLocks noGrp="1"/>
          </p:cNvSpPr>
          <p:nvPr>
            <p:ph type="sldNum" sz="quarter" idx="12"/>
          </p:nvPr>
        </p:nvSpPr>
        <p:spPr>
          <a:xfrm>
            <a:off x="6553200" y="6537325"/>
            <a:ext cx="2133600" cy="244475"/>
          </a:xfrm>
        </p:spPr>
        <p:txBody>
          <a:bodyPr/>
          <a:lstStyle>
            <a:lvl1pPr>
              <a:defRPr/>
            </a:lvl1pPr>
          </a:lstStyle>
          <a:p>
            <a:fld id="{D1A746A5-ED60-465D-9C1C-CE50B92681BB}"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a:lstStyle/>
          <a:p>
            <a:endParaRPr lang="zh-CN" altLang="en-US"/>
          </a:p>
        </p:txBody>
      </p:sp>
      <p:sp>
        <p:nvSpPr>
          <p:cNvPr id="4" name="日期占位符 3"/>
          <p:cNvSpPr>
            <a:spLocks noGrp="1"/>
          </p:cNvSpPr>
          <p:nvPr>
            <p:ph type="dt" sz="half" idx="10"/>
          </p:nvPr>
        </p:nvSpPr>
        <p:spPr>
          <a:xfrm>
            <a:off x="457200" y="6243638"/>
            <a:ext cx="2133600" cy="457200"/>
          </a:xfrm>
        </p:spPr>
        <p:txBody>
          <a:bodyPr/>
          <a:lstStyle>
            <a:lvl1pPr>
              <a:defRPr/>
            </a:lvl1pPr>
          </a:lstStyle>
          <a:p>
            <a:fld id="{AA44F525-1A9D-42BE-9232-D0E276661648}" type="datetimeFigureOut">
              <a:rPr lang="zh-CN" altLang="en-US"/>
            </a:fld>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3638"/>
            <a:ext cx="2133600" cy="457200"/>
          </a:xfrm>
        </p:spPr>
        <p:txBody>
          <a:bodyPr/>
          <a:lstStyle>
            <a:lvl1pPr>
              <a:defRPr/>
            </a:lvl1pPr>
          </a:lstStyle>
          <a:p>
            <a:fld id="{EA0B85DA-2FB8-4259-B635-769294A2864E}" type="slidenum">
              <a:rPr lang="en-US" altLang="zh-CN"/>
            </a:fld>
            <a:endParaRPr lang="en-US" altLang="zh-CN"/>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print"/>
          <a:srcRect/>
          <a:stretch>
            <a:fillRect/>
          </a:stretch>
        </p:blipFill>
        <p:spPr bwMode="auto">
          <a:xfrm>
            <a:off x="9525" y="6351"/>
            <a:ext cx="9124950" cy="68453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fld id="{507E88FD-9B25-4CB8-BD07-C689069B9972}"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03726C0A-7B93-4CC3-B4F1-450AEBDF502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62E1C4E-EA64-4C59-AEAA-26C8C2047D5A}" type="slidenum">
              <a:rPr lang="zh-CN" altLang="en-US"/>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7540EE3-83CA-41BE-A167-5FD1D1201579}" type="slidenum">
              <a:rPr lang="zh-CN" altLang="en-US"/>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B92B3D2E-7614-48B9-8F09-4327FF0CBF7D}" type="slidenum">
              <a:rPr lang="zh-CN" altLang="en-US"/>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1A17C79B-7E5D-4987-B1B2-1B6C1467B6DF}" type="slidenum">
              <a:rPr lang="zh-CN" altLang="en-US"/>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C6521CE9-A9F4-430C-B865-A01C9FBC6F67}" type="slidenum">
              <a:rPr lang="zh-CN" altLang="en-US"/>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F5C10A9E-8B92-41A0-9CAF-180CD8AB6E66}"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9F211D09-C467-46E1-B695-94CF6B5920B5}" type="slidenum">
              <a:rPr lang="zh-CN" altLang="en-US"/>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029D83F0-5454-4CF6-B578-4A1F8CE13EF3}"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5B0E0884-AA4E-468D-B72C-235B68BA35D2}" type="slidenum">
              <a:rPr lang="zh-CN" altLang="en-US"/>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EC4196ED-B6EC-4D1B-B1C3-E56369F27690}" type="slidenum">
              <a:rPr lang="zh-CN" altLang="en-US"/>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D1CA327F-4D07-44FE-863B-0AF0380CCE42}" type="slidenum">
              <a:rPr lang="zh-CN" altLang="en-US"/>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9097780-82A9-4AE9-B19C-D7A5F9AAB211}" type="slidenum">
              <a:rPr lang="zh-CN" altLang="en-US"/>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1E57357B-3E52-45A2-80AF-83F3962AFB27}" type="slidenum">
              <a:rPr lang="zh-CN" altLang="en-US"/>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9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164E3814-F23A-4EA5-ABC5-C1E5AA2F7805}" type="slidenum">
              <a:rPr lang="zh-CN" altLang="en-US"/>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F266A9F5-A182-472B-BE38-F0484E484C48}" type="slidenum">
              <a:rPr lang="zh-CN" altLang="en-US"/>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4E55BC99-EB15-4F2F-B7F1-3879B5CC13DE}" type="slidenum">
              <a:rPr lang="zh-CN" altLang="en-US"/>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9901834E-33E0-447D-9AF4-77B15A4749FD}"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7390A99F-1206-418D-9A2D-377C218C92B9}" type="slidenum">
              <a:rPr lang="zh-CN" altLang="en-US"/>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D82CA3E-F50C-49E1-AA1E-F5182C41BFF2}" type="slidenum">
              <a:rPr lang="zh-CN" altLang="en-US"/>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11.png"/><Relationship Id="rId23" Type="http://schemas.openxmlformats.org/officeDocument/2006/relationships/image" Target="../media/image10.png"/><Relationship Id="rId22" Type="http://schemas.openxmlformats.org/officeDocument/2006/relationships/image" Target="../media/image9.png"/><Relationship Id="rId21" Type="http://schemas.openxmlformats.org/officeDocument/2006/relationships/image" Target="../media/image8.png"/><Relationship Id="rId20" Type="http://schemas.openxmlformats.org/officeDocument/2006/relationships/image" Target="../media/image7.png"/><Relationship Id="rId2" Type="http://schemas.openxmlformats.org/officeDocument/2006/relationships/slideLayout" Target="../slideLayouts/slideLayout2.xml"/><Relationship Id="rId19" Type="http://schemas.openxmlformats.org/officeDocument/2006/relationships/image" Target="../media/image6.png"/><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2" Type="http://schemas.openxmlformats.org/officeDocument/2006/relationships/theme" Target="../theme/theme2.xml"/><Relationship Id="rId21" Type="http://schemas.openxmlformats.org/officeDocument/2006/relationships/image" Target="../media/image11.png"/><Relationship Id="rId20" Type="http://schemas.openxmlformats.org/officeDocument/2006/relationships/image" Target="../media/image10.png"/><Relationship Id="rId2" Type="http://schemas.openxmlformats.org/officeDocument/2006/relationships/slideLayout" Target="../slideLayouts/slideLayout16.xml"/><Relationship Id="rId19" Type="http://schemas.openxmlformats.org/officeDocument/2006/relationships/image" Target="../media/image19.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68313" y="126841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solidFill>
                  <a:schemeClr val="bg1"/>
                </a:solidFill>
                <a:ea typeface="宋体" panose="02010600030101010101" pitchFamily="2" charset="-122"/>
              </a:defRPr>
            </a:lvl1pPr>
          </a:lstStyle>
          <a:p>
            <a:fld id="{4FFE546D-6940-442E-AE94-60F9CD0D4E78}" type="slidenum">
              <a:rPr lang="zh-CN" altLang="en-US"/>
            </a:fld>
            <a:endParaRPr lang="en-US"/>
          </a:p>
        </p:txBody>
      </p:sp>
      <p:pic>
        <p:nvPicPr>
          <p:cNvPr id="1031" name="Picture 9" descr="artplus_nature_naturalcity42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descr="artplus_nature_naturalcity42_i"/>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descr="artplus_nature_naturalcity42_c"/>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5" descr="artplus_nature_naturalcity42_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健雄职业技术学院</a:t>
            </a:r>
            <a:endParaRPr lang="zh-CN" altLang="en-US" smtClean="0"/>
          </a:p>
        </p:txBody>
      </p:sp>
      <p:pic>
        <p:nvPicPr>
          <p:cNvPr id="1039" name="Picture 20" descr="a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625013" y="328613"/>
            <a:ext cx="942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1" descr="b_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87425" y="1371600"/>
            <a:ext cx="825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left)">
                                      <p:cBhvr>
                                        <p:cTn id="7" dur="1000"/>
                                        <p:tgtEl>
                                          <p:spTgt spid="1038"/>
                                        </p:tgtEl>
                                      </p:cBhvr>
                                    </p:animEffect>
                                  </p:childTnLst>
                                </p:cTn>
                              </p:par>
                              <p:par>
                                <p:cTn id="8" presetID="22" presetClass="entr" presetSubtype="4" fill="hold"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wipe(down)">
                                      <p:cBhvr>
                                        <p:cTn id="10" dur="1000"/>
                                        <p:tgtEl>
                                          <p:spTgt spid="1037"/>
                                        </p:tgtEl>
                                      </p:cBhvr>
                                    </p:animEffect>
                                  </p:childTnLst>
                                </p:cTn>
                              </p:par>
                            </p:childTnLst>
                          </p:cTn>
                        </p:par>
                        <p:par>
                          <p:cTn id="11" fill="hold">
                            <p:stCondLst>
                              <p:cond delay="1000"/>
                            </p:stCondLst>
                            <p:childTnLst>
                              <p:par>
                                <p:cTn id="12"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3" dur="2000" fill="hold"/>
                                        <p:tgtEl>
                                          <p:spTgt spid="1039"/>
                                        </p:tgtEl>
                                        <p:attrNameLst>
                                          <p:attrName>ppt_x</p:attrName>
                                          <p:attrName>ppt_y</p:attrName>
                                        </p:attrNameLst>
                                      </p:cBhvr>
                                      <p:rCtr x="-51900" y="-5000"/>
                                    </p:animMotion>
                                  </p:childTnLst>
                                </p:cTn>
                              </p:par>
                            </p:childTnLst>
                          </p:cTn>
                        </p:par>
                        <p:par>
                          <p:cTn id="14" fill="hold">
                            <p:stCondLst>
                              <p:cond delay="3000"/>
                            </p:stCondLst>
                            <p:childTnLst>
                              <p:par>
                                <p:cTn id="15"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6" dur="2000" fill="hold"/>
                                        <p:tgtEl>
                                          <p:spTgt spid="1040"/>
                                        </p:tgtEl>
                                        <p:attrNameLst>
                                          <p:attrName>ppt_x</p:attrName>
                                          <p:attrName>ppt_y</p:attrName>
                                        </p:attrNameLst>
                                      </p:cBhvr>
                                      <p:rCtr x="5800" y="-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utoUpdateAnimBg="0"/>
    </p:bldLst>
  </p:timing>
  <p:txStyles>
    <p:titleStyle>
      <a:lvl1pPr algn="ctr" rtl="0" eaLnBrk="0" fontAlgn="base" hangingPunct="0">
        <a:spcBef>
          <a:spcPct val="0"/>
        </a:spcBef>
        <a:spcAft>
          <a:spcPct val="0"/>
        </a:spcAft>
        <a:defRPr sz="4200" i="1">
          <a:solidFill>
            <a:srgbClr val="FF0000"/>
          </a:solidFill>
          <a:latin typeface="+mj-lt"/>
          <a:ea typeface="+mj-ea"/>
          <a:cs typeface="+mj-cs"/>
        </a:defRPr>
      </a:lvl1pPr>
      <a:lvl2pPr algn="ctr" rtl="0" eaLnBrk="0" fontAlgn="base" hangingPunct="0">
        <a:spcBef>
          <a:spcPct val="0"/>
        </a:spcBef>
        <a:spcAft>
          <a:spcPct val="0"/>
        </a:spcAft>
        <a:defRPr sz="4200" i="1">
          <a:solidFill>
            <a:srgbClr val="FF0000"/>
          </a:solidFill>
          <a:latin typeface="宋体" panose="02010600030101010101" pitchFamily="2" charset="-122"/>
        </a:defRPr>
      </a:lvl2pPr>
      <a:lvl3pPr algn="ctr" rtl="0" eaLnBrk="0" fontAlgn="base" hangingPunct="0">
        <a:spcBef>
          <a:spcPct val="0"/>
        </a:spcBef>
        <a:spcAft>
          <a:spcPct val="0"/>
        </a:spcAft>
        <a:defRPr sz="4200" i="1">
          <a:solidFill>
            <a:srgbClr val="FF0000"/>
          </a:solidFill>
          <a:latin typeface="宋体" panose="02010600030101010101" pitchFamily="2" charset="-122"/>
        </a:defRPr>
      </a:lvl3pPr>
      <a:lvl4pPr algn="ctr" rtl="0" eaLnBrk="0" fontAlgn="base" hangingPunct="0">
        <a:spcBef>
          <a:spcPct val="0"/>
        </a:spcBef>
        <a:spcAft>
          <a:spcPct val="0"/>
        </a:spcAft>
        <a:defRPr sz="4200" i="1">
          <a:solidFill>
            <a:srgbClr val="FF0000"/>
          </a:solidFill>
          <a:latin typeface="宋体" panose="02010600030101010101" pitchFamily="2" charset="-122"/>
        </a:defRPr>
      </a:lvl4pPr>
      <a:lvl5pPr algn="ctr" rtl="0" eaLnBrk="0" fontAlgn="base" hangingPunct="0">
        <a:spcBef>
          <a:spcPct val="0"/>
        </a:spcBef>
        <a:spcAft>
          <a:spcPct val="0"/>
        </a:spcAft>
        <a:defRPr sz="4200" i="1">
          <a:solidFill>
            <a:srgbClr val="FF0000"/>
          </a:solidFill>
          <a:latin typeface="宋体" panose="02010600030101010101" pitchFamily="2" charset="-122"/>
        </a:defRPr>
      </a:lvl5pPr>
      <a:lvl6pPr marL="457200" algn="ctr" rtl="0" eaLnBrk="0" fontAlgn="base" hangingPunct="0">
        <a:spcBef>
          <a:spcPct val="0"/>
        </a:spcBef>
        <a:spcAft>
          <a:spcPct val="0"/>
        </a:spcAft>
        <a:defRPr sz="4200" i="1">
          <a:solidFill>
            <a:srgbClr val="FF0000"/>
          </a:solidFill>
          <a:latin typeface="宋体" panose="02010600030101010101" pitchFamily="2" charset="-122"/>
        </a:defRPr>
      </a:lvl6pPr>
      <a:lvl7pPr marL="914400" algn="ctr" rtl="0" eaLnBrk="0" fontAlgn="base" hangingPunct="0">
        <a:spcBef>
          <a:spcPct val="0"/>
        </a:spcBef>
        <a:spcAft>
          <a:spcPct val="0"/>
        </a:spcAft>
        <a:defRPr sz="4200" i="1">
          <a:solidFill>
            <a:srgbClr val="FF0000"/>
          </a:solidFill>
          <a:latin typeface="宋体" panose="02010600030101010101" pitchFamily="2" charset="-122"/>
        </a:defRPr>
      </a:lvl7pPr>
      <a:lvl8pPr marL="1371600" algn="ctr" rtl="0" eaLnBrk="0" fontAlgn="base" hangingPunct="0">
        <a:spcBef>
          <a:spcPct val="0"/>
        </a:spcBef>
        <a:spcAft>
          <a:spcPct val="0"/>
        </a:spcAft>
        <a:defRPr sz="4200" i="1">
          <a:solidFill>
            <a:srgbClr val="FF0000"/>
          </a:solidFill>
          <a:latin typeface="宋体" panose="02010600030101010101" pitchFamily="2" charset="-122"/>
        </a:defRPr>
      </a:lvl8pPr>
      <a:lvl9pPr marL="1828800" algn="ctr" rtl="0" eaLnBrk="0" fontAlgn="base" hangingPunct="0">
        <a:spcBef>
          <a:spcPct val="0"/>
        </a:spcBef>
        <a:spcAft>
          <a:spcPct val="0"/>
        </a:spcAft>
        <a:defRPr sz="4200" i="1">
          <a:solidFill>
            <a:srgbClr val="FF0000"/>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050" name="Rectangle 127"/>
          <p:cNvSpPr>
            <a:spLocks noChangeArrowheads="1"/>
          </p:cNvSpPr>
          <p:nvPr/>
        </p:nvSpPr>
        <p:spPr bwMode="auto">
          <a:xfrm>
            <a:off x="0" y="0"/>
            <a:ext cx="9144000" cy="1828800"/>
          </a:xfrm>
          <a:prstGeom prst="rect">
            <a:avLst/>
          </a:prstGeom>
          <a:gradFill rotWithShape="1">
            <a:gsLst>
              <a:gs pos="0">
                <a:schemeClr val="accent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宋体" panose="02010600030101010101" pitchFamily="2" charset="-122"/>
            </a:endParaRPr>
          </a:p>
        </p:txBody>
      </p:sp>
      <p:grpSp>
        <p:nvGrpSpPr>
          <p:cNvPr id="2051" name="Group 3"/>
          <p:cNvGrpSpPr/>
          <p:nvPr/>
        </p:nvGrpSpPr>
        <p:grpSpPr bwMode="auto">
          <a:xfrm>
            <a:off x="152400" y="381000"/>
            <a:ext cx="6838950" cy="3365500"/>
            <a:chOff x="0" y="0"/>
            <a:chExt cx="4308" cy="2120"/>
          </a:xfrm>
        </p:grpSpPr>
        <p:sp>
          <p:nvSpPr>
            <p:cNvPr id="2052" name="Freeform 16"/>
            <p:cNvSpPr>
              <a:spLocks noChangeArrowheads="1"/>
            </p:cNvSpPr>
            <p:nvPr/>
          </p:nvSpPr>
          <p:spPr bwMode="auto">
            <a:xfrm>
              <a:off x="79" y="94"/>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3" name="Freeform 17"/>
            <p:cNvSpPr>
              <a:spLocks noChangeArrowheads="1"/>
            </p:cNvSpPr>
            <p:nvPr/>
          </p:nvSpPr>
          <p:spPr bwMode="auto">
            <a:xfrm>
              <a:off x="39" y="279"/>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4" name="Freeform 18"/>
            <p:cNvSpPr>
              <a:spLocks noChangeArrowheads="1"/>
            </p:cNvSpPr>
            <p:nvPr/>
          </p:nvSpPr>
          <p:spPr bwMode="auto">
            <a:xfrm>
              <a:off x="346" y="402"/>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5" name="Freeform 19"/>
            <p:cNvSpPr>
              <a:spLocks noChangeArrowheads="1"/>
            </p:cNvSpPr>
            <p:nvPr/>
          </p:nvSpPr>
          <p:spPr bwMode="auto">
            <a:xfrm>
              <a:off x="1128" y="458"/>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6" name="Freeform 20"/>
            <p:cNvSpPr>
              <a:spLocks noChangeArrowheads="1"/>
            </p:cNvSpPr>
            <p:nvPr/>
          </p:nvSpPr>
          <p:spPr bwMode="auto">
            <a:xfrm>
              <a:off x="654" y="842"/>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7" name="Freeform 21"/>
            <p:cNvSpPr>
              <a:spLocks noChangeArrowheads="1"/>
            </p:cNvSpPr>
            <p:nvPr/>
          </p:nvSpPr>
          <p:spPr bwMode="auto">
            <a:xfrm>
              <a:off x="784" y="906"/>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8" name="Freeform 22"/>
            <p:cNvSpPr>
              <a:spLocks noChangeArrowheads="1"/>
            </p:cNvSpPr>
            <p:nvPr/>
          </p:nvSpPr>
          <p:spPr bwMode="auto">
            <a:xfrm>
              <a:off x="889" y="93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9" name="Freeform 23"/>
            <p:cNvSpPr>
              <a:spLocks noChangeArrowheads="1"/>
            </p:cNvSpPr>
            <p:nvPr/>
          </p:nvSpPr>
          <p:spPr bwMode="auto">
            <a:xfrm>
              <a:off x="945" y="93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0" name="Freeform 24"/>
            <p:cNvSpPr>
              <a:spLocks noChangeArrowheads="1"/>
            </p:cNvSpPr>
            <p:nvPr/>
          </p:nvSpPr>
          <p:spPr bwMode="auto">
            <a:xfrm>
              <a:off x="762" y="89"/>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1" name="Freeform 25"/>
            <p:cNvSpPr>
              <a:spLocks noChangeArrowheads="1"/>
            </p:cNvSpPr>
            <p:nvPr/>
          </p:nvSpPr>
          <p:spPr bwMode="auto">
            <a:xfrm>
              <a:off x="842" y="48"/>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2" name="Freeform 26"/>
            <p:cNvSpPr>
              <a:spLocks noChangeArrowheads="1"/>
            </p:cNvSpPr>
            <p:nvPr/>
          </p:nvSpPr>
          <p:spPr bwMode="auto">
            <a:xfrm>
              <a:off x="1047" y="118"/>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3" name="Freeform 27"/>
            <p:cNvSpPr>
              <a:spLocks noChangeArrowheads="1"/>
            </p:cNvSpPr>
            <p:nvPr/>
          </p:nvSpPr>
          <p:spPr bwMode="auto">
            <a:xfrm>
              <a:off x="1045" y="36"/>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4" name="Freeform 28"/>
            <p:cNvSpPr>
              <a:spLocks noChangeArrowheads="1"/>
            </p:cNvSpPr>
            <p:nvPr/>
          </p:nvSpPr>
          <p:spPr bwMode="auto">
            <a:xfrm>
              <a:off x="961" y="106"/>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5" name="Freeform 29"/>
            <p:cNvSpPr>
              <a:spLocks noChangeArrowheads="1"/>
            </p:cNvSpPr>
            <p:nvPr/>
          </p:nvSpPr>
          <p:spPr bwMode="auto">
            <a:xfrm>
              <a:off x="1029" y="114"/>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6" name="Freeform 30"/>
            <p:cNvSpPr>
              <a:spLocks noChangeArrowheads="1"/>
            </p:cNvSpPr>
            <p:nvPr/>
          </p:nvSpPr>
          <p:spPr bwMode="auto">
            <a:xfrm>
              <a:off x="1000" y="78"/>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7" name="Freeform 31"/>
            <p:cNvSpPr>
              <a:spLocks noChangeArrowheads="1"/>
            </p:cNvSpPr>
            <p:nvPr/>
          </p:nvSpPr>
          <p:spPr bwMode="auto">
            <a:xfrm>
              <a:off x="973" y="46"/>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8" name="Freeform 32"/>
            <p:cNvSpPr>
              <a:spLocks noChangeArrowheads="1"/>
            </p:cNvSpPr>
            <p:nvPr/>
          </p:nvSpPr>
          <p:spPr bwMode="auto">
            <a:xfrm>
              <a:off x="1087" y="49"/>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9" name="Freeform 33"/>
            <p:cNvSpPr>
              <a:spLocks noChangeArrowheads="1"/>
            </p:cNvSpPr>
            <p:nvPr/>
          </p:nvSpPr>
          <p:spPr bwMode="auto">
            <a:xfrm>
              <a:off x="0" y="294"/>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0" name="Freeform 34"/>
            <p:cNvSpPr>
              <a:spLocks noChangeArrowheads="1"/>
            </p:cNvSpPr>
            <p:nvPr/>
          </p:nvSpPr>
          <p:spPr bwMode="auto">
            <a:xfrm>
              <a:off x="757" y="805"/>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1" name="Freeform 35"/>
            <p:cNvSpPr>
              <a:spLocks noChangeArrowheads="1"/>
            </p:cNvSpPr>
            <p:nvPr/>
          </p:nvSpPr>
          <p:spPr bwMode="auto">
            <a:xfrm>
              <a:off x="760" y="830"/>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2" name="Freeform 36"/>
            <p:cNvSpPr>
              <a:spLocks noChangeArrowheads="1"/>
            </p:cNvSpPr>
            <p:nvPr/>
          </p:nvSpPr>
          <p:spPr bwMode="auto">
            <a:xfrm>
              <a:off x="964" y="962"/>
              <a:ext cx="15"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3" name="Freeform 37"/>
            <p:cNvSpPr>
              <a:spLocks noChangeArrowheads="1"/>
            </p:cNvSpPr>
            <p:nvPr/>
          </p:nvSpPr>
          <p:spPr bwMode="auto">
            <a:xfrm>
              <a:off x="1088" y="478"/>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4" name="Freeform 38"/>
            <p:cNvSpPr>
              <a:spLocks noChangeArrowheads="1"/>
            </p:cNvSpPr>
            <p:nvPr/>
          </p:nvSpPr>
          <p:spPr bwMode="auto">
            <a:xfrm>
              <a:off x="988" y="27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5" name="Freeform 39"/>
            <p:cNvSpPr>
              <a:spLocks noChangeArrowheads="1"/>
            </p:cNvSpPr>
            <p:nvPr/>
          </p:nvSpPr>
          <p:spPr bwMode="auto">
            <a:xfrm>
              <a:off x="1053" y="94"/>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6" name="Freeform 40"/>
            <p:cNvSpPr>
              <a:spLocks noChangeArrowheads="1"/>
            </p:cNvSpPr>
            <p:nvPr/>
          </p:nvSpPr>
          <p:spPr bwMode="auto">
            <a:xfrm>
              <a:off x="1116" y="20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7" name="Freeform 41"/>
            <p:cNvSpPr>
              <a:spLocks noChangeArrowheads="1"/>
            </p:cNvSpPr>
            <p:nvPr/>
          </p:nvSpPr>
          <p:spPr bwMode="auto">
            <a:xfrm>
              <a:off x="1132" y="0"/>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8" name="Freeform 42"/>
            <p:cNvSpPr>
              <a:spLocks noChangeArrowheads="1"/>
            </p:cNvSpPr>
            <p:nvPr/>
          </p:nvSpPr>
          <p:spPr bwMode="auto">
            <a:xfrm>
              <a:off x="1345" y="184"/>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9" name="Freeform 43"/>
            <p:cNvSpPr>
              <a:spLocks noChangeArrowheads="1"/>
            </p:cNvSpPr>
            <p:nvPr/>
          </p:nvSpPr>
          <p:spPr bwMode="auto">
            <a:xfrm>
              <a:off x="1628" y="250"/>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0" name="Freeform 44"/>
            <p:cNvSpPr>
              <a:spLocks noChangeArrowheads="1"/>
            </p:cNvSpPr>
            <p:nvPr/>
          </p:nvSpPr>
          <p:spPr bwMode="auto">
            <a:xfrm>
              <a:off x="1729" y="87"/>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1" name="Freeform 45"/>
            <p:cNvSpPr>
              <a:spLocks noChangeArrowheads="1"/>
            </p:cNvSpPr>
            <p:nvPr/>
          </p:nvSpPr>
          <p:spPr bwMode="auto">
            <a:xfrm>
              <a:off x="1998" y="55"/>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2" name="Freeform 46"/>
            <p:cNvSpPr>
              <a:spLocks noChangeArrowheads="1"/>
            </p:cNvSpPr>
            <p:nvPr/>
          </p:nvSpPr>
          <p:spPr bwMode="auto">
            <a:xfrm>
              <a:off x="2095" y="88"/>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3" name="Freeform 47"/>
            <p:cNvSpPr>
              <a:spLocks noChangeArrowheads="1"/>
            </p:cNvSpPr>
            <p:nvPr/>
          </p:nvSpPr>
          <p:spPr bwMode="auto">
            <a:xfrm>
              <a:off x="1803" y="360"/>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4" name="Freeform 48"/>
            <p:cNvSpPr>
              <a:spLocks noChangeArrowheads="1"/>
            </p:cNvSpPr>
            <p:nvPr/>
          </p:nvSpPr>
          <p:spPr bwMode="auto">
            <a:xfrm>
              <a:off x="1749" y="408"/>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5" name="Freeform 49"/>
            <p:cNvSpPr>
              <a:spLocks noChangeArrowheads="1"/>
            </p:cNvSpPr>
            <p:nvPr/>
          </p:nvSpPr>
          <p:spPr bwMode="auto">
            <a:xfrm>
              <a:off x="3435" y="1551"/>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6" name="Freeform 50"/>
            <p:cNvSpPr>
              <a:spLocks noChangeArrowheads="1"/>
            </p:cNvSpPr>
            <p:nvPr/>
          </p:nvSpPr>
          <p:spPr bwMode="auto">
            <a:xfrm>
              <a:off x="3582" y="1290"/>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7" name="Freeform 51"/>
            <p:cNvSpPr>
              <a:spLocks noChangeArrowheads="1"/>
            </p:cNvSpPr>
            <p:nvPr/>
          </p:nvSpPr>
          <p:spPr bwMode="auto">
            <a:xfrm>
              <a:off x="3591" y="1292"/>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8" name="Freeform 52"/>
            <p:cNvSpPr>
              <a:spLocks noChangeArrowheads="1"/>
            </p:cNvSpPr>
            <p:nvPr/>
          </p:nvSpPr>
          <p:spPr bwMode="auto">
            <a:xfrm>
              <a:off x="3821" y="2062"/>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9" name="Freeform 53"/>
            <p:cNvSpPr>
              <a:spLocks noChangeArrowheads="1"/>
            </p:cNvSpPr>
            <p:nvPr/>
          </p:nvSpPr>
          <p:spPr bwMode="auto">
            <a:xfrm>
              <a:off x="3957" y="1972"/>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0" name="Freeform 54"/>
            <p:cNvSpPr>
              <a:spLocks noChangeArrowheads="1"/>
            </p:cNvSpPr>
            <p:nvPr/>
          </p:nvSpPr>
          <p:spPr bwMode="auto">
            <a:xfrm>
              <a:off x="4127" y="1922"/>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1" name="Freeform 55"/>
            <p:cNvSpPr>
              <a:spLocks noChangeArrowheads="1"/>
            </p:cNvSpPr>
            <p:nvPr/>
          </p:nvSpPr>
          <p:spPr bwMode="auto">
            <a:xfrm>
              <a:off x="4182" y="1881"/>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2" name="Freeform 56"/>
            <p:cNvSpPr>
              <a:spLocks noChangeArrowheads="1"/>
            </p:cNvSpPr>
            <p:nvPr/>
          </p:nvSpPr>
          <p:spPr bwMode="auto">
            <a:xfrm>
              <a:off x="2459" y="1395"/>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3" name="Freeform 57"/>
            <p:cNvSpPr>
              <a:spLocks noChangeArrowheads="1"/>
            </p:cNvSpPr>
            <p:nvPr/>
          </p:nvSpPr>
          <p:spPr bwMode="auto">
            <a:xfrm>
              <a:off x="2991" y="1083"/>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4" name="Freeform 58"/>
            <p:cNvSpPr>
              <a:spLocks noChangeArrowheads="1"/>
            </p:cNvSpPr>
            <p:nvPr/>
          </p:nvSpPr>
          <p:spPr bwMode="auto">
            <a:xfrm>
              <a:off x="3324" y="1149"/>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5" name="Freeform 59"/>
            <p:cNvSpPr>
              <a:spLocks noChangeArrowheads="1"/>
            </p:cNvSpPr>
            <p:nvPr/>
          </p:nvSpPr>
          <p:spPr bwMode="auto">
            <a:xfrm>
              <a:off x="3230" y="1092"/>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6" name="Freeform 60"/>
            <p:cNvSpPr>
              <a:spLocks noChangeArrowheads="1"/>
            </p:cNvSpPr>
            <p:nvPr/>
          </p:nvSpPr>
          <p:spPr bwMode="auto">
            <a:xfrm>
              <a:off x="3279" y="1202"/>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7" name="Freeform 61"/>
            <p:cNvSpPr>
              <a:spLocks noChangeArrowheads="1"/>
            </p:cNvSpPr>
            <p:nvPr/>
          </p:nvSpPr>
          <p:spPr bwMode="auto">
            <a:xfrm>
              <a:off x="3324" y="1339"/>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8" name="Freeform 62"/>
            <p:cNvSpPr>
              <a:spLocks noChangeArrowheads="1"/>
            </p:cNvSpPr>
            <p:nvPr/>
          </p:nvSpPr>
          <p:spPr bwMode="auto">
            <a:xfrm>
              <a:off x="3428" y="1244"/>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9" name="Freeform 63"/>
            <p:cNvSpPr>
              <a:spLocks noChangeArrowheads="1"/>
            </p:cNvSpPr>
            <p:nvPr/>
          </p:nvSpPr>
          <p:spPr bwMode="auto">
            <a:xfrm>
              <a:off x="3400" y="826"/>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0" name="Freeform 64"/>
            <p:cNvSpPr>
              <a:spLocks noChangeArrowheads="1"/>
            </p:cNvSpPr>
            <p:nvPr/>
          </p:nvSpPr>
          <p:spPr bwMode="auto">
            <a:xfrm>
              <a:off x="3414" y="945"/>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1" name="Freeform 65"/>
            <p:cNvSpPr>
              <a:spLocks noChangeArrowheads="1"/>
            </p:cNvSpPr>
            <p:nvPr/>
          </p:nvSpPr>
          <p:spPr bwMode="auto">
            <a:xfrm>
              <a:off x="3457" y="1101"/>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2" name="Freeform 66"/>
            <p:cNvSpPr>
              <a:spLocks noChangeArrowheads="1"/>
            </p:cNvSpPr>
            <p:nvPr/>
          </p:nvSpPr>
          <p:spPr bwMode="auto">
            <a:xfrm>
              <a:off x="3533" y="1242"/>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3" name="Freeform 67"/>
            <p:cNvSpPr>
              <a:spLocks noChangeArrowheads="1"/>
            </p:cNvSpPr>
            <p:nvPr/>
          </p:nvSpPr>
          <p:spPr bwMode="auto">
            <a:xfrm>
              <a:off x="3517" y="1324"/>
              <a:ext cx="18" cy="17"/>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4" name="Freeform 68"/>
            <p:cNvSpPr>
              <a:spLocks noChangeArrowheads="1"/>
            </p:cNvSpPr>
            <p:nvPr/>
          </p:nvSpPr>
          <p:spPr bwMode="auto">
            <a:xfrm>
              <a:off x="3544" y="1314"/>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5" name="Freeform 69"/>
            <p:cNvSpPr>
              <a:spLocks noChangeArrowheads="1"/>
            </p:cNvSpPr>
            <p:nvPr/>
          </p:nvSpPr>
          <p:spPr bwMode="auto">
            <a:xfrm>
              <a:off x="3613" y="1384"/>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6" name="Freeform 70"/>
            <p:cNvSpPr>
              <a:spLocks noChangeArrowheads="1"/>
            </p:cNvSpPr>
            <p:nvPr/>
          </p:nvSpPr>
          <p:spPr bwMode="auto">
            <a:xfrm>
              <a:off x="3880" y="1342"/>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7" name="Freeform 71"/>
            <p:cNvSpPr>
              <a:spLocks noChangeArrowheads="1"/>
            </p:cNvSpPr>
            <p:nvPr/>
          </p:nvSpPr>
          <p:spPr bwMode="auto">
            <a:xfrm>
              <a:off x="3483" y="1401"/>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8" name="Freeform 72"/>
            <p:cNvSpPr>
              <a:spLocks noChangeArrowheads="1"/>
            </p:cNvSpPr>
            <p:nvPr/>
          </p:nvSpPr>
          <p:spPr bwMode="auto">
            <a:xfrm>
              <a:off x="3434" y="1420"/>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9" name="Freeform 73"/>
            <p:cNvSpPr>
              <a:spLocks noChangeArrowheads="1"/>
            </p:cNvSpPr>
            <p:nvPr/>
          </p:nvSpPr>
          <p:spPr bwMode="auto">
            <a:xfrm>
              <a:off x="3413" y="1391"/>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0" name="Freeform 74"/>
            <p:cNvSpPr>
              <a:spLocks noChangeArrowheads="1"/>
            </p:cNvSpPr>
            <p:nvPr/>
          </p:nvSpPr>
          <p:spPr bwMode="auto">
            <a:xfrm>
              <a:off x="3447" y="1402"/>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1" name="Freeform 75"/>
            <p:cNvSpPr>
              <a:spLocks noChangeArrowheads="1"/>
            </p:cNvSpPr>
            <p:nvPr/>
          </p:nvSpPr>
          <p:spPr bwMode="auto">
            <a:xfrm>
              <a:off x="3398" y="1070"/>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2" name="Freeform 76"/>
            <p:cNvSpPr>
              <a:spLocks noChangeArrowheads="1"/>
            </p:cNvSpPr>
            <p:nvPr/>
          </p:nvSpPr>
          <p:spPr bwMode="auto">
            <a:xfrm>
              <a:off x="3449" y="1061"/>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3" name="Freeform 77"/>
            <p:cNvSpPr>
              <a:spLocks noChangeArrowheads="1"/>
            </p:cNvSpPr>
            <p:nvPr/>
          </p:nvSpPr>
          <p:spPr bwMode="auto">
            <a:xfrm>
              <a:off x="3471" y="1044"/>
              <a:ext cx="10" cy="25"/>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4" name="Freeform 78"/>
            <p:cNvSpPr>
              <a:spLocks noChangeArrowheads="1"/>
            </p:cNvSpPr>
            <p:nvPr/>
          </p:nvSpPr>
          <p:spPr bwMode="auto">
            <a:xfrm>
              <a:off x="3481" y="1056"/>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5" name="Freeform 79"/>
            <p:cNvSpPr>
              <a:spLocks noChangeArrowheads="1"/>
            </p:cNvSpPr>
            <p:nvPr/>
          </p:nvSpPr>
          <p:spPr bwMode="auto">
            <a:xfrm>
              <a:off x="3212" y="1125"/>
              <a:ext cx="12" cy="27"/>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6" name="Freeform 80"/>
            <p:cNvSpPr>
              <a:spLocks noChangeArrowheads="1"/>
            </p:cNvSpPr>
            <p:nvPr/>
          </p:nvSpPr>
          <p:spPr bwMode="auto">
            <a:xfrm>
              <a:off x="3202" y="110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7" name="Freeform 81"/>
            <p:cNvSpPr>
              <a:spLocks noChangeArrowheads="1"/>
            </p:cNvSpPr>
            <p:nvPr/>
          </p:nvSpPr>
          <p:spPr bwMode="auto">
            <a:xfrm>
              <a:off x="3198" y="1084"/>
              <a:ext cx="12"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8" name="Freeform 82"/>
            <p:cNvSpPr>
              <a:spLocks noChangeArrowheads="1"/>
            </p:cNvSpPr>
            <p:nvPr/>
          </p:nvSpPr>
          <p:spPr bwMode="auto">
            <a:xfrm>
              <a:off x="3186" y="1044"/>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9" name="Freeform 83"/>
            <p:cNvSpPr>
              <a:spLocks noChangeArrowheads="1"/>
            </p:cNvSpPr>
            <p:nvPr/>
          </p:nvSpPr>
          <p:spPr bwMode="auto">
            <a:xfrm>
              <a:off x="3188" y="1069"/>
              <a:ext cx="16"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0" name="Freeform 84"/>
            <p:cNvSpPr>
              <a:spLocks noChangeArrowheads="1"/>
            </p:cNvSpPr>
            <p:nvPr/>
          </p:nvSpPr>
          <p:spPr bwMode="auto">
            <a:xfrm>
              <a:off x="4024" y="1692"/>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1" name="Freeform 85"/>
            <p:cNvSpPr>
              <a:spLocks noChangeArrowheads="1"/>
            </p:cNvSpPr>
            <p:nvPr/>
          </p:nvSpPr>
          <p:spPr bwMode="auto">
            <a:xfrm>
              <a:off x="4255" y="1643"/>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2" name="Freeform 86"/>
            <p:cNvSpPr>
              <a:spLocks noChangeArrowheads="1"/>
            </p:cNvSpPr>
            <p:nvPr/>
          </p:nvSpPr>
          <p:spPr bwMode="auto">
            <a:xfrm>
              <a:off x="4095" y="1618"/>
              <a:ext cx="17" cy="23"/>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3" name="Freeform 87"/>
            <p:cNvSpPr>
              <a:spLocks noChangeArrowheads="1"/>
            </p:cNvSpPr>
            <p:nvPr/>
          </p:nvSpPr>
          <p:spPr bwMode="auto">
            <a:xfrm>
              <a:off x="4087" y="1596"/>
              <a:ext cx="20" cy="17"/>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4" name="Freeform 88"/>
            <p:cNvSpPr>
              <a:spLocks noChangeArrowheads="1"/>
            </p:cNvSpPr>
            <p:nvPr/>
          </p:nvSpPr>
          <p:spPr bwMode="auto">
            <a:xfrm>
              <a:off x="3934" y="1402"/>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5" name="Freeform 89"/>
            <p:cNvSpPr>
              <a:spLocks noChangeArrowheads="1"/>
            </p:cNvSpPr>
            <p:nvPr/>
          </p:nvSpPr>
          <p:spPr bwMode="auto">
            <a:xfrm>
              <a:off x="3968" y="1445"/>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6" name="Freeform 90"/>
            <p:cNvSpPr>
              <a:spLocks noChangeArrowheads="1"/>
            </p:cNvSpPr>
            <p:nvPr/>
          </p:nvSpPr>
          <p:spPr bwMode="auto">
            <a:xfrm>
              <a:off x="3995" y="1508"/>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7" name="Freeform 91"/>
            <p:cNvSpPr>
              <a:spLocks noChangeArrowheads="1"/>
            </p:cNvSpPr>
            <p:nvPr/>
          </p:nvSpPr>
          <p:spPr bwMode="auto">
            <a:xfrm>
              <a:off x="4029" y="1498"/>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8" name="Freeform 92"/>
            <p:cNvSpPr>
              <a:spLocks noChangeArrowheads="1"/>
            </p:cNvSpPr>
            <p:nvPr/>
          </p:nvSpPr>
          <p:spPr bwMode="auto">
            <a:xfrm>
              <a:off x="4019" y="1462"/>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9" name="Freeform 93"/>
            <p:cNvSpPr>
              <a:spLocks noChangeArrowheads="1"/>
            </p:cNvSpPr>
            <p:nvPr/>
          </p:nvSpPr>
          <p:spPr bwMode="auto">
            <a:xfrm>
              <a:off x="3993" y="1437"/>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0" name="Freeform 94"/>
            <p:cNvSpPr>
              <a:spLocks noChangeArrowheads="1"/>
            </p:cNvSpPr>
            <p:nvPr/>
          </p:nvSpPr>
          <p:spPr bwMode="auto">
            <a:xfrm>
              <a:off x="3961" y="1421"/>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1" name="Freeform 95"/>
            <p:cNvSpPr>
              <a:spLocks noChangeArrowheads="1"/>
            </p:cNvSpPr>
            <p:nvPr/>
          </p:nvSpPr>
          <p:spPr bwMode="auto">
            <a:xfrm>
              <a:off x="4001" y="1474"/>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2" name="Freeform 96"/>
            <p:cNvSpPr>
              <a:spLocks noChangeArrowheads="1"/>
            </p:cNvSpPr>
            <p:nvPr/>
          </p:nvSpPr>
          <p:spPr bwMode="auto">
            <a:xfrm>
              <a:off x="2391" y="100"/>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3" name="Freeform 97"/>
            <p:cNvSpPr>
              <a:spLocks noChangeArrowheads="1"/>
            </p:cNvSpPr>
            <p:nvPr/>
          </p:nvSpPr>
          <p:spPr bwMode="auto">
            <a:xfrm>
              <a:off x="2475" y="204"/>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4" name="Freeform 98"/>
            <p:cNvSpPr>
              <a:spLocks noChangeArrowheads="1"/>
            </p:cNvSpPr>
            <p:nvPr/>
          </p:nvSpPr>
          <p:spPr bwMode="auto">
            <a:xfrm>
              <a:off x="2680" y="48"/>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5" name="Freeform 99"/>
            <p:cNvSpPr>
              <a:spLocks noChangeArrowheads="1"/>
            </p:cNvSpPr>
            <p:nvPr/>
          </p:nvSpPr>
          <p:spPr bwMode="auto">
            <a:xfrm>
              <a:off x="2710" y="61"/>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6" name="Freeform 100"/>
            <p:cNvSpPr>
              <a:spLocks noChangeArrowheads="1"/>
            </p:cNvSpPr>
            <p:nvPr/>
          </p:nvSpPr>
          <p:spPr bwMode="auto">
            <a:xfrm>
              <a:off x="2764" y="64"/>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7" name="Freeform 101"/>
            <p:cNvSpPr>
              <a:spLocks noChangeArrowheads="1"/>
            </p:cNvSpPr>
            <p:nvPr/>
          </p:nvSpPr>
          <p:spPr bwMode="auto">
            <a:xfrm>
              <a:off x="3113" y="91"/>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8" name="Freeform 102"/>
            <p:cNvSpPr>
              <a:spLocks noChangeArrowheads="1"/>
            </p:cNvSpPr>
            <p:nvPr/>
          </p:nvSpPr>
          <p:spPr bwMode="auto">
            <a:xfrm>
              <a:off x="3203" y="90"/>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9" name="Freeform 103"/>
            <p:cNvSpPr>
              <a:spLocks noChangeArrowheads="1"/>
            </p:cNvSpPr>
            <p:nvPr/>
          </p:nvSpPr>
          <p:spPr bwMode="auto">
            <a:xfrm>
              <a:off x="3182" y="119"/>
              <a:ext cx="37" cy="17"/>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0" name="Freeform 104"/>
            <p:cNvSpPr>
              <a:spLocks noChangeArrowheads="1"/>
            </p:cNvSpPr>
            <p:nvPr/>
          </p:nvSpPr>
          <p:spPr bwMode="auto">
            <a:xfrm>
              <a:off x="3434" y="343"/>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1" name="Freeform 105"/>
            <p:cNvSpPr>
              <a:spLocks noChangeArrowheads="1"/>
            </p:cNvSpPr>
            <p:nvPr/>
          </p:nvSpPr>
          <p:spPr bwMode="auto">
            <a:xfrm>
              <a:off x="3495" y="461"/>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2" name="Freeform 106"/>
            <p:cNvSpPr>
              <a:spLocks noChangeArrowheads="1"/>
            </p:cNvSpPr>
            <p:nvPr/>
          </p:nvSpPr>
          <p:spPr bwMode="auto">
            <a:xfrm>
              <a:off x="3459" y="541"/>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3" name="Freeform 107"/>
            <p:cNvSpPr>
              <a:spLocks noChangeArrowheads="1"/>
            </p:cNvSpPr>
            <p:nvPr/>
          </p:nvSpPr>
          <p:spPr bwMode="auto">
            <a:xfrm>
              <a:off x="2398" y="37"/>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4" name="Freeform 108"/>
            <p:cNvSpPr>
              <a:spLocks noChangeArrowheads="1"/>
            </p:cNvSpPr>
            <p:nvPr/>
          </p:nvSpPr>
          <p:spPr bwMode="auto">
            <a:xfrm>
              <a:off x="2291" y="46"/>
              <a:ext cx="19" cy="22"/>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5" name="Freeform 109"/>
            <p:cNvSpPr>
              <a:spLocks noChangeArrowheads="1"/>
            </p:cNvSpPr>
            <p:nvPr/>
          </p:nvSpPr>
          <p:spPr bwMode="auto">
            <a:xfrm>
              <a:off x="2315" y="45"/>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6" name="Freeform 110"/>
            <p:cNvSpPr>
              <a:spLocks noChangeArrowheads="1"/>
            </p:cNvSpPr>
            <p:nvPr/>
          </p:nvSpPr>
          <p:spPr bwMode="auto">
            <a:xfrm>
              <a:off x="2376" y="36"/>
              <a:ext cx="20" cy="16"/>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7" name="Freeform 111"/>
            <p:cNvSpPr>
              <a:spLocks noChangeArrowheads="1"/>
            </p:cNvSpPr>
            <p:nvPr/>
          </p:nvSpPr>
          <p:spPr bwMode="auto">
            <a:xfrm>
              <a:off x="2358" y="54"/>
              <a:ext cx="15"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8" name="Freeform 112"/>
            <p:cNvSpPr>
              <a:spLocks noChangeArrowheads="1"/>
            </p:cNvSpPr>
            <p:nvPr/>
          </p:nvSpPr>
          <p:spPr bwMode="auto">
            <a:xfrm>
              <a:off x="3498" y="70"/>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9" name="Freeform 113"/>
            <p:cNvSpPr>
              <a:spLocks noChangeArrowheads="1"/>
            </p:cNvSpPr>
            <p:nvPr/>
          </p:nvSpPr>
          <p:spPr bwMode="auto">
            <a:xfrm>
              <a:off x="2614" y="1522"/>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0" name="Freeform 114"/>
            <p:cNvSpPr>
              <a:spLocks noChangeArrowheads="1"/>
            </p:cNvSpPr>
            <p:nvPr/>
          </p:nvSpPr>
          <p:spPr bwMode="auto">
            <a:xfrm>
              <a:off x="2654" y="1515"/>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1" name="Freeform 115"/>
            <p:cNvSpPr>
              <a:spLocks noChangeArrowheads="1"/>
            </p:cNvSpPr>
            <p:nvPr/>
          </p:nvSpPr>
          <p:spPr bwMode="auto">
            <a:xfrm>
              <a:off x="2587" y="1361"/>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2" name="Freeform 116"/>
            <p:cNvSpPr>
              <a:spLocks noChangeArrowheads="1"/>
            </p:cNvSpPr>
            <p:nvPr/>
          </p:nvSpPr>
          <p:spPr bwMode="auto">
            <a:xfrm>
              <a:off x="2647" y="1288"/>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3" name="Freeform 117"/>
            <p:cNvSpPr>
              <a:spLocks noChangeArrowheads="1"/>
            </p:cNvSpPr>
            <p:nvPr/>
          </p:nvSpPr>
          <p:spPr bwMode="auto">
            <a:xfrm>
              <a:off x="2623" y="1287"/>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4" name="Freeform 118"/>
            <p:cNvSpPr>
              <a:spLocks noChangeArrowheads="1"/>
            </p:cNvSpPr>
            <p:nvPr/>
          </p:nvSpPr>
          <p:spPr bwMode="auto">
            <a:xfrm>
              <a:off x="2612" y="1309"/>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5" name="Freeform 119"/>
            <p:cNvSpPr>
              <a:spLocks noChangeArrowheads="1"/>
            </p:cNvSpPr>
            <p:nvPr/>
          </p:nvSpPr>
          <p:spPr bwMode="auto">
            <a:xfrm>
              <a:off x="2587" y="1343"/>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6" name="Freeform 120"/>
            <p:cNvSpPr>
              <a:spLocks noChangeArrowheads="1"/>
            </p:cNvSpPr>
            <p:nvPr/>
          </p:nvSpPr>
          <p:spPr bwMode="auto">
            <a:xfrm>
              <a:off x="2606" y="1330"/>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7" name="Freeform 121"/>
            <p:cNvSpPr>
              <a:spLocks noChangeArrowheads="1"/>
            </p:cNvSpPr>
            <p:nvPr/>
          </p:nvSpPr>
          <p:spPr bwMode="auto">
            <a:xfrm>
              <a:off x="1873" y="34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8" name="Freeform 122"/>
            <p:cNvSpPr>
              <a:spLocks noChangeArrowheads="1"/>
            </p:cNvSpPr>
            <p:nvPr/>
          </p:nvSpPr>
          <p:spPr bwMode="auto">
            <a:xfrm>
              <a:off x="1812" y="308"/>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9" name="Freeform 123"/>
            <p:cNvSpPr>
              <a:spLocks noChangeArrowheads="1"/>
            </p:cNvSpPr>
            <p:nvPr/>
          </p:nvSpPr>
          <p:spPr bwMode="auto">
            <a:xfrm>
              <a:off x="1574" y="91"/>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grpSp>
      <p:pic>
        <p:nvPicPr>
          <p:cNvPr id="2160" name="Picture 7" descr="artplus_nature_naturalcity42_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045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 name="Picture 12" descr="artplus_nature_naturalcity42_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642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2" name="Picture 10" descr="artplus_nature_naturalcity42_c"/>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96400" y="2895600"/>
            <a:ext cx="1112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 name="Picture 13" descr="artplus_nature_naturalcity42_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 name="Picture 9"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9588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 name="Picture 8"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360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6" name="Picture 11"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2610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 name="Picture 128" descr="a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359900" y="95250"/>
            <a:ext cx="1803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8" name="Picture 129" descr="b_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204450" y="1968500"/>
            <a:ext cx="1079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9"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170"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171" name="Rectangle 4"/>
          <p:cNvSpPr>
            <a:spLocks noGrp="1" noChangeArrowheads="1"/>
          </p:cNvSpPr>
          <p:nvPr>
            <p:ph type="dt" sz="half" idx="2"/>
          </p:nvPr>
        </p:nvSpPr>
        <p:spPr bwMode="auto">
          <a:xfrm>
            <a:off x="3048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2172" name="Rectangle 6"/>
          <p:cNvSpPr>
            <a:spLocks noGrp="1" noChangeArrowheads="1"/>
          </p:cNvSpPr>
          <p:nvPr>
            <p:ph type="sldNum" sz="quarter" idx="4"/>
          </p:nvPr>
        </p:nvSpPr>
        <p:spPr bwMode="auto">
          <a:xfrm>
            <a:off x="36576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fld id="{39B01E5A-4D53-46F1-90C8-7BF09A15CB86}"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160"/>
                                        </p:tgtEl>
                                        <p:attrNameLst>
                                          <p:attrName>style.visibility</p:attrName>
                                        </p:attrNameLst>
                                      </p:cBhvr>
                                      <p:to>
                                        <p:strVal val="visible"/>
                                      </p:to>
                                    </p:set>
                                    <p:animEffect transition="in" filter="fade">
                                      <p:cBhvr>
                                        <p:cTn id="10" dur="2000"/>
                                        <p:tgtEl>
                                          <p:spTgt spid="216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164"/>
                                        </p:tgtEl>
                                        <p:attrNameLst>
                                          <p:attrName>style.visibility</p:attrName>
                                        </p:attrNameLst>
                                      </p:cBhvr>
                                      <p:to>
                                        <p:strVal val="visible"/>
                                      </p:to>
                                    </p:set>
                                    <p:animEffect transition="in" filter="fade">
                                      <p:cBhvr>
                                        <p:cTn id="14" dur="1000"/>
                                        <p:tgtEl>
                                          <p:spTgt spid="2164"/>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2166"/>
                                        </p:tgtEl>
                                        <p:attrNameLst>
                                          <p:attrName>style.visibility</p:attrName>
                                        </p:attrNameLst>
                                      </p:cBhvr>
                                      <p:to>
                                        <p:strVal val="visible"/>
                                      </p:to>
                                    </p:set>
                                    <p:animEffect transition="in" filter="wipe(down)">
                                      <p:cBhvr>
                                        <p:cTn id="18" dur="500"/>
                                        <p:tgtEl>
                                          <p:spTgt spid="2166"/>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2165"/>
                                        </p:tgtEl>
                                        <p:attrNameLst>
                                          <p:attrName>style.visibility</p:attrName>
                                        </p:attrNameLst>
                                      </p:cBhvr>
                                      <p:to>
                                        <p:strVal val="visible"/>
                                      </p:to>
                                    </p:set>
                                    <p:animEffect transition="in" filter="wipe(down)">
                                      <p:cBhvr>
                                        <p:cTn id="22" dur="500"/>
                                        <p:tgtEl>
                                          <p:spTgt spid="2165"/>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2162"/>
                                        </p:tgtEl>
                                        <p:attrNameLst>
                                          <p:attrName>ppt_x</p:attrName>
                                          <p:attrName>ppt_y</p:attrName>
                                        </p:attrNameLst>
                                      </p:cBhvr>
                                      <p:rCtr x="-10300" y="2400"/>
                                    </p:animMotion>
                                  </p:childTnLst>
                                </p:cTn>
                              </p:par>
                              <p:par>
                                <p:cTn id="26" presetID="10" presetClass="entr" presetSubtype="0" fill="hold" nodeType="withEffect">
                                  <p:stCondLst>
                                    <p:cond delay="0"/>
                                  </p:stCondLst>
                                  <p:childTnLst>
                                    <p:set>
                                      <p:cBhvr>
                                        <p:cTn id="27" dur="1" fill="hold">
                                          <p:stCondLst>
                                            <p:cond delay="0"/>
                                          </p:stCondLst>
                                        </p:cTn>
                                        <p:tgtEl>
                                          <p:spTgt spid="2162"/>
                                        </p:tgtEl>
                                        <p:attrNameLst>
                                          <p:attrName>style.visibility</p:attrName>
                                        </p:attrNameLst>
                                      </p:cBhvr>
                                      <p:to>
                                        <p:strVal val="visible"/>
                                      </p:to>
                                    </p:set>
                                    <p:animEffect transition="in" filter="fade">
                                      <p:cBhvr>
                                        <p:cTn id="28" dur="1000"/>
                                        <p:tgtEl>
                                          <p:spTgt spid="2162"/>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2161"/>
                                        </p:tgtEl>
                                        <p:attrNameLst>
                                          <p:attrName>style.visibility</p:attrName>
                                        </p:attrNameLst>
                                      </p:cBhvr>
                                      <p:to>
                                        <p:strVal val="visible"/>
                                      </p:to>
                                    </p:set>
                                    <p:animEffect transition="in" filter="wipe(down)">
                                      <p:cBhvr>
                                        <p:cTn id="32" dur="500"/>
                                        <p:tgtEl>
                                          <p:spTgt spid="2161"/>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2163"/>
                                        </p:tgtEl>
                                        <p:attrNameLst>
                                          <p:attrName>style.visibility</p:attrName>
                                        </p:attrNameLst>
                                      </p:cBhvr>
                                      <p:to>
                                        <p:strVal val="visible"/>
                                      </p:to>
                                    </p:set>
                                    <p:animEffect transition="in" filter="wipe(down)">
                                      <p:cBhvr>
                                        <p:cTn id="36" dur="1000"/>
                                        <p:tgtEl>
                                          <p:spTgt spid="2163"/>
                                        </p:tgtEl>
                                      </p:cBhvr>
                                    </p:animEffect>
                                  </p:childTnLst>
                                </p:cTn>
                              </p:par>
                              <p:par>
                                <p:cTn id="37" presetID="10" presetClass="entr" presetSubtype="0" fill="hold" nodeType="withEffect">
                                  <p:stCondLst>
                                    <p:cond delay="80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2000"/>
                                        <p:tgtEl>
                                          <p:spTgt spid="2051"/>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2167"/>
                                        </p:tgtEl>
                                        <p:attrNameLst>
                                          <p:attrName>ppt_x</p:attrName>
                                          <p:attrName>ppt_y</p:attrName>
                                        </p:attrNameLst>
                                      </p:cBhvr>
                                      <p:rCtr x="-473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2168"/>
                                        </p:tgtEl>
                                        <p:attrNameLst>
                                          <p:attrName>ppt_x</p:attrName>
                                          <p:attrName>ppt_y</p:attrName>
                                        </p:attrNameLst>
                                      </p:cBhvr>
                                      <p:rCtr x="-431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txStyles>
    <p:titleStyle>
      <a:lvl1pPr algn="ctr" rtl="0" eaLnBrk="0" fontAlgn="base" hangingPunct="0">
        <a:spcBef>
          <a:spcPct val="0"/>
        </a:spcBef>
        <a:spcAft>
          <a:spcPct val="0"/>
        </a:spcAft>
        <a:defRPr sz="4200" i="1">
          <a:solidFill>
            <a:schemeClr val="tx1"/>
          </a:solidFill>
          <a:latin typeface="+mj-lt"/>
          <a:ea typeface="+mj-ea"/>
          <a:cs typeface="+mj-cs"/>
        </a:defRPr>
      </a:lvl1pPr>
      <a:lvl2pPr algn="ctr" rtl="0" eaLnBrk="0" fontAlgn="base" hangingPunct="0">
        <a:spcBef>
          <a:spcPct val="0"/>
        </a:spcBef>
        <a:spcAft>
          <a:spcPct val="0"/>
        </a:spcAft>
        <a:defRPr sz="4200" i="1">
          <a:solidFill>
            <a:schemeClr val="tx1"/>
          </a:solidFill>
          <a:latin typeface="宋体" panose="02010600030101010101" pitchFamily="2" charset="-122"/>
        </a:defRPr>
      </a:lvl2pPr>
      <a:lvl3pPr algn="ctr" rtl="0" eaLnBrk="0" fontAlgn="base" hangingPunct="0">
        <a:spcBef>
          <a:spcPct val="0"/>
        </a:spcBef>
        <a:spcAft>
          <a:spcPct val="0"/>
        </a:spcAft>
        <a:defRPr sz="4200" i="1">
          <a:solidFill>
            <a:schemeClr val="tx1"/>
          </a:solidFill>
          <a:latin typeface="宋体" panose="02010600030101010101" pitchFamily="2" charset="-122"/>
        </a:defRPr>
      </a:lvl3pPr>
      <a:lvl4pPr algn="ctr" rtl="0" eaLnBrk="0" fontAlgn="base" hangingPunct="0">
        <a:spcBef>
          <a:spcPct val="0"/>
        </a:spcBef>
        <a:spcAft>
          <a:spcPct val="0"/>
        </a:spcAft>
        <a:defRPr sz="4200" i="1">
          <a:solidFill>
            <a:schemeClr val="tx1"/>
          </a:solidFill>
          <a:latin typeface="宋体" panose="02010600030101010101" pitchFamily="2" charset="-122"/>
        </a:defRPr>
      </a:lvl4pPr>
      <a:lvl5pPr algn="ctr" rtl="0" eaLnBrk="0" fontAlgn="base" hangingPunct="0">
        <a:spcBef>
          <a:spcPct val="0"/>
        </a:spcBef>
        <a:spcAft>
          <a:spcPct val="0"/>
        </a:spcAft>
        <a:defRPr sz="4200" i="1">
          <a:solidFill>
            <a:schemeClr val="tx1"/>
          </a:solidFill>
          <a:latin typeface="宋体" panose="02010600030101010101" pitchFamily="2" charset="-122"/>
        </a:defRPr>
      </a:lvl5pPr>
      <a:lvl6pPr marL="457200" algn="ctr" rtl="0" eaLnBrk="0" fontAlgn="base" hangingPunct="0">
        <a:spcBef>
          <a:spcPct val="0"/>
        </a:spcBef>
        <a:spcAft>
          <a:spcPct val="0"/>
        </a:spcAft>
        <a:defRPr sz="4200" i="1">
          <a:solidFill>
            <a:schemeClr val="tx1"/>
          </a:solidFill>
          <a:latin typeface="宋体" panose="02010600030101010101" pitchFamily="2" charset="-122"/>
        </a:defRPr>
      </a:lvl6pPr>
      <a:lvl7pPr marL="914400" algn="ctr" rtl="0" eaLnBrk="0" fontAlgn="base" hangingPunct="0">
        <a:spcBef>
          <a:spcPct val="0"/>
        </a:spcBef>
        <a:spcAft>
          <a:spcPct val="0"/>
        </a:spcAft>
        <a:defRPr sz="4200" i="1">
          <a:solidFill>
            <a:schemeClr val="tx1"/>
          </a:solidFill>
          <a:latin typeface="宋体" panose="02010600030101010101" pitchFamily="2" charset="-122"/>
        </a:defRPr>
      </a:lvl7pPr>
      <a:lvl8pPr marL="1371600" algn="ctr" rtl="0" eaLnBrk="0" fontAlgn="base" hangingPunct="0">
        <a:spcBef>
          <a:spcPct val="0"/>
        </a:spcBef>
        <a:spcAft>
          <a:spcPct val="0"/>
        </a:spcAft>
        <a:defRPr sz="4200" i="1">
          <a:solidFill>
            <a:schemeClr val="tx1"/>
          </a:solidFill>
          <a:latin typeface="宋体" panose="02010600030101010101" pitchFamily="2" charset="-122"/>
        </a:defRPr>
      </a:lvl8pPr>
      <a:lvl9pPr marL="1828800" algn="ctr" rtl="0" eaLnBrk="0" fontAlgn="base" hangingPunct="0">
        <a:spcBef>
          <a:spcPct val="0"/>
        </a:spcBef>
        <a:spcAft>
          <a:spcPct val="0"/>
        </a:spcAft>
        <a:defRPr sz="4200" i="1">
          <a:solidFill>
            <a:schemeClr val="tx1"/>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文本框 1"/>
          <p:cNvSpPr txBox="1"/>
          <p:nvPr/>
        </p:nvSpPr>
        <p:spPr>
          <a:xfrm>
            <a:off x="1033145" y="1571625"/>
            <a:ext cx="7077075" cy="829945"/>
          </a:xfrm>
          <a:prstGeom prst="rect">
            <a:avLst/>
          </a:prstGeom>
          <a:noFill/>
        </p:spPr>
        <p:txBody>
          <a:bodyPr wrap="square" rtlCol="0">
            <a:prstTxWarp prst="textCanDown">
              <a:avLst/>
            </a:prstTxWarp>
            <a:spAutoFit/>
            <a:scene3d>
              <a:camera prst="orthographicFront"/>
              <a:lightRig rig="threePt" dir="t"/>
            </a:scene3d>
            <a:sp3d contourW="88900" prstMaterial="dkEdge"/>
          </a:bodyPr>
          <a:p>
            <a:pPr algn="ctr">
              <a:buClrTx/>
              <a:buSzTx/>
              <a:buFontTx/>
              <a:defRPr/>
            </a:pPr>
            <a:r>
              <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rPr>
              <a:t>签派程序与方法</a:t>
            </a:r>
            <a:endPar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endParaRPr>
          </a:p>
        </p:txBody>
      </p:sp>
      <p:sp>
        <p:nvSpPr>
          <p:cNvPr id="3" name="文本框 2"/>
          <p:cNvSpPr txBox="1"/>
          <p:nvPr/>
        </p:nvSpPr>
        <p:spPr>
          <a:xfrm>
            <a:off x="4854575" y="5154930"/>
            <a:ext cx="3890645" cy="1197610"/>
          </a:xfrm>
          <a:prstGeom prst="rect">
            <a:avLst/>
          </a:prstGeom>
          <a:noFill/>
        </p:spPr>
        <p:txBody>
          <a:bodyPr wrap="square" rtlCol="0">
            <a:spAutoFit/>
          </a:bodyPr>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通用航空学院</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耿振菲</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第六章 飞行签派员管理和训练</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2216785" y="1764665"/>
            <a:ext cx="4815205" cy="3538220"/>
          </a:xfrm>
          <a:prstGeom prst="rect">
            <a:avLst/>
          </a:prstGeom>
          <a:noFill/>
        </p:spPr>
        <p:txBody>
          <a:bodyPr wrap="square" rtlCol="0">
            <a:spAutoFit/>
          </a:bodyPr>
          <a:p>
            <a:pPr marL="0" indent="0" eaLnBrk="1" latinLnBrk="0" hangingPunct="1">
              <a:lnSpc>
                <a:spcPct val="200000"/>
              </a:lnSpc>
              <a:buNone/>
            </a:pPr>
            <a:r>
              <a:rPr lang="zh-CN" altLang="en-US" sz="2800">
                <a:solidFill>
                  <a:schemeClr val="tx1"/>
                </a:solidFill>
                <a:ea typeface="宋体" panose="02010600030101010101" pitchFamily="2" charset="-122"/>
              </a:rPr>
              <a:t>飞行签派员执照申请和管理</a:t>
            </a:r>
            <a:endParaRPr lang="zh-CN" altLang="en-US" sz="2800">
              <a:solidFill>
                <a:schemeClr val="tx1"/>
              </a:solidFill>
              <a:ea typeface="宋体" panose="02010600030101010101" pitchFamily="2" charset="-122"/>
            </a:endParaRPr>
          </a:p>
          <a:p>
            <a:pPr marL="0" indent="0" eaLnBrk="1" latinLnBrk="0" hangingPunct="1">
              <a:lnSpc>
                <a:spcPct val="200000"/>
              </a:lnSpc>
              <a:buNone/>
            </a:pPr>
            <a:r>
              <a:rPr lang="zh-CN" altLang="en-US" sz="2800">
                <a:solidFill>
                  <a:schemeClr val="tx1"/>
                </a:solidFill>
                <a:ea typeface="宋体" panose="02010600030101010101" pitchFamily="2" charset="-122"/>
              </a:rPr>
              <a:t>签派员执勤规定和训练</a:t>
            </a:r>
            <a:endParaRPr lang="zh-CN" altLang="en-US" sz="2800">
              <a:solidFill>
                <a:schemeClr val="tx1"/>
              </a:solidFill>
              <a:ea typeface="宋体" panose="02010600030101010101" pitchFamily="2" charset="-122"/>
            </a:endParaRPr>
          </a:p>
          <a:p>
            <a:pPr marL="0" indent="0" eaLnBrk="1" latinLnBrk="0" hangingPunct="1">
              <a:lnSpc>
                <a:spcPct val="200000"/>
              </a:lnSpc>
              <a:buNone/>
            </a:pPr>
            <a:r>
              <a:rPr lang="zh-CN" altLang="en-US" sz="2800">
                <a:solidFill>
                  <a:schemeClr val="tx1"/>
                </a:solidFill>
                <a:ea typeface="宋体" panose="02010600030101010101" pitchFamily="2" charset="-122"/>
              </a:rPr>
              <a:t>签派员分级与分工</a:t>
            </a:r>
            <a:endParaRPr lang="zh-CN" altLang="en-US" sz="2800">
              <a:solidFill>
                <a:schemeClr val="tx1"/>
              </a:solidFill>
              <a:ea typeface="宋体" panose="02010600030101010101" pitchFamily="2" charset="-122"/>
            </a:endParaRPr>
          </a:p>
          <a:p>
            <a:pPr marL="0" indent="0" eaLnBrk="1" latinLnBrk="0" hangingPunct="1">
              <a:lnSpc>
                <a:spcPct val="200000"/>
              </a:lnSpc>
              <a:buNone/>
            </a:pPr>
            <a:r>
              <a:rPr lang="zh-CN" altLang="en-US" sz="2800">
                <a:solidFill>
                  <a:schemeClr val="tx1"/>
                </a:solidFill>
                <a:ea typeface="宋体" panose="02010600030101010101" pitchFamily="2" charset="-122"/>
              </a:rPr>
              <a:t>我国航空公司签派员训练管理</a:t>
            </a:r>
            <a:endParaRPr lang="zh-CN" altLang="en-US" sz="2800">
              <a:solidFill>
                <a:schemeClr val="tx1"/>
              </a:solidFill>
              <a:ea typeface="宋体" panose="0201060003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第一节  飞行签派员执照申请和管理</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488950" y="124841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飞行签派员职责</a:t>
            </a:r>
            <a:endParaRPr lang="zh-CN" altLang="en-US" sz="3200" b="1" dirty="0">
              <a:solidFill>
                <a:srgbClr val="FF0000"/>
              </a:solidFill>
              <a:latin typeface="楷体_GB2312" pitchFamily="1" charset="-122"/>
              <a:sym typeface="+mn-ea"/>
            </a:endParaRPr>
          </a:p>
        </p:txBody>
      </p:sp>
      <p:sp>
        <p:nvSpPr>
          <p:cNvPr id="5" name="文本框 4"/>
          <p:cNvSpPr txBox="1"/>
          <p:nvPr/>
        </p:nvSpPr>
        <p:spPr>
          <a:xfrm>
            <a:off x="953135" y="2092325"/>
            <a:ext cx="7237730" cy="3449955"/>
          </a:xfrm>
          <a:prstGeom prst="rect">
            <a:avLst/>
          </a:prstGeom>
          <a:noFill/>
        </p:spPr>
        <p:txBody>
          <a:bodyPr wrap="square" rtlCol="0" anchor="t">
            <a:spAutoFit/>
          </a:bodyPr>
          <a:p>
            <a:pPr indent="0">
              <a:lnSpc>
                <a:spcPct val="130000"/>
              </a:lnSpc>
              <a:buClr>
                <a:srgbClr val="00FF00"/>
              </a:buClr>
              <a:buSzPct val="100000"/>
              <a:buNone/>
            </a:pPr>
            <a:r>
              <a:rPr lang="en-US" altLang="zh-CN" sz="2800" dirty="0">
                <a:solidFill>
                  <a:schemeClr val="tx1"/>
                </a:solidFill>
                <a:ea typeface="宋体" panose="02010600030101010101" pitchFamily="2" charset="-122"/>
                <a:sym typeface="+mn-ea"/>
              </a:rPr>
              <a:t>    </a:t>
            </a:r>
            <a:r>
              <a:rPr lang="zh-CN" sz="2800" dirty="0">
                <a:solidFill>
                  <a:schemeClr val="tx1"/>
                </a:solidFill>
                <a:ea typeface="宋体" panose="02010600030101010101" pitchFamily="2" charset="-122"/>
                <a:sym typeface="+mn-ea"/>
              </a:rPr>
              <a:t>负责组织、安排、保障航空公司航空器的飞行与运行管理工作，我国民航法规</a:t>
            </a:r>
            <a:r>
              <a:rPr lang="en-US" altLang="zh-CN" sz="2800" dirty="0">
                <a:solidFill>
                  <a:schemeClr val="tx1"/>
                </a:solidFill>
                <a:ea typeface="宋体" panose="02010600030101010101" pitchFamily="2" charset="-122"/>
                <a:sym typeface="+mn-ea"/>
              </a:rPr>
              <a:t>CCAR-121</a:t>
            </a:r>
            <a:r>
              <a:rPr lang="zh-CN" altLang="en-US" sz="2800" dirty="0">
                <a:solidFill>
                  <a:schemeClr val="tx1"/>
                </a:solidFill>
                <a:ea typeface="宋体" panose="02010600030101010101" pitchFamily="2" charset="-122"/>
                <a:sym typeface="+mn-ea"/>
              </a:rPr>
              <a:t>部对航空运输单位设置飞行签派中心和飞行签派员提出了明确要求（要求有足够数量的飞行签派中心，每个签派中心有足够合格飞行签派员）。</a:t>
            </a:r>
            <a:endParaRPr lang="zh-CN" altLang="en-US" sz="2800" dirty="0">
              <a:solidFill>
                <a:schemeClr val="tx1"/>
              </a:solidFill>
              <a:ea typeface="宋体" panose="02010600030101010101" pitchFamily="2" charset="-122"/>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第一节  飞行签派员执照申请和管理</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419100" y="1240155"/>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执照管理机构和职能</a:t>
            </a:r>
            <a:endParaRPr lang="zh-CN" altLang="en-US" sz="3200" b="1" dirty="0">
              <a:solidFill>
                <a:srgbClr val="FF0000"/>
              </a:solidFill>
              <a:latin typeface="楷体_GB2312" pitchFamily="1" charset="-122"/>
              <a:sym typeface="+mn-ea"/>
            </a:endParaRPr>
          </a:p>
        </p:txBody>
      </p:sp>
      <p:sp>
        <p:nvSpPr>
          <p:cNvPr id="5" name="文本框 4"/>
          <p:cNvSpPr txBox="1"/>
          <p:nvPr/>
        </p:nvSpPr>
        <p:spPr>
          <a:xfrm>
            <a:off x="848360" y="1988185"/>
            <a:ext cx="7237730" cy="4569460"/>
          </a:xfrm>
          <a:prstGeom prst="rect">
            <a:avLst/>
          </a:prstGeom>
          <a:noFill/>
        </p:spPr>
        <p:txBody>
          <a:bodyPr wrap="square" rtlCol="0" anchor="t">
            <a:spAutoFit/>
          </a:bodyPr>
          <a:p>
            <a:pPr indent="0">
              <a:lnSpc>
                <a:spcPct val="130000"/>
              </a:lnSpc>
              <a:buClr>
                <a:srgbClr val="00FF00"/>
              </a:buClr>
              <a:buSzPct val="100000"/>
              <a:buNone/>
            </a:pPr>
            <a:r>
              <a:rPr lang="en-US" altLang="zh-CN" sz="2800" dirty="0">
                <a:solidFill>
                  <a:schemeClr val="tx1"/>
                </a:solidFill>
                <a:ea typeface="宋体" panose="02010600030101010101" pitchFamily="2" charset="-122"/>
                <a:sym typeface="+mn-ea"/>
              </a:rPr>
              <a:t>(1)中国民用航空局(简称民航局)</a:t>
            </a:r>
            <a:endParaRPr lang="en-US" altLang="zh-CN" sz="2800" dirty="0">
              <a:solidFill>
                <a:schemeClr val="tx1"/>
              </a:solidFill>
              <a:ea typeface="宋体" panose="02010600030101010101" pitchFamily="2" charset="-122"/>
              <a:sym typeface="+mn-ea"/>
            </a:endParaRPr>
          </a:p>
          <a:p>
            <a:pPr indent="0">
              <a:lnSpc>
                <a:spcPct val="130000"/>
              </a:lnSpc>
              <a:buClr>
                <a:srgbClr val="00FF00"/>
              </a:buClr>
              <a:buSzPct val="100000"/>
              <a:buNone/>
            </a:pPr>
            <a:r>
              <a:rPr lang="en-US" altLang="zh-CN" sz="2800" dirty="0">
                <a:solidFill>
                  <a:schemeClr val="tx1"/>
                </a:solidFill>
                <a:ea typeface="宋体" panose="02010600030101010101" pitchFamily="2" charset="-122"/>
                <a:sym typeface="+mn-ea"/>
              </a:rPr>
              <a:t>    负责对考试合格的飞行签派员执照申请人统一</a:t>
            </a:r>
            <a:r>
              <a:rPr lang="en-US" altLang="zh-CN" sz="2800" dirty="0">
                <a:solidFill>
                  <a:srgbClr val="FF0000"/>
                </a:solidFill>
                <a:ea typeface="宋体" panose="02010600030101010101" pitchFamily="2" charset="-122"/>
                <a:sym typeface="+mn-ea"/>
              </a:rPr>
              <a:t>颁发</a:t>
            </a:r>
            <a:r>
              <a:rPr lang="en-US" altLang="zh-CN" sz="2800" dirty="0">
                <a:solidFill>
                  <a:schemeClr val="tx1"/>
                </a:solidFill>
                <a:ea typeface="宋体" panose="02010600030101010101" pitchFamily="2" charset="-122"/>
                <a:sym typeface="+mn-ea"/>
              </a:rPr>
              <a:t>飞行签派员执照。</a:t>
            </a:r>
            <a:endParaRPr lang="en-US" altLang="zh-CN" sz="2800" dirty="0">
              <a:solidFill>
                <a:schemeClr val="tx1"/>
              </a:solidFill>
              <a:ea typeface="宋体" panose="02010600030101010101" pitchFamily="2" charset="-122"/>
              <a:sym typeface="+mn-ea"/>
            </a:endParaRPr>
          </a:p>
          <a:p>
            <a:pPr indent="0">
              <a:lnSpc>
                <a:spcPct val="130000"/>
              </a:lnSpc>
              <a:buClr>
                <a:srgbClr val="00FF00"/>
              </a:buClr>
              <a:buSzPct val="100000"/>
              <a:buNone/>
            </a:pPr>
            <a:r>
              <a:rPr lang="en-US" altLang="zh-CN" sz="2800" dirty="0">
                <a:solidFill>
                  <a:schemeClr val="tx1"/>
                </a:solidFill>
                <a:ea typeface="宋体" panose="02010600030101010101" pitchFamily="2" charset="-122"/>
                <a:sym typeface="+mn-ea"/>
              </a:rPr>
              <a:t>(2)民航局飞行标准职能部门</a:t>
            </a:r>
            <a:endParaRPr lang="en-US" altLang="zh-CN" sz="2800" dirty="0">
              <a:solidFill>
                <a:schemeClr val="tx1"/>
              </a:solidFill>
              <a:ea typeface="宋体" panose="02010600030101010101" pitchFamily="2" charset="-122"/>
              <a:sym typeface="+mn-ea"/>
            </a:endParaRPr>
          </a:p>
          <a:p>
            <a:pPr indent="0">
              <a:lnSpc>
                <a:spcPct val="130000"/>
              </a:lnSpc>
              <a:buClr>
                <a:srgbClr val="00FF00"/>
              </a:buClr>
              <a:buSzPct val="100000"/>
              <a:buNone/>
            </a:pPr>
            <a:r>
              <a:rPr lang="en-US" altLang="zh-CN" sz="2800" dirty="0">
                <a:solidFill>
                  <a:schemeClr val="tx1"/>
                </a:solidFill>
                <a:ea typeface="宋体" panose="02010600030101010101" pitchFamily="2" charset="-122"/>
                <a:sym typeface="+mn-ea"/>
              </a:rPr>
              <a:t>    负责</a:t>
            </a:r>
            <a:r>
              <a:rPr lang="en-US" altLang="zh-CN" sz="2800" dirty="0">
                <a:solidFill>
                  <a:srgbClr val="FF0000"/>
                </a:solidFill>
                <a:ea typeface="宋体" panose="02010600030101010101" pitchFamily="2" charset="-122"/>
                <a:sym typeface="+mn-ea"/>
              </a:rPr>
              <a:t>组织、指导</a:t>
            </a:r>
            <a:r>
              <a:rPr lang="en-US" altLang="zh-CN" sz="2800" dirty="0">
                <a:solidFill>
                  <a:schemeClr val="tx1"/>
                </a:solidFill>
                <a:ea typeface="宋体" panose="02010600030101010101" pitchFamily="2" charset="-122"/>
                <a:sym typeface="+mn-ea"/>
              </a:rPr>
              <a:t>飞行签派员执照和飞行签派员训练机构资格的审定工作，</a:t>
            </a:r>
            <a:r>
              <a:rPr lang="en-US" altLang="zh-CN" sz="2800" dirty="0">
                <a:solidFill>
                  <a:srgbClr val="FF0000"/>
                </a:solidFill>
                <a:ea typeface="宋体" panose="02010600030101010101" pitchFamily="2" charset="-122"/>
                <a:sym typeface="+mn-ea"/>
              </a:rPr>
              <a:t>制定</a:t>
            </a:r>
            <a:r>
              <a:rPr lang="en-US" altLang="zh-CN" sz="2800" dirty="0">
                <a:solidFill>
                  <a:schemeClr val="tx1"/>
                </a:solidFill>
                <a:ea typeface="宋体" panose="02010600030101010101" pitchFamily="2" charset="-122"/>
                <a:sym typeface="+mn-ea"/>
              </a:rPr>
              <a:t>飞行签派员执照</a:t>
            </a:r>
            <a:r>
              <a:rPr lang="en-US" altLang="zh-CN" sz="2800" dirty="0">
                <a:solidFill>
                  <a:srgbClr val="FF0000"/>
                </a:solidFill>
                <a:ea typeface="宋体" panose="02010600030101010101" pitchFamily="2" charset="-122"/>
                <a:sym typeface="+mn-ea"/>
              </a:rPr>
              <a:t>考试标准</a:t>
            </a:r>
            <a:r>
              <a:rPr lang="en-US" altLang="zh-CN" sz="2800" dirty="0">
                <a:solidFill>
                  <a:schemeClr val="tx1"/>
                </a:solidFill>
                <a:ea typeface="宋体" panose="02010600030101010101" pitchFamily="2" charset="-122"/>
                <a:sym typeface="+mn-ea"/>
              </a:rPr>
              <a:t>，发放飞行签派员执照。</a:t>
            </a:r>
            <a:endParaRPr lang="en-US" altLang="zh-CN" sz="2800" dirty="0">
              <a:solidFill>
                <a:schemeClr val="tx1"/>
              </a:solidFill>
              <a:ea typeface="宋体" panose="02010600030101010101" pitchFamily="2" charset="-122"/>
              <a:sym typeface="+mn-ea"/>
            </a:endParaRPr>
          </a:p>
          <a:p>
            <a:pPr indent="0">
              <a:lnSpc>
                <a:spcPct val="130000"/>
              </a:lnSpc>
              <a:buClr>
                <a:srgbClr val="00FF00"/>
              </a:buClr>
              <a:buSzPct val="100000"/>
              <a:buNone/>
            </a:pPr>
            <a:endParaRPr lang="zh-CN" altLang="en-US" sz="2800" dirty="0">
              <a:solidFill>
                <a:schemeClr val="tx1"/>
              </a:solidFill>
              <a:ea typeface="宋体" panose="02010600030101010101" pitchFamily="2" charset="-122"/>
              <a:sym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第一节  飞行签派员执照申请和管理</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549910" y="117856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执照管理机构和职能</a:t>
            </a:r>
            <a:endParaRPr lang="zh-CN" altLang="en-US" sz="3200" b="1" dirty="0">
              <a:solidFill>
                <a:srgbClr val="FF0000"/>
              </a:solidFill>
              <a:latin typeface="楷体_GB2312" pitchFamily="1" charset="-122"/>
              <a:sym typeface="+mn-ea"/>
            </a:endParaRPr>
          </a:p>
        </p:txBody>
      </p:sp>
      <p:sp>
        <p:nvSpPr>
          <p:cNvPr id="5" name="文本框 4"/>
          <p:cNvSpPr txBox="1"/>
          <p:nvPr/>
        </p:nvSpPr>
        <p:spPr>
          <a:xfrm>
            <a:off x="882650" y="1838960"/>
            <a:ext cx="7377430" cy="4569460"/>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(3)民航地区管理局</a:t>
            </a:r>
            <a:endParaRPr lang="en-US" altLang="zh-CN" sz="2800" dirty="0">
              <a:solidFill>
                <a:schemeClr val="tx1"/>
              </a:solidFill>
              <a:ea typeface="宋体" panose="02010600030101010101" pitchFamily="2" charset="-122"/>
              <a:sym typeface="+mn-ea"/>
            </a:endParaRPr>
          </a:p>
          <a:p>
            <a:pPr indent="0">
              <a:lnSpc>
                <a:spcPct val="130000"/>
              </a:lnSpc>
              <a:buClr>
                <a:srgbClr val="00FF00"/>
              </a:buClr>
              <a:buSzPct val="100000"/>
              <a:buNone/>
            </a:pPr>
            <a:r>
              <a:rPr lang="en-US" altLang="zh-CN" sz="2800" dirty="0">
                <a:ea typeface="宋体" panose="02010600030101010101" pitchFamily="2" charset="-122"/>
                <a:sym typeface="+mn-ea"/>
              </a:rPr>
              <a:t>    负责</a:t>
            </a:r>
            <a:r>
              <a:rPr lang="en-US" altLang="zh-CN" sz="2800" dirty="0">
                <a:solidFill>
                  <a:srgbClr val="FF0000"/>
                </a:solidFill>
                <a:ea typeface="宋体" panose="02010600030101010101" pitchFamily="2" charset="-122"/>
                <a:sym typeface="+mn-ea"/>
              </a:rPr>
              <a:t>受理本地区飞行签派员执照和飞行签派员训练机构资格的申请</a:t>
            </a:r>
            <a:r>
              <a:rPr lang="en-US" altLang="zh-CN" sz="2800" dirty="0">
                <a:ea typeface="宋体" panose="02010600030101010101" pitchFamily="2" charset="-122"/>
                <a:sym typeface="+mn-ea"/>
              </a:rPr>
              <a:t>，审查申请材料，组织飞行签派员执照申请人考试，</a:t>
            </a:r>
            <a:r>
              <a:rPr lang="en-US" altLang="zh-CN" sz="2800" dirty="0">
                <a:solidFill>
                  <a:srgbClr val="FF0000"/>
                </a:solidFill>
                <a:ea typeface="宋体" panose="02010600030101010101" pitchFamily="2" charset="-122"/>
                <a:sym typeface="+mn-ea"/>
              </a:rPr>
              <a:t>颁发</a:t>
            </a:r>
            <a:r>
              <a:rPr lang="en-US" altLang="zh-CN" sz="2800" dirty="0">
                <a:ea typeface="宋体" panose="02010600030101010101" pitchFamily="2" charset="-122"/>
                <a:sym typeface="+mn-ea"/>
              </a:rPr>
              <a:t>飞行签派员</a:t>
            </a:r>
            <a:r>
              <a:rPr lang="en-US" altLang="zh-CN" sz="2800" dirty="0">
                <a:solidFill>
                  <a:srgbClr val="FF0000"/>
                </a:solidFill>
                <a:ea typeface="宋体" panose="02010600030101010101" pitchFamily="2" charset="-122"/>
                <a:sym typeface="+mn-ea"/>
              </a:rPr>
              <a:t>临时执照</a:t>
            </a:r>
            <a:r>
              <a:rPr lang="en-US" altLang="zh-CN" sz="2800" dirty="0">
                <a:ea typeface="宋体" panose="02010600030101010101" pitchFamily="2" charset="-122"/>
                <a:sym typeface="+mn-ea"/>
              </a:rPr>
              <a:t>，负责</a:t>
            </a:r>
            <a:r>
              <a:rPr lang="en-US" altLang="zh-CN" sz="2800" dirty="0">
                <a:solidFill>
                  <a:srgbClr val="FF0000"/>
                </a:solidFill>
                <a:ea typeface="宋体" panose="02010600030101010101" pitchFamily="2" charset="-122"/>
                <a:sym typeface="+mn-ea"/>
              </a:rPr>
              <a:t>本地区</a:t>
            </a:r>
            <a:r>
              <a:rPr lang="en-US" altLang="zh-CN" sz="2800" dirty="0">
                <a:ea typeface="宋体" panose="02010600030101010101" pitchFamily="2" charset="-122"/>
                <a:sym typeface="+mn-ea"/>
              </a:rPr>
              <a:t>飞行签派员执照管理，飞行签派员训练机构的合格审定，颁发飞行签派员训练机构资格证书，监督检查飞行签派员训练机构的训练课程和训练质量。</a:t>
            </a:r>
            <a:endParaRPr lang="zh-CN" altLang="en-US" sz="2800" dirty="0">
              <a:solidFill>
                <a:schemeClr val="tx1"/>
              </a:solidFill>
              <a:ea typeface="宋体" panose="02010600030101010101" pitchFamily="2" charset="-122"/>
              <a:sym typeface="+mn-e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第一节  飞行签派员执照申请和管理</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549910" y="117856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取得飞行签派员执照的资格要求</a:t>
            </a:r>
            <a:endParaRPr lang="zh-CN" altLang="en-US" sz="3200" b="1" dirty="0">
              <a:solidFill>
                <a:srgbClr val="FF0000"/>
              </a:solidFill>
              <a:latin typeface="楷体_GB2312" pitchFamily="1" charset="-122"/>
              <a:sym typeface="+mn-ea"/>
            </a:endParaRPr>
          </a:p>
        </p:txBody>
      </p:sp>
      <p:sp>
        <p:nvSpPr>
          <p:cNvPr id="5" name="文本框 4"/>
          <p:cNvSpPr txBox="1"/>
          <p:nvPr/>
        </p:nvSpPr>
        <p:spPr>
          <a:xfrm>
            <a:off x="882650" y="1838960"/>
            <a:ext cx="7377430" cy="4009390"/>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执照申请人应具备的基本条件</a:t>
            </a:r>
            <a:endParaRPr lang="en-US" altLang="zh-CN" sz="2800" dirty="0">
              <a:ea typeface="宋体" panose="02010600030101010101" pitchFamily="2" charset="-122"/>
              <a:sym typeface="+mn-ea"/>
            </a:endParaRPr>
          </a:p>
          <a:p>
            <a:pPr indent="0">
              <a:lnSpc>
                <a:spcPct val="130000"/>
              </a:lnSpc>
              <a:buClr>
                <a:srgbClr val="00FF00"/>
              </a:buClr>
              <a:buSzPct val="100000"/>
              <a:buNone/>
            </a:pPr>
            <a:r>
              <a:rPr lang="en-US" altLang="zh-CN" sz="2800" dirty="0">
                <a:ea typeface="宋体" panose="02010600030101010101" pitchFamily="2" charset="-122"/>
                <a:sym typeface="+mn-ea"/>
              </a:rPr>
              <a:t>    1. 年满21周岁</a:t>
            </a:r>
            <a:endParaRPr lang="en-US" altLang="zh-CN" sz="2800" dirty="0">
              <a:ea typeface="宋体" panose="02010600030101010101" pitchFamily="2" charset="-122"/>
              <a:sym typeface="+mn-ea"/>
            </a:endParaRPr>
          </a:p>
          <a:p>
            <a:pPr indent="0">
              <a:lnSpc>
                <a:spcPct val="130000"/>
              </a:lnSpc>
              <a:buClr>
                <a:srgbClr val="00FF00"/>
              </a:buClr>
              <a:buSzPct val="100000"/>
              <a:buNone/>
            </a:pPr>
            <a:r>
              <a:rPr lang="en-US" altLang="zh-CN" sz="2800" dirty="0">
                <a:ea typeface="宋体" panose="02010600030101010101" pitchFamily="2" charset="-122"/>
                <a:sym typeface="+mn-ea"/>
              </a:rPr>
              <a:t>    2. 品德良好</a:t>
            </a:r>
            <a:endParaRPr lang="en-US" altLang="zh-CN" sz="2800" dirty="0">
              <a:ea typeface="宋体" panose="02010600030101010101" pitchFamily="2" charset="-122"/>
              <a:sym typeface="+mn-ea"/>
            </a:endParaRPr>
          </a:p>
          <a:p>
            <a:pPr indent="0">
              <a:lnSpc>
                <a:spcPct val="130000"/>
              </a:lnSpc>
              <a:buClr>
                <a:srgbClr val="00FF00"/>
              </a:buClr>
              <a:buSzPct val="100000"/>
              <a:buNone/>
            </a:pPr>
            <a:r>
              <a:rPr lang="en-US" altLang="zh-CN" sz="2800" dirty="0">
                <a:ea typeface="宋体" panose="02010600030101010101" pitchFamily="2" charset="-122"/>
                <a:sym typeface="+mn-ea"/>
              </a:rPr>
              <a:t>    3. 身体健康，口齿清楚</a:t>
            </a:r>
            <a:endParaRPr lang="en-US" altLang="zh-CN" sz="2800" dirty="0">
              <a:ea typeface="宋体" panose="02010600030101010101" pitchFamily="2" charset="-122"/>
              <a:sym typeface="+mn-ea"/>
            </a:endParaRPr>
          </a:p>
          <a:p>
            <a:pPr indent="0">
              <a:lnSpc>
                <a:spcPct val="130000"/>
              </a:lnSpc>
              <a:buClr>
                <a:srgbClr val="00FF00"/>
              </a:buClr>
              <a:buSzPct val="100000"/>
              <a:buNone/>
            </a:pPr>
            <a:r>
              <a:rPr lang="en-US" altLang="zh-CN" sz="2800" dirty="0">
                <a:ea typeface="宋体" panose="02010600030101010101" pitchFamily="2" charset="-122"/>
                <a:sym typeface="+mn-ea"/>
              </a:rPr>
              <a:t>    4. 具有大专（含）以上的学历</a:t>
            </a:r>
            <a:endParaRPr lang="en-US" altLang="zh-CN" sz="2800" dirty="0">
              <a:ea typeface="宋体" panose="02010600030101010101" pitchFamily="2" charset="-122"/>
              <a:sym typeface="+mn-ea"/>
            </a:endParaRPr>
          </a:p>
          <a:p>
            <a:pPr indent="0">
              <a:lnSpc>
                <a:spcPct val="130000"/>
              </a:lnSpc>
              <a:buClr>
                <a:srgbClr val="00FF00"/>
              </a:buClr>
              <a:buSzPct val="100000"/>
              <a:buNone/>
            </a:pPr>
            <a:r>
              <a:rPr lang="en-US" altLang="zh-CN" sz="2800" dirty="0">
                <a:ea typeface="宋体" panose="02010600030101010101" pitchFamily="2" charset="-122"/>
                <a:sym typeface="+mn-ea"/>
              </a:rPr>
              <a:t>    5. 在民航总局认可的训练机构经飞行签派专业训练并考试合格</a:t>
            </a:r>
            <a:endParaRPr lang="en-US" altLang="zh-CN" sz="2800" dirty="0">
              <a:ea typeface="宋体" panose="02010600030101010101" pitchFamily="2" charset="-122"/>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第一节  飞行签派员执照申请和管理</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549910" y="117856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执照申请人经历和训练要求</a:t>
            </a:r>
            <a:endParaRPr lang="zh-CN" altLang="en-US" sz="3200" b="1" dirty="0">
              <a:solidFill>
                <a:srgbClr val="FF0000"/>
              </a:solidFill>
              <a:latin typeface="楷体_GB2312" pitchFamily="1" charset="-122"/>
              <a:sym typeface="+mn-ea"/>
            </a:endParaRPr>
          </a:p>
        </p:txBody>
      </p:sp>
      <p:sp>
        <p:nvSpPr>
          <p:cNvPr id="5" name="文本框 4"/>
          <p:cNvSpPr txBox="1"/>
          <p:nvPr/>
        </p:nvSpPr>
        <p:spPr>
          <a:xfrm>
            <a:off x="1233170" y="2354580"/>
            <a:ext cx="6678295" cy="2330450"/>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    </a:t>
            </a:r>
            <a:r>
              <a:rPr lang="zh-CN" altLang="en-US" sz="2800" dirty="0">
                <a:ea typeface="宋体" panose="02010600030101010101" pitchFamily="2" charset="-122"/>
                <a:sym typeface="+mn-ea"/>
              </a:rPr>
              <a:t>飞行签派员执照申请人必须在</a:t>
            </a:r>
            <a:r>
              <a:rPr lang="zh-CN" altLang="en-US" sz="2800" dirty="0">
                <a:solidFill>
                  <a:srgbClr val="FF0000"/>
                </a:solidFill>
                <a:ea typeface="宋体" panose="02010600030101010101" pitchFamily="2" charset="-122"/>
                <a:sym typeface="+mn-ea"/>
              </a:rPr>
              <a:t>申请执照考试前</a:t>
            </a:r>
            <a:r>
              <a:rPr lang="en-US" altLang="zh-CN" sz="2800" dirty="0">
                <a:solidFill>
                  <a:srgbClr val="FF0000"/>
                </a:solidFill>
                <a:ea typeface="宋体" panose="02010600030101010101" pitchFamily="2" charset="-122"/>
                <a:sym typeface="+mn-ea"/>
              </a:rPr>
              <a:t>12</a:t>
            </a:r>
            <a:r>
              <a:rPr lang="zh-CN" altLang="en-US" sz="2800" dirty="0">
                <a:solidFill>
                  <a:srgbClr val="FF0000"/>
                </a:solidFill>
                <a:ea typeface="宋体" panose="02010600030101010101" pitchFamily="2" charset="-122"/>
                <a:sym typeface="+mn-ea"/>
              </a:rPr>
              <a:t>个月内</a:t>
            </a:r>
            <a:r>
              <a:rPr lang="zh-CN" altLang="en-US" sz="2800" dirty="0">
                <a:ea typeface="宋体" panose="02010600030101010101" pitchFamily="2" charset="-122"/>
                <a:sym typeface="+mn-ea"/>
              </a:rPr>
              <a:t>，在</a:t>
            </a:r>
            <a:r>
              <a:rPr lang="zh-CN" altLang="en-US" sz="2800" dirty="0">
                <a:solidFill>
                  <a:srgbClr val="FF0000"/>
                </a:solidFill>
                <a:ea typeface="宋体" panose="02010600030101010101" pitchFamily="2" charset="-122"/>
                <a:sym typeface="+mn-ea"/>
              </a:rPr>
              <a:t>合格的飞行签派员监视下</a:t>
            </a:r>
            <a:r>
              <a:rPr lang="zh-CN" altLang="en-US" sz="2800" dirty="0">
                <a:ea typeface="宋体" panose="02010600030101010101" pitchFamily="2" charset="-122"/>
                <a:sym typeface="+mn-ea"/>
              </a:rPr>
              <a:t>，在签</a:t>
            </a:r>
            <a:r>
              <a:rPr lang="zh-CN" altLang="en-US" sz="2800" dirty="0">
                <a:solidFill>
                  <a:srgbClr val="FF0000"/>
                </a:solidFill>
                <a:ea typeface="宋体" panose="02010600030101010101" pitchFamily="2" charset="-122"/>
                <a:sym typeface="+mn-ea"/>
              </a:rPr>
              <a:t>派放行岗位上实习至少</a:t>
            </a:r>
            <a:r>
              <a:rPr lang="en-US" altLang="zh-CN" sz="2800" dirty="0">
                <a:solidFill>
                  <a:srgbClr val="FF0000"/>
                </a:solidFill>
                <a:ea typeface="宋体" panose="02010600030101010101" pitchFamily="2" charset="-122"/>
                <a:sym typeface="+mn-ea"/>
              </a:rPr>
              <a:t>90</a:t>
            </a:r>
            <a:r>
              <a:rPr lang="zh-CN" altLang="en-US" sz="2800" dirty="0">
                <a:ea typeface="宋体" panose="02010600030101010101" pitchFamily="2" charset="-122"/>
                <a:sym typeface="+mn-ea"/>
              </a:rPr>
              <a:t>天，同时符合：</a:t>
            </a:r>
            <a:endParaRPr lang="zh-CN" altLang="en-US" sz="2800" dirty="0">
              <a:ea typeface="宋体" panose="02010600030101010101" pitchFamily="2" charset="-122"/>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第一节  飞行签派员执照申请和管理</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488950" y="137160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执照申请人经历和训练要求</a:t>
            </a:r>
            <a:endParaRPr lang="zh-CN" altLang="en-US" sz="3200" b="1" dirty="0">
              <a:solidFill>
                <a:srgbClr val="FF0000"/>
              </a:solidFill>
              <a:latin typeface="楷体_GB2312" pitchFamily="1" charset="-122"/>
              <a:sym typeface="+mn-ea"/>
            </a:endParaRPr>
          </a:p>
        </p:txBody>
      </p:sp>
      <p:sp>
        <p:nvSpPr>
          <p:cNvPr id="5" name="文本框 4"/>
          <p:cNvSpPr txBox="1"/>
          <p:nvPr/>
        </p:nvSpPr>
        <p:spPr>
          <a:xfrm>
            <a:off x="581660" y="2032635"/>
            <a:ext cx="7727315" cy="4009390"/>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    </a:t>
            </a:r>
            <a:r>
              <a:rPr sz="2800" dirty="0">
                <a:ea typeface="宋体" panose="02010600030101010101" pitchFamily="2" charset="-122"/>
                <a:sym typeface="+mn-ea"/>
              </a:rPr>
              <a:t>在申请日期前3年中至少总计有2年的时间在民用航空运输和军用航空运输或者在民航总局认为能使其具有相同经历的其它航空器运行中担任下列职务之一：</a:t>
            </a:r>
            <a:r>
              <a:rPr lang="zh-CN" sz="2800" dirty="0">
                <a:solidFill>
                  <a:srgbClr val="FF0000"/>
                </a:solidFill>
                <a:ea typeface="宋体" panose="02010600030101010101" pitchFamily="2" charset="-122"/>
                <a:sym typeface="+mn-ea"/>
              </a:rPr>
              <a:t>驾驶员、航空气象分析员、飞行性能工程师、航行情报人员、</a:t>
            </a:r>
            <a:r>
              <a:rPr lang="en-US" altLang="zh-CN" sz="2800" dirty="0">
                <a:solidFill>
                  <a:srgbClr val="FF0000"/>
                </a:solidFill>
                <a:ea typeface="宋体" panose="02010600030101010101" pitchFamily="2" charset="-122"/>
                <a:sym typeface="+mn-ea"/>
              </a:rPr>
              <a:t>ATC</a:t>
            </a:r>
            <a:r>
              <a:rPr lang="zh-CN" altLang="en-US" sz="2800" dirty="0">
                <a:solidFill>
                  <a:srgbClr val="FF0000"/>
                </a:solidFill>
                <a:ea typeface="宋体" panose="02010600030101010101" pitchFamily="2" charset="-122"/>
                <a:sym typeface="+mn-ea"/>
              </a:rPr>
              <a:t>。</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在公共航空运输和通用航空飞行运行中担任飞行签派员助理人员/运行控制人员至少1年。</a:t>
            </a:r>
            <a:endParaRPr lang="zh-CN" altLang="en-US" sz="2800" dirty="0">
              <a:ea typeface="宋体" panose="02010600030101010101" pitchFamily="2" charset="-122"/>
              <a:sym typeface="+mn-ea"/>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第一节  飞行签派员执照申请和管理</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488950" y="137160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执照申请人经历和训练要求</a:t>
            </a:r>
            <a:endParaRPr lang="zh-CN" altLang="en-US" sz="3200" b="1" dirty="0">
              <a:solidFill>
                <a:srgbClr val="FF0000"/>
              </a:solidFill>
              <a:latin typeface="楷体_GB2312" pitchFamily="1" charset="-122"/>
              <a:sym typeface="+mn-ea"/>
            </a:endParaRPr>
          </a:p>
        </p:txBody>
      </p:sp>
      <p:sp>
        <p:nvSpPr>
          <p:cNvPr id="5" name="文本框 4"/>
          <p:cNvSpPr txBox="1"/>
          <p:nvPr/>
        </p:nvSpPr>
        <p:spPr>
          <a:xfrm>
            <a:off x="984250" y="2263775"/>
            <a:ext cx="7027545" cy="2330450"/>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    </a:t>
            </a:r>
            <a:r>
              <a:rPr lang="zh-CN" altLang="en-US" sz="2800" dirty="0">
                <a:ea typeface="宋体" panose="02010600030101010101" pitchFamily="2" charset="-122"/>
                <a:sym typeface="+mn-ea"/>
              </a:rPr>
              <a:t>圆满完成按照本规则附件</a:t>
            </a:r>
            <a:r>
              <a:rPr lang="en-US" altLang="zh-CN" sz="2800" dirty="0">
                <a:ea typeface="宋体" panose="02010600030101010101" pitchFamily="2" charset="-122"/>
                <a:sym typeface="+mn-ea"/>
              </a:rPr>
              <a:t>A</a:t>
            </a:r>
            <a:r>
              <a:rPr lang="zh-CN" altLang="en-US" sz="2800" dirty="0">
                <a:ea typeface="宋体" panose="02010600030101010101" pitchFamily="2" charset="-122"/>
                <a:sym typeface="+mn-ea"/>
              </a:rPr>
              <a:t>《飞行签派员执照训练课程》要求设置的</a:t>
            </a:r>
            <a:r>
              <a:rPr lang="zh-CN" altLang="en-US" sz="2800" dirty="0">
                <a:solidFill>
                  <a:srgbClr val="FF0000"/>
                </a:solidFill>
                <a:ea typeface="宋体" panose="02010600030101010101" pitchFamily="2" charset="-122"/>
                <a:sym typeface="+mn-ea"/>
              </a:rPr>
              <a:t>至少</a:t>
            </a:r>
            <a:r>
              <a:rPr lang="en-US" altLang="zh-CN" sz="2800" dirty="0">
                <a:solidFill>
                  <a:srgbClr val="FF0000"/>
                </a:solidFill>
                <a:ea typeface="宋体" panose="02010600030101010101" pitchFamily="2" charset="-122"/>
                <a:sym typeface="+mn-ea"/>
              </a:rPr>
              <a:t>200</a:t>
            </a:r>
            <a:r>
              <a:rPr lang="zh-CN" altLang="en-US" sz="2800" dirty="0">
                <a:solidFill>
                  <a:srgbClr val="FF0000"/>
                </a:solidFill>
                <a:ea typeface="宋体" panose="02010600030101010101" pitchFamily="2" charset="-122"/>
                <a:sym typeface="+mn-ea"/>
              </a:rPr>
              <a:t>小时</a:t>
            </a:r>
            <a:r>
              <a:rPr lang="zh-CN" altLang="en-US" sz="2800" dirty="0">
                <a:ea typeface="宋体" panose="02010600030101010101" pitchFamily="2" charset="-122"/>
                <a:sym typeface="+mn-ea"/>
              </a:rPr>
              <a:t>的课程训练，</a:t>
            </a:r>
            <a:r>
              <a:rPr lang="zh-CN" altLang="en-US" sz="2800" dirty="0">
                <a:solidFill>
                  <a:srgbClr val="FF0000"/>
                </a:solidFill>
                <a:ea typeface="宋体" panose="02010600030101010101" pitchFamily="2" charset="-122"/>
                <a:sym typeface="+mn-ea"/>
              </a:rPr>
              <a:t>申请时应当提供符合</a:t>
            </a:r>
            <a:r>
              <a:rPr lang="en-US" altLang="zh-CN" sz="2800" dirty="0">
                <a:solidFill>
                  <a:srgbClr val="FF0000"/>
                </a:solidFill>
                <a:ea typeface="宋体" panose="02010600030101010101" pitchFamily="2" charset="-122"/>
                <a:sym typeface="+mn-ea"/>
              </a:rPr>
              <a:t>CCAR-65</a:t>
            </a:r>
            <a:r>
              <a:rPr lang="zh-CN" altLang="en-US" sz="2800" dirty="0">
                <a:solidFill>
                  <a:srgbClr val="FF0000"/>
                </a:solidFill>
                <a:ea typeface="宋体" panose="02010600030101010101" pitchFamily="2" charset="-122"/>
                <a:sym typeface="+mn-ea"/>
              </a:rPr>
              <a:t>部规定的有效书面毕业证明。</a:t>
            </a:r>
            <a:endParaRPr lang="zh-CN" altLang="en-US" sz="2800" dirty="0">
              <a:solidFill>
                <a:srgbClr val="FF0000"/>
              </a:solidFill>
              <a:ea typeface="宋体" panose="02010600030101010101" pitchFamily="2" charset="-122"/>
              <a:sym typeface="+mn-ea"/>
            </a:endParaRPr>
          </a:p>
        </p:txBody>
      </p:sp>
      <p:sp>
        <p:nvSpPr>
          <p:cNvPr id="2" name="文本框 1"/>
          <p:cNvSpPr txBox="1"/>
          <p:nvPr/>
        </p:nvSpPr>
        <p:spPr>
          <a:xfrm>
            <a:off x="1102360" y="4793615"/>
            <a:ext cx="6550660" cy="1383665"/>
          </a:xfrm>
          <a:prstGeom prst="rect">
            <a:avLst/>
          </a:prstGeom>
          <a:noFill/>
        </p:spPr>
        <p:txBody>
          <a:bodyPr wrap="square" rtlCol="0">
            <a:spAutoFit/>
          </a:bodyPr>
          <a:p>
            <a:r>
              <a:rPr lang="zh-CN" altLang="en-US" sz="2800">
                <a:gradFill>
                  <a:gsLst>
                    <a:gs pos="0">
                      <a:srgbClr val="007BD3"/>
                    </a:gs>
                    <a:gs pos="100000">
                      <a:srgbClr val="034373"/>
                    </a:gs>
                  </a:gsLst>
                  <a:lin scaled="0"/>
                </a:gradFill>
              </a:rPr>
              <a:t>另外，如果不符合以上要求，则应当按要求完成至少</a:t>
            </a:r>
            <a:r>
              <a:rPr lang="en-US" altLang="zh-CN" sz="2800">
                <a:gradFill>
                  <a:gsLst>
                    <a:gs pos="0">
                      <a:srgbClr val="007BD3"/>
                    </a:gs>
                    <a:gs pos="100000">
                      <a:srgbClr val="034373"/>
                    </a:gs>
                  </a:gsLst>
                  <a:lin scaled="0"/>
                </a:gradFill>
              </a:rPr>
              <a:t>800</a:t>
            </a:r>
            <a:r>
              <a:rPr lang="zh-CN" altLang="en-US" sz="2800">
                <a:gradFill>
                  <a:gsLst>
                    <a:gs pos="0">
                      <a:srgbClr val="007BD3"/>
                    </a:gs>
                    <a:gs pos="100000">
                      <a:srgbClr val="034373"/>
                    </a:gs>
                  </a:gsLst>
                  <a:lin scaled="0"/>
                </a:gradFill>
                <a:ea typeface="宋体" panose="02010600030101010101" pitchFamily="2" charset="-122"/>
              </a:rPr>
              <a:t>小时的课程训练，CCAR-65部规定的有效书面毕业证明！</a:t>
            </a:r>
            <a:endParaRPr lang="zh-CN" altLang="en-US" sz="2800">
              <a:gradFill>
                <a:gsLst>
                  <a:gs pos="0">
                    <a:srgbClr val="007BD3"/>
                  </a:gs>
                  <a:gs pos="100000">
                    <a:srgbClr val="034373"/>
                  </a:gs>
                </a:gsLst>
                <a:lin scaled="0"/>
              </a:gradFill>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第一节  飞行签派员执照申请和管理</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1975485" y="1283970"/>
            <a:ext cx="5840095" cy="4114800"/>
          </a:xfrm>
        </p:spPr>
        <p:txBody>
          <a:bodyPr vert="horz" wrap="square" lIns="92075" tIns="46038" rIns="92075" bIns="46038" anchor="t"/>
          <a:p>
            <a:pPr marL="609600" indent="-609600">
              <a:lnSpc>
                <a:spcPct val="120000"/>
              </a:lnSpc>
              <a:buClr>
                <a:srgbClr val="FFFFFF"/>
              </a:buClr>
              <a:buSzTx/>
              <a:buFont typeface="Wingdings" panose="05000000000000000000" pitchFamily="2" charset="2"/>
              <a:buChar char="Ø"/>
            </a:pPr>
            <a:r>
              <a:rPr lang="en-US" altLang="zh-CN" b="1" dirty="0">
                <a:sym typeface="+mn-ea"/>
              </a:rPr>
              <a:t> </a:t>
            </a:r>
            <a:r>
              <a:rPr lang="zh-CN" altLang="en-US" b="1" dirty="0">
                <a:sym typeface="+mn-ea"/>
              </a:rPr>
              <a:t>执照申请程序</a:t>
            </a:r>
            <a:endParaRPr lang="zh-CN" altLang="en-US" b="1" dirty="0">
              <a:sym typeface="+mn-ea"/>
            </a:endParaRPr>
          </a:p>
          <a:p>
            <a:pPr marL="609600" indent="-609600">
              <a:lnSpc>
                <a:spcPct val="120000"/>
              </a:lnSpc>
              <a:buClr>
                <a:srgbClr val="FFFFFF"/>
              </a:buClr>
              <a:buSzTx/>
              <a:buFont typeface="Wingdings" panose="05000000000000000000" pitchFamily="2" charset="2"/>
              <a:buChar char="Ø"/>
            </a:pPr>
            <a:r>
              <a:rPr lang="zh-CN" altLang="en-US" b="1" dirty="0">
                <a:sym typeface="+mn-ea"/>
              </a:rPr>
              <a:t>     </a:t>
            </a:r>
            <a:r>
              <a:rPr lang="zh-CN" altLang="en-US">
                <a:sym typeface="+mn-ea"/>
              </a:rPr>
              <a:t>申请</a:t>
            </a:r>
            <a:endParaRPr lang="zh-CN" altLang="en-US"/>
          </a:p>
          <a:p>
            <a:pPr marL="609600" indent="-609600">
              <a:lnSpc>
                <a:spcPct val="120000"/>
              </a:lnSpc>
              <a:buClr>
                <a:srgbClr val="FFFFFF"/>
              </a:buClr>
              <a:buSzTx/>
              <a:buFont typeface="Wingdings" panose="05000000000000000000" pitchFamily="2" charset="2"/>
              <a:buChar char="Ø"/>
            </a:pPr>
            <a:r>
              <a:rPr lang="zh-CN" altLang="en-US">
                <a:sym typeface="+mn-ea"/>
              </a:rPr>
              <a:t>     体检</a:t>
            </a:r>
            <a:endParaRPr lang="zh-CN" altLang="en-US"/>
          </a:p>
          <a:p>
            <a:pPr marL="609600" indent="-609600">
              <a:lnSpc>
                <a:spcPct val="120000"/>
              </a:lnSpc>
              <a:buClr>
                <a:srgbClr val="FFFFFF"/>
              </a:buClr>
              <a:buSzTx/>
              <a:buFont typeface="Wingdings" panose="05000000000000000000" pitchFamily="2" charset="2"/>
              <a:buChar char="Ø"/>
            </a:pPr>
            <a:r>
              <a:rPr lang="zh-CN" altLang="en-US">
                <a:sym typeface="+mn-ea"/>
              </a:rPr>
              <a:t>     资料</a:t>
            </a:r>
            <a:endParaRPr lang="zh-CN" altLang="en-US"/>
          </a:p>
          <a:p>
            <a:pPr marL="609600" indent="-609600">
              <a:lnSpc>
                <a:spcPct val="120000"/>
              </a:lnSpc>
              <a:buClr>
                <a:srgbClr val="FFFFFF"/>
              </a:buClr>
              <a:buSzTx/>
              <a:buFont typeface="Wingdings" panose="05000000000000000000" pitchFamily="2" charset="2"/>
              <a:buChar char="Ø"/>
            </a:pPr>
            <a:r>
              <a:rPr lang="zh-CN" altLang="en-US">
                <a:sym typeface="+mn-ea"/>
              </a:rPr>
              <a:t>     审核</a:t>
            </a:r>
            <a:endParaRPr lang="zh-CN" altLang="en-US"/>
          </a:p>
          <a:p>
            <a:pPr marL="609600" indent="-609600">
              <a:lnSpc>
                <a:spcPct val="120000"/>
              </a:lnSpc>
              <a:buClr>
                <a:srgbClr val="FFFFFF"/>
              </a:buClr>
              <a:buSzTx/>
              <a:buFont typeface="Wingdings" panose="05000000000000000000" pitchFamily="2" charset="2"/>
              <a:buChar char="Ø"/>
            </a:pPr>
            <a:r>
              <a:rPr lang="zh-CN" altLang="en-US">
                <a:sym typeface="+mn-ea"/>
              </a:rPr>
              <a:t>     考试（理论、实践）</a:t>
            </a:r>
            <a:endParaRPr lang="zh-CN" altLang="en-US"/>
          </a:p>
          <a:p>
            <a:pPr marL="609600" indent="-609600">
              <a:lnSpc>
                <a:spcPct val="120000"/>
              </a:lnSpc>
              <a:buClr>
                <a:srgbClr val="FFFFFF"/>
              </a:buClr>
              <a:buSzTx/>
              <a:buFont typeface="Wingdings" panose="05000000000000000000" pitchFamily="2" charset="2"/>
              <a:buChar char="Ø"/>
            </a:pPr>
            <a:r>
              <a:rPr lang="zh-CN" altLang="en-US">
                <a:sym typeface="+mn-ea"/>
              </a:rPr>
              <a:t>     颁发</a:t>
            </a:r>
            <a:endParaRPr lang="zh-CN" altLang="en-US" sz="3200" b="1" dirty="0">
              <a:solidFill>
                <a:srgbClr val="FF0000"/>
              </a:solidFill>
              <a:latin typeface="楷体_GB2312" pitchFamily="1" charset="-122"/>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第一节  飞行签派员执照申请和管理</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885190" y="146431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飞行签派员执照管理</a:t>
            </a:r>
            <a:endParaRPr lang="zh-CN" altLang="en-US" sz="3200" b="1" dirty="0">
              <a:solidFill>
                <a:srgbClr val="FF0000"/>
              </a:solidFill>
              <a:latin typeface="楷体_GB2312" pitchFamily="1" charset="-122"/>
              <a:sym typeface="+mn-ea"/>
            </a:endParaRPr>
          </a:p>
        </p:txBody>
      </p:sp>
      <p:sp>
        <p:nvSpPr>
          <p:cNvPr id="5" name="文本框 4"/>
          <p:cNvSpPr txBox="1"/>
          <p:nvPr/>
        </p:nvSpPr>
        <p:spPr>
          <a:xfrm>
            <a:off x="1508760" y="2462530"/>
            <a:ext cx="6126480" cy="2889885"/>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    </a:t>
            </a:r>
            <a:r>
              <a:rPr lang="en-US" sz="2800" dirty="0">
                <a:ea typeface="宋体" panose="02010600030101010101" pitchFamily="2" charset="-122"/>
                <a:sym typeface="+mn-ea"/>
              </a:rPr>
              <a:t>1</a:t>
            </a:r>
            <a:r>
              <a:rPr lang="zh-CN" altLang="en-US" sz="2800" dirty="0">
                <a:ea typeface="宋体" panose="02010600030101010101" pitchFamily="2" charset="-122"/>
                <a:sym typeface="+mn-ea"/>
              </a:rPr>
              <a:t>、飞行签派员执照要求</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、受到刑事处罚后的执照处理</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、执照检查</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a:t>
            </a:r>
            <a:r>
              <a:rPr lang="en-US" altLang="zh-CN" sz="2800" dirty="0">
                <a:ea typeface="宋体" panose="02010600030101010101" pitchFamily="2" charset="-122"/>
                <a:sym typeface="+mn-ea"/>
              </a:rPr>
              <a:t>4</a:t>
            </a:r>
            <a:r>
              <a:rPr lang="zh-CN" altLang="en-US" sz="2800" dirty="0">
                <a:ea typeface="宋体" panose="02010600030101010101" pitchFamily="2" charset="-122"/>
                <a:sym typeface="+mn-ea"/>
              </a:rPr>
              <a:t>、执照的有效期</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a:t>
            </a:r>
            <a:r>
              <a:rPr lang="en-US" altLang="zh-CN" sz="2800" dirty="0">
                <a:ea typeface="宋体" panose="02010600030101010101" pitchFamily="2" charset="-122"/>
                <a:sym typeface="+mn-ea"/>
              </a:rPr>
              <a:t>5</a:t>
            </a:r>
            <a:r>
              <a:rPr lang="zh-CN" altLang="en-US" sz="2800" dirty="0">
                <a:ea typeface="宋体" panose="02010600030101010101" pitchFamily="2" charset="-122"/>
                <a:sym typeface="+mn-ea"/>
              </a:rPr>
              <a:t>、执照的换发、补办和迁转</a:t>
            </a:r>
            <a:endParaRPr lang="zh-CN" altLang="en-US" sz="2800" dirty="0">
              <a:ea typeface="宋体" panose="02010600030101010101" pitchFamily="2" charset="-122"/>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标题 107521"/>
          <p:cNvSpPr>
            <a:spLocks noGrp="1"/>
          </p:cNvSpPr>
          <p:nvPr>
            <p:ph type="title"/>
          </p:nvPr>
        </p:nvSpPr>
        <p:spPr>
          <a:xfrm>
            <a:off x="685800" y="304800"/>
            <a:ext cx="7772400" cy="1143000"/>
          </a:xfrm>
        </p:spPr>
        <p:txBody>
          <a:bodyPr lIns="92075" tIns="46038" rIns="92075" bIns="46038" anchor="ctr"/>
          <a:p>
            <a:r>
              <a:rPr lang="zh-CN" altLang="en-US"/>
              <a:t>练习</a:t>
            </a:r>
            <a:r>
              <a:rPr lang="en-US" altLang="zh-CN"/>
              <a:t>1</a:t>
            </a:r>
            <a:endParaRPr lang="en-US" altLang="zh-CN"/>
          </a:p>
        </p:txBody>
      </p:sp>
      <p:sp>
        <p:nvSpPr>
          <p:cNvPr id="107523" name="文本占位符 107522"/>
          <p:cNvSpPr>
            <a:spLocks noGrp="1"/>
          </p:cNvSpPr>
          <p:nvPr>
            <p:ph type="body" idx="1"/>
          </p:nvPr>
        </p:nvSpPr>
        <p:spPr/>
        <p:txBody>
          <a:bodyPr/>
          <a:p>
            <a:pPr marL="0" indent="0">
              <a:lnSpc>
                <a:spcPct val="150000"/>
              </a:lnSpc>
              <a:spcBef>
                <a:spcPct val="50000"/>
              </a:spcBef>
              <a:buClrTx/>
              <a:buSzTx/>
              <a:buNone/>
            </a:pPr>
            <a:r>
              <a:rPr lang="en-US" altLang="zh-CN">
                <a:latin typeface="楷体_GB2312" pitchFamily="1" charset="-122"/>
              </a:rPr>
              <a:t>      </a:t>
            </a:r>
            <a:r>
              <a:rPr lang="zh-CN" altLang="en-US">
                <a:latin typeface="楷体_GB2312" pitchFamily="1" charset="-122"/>
              </a:rPr>
              <a:t>某Ｂ７３７</a:t>
            </a:r>
            <a:r>
              <a:rPr lang="en-US" altLang="zh-CN">
                <a:latin typeface="楷体_GB2312" pitchFamily="1" charset="-122"/>
              </a:rPr>
              <a:t>-300</a:t>
            </a:r>
            <a:r>
              <a:rPr lang="zh-CN" altLang="en-US">
                <a:latin typeface="楷体_GB2312" pitchFamily="1" charset="-122"/>
              </a:rPr>
              <a:t>型飞机上有１４４个座位，１０５名乘客，则应配备的最低数量乘务员为：</a:t>
            </a:r>
            <a:endParaRPr lang="zh-CN" altLang="en-US" sz="4400">
              <a:latin typeface="楷体_GB2312" pitchFamily="1" charset="-122"/>
            </a:endParaRPr>
          </a:p>
          <a:p>
            <a:pPr marL="0" indent="0">
              <a:lnSpc>
                <a:spcPct val="150000"/>
              </a:lnSpc>
              <a:spcBef>
                <a:spcPct val="50000"/>
              </a:spcBef>
              <a:buClrTx/>
              <a:buSzTx/>
              <a:buNone/>
            </a:pPr>
            <a:r>
              <a:rPr lang="zh-CN" altLang="en-US">
                <a:latin typeface="楷体_GB2312" pitchFamily="1" charset="-122"/>
              </a:rPr>
              <a:t>      Ａ  ３名             Ｂ  ４名</a:t>
            </a:r>
            <a:endParaRPr lang="zh-CN" altLang="en-US">
              <a:latin typeface="楷体_GB2312" pitchFamily="1" charset="-122"/>
            </a:endParaRPr>
          </a:p>
          <a:p>
            <a:pPr marL="0" indent="0">
              <a:lnSpc>
                <a:spcPct val="150000"/>
              </a:lnSpc>
              <a:spcBef>
                <a:spcPct val="50000"/>
              </a:spcBef>
              <a:buClrTx/>
              <a:buSzTx/>
              <a:buNone/>
            </a:pPr>
            <a:r>
              <a:rPr lang="zh-CN" altLang="en-US">
                <a:latin typeface="楷体_GB2312" pitchFamily="1" charset="-122"/>
              </a:rPr>
              <a:t>      Ｃ  ５名             Ｄ  ６名</a:t>
            </a:r>
            <a:endParaRPr lang="zh-CN" altLang="en-US">
              <a:latin typeface="楷体_GB2312" pitchFamily="1" charset="-122"/>
            </a:endParaRPr>
          </a:p>
          <a:p>
            <a:pPr marL="0" indent="0">
              <a:lnSpc>
                <a:spcPct val="150000"/>
              </a:lnSpc>
              <a:buNone/>
            </a:pPr>
            <a:endParaRPr lang="zh-CN" altLang="en-US">
              <a:latin typeface="楷体_GB2312" pitchFamily="1" charset="-122"/>
            </a:endParaRPr>
          </a:p>
        </p:txBody>
      </p:sp>
      <p:sp>
        <p:nvSpPr>
          <p:cNvPr id="2" name="文本框 1"/>
          <p:cNvSpPr txBox="1"/>
          <p:nvPr/>
        </p:nvSpPr>
        <p:spPr>
          <a:xfrm>
            <a:off x="4329430" y="2868930"/>
            <a:ext cx="929005" cy="768350"/>
          </a:xfrm>
          <a:prstGeom prst="rect">
            <a:avLst/>
          </a:prstGeom>
          <a:noFill/>
        </p:spPr>
        <p:txBody>
          <a:bodyPr wrap="square" rtlCol="0">
            <a:spAutoFit/>
          </a:bodyPr>
          <a:p>
            <a:r>
              <a:rPr lang="en-US" altLang="zh-CN" sz="4400"/>
              <a:t>A</a:t>
            </a:r>
            <a:endParaRPr lang="en-US" altLang="zh-CN" sz="4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第二节  签派员执勤规定和训练</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885190" y="146431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a:sym typeface="+mn-ea"/>
              </a:rPr>
              <a:t>飞行签派机构的设立</a:t>
            </a:r>
            <a:endParaRPr lang="zh-CN" altLang="en-US" b="1"/>
          </a:p>
          <a:p>
            <a:pPr marL="0" indent="0" algn="just" eaLnBrk="1" hangingPunct="1">
              <a:buClr>
                <a:srgbClr val="00FF00"/>
              </a:buClr>
              <a:buFont typeface="Wingdings" panose="05000000000000000000" pitchFamily="2" charset="2"/>
              <a:buNone/>
            </a:pPr>
            <a:endParaRPr lang="zh-CN" altLang="en-US" b="1" dirty="0">
              <a:sym typeface="+mn-ea"/>
            </a:endParaRPr>
          </a:p>
        </p:txBody>
      </p:sp>
      <p:sp>
        <p:nvSpPr>
          <p:cNvPr id="5" name="文本框 4"/>
          <p:cNvSpPr txBox="1"/>
          <p:nvPr/>
        </p:nvSpPr>
        <p:spPr>
          <a:xfrm>
            <a:off x="1508760" y="2462530"/>
            <a:ext cx="6126480" cy="650875"/>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    </a:t>
            </a:r>
            <a:endParaRPr lang="zh-CN" altLang="en-US" sz="2800" dirty="0">
              <a:ea typeface="宋体" panose="02010600030101010101" pitchFamily="2" charset="-122"/>
              <a:sym typeface="+mn-ea"/>
            </a:endParaRPr>
          </a:p>
        </p:txBody>
      </p:sp>
      <p:graphicFrame>
        <p:nvGraphicFramePr>
          <p:cNvPr id="12292" name="对象 12291"/>
          <p:cNvGraphicFramePr>
            <a:graphicFrameLocks noChangeAspect="1"/>
          </p:cNvGraphicFramePr>
          <p:nvPr/>
        </p:nvGraphicFramePr>
        <p:xfrm>
          <a:off x="762000" y="3048000"/>
          <a:ext cx="7924800" cy="2743200"/>
        </p:xfrm>
        <a:graphic>
          <a:graphicData uri="http://schemas.openxmlformats.org/presentationml/2006/ole">
            <mc:AlternateContent xmlns:mc="http://schemas.openxmlformats.org/markup-compatibility/2006">
              <mc:Choice xmlns:v="urn:schemas-microsoft-com:vml" Requires="v">
                <p:oleObj spid="_x0000_s3076" name="" r:id="rId1" imgW="6886575" imgH="1809750" progId="PBrush">
                  <p:embed/>
                </p:oleObj>
              </mc:Choice>
              <mc:Fallback>
                <p:oleObj name="" r:id="rId1" imgW="6886575" imgH="1809750" progId="PBrush">
                  <p:embed/>
                  <p:pic>
                    <p:nvPicPr>
                      <p:cNvPr id="0" name="图片 3075"/>
                      <p:cNvPicPr/>
                      <p:nvPr/>
                    </p:nvPicPr>
                    <p:blipFill>
                      <a:blip r:embed="rId2"/>
                      <a:stretch>
                        <a:fillRect/>
                      </a:stretch>
                    </p:blipFill>
                    <p:spPr>
                      <a:xfrm>
                        <a:off x="762000" y="3048000"/>
                        <a:ext cx="7924800" cy="2743200"/>
                      </a:xfrm>
                      <a:prstGeom prst="rect">
                        <a:avLst/>
                      </a:prstGeom>
                      <a:noFill/>
                      <a:ln w="38100">
                        <a:noFill/>
                        <a:miter/>
                      </a:ln>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第二节  签派员执勤规定和训练</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885190" y="146431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签派员的</a:t>
            </a:r>
            <a:r>
              <a:rPr lang="zh-CN" altLang="en-US" b="1" dirty="0">
                <a:sym typeface="+mn-ea"/>
              </a:rPr>
              <a:t>执勤时间规定</a:t>
            </a:r>
            <a:endParaRPr lang="zh-CN" altLang="en-US" b="1" dirty="0">
              <a:sym typeface="+mn-ea"/>
            </a:endParaRPr>
          </a:p>
        </p:txBody>
      </p:sp>
      <p:sp>
        <p:nvSpPr>
          <p:cNvPr id="5" name="文本框 4"/>
          <p:cNvSpPr txBox="1"/>
          <p:nvPr/>
        </p:nvSpPr>
        <p:spPr>
          <a:xfrm>
            <a:off x="1323340" y="2689225"/>
            <a:ext cx="6697345" cy="2889885"/>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    </a:t>
            </a:r>
            <a:r>
              <a:rPr sz="2800" dirty="0">
                <a:ea typeface="宋体" panose="02010600030101010101" pitchFamily="2" charset="-122"/>
                <a:sym typeface="+mn-ea"/>
              </a:rPr>
              <a:t>签派员值勤时间应从飞行签派员为</a:t>
            </a:r>
            <a:r>
              <a:rPr sz="2800" dirty="0">
                <a:solidFill>
                  <a:srgbClr val="FF0000"/>
                </a:solidFill>
                <a:ea typeface="宋体" panose="02010600030101010101" pitchFamily="2" charset="-122"/>
                <a:sym typeface="+mn-ea"/>
              </a:rPr>
              <a:t>签派飞机而了解气象情况和飞机运行情况时刻开始算</a:t>
            </a:r>
            <a:r>
              <a:rPr sz="2800" dirty="0">
                <a:solidFill>
                  <a:schemeClr val="tx1"/>
                </a:solidFill>
                <a:ea typeface="宋体" panose="02010600030101010101" pitchFamily="2" charset="-122"/>
                <a:sym typeface="+mn-ea"/>
              </a:rPr>
              <a:t>起</a:t>
            </a:r>
            <a:r>
              <a:rPr sz="2800" dirty="0">
                <a:ea typeface="宋体" panose="02010600030101010101" pitchFamily="2" charset="-122"/>
                <a:sym typeface="+mn-ea"/>
              </a:rPr>
              <a:t>，至</a:t>
            </a:r>
            <a:r>
              <a:rPr sz="2800" dirty="0">
                <a:solidFill>
                  <a:srgbClr val="FF0000"/>
                </a:solidFill>
                <a:ea typeface="宋体" panose="02010600030101010101" pitchFamily="2" charset="-122"/>
                <a:sym typeface="+mn-ea"/>
              </a:rPr>
              <a:t>所签派的每架飞机已完成飞行，或已超出其管辖范围，或由另一位经审定合格的飞行签派员接替其工作时</a:t>
            </a:r>
            <a:r>
              <a:rPr sz="2800" dirty="0">
                <a:ea typeface="宋体" panose="02010600030101010101" pitchFamily="2" charset="-122"/>
                <a:sym typeface="+mn-ea"/>
              </a:rPr>
              <a:t>止</a:t>
            </a:r>
            <a:r>
              <a:rPr lang="zh-CN" sz="2800" dirty="0">
                <a:ea typeface="宋体" panose="02010600030101010101" pitchFamily="2" charset="-122"/>
                <a:sym typeface="+mn-ea"/>
              </a:rPr>
              <a:t>。</a:t>
            </a:r>
            <a:endParaRPr lang="zh-CN" sz="2800" dirty="0">
              <a:ea typeface="宋体" panose="02010600030101010101" pitchFamily="2" charset="-122"/>
              <a:sym typeface="+mn-e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第二节  签派员执勤规定和训练</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885190" y="146431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签派员的</a:t>
            </a:r>
            <a:r>
              <a:rPr lang="zh-CN" altLang="en-US" b="1" dirty="0">
                <a:sym typeface="+mn-ea"/>
              </a:rPr>
              <a:t>执勤时间规定</a:t>
            </a:r>
            <a:endParaRPr lang="zh-CN" altLang="en-US" b="1" dirty="0">
              <a:sym typeface="+mn-ea"/>
            </a:endParaRPr>
          </a:p>
        </p:txBody>
      </p:sp>
      <p:sp>
        <p:nvSpPr>
          <p:cNvPr id="5" name="文本框 4"/>
          <p:cNvSpPr txBox="1"/>
          <p:nvPr/>
        </p:nvSpPr>
        <p:spPr>
          <a:xfrm>
            <a:off x="1219200" y="2251710"/>
            <a:ext cx="6697345" cy="4009390"/>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    </a:t>
            </a:r>
            <a:r>
              <a:rPr sz="2800" dirty="0">
                <a:ea typeface="宋体" panose="02010600030101010101" pitchFamily="2" charset="-122"/>
                <a:sym typeface="+mn-ea"/>
              </a:rPr>
              <a:t>（1）任何合格证持有人不得安排飞行签派员连续值勤超过10小时</a:t>
            </a:r>
            <a:endParaRPr sz="2800" dirty="0">
              <a:ea typeface="宋体" panose="02010600030101010101" pitchFamily="2" charset="-122"/>
              <a:sym typeface="+mn-ea"/>
            </a:endParaRPr>
          </a:p>
          <a:p>
            <a:pPr indent="0">
              <a:lnSpc>
                <a:spcPct val="130000"/>
              </a:lnSpc>
              <a:buClr>
                <a:srgbClr val="00FF00"/>
              </a:buClr>
              <a:buSzPct val="100000"/>
              <a:buNone/>
            </a:pPr>
            <a:r>
              <a:rPr sz="2800" dirty="0">
                <a:ea typeface="宋体" panose="02010600030101010101" pitchFamily="2" charset="-122"/>
                <a:sym typeface="+mn-ea"/>
              </a:rPr>
              <a:t>    （2）如果飞行签派员在连续24小时内被安排的值勤时间超过10小时，则合格证持有人应当在该飞行签派员的值勤时间超过10小时之前为他提供至少8小时的休息时间</a:t>
            </a:r>
            <a:endParaRPr sz="2800" dirty="0">
              <a:ea typeface="宋体" panose="02010600030101010101" pitchFamily="2" charset="-122"/>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第二节  签派员执勤规定和训练</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805180" y="137160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签派员的</a:t>
            </a:r>
            <a:r>
              <a:rPr lang="zh-CN" altLang="en-US" b="1" dirty="0">
                <a:sym typeface="+mn-ea"/>
              </a:rPr>
              <a:t>执勤时间规定</a:t>
            </a:r>
            <a:endParaRPr lang="zh-CN" altLang="en-US" b="1" dirty="0">
              <a:sym typeface="+mn-ea"/>
            </a:endParaRPr>
          </a:p>
        </p:txBody>
      </p:sp>
      <p:sp>
        <p:nvSpPr>
          <p:cNvPr id="5" name="文本框 4"/>
          <p:cNvSpPr txBox="1"/>
          <p:nvPr/>
        </p:nvSpPr>
        <p:spPr>
          <a:xfrm>
            <a:off x="593725" y="2291715"/>
            <a:ext cx="7956550" cy="4009390"/>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    </a:t>
            </a:r>
            <a:r>
              <a:rPr sz="2800" dirty="0">
                <a:ea typeface="宋体" panose="02010600030101010101" pitchFamily="2" charset="-122"/>
                <a:sym typeface="+mn-ea"/>
              </a:rPr>
              <a:t>（3）合格证持有人应当在连续7个日历日内为飞行签派员安排一个至少连续24小时的休息期，或在任一个日历月中安排相当时间的休息期</a:t>
            </a:r>
            <a:endParaRPr sz="2800" dirty="0">
              <a:ea typeface="宋体" panose="02010600030101010101" pitchFamily="2" charset="-122"/>
              <a:sym typeface="+mn-ea"/>
            </a:endParaRPr>
          </a:p>
          <a:p>
            <a:pPr indent="0">
              <a:lnSpc>
                <a:spcPct val="130000"/>
              </a:lnSpc>
              <a:buClr>
                <a:srgbClr val="00FF00"/>
              </a:buClr>
              <a:buSzPct val="100000"/>
              <a:buNone/>
            </a:pPr>
            <a:r>
              <a:rPr sz="2800" dirty="0">
                <a:ea typeface="宋体" panose="02010600030101010101" pitchFamily="2" charset="-122"/>
                <a:sym typeface="+mn-ea"/>
              </a:rPr>
              <a:t>    （4）合格证持有人在经局方批准后，可以安排在国外工作的飞行签派员在24小时内连续工作超过10小时，但在每个24小时内应安排该飞行签派员休息至少8小时</a:t>
            </a:r>
            <a:endParaRPr sz="2800" dirty="0">
              <a:ea typeface="宋体" panose="02010600030101010101" pitchFamily="2" charset="-122"/>
              <a:sym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第二节  签派员执勤规定和训练</a:t>
            </a:r>
            <a:endParaRPr lang="zh-CN" altLang="en-US" b="1" i="0" dirty="0">
              <a:solidFill>
                <a:schemeClr val="accent1"/>
              </a:solidFill>
              <a:effectLst>
                <a:outerShdw blurRad="38100" dist="25400" dir="5400000" algn="ctr" rotWithShape="0">
                  <a:srgbClr val="6E747A">
                    <a:alpha val="43000"/>
                  </a:srgbClr>
                </a:outerShdw>
              </a:effectLst>
              <a:sym typeface="+mn-ea"/>
            </a:endParaRPr>
          </a:p>
        </p:txBody>
      </p:sp>
      <p:sp>
        <p:nvSpPr>
          <p:cNvPr id="26626" name="Rectangle 3"/>
          <p:cNvSpPr>
            <a:spLocks noGrp="1"/>
          </p:cNvSpPr>
          <p:nvPr>
            <p:ph idx="1"/>
          </p:nvPr>
        </p:nvSpPr>
        <p:spPr>
          <a:xfrm>
            <a:off x="805180" y="1371600"/>
            <a:ext cx="6750050" cy="4114800"/>
          </a:xfrm>
        </p:spPr>
        <p:txBody>
          <a:bodyPr vert="horz" wrap="square" lIns="92075" tIns="46038" rIns="92075" bIns="46038" anchor="t"/>
          <a:p>
            <a:pPr marL="0" indent="0" algn="just" eaLnBrk="1" hangingPunct="1">
              <a:buClr>
                <a:srgbClr val="00FF00"/>
              </a:buClr>
              <a:buFont typeface="Wingdings" panose="05000000000000000000" pitchFamily="2" charset="2"/>
              <a:buNone/>
            </a:pPr>
            <a:r>
              <a:rPr lang="zh-CN" altLang="en-US" b="1" dirty="0">
                <a:sym typeface="+mn-ea"/>
              </a:rPr>
              <a:t>签派员训练分类</a:t>
            </a:r>
            <a:endParaRPr lang="zh-CN" altLang="en-US" b="1" dirty="0">
              <a:sym typeface="+mn-ea"/>
            </a:endParaRPr>
          </a:p>
        </p:txBody>
      </p:sp>
      <p:sp>
        <p:nvSpPr>
          <p:cNvPr id="5" name="文本框 4"/>
          <p:cNvSpPr txBox="1"/>
          <p:nvPr/>
        </p:nvSpPr>
        <p:spPr>
          <a:xfrm>
            <a:off x="2557145" y="2033270"/>
            <a:ext cx="4289425" cy="4569460"/>
          </a:xfrm>
          <a:prstGeom prst="rect">
            <a:avLst/>
          </a:prstGeom>
          <a:noFill/>
        </p:spPr>
        <p:txBody>
          <a:bodyPr wrap="square" rtlCol="0" anchor="t">
            <a:spAutoFit/>
          </a:bodyPr>
          <a:p>
            <a:pPr indent="0">
              <a:lnSpc>
                <a:spcPct val="130000"/>
              </a:lnSpc>
              <a:buClr>
                <a:srgbClr val="00FF00"/>
              </a:buClr>
              <a:buSzPct val="100000"/>
              <a:buNone/>
            </a:pPr>
            <a:r>
              <a:rPr lang="en-US" altLang="zh-CN" sz="2800" dirty="0">
                <a:ea typeface="宋体" panose="02010600030101010101" pitchFamily="2" charset="-122"/>
                <a:sym typeface="+mn-ea"/>
              </a:rPr>
              <a:t>    </a:t>
            </a:r>
            <a:r>
              <a:rPr lang="zh-CN" altLang="en-US" sz="2800" dirty="0">
                <a:ea typeface="宋体" panose="02010600030101010101" pitchFamily="2" charset="-122"/>
                <a:sym typeface="+mn-ea"/>
              </a:rPr>
              <a:t>新雇员训练</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初始训练</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差异训练</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转机型训练</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定期复训</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专项训练</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运行熟悉</a:t>
            </a:r>
            <a:endParaRPr lang="zh-CN" altLang="en-US" sz="2800" dirty="0">
              <a:ea typeface="宋体" panose="02010600030101010101" pitchFamily="2" charset="-122"/>
              <a:sym typeface="+mn-ea"/>
            </a:endParaRPr>
          </a:p>
          <a:p>
            <a:pPr indent="0">
              <a:lnSpc>
                <a:spcPct val="130000"/>
              </a:lnSpc>
              <a:buClr>
                <a:srgbClr val="00FF00"/>
              </a:buClr>
              <a:buSzPct val="100000"/>
              <a:buNone/>
            </a:pPr>
            <a:r>
              <a:rPr lang="zh-CN" altLang="en-US" sz="2800" dirty="0">
                <a:ea typeface="宋体" panose="02010600030101010101" pitchFamily="2" charset="-122"/>
                <a:sym typeface="+mn-ea"/>
              </a:rPr>
              <a:t>    重新获得资格训练</a:t>
            </a:r>
            <a:endParaRPr lang="zh-CN" altLang="en-US" sz="2800" dirty="0">
              <a:ea typeface="宋体" panose="02010600030101010101" pitchFamily="2" charset="-122"/>
              <a:sym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3"/>
          <p:cNvSpPr>
            <a:spLocks noChangeArrowheads="1"/>
          </p:cNvSpPr>
          <p:nvPr/>
        </p:nvSpPr>
        <p:spPr bwMode="auto">
          <a:xfrm>
            <a:off x="683444" y="1590328"/>
            <a:ext cx="7777163" cy="1439862"/>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ctr" eaLnBrk="0" hangingPunct="0"/>
            <a:br>
              <a:rPr lang="en-US" altLang="zh-CN" sz="4200" b="1" dirty="0">
                <a:solidFill>
                  <a:srgbClr val="FFFF00"/>
                </a:solidFill>
                <a:latin typeface="黑体" panose="02010609060101010101" pitchFamily="49" charset="-122"/>
                <a:ea typeface="黑体" panose="02010609060101010101" pitchFamily="49" charset="-122"/>
              </a:rPr>
            </a:br>
            <a:r>
              <a:rPr lang="zh-CN" altLang="en-US" sz="4200" b="1" dirty="0" smtClean="0">
                <a:solidFill>
                  <a:srgbClr val="FFFF00"/>
                </a:solidFill>
                <a:latin typeface="黑体" panose="02010609060101010101" pitchFamily="49" charset="-122"/>
                <a:ea typeface="黑体" panose="02010609060101010101" pitchFamily="49" charset="-122"/>
              </a:rPr>
              <a:t>谢 谢 观 看！</a:t>
            </a:r>
            <a:endParaRPr lang="zh-CN" altLang="en-US" sz="4200" b="1" dirty="0">
              <a:solidFill>
                <a:srgbClr val="FFFF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p:cNvSpPr>
          <p:nvPr>
            <p:ph type="title" idx="4294967295"/>
          </p:nvPr>
        </p:nvSpPr>
        <p:spPr/>
        <p:txBody>
          <a:bodyPr vert="horz" wrap="square" lIns="92075" tIns="46038" rIns="92075" bIns="46038" anchor="ctr"/>
          <a:p>
            <a:pPr eaLnBrk="1" hangingPunct="1"/>
            <a:r>
              <a:rPr lang="zh-CN" altLang="en-US" dirty="0">
                <a:effectLst>
                  <a:outerShdw blurRad="38100" dist="38100" dir="2700000">
                    <a:srgbClr val="C0C0C0"/>
                  </a:outerShdw>
                </a:effectLst>
              </a:rPr>
              <a:t>练习</a:t>
            </a:r>
            <a:r>
              <a:rPr lang="en-US" altLang="zh-CN" dirty="0">
                <a:effectLst>
                  <a:outerShdw blurRad="38100" dist="38100" dir="2700000">
                    <a:srgbClr val="C0C0C0"/>
                  </a:outerShdw>
                </a:effectLst>
              </a:rPr>
              <a:t>2</a:t>
            </a:r>
            <a:endParaRPr lang="en-US" altLang="zh-CN" dirty="0">
              <a:effectLst>
                <a:outerShdw blurRad="38100" dist="38100" dir="2700000">
                  <a:srgbClr val="C0C0C0"/>
                </a:outerShdw>
              </a:effectLst>
            </a:endParaRPr>
          </a:p>
        </p:txBody>
      </p:sp>
      <p:sp>
        <p:nvSpPr>
          <p:cNvPr id="124931" name="Rectangle 3"/>
          <p:cNvSpPr>
            <a:spLocks noGrp="1"/>
          </p:cNvSpPr>
          <p:nvPr>
            <p:ph type="body" idx="4294967295"/>
          </p:nvPr>
        </p:nvSpPr>
        <p:spPr/>
        <p:txBody>
          <a:bodyPr vert="horz" wrap="square" anchor="t"/>
          <a:p>
            <a:pPr algn="just" eaLnBrk="1" hangingPunct="1"/>
            <a:r>
              <a:rPr lang="zh-CN" altLang="en-US" dirty="0"/>
              <a:t>新机长在备降场着陆的天气标准为（   ）</a:t>
            </a:r>
            <a:endParaRPr lang="zh-CN" altLang="en-US" dirty="0"/>
          </a:p>
          <a:p>
            <a:pPr algn="just" eaLnBrk="1" hangingPunct="1"/>
            <a:r>
              <a:rPr lang="zh-CN" altLang="en-US" dirty="0"/>
              <a:t>①该机场公布的着陆标准    </a:t>
            </a:r>
            <a:endParaRPr lang="zh-CN" altLang="en-US" dirty="0"/>
          </a:p>
          <a:p>
            <a:pPr algn="just" eaLnBrk="1" hangingPunct="1"/>
            <a:r>
              <a:rPr lang="zh-CN" altLang="en-US" dirty="0"/>
              <a:t>② </a:t>
            </a:r>
            <a:r>
              <a:rPr lang="en-US" altLang="zh-CN" dirty="0"/>
              <a:t>DH+30</a:t>
            </a:r>
            <a:r>
              <a:rPr lang="zh-CN" altLang="en-US" dirty="0"/>
              <a:t>米，</a:t>
            </a:r>
            <a:r>
              <a:rPr lang="en-US" altLang="zh-CN" dirty="0"/>
              <a:t>VIS/RVR+800</a:t>
            </a:r>
            <a:r>
              <a:rPr lang="zh-CN" altLang="en-US" dirty="0"/>
              <a:t>米  </a:t>
            </a:r>
            <a:endParaRPr lang="zh-CN" altLang="en-US" dirty="0"/>
          </a:p>
          <a:p>
            <a:pPr algn="just" eaLnBrk="1" hangingPunct="1"/>
            <a:r>
              <a:rPr lang="zh-CN" altLang="en-US" dirty="0"/>
              <a:t>③ </a:t>
            </a:r>
            <a:r>
              <a:rPr lang="en-US" altLang="zh-CN" dirty="0"/>
              <a:t>DH+60</a:t>
            </a:r>
            <a:r>
              <a:rPr lang="zh-CN" altLang="en-US" dirty="0"/>
              <a:t>米，</a:t>
            </a:r>
            <a:r>
              <a:rPr lang="en-US" altLang="zh-CN" dirty="0"/>
              <a:t>VIS/RVR+800</a:t>
            </a:r>
            <a:r>
              <a:rPr lang="zh-CN" altLang="en-US" dirty="0"/>
              <a:t>米      </a:t>
            </a:r>
            <a:endParaRPr lang="zh-CN" altLang="en-US" dirty="0"/>
          </a:p>
          <a:p>
            <a:pPr algn="just" eaLnBrk="1" hangingPunct="1"/>
            <a:r>
              <a:rPr lang="zh-CN" altLang="en-US" dirty="0"/>
              <a:t>④ 云高</a:t>
            </a:r>
            <a:r>
              <a:rPr lang="zh-CN" altLang="en-US" dirty="0">
                <a:latin typeface="宋体" panose="02010600030101010101" pitchFamily="2" charset="-122"/>
                <a:sym typeface="Symbol" panose="05050102010706020507" pitchFamily="2" charset="2"/>
              </a:rPr>
              <a:t></a:t>
            </a:r>
            <a:r>
              <a:rPr lang="en-US" altLang="zh-CN" dirty="0"/>
              <a:t>90</a:t>
            </a:r>
            <a:r>
              <a:rPr lang="zh-CN" altLang="en-US" dirty="0"/>
              <a:t>米，能见度</a:t>
            </a:r>
            <a:r>
              <a:rPr lang="zh-CN" altLang="en-US" dirty="0">
                <a:latin typeface="宋体" panose="02010600030101010101" pitchFamily="2" charset="-122"/>
                <a:sym typeface="Symbol" panose="05050102010706020507" pitchFamily="2" charset="2"/>
              </a:rPr>
              <a:t></a:t>
            </a:r>
            <a:r>
              <a:rPr lang="en-US" altLang="zh-CN" dirty="0"/>
              <a:t>1600</a:t>
            </a:r>
            <a:r>
              <a:rPr lang="zh-CN" altLang="en-US" dirty="0"/>
              <a:t>米</a:t>
            </a:r>
            <a:endParaRPr lang="zh-CN" altLang="en-US" dirty="0"/>
          </a:p>
          <a:p>
            <a:pPr eaLnBrk="1" hangingPunct="1"/>
            <a:r>
              <a:rPr lang="zh-CN" altLang="en-US" dirty="0"/>
              <a:t> 答案：④</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1">
                                            <p:txEl>
                                              <p:charRg st="108" end="114"/>
                                            </p:txEl>
                                          </p:spTgt>
                                        </p:tgtEl>
                                        <p:attrNameLst>
                                          <p:attrName>style.visibility</p:attrName>
                                        </p:attrNameLst>
                                      </p:cBhvr>
                                      <p:to>
                                        <p:strVal val="visible"/>
                                      </p:to>
                                    </p:set>
                                    <p:anim calcmode="lin" valueType="num">
                                      <p:cBhvr additive="base">
                                        <p:cTn id="7" dur="500" fill="hold"/>
                                        <p:tgtEl>
                                          <p:spTgt spid="124931">
                                            <p:txEl>
                                              <p:charRg st="108" end="11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1">
                                            <p:txEl>
                                              <p:charRg st="108" end="1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2"/>
          <p:cNvSpPr>
            <a:spLocks noGrp="1"/>
          </p:cNvSpPr>
          <p:nvPr>
            <p:ph type="title" idx="4294967295"/>
          </p:nvPr>
        </p:nvSpPr>
        <p:spPr/>
        <p:txBody>
          <a:bodyPr vert="horz" wrap="square" lIns="92075" tIns="46038" rIns="92075" bIns="46038" anchor="ctr"/>
          <a:p>
            <a:pPr eaLnBrk="1" hangingPunct="1"/>
            <a:r>
              <a:rPr lang="zh-CN" altLang="en-US" dirty="0">
                <a:effectLst>
                  <a:outerShdw blurRad="38100" dist="38100" dir="2700000">
                    <a:srgbClr val="C0C0C0"/>
                  </a:outerShdw>
                </a:effectLst>
              </a:rPr>
              <a:t>练习</a:t>
            </a:r>
            <a:r>
              <a:rPr lang="en-US" altLang="zh-CN" dirty="0">
                <a:effectLst>
                  <a:outerShdw blurRad="38100" dist="38100" dir="2700000">
                    <a:srgbClr val="C0C0C0"/>
                  </a:outerShdw>
                </a:effectLst>
              </a:rPr>
              <a:t>3</a:t>
            </a:r>
            <a:endParaRPr lang="en-US" altLang="zh-CN" dirty="0">
              <a:effectLst>
                <a:outerShdw blurRad="38100" dist="38100" dir="2700000">
                  <a:srgbClr val="C0C0C0"/>
                </a:outerShdw>
              </a:effectLst>
            </a:endParaRPr>
          </a:p>
        </p:txBody>
      </p:sp>
      <p:sp>
        <p:nvSpPr>
          <p:cNvPr id="125955" name="Rectangle 3"/>
          <p:cNvSpPr>
            <a:spLocks noGrp="1"/>
          </p:cNvSpPr>
          <p:nvPr>
            <p:ph type="body" idx="4294967295"/>
          </p:nvPr>
        </p:nvSpPr>
        <p:spPr/>
        <p:txBody>
          <a:bodyPr vert="horz" wrap="square" anchor="t"/>
          <a:p>
            <a:pPr algn="just" eaLnBrk="1" hangingPunct="1"/>
            <a:r>
              <a:rPr lang="zh-CN" altLang="en-US" dirty="0"/>
              <a:t>作为副驾驶应持有  （  ）</a:t>
            </a:r>
            <a:endParaRPr lang="zh-CN" altLang="en-US" dirty="0"/>
          </a:p>
          <a:p>
            <a:pPr marL="0" indent="0" eaLnBrk="1" hangingPunct="1">
              <a:buNone/>
            </a:pPr>
            <a:endParaRPr lang="zh-CN" altLang="en-US" dirty="0"/>
          </a:p>
        </p:txBody>
      </p:sp>
      <p:sp>
        <p:nvSpPr>
          <p:cNvPr id="2" name="文本框 1"/>
          <p:cNvSpPr txBox="1"/>
          <p:nvPr/>
        </p:nvSpPr>
        <p:spPr>
          <a:xfrm>
            <a:off x="1029335" y="2054225"/>
            <a:ext cx="5614035" cy="2245360"/>
          </a:xfrm>
          <a:prstGeom prst="rect">
            <a:avLst/>
          </a:prstGeom>
          <a:noFill/>
        </p:spPr>
        <p:txBody>
          <a:bodyPr wrap="square" rtlCol="0">
            <a:spAutoFit/>
          </a:bodyPr>
          <a:p>
            <a:pPr algn="just" eaLnBrk="1" hangingPunct="1"/>
            <a:r>
              <a:rPr lang="zh-CN" altLang="en-US" sz="2800" dirty="0">
                <a:sym typeface="+mn-ea"/>
              </a:rPr>
              <a:t>① </a:t>
            </a:r>
            <a:r>
              <a:rPr lang="en-US" altLang="zh-CN" sz="2800" dirty="0">
                <a:sym typeface="+mn-ea"/>
              </a:rPr>
              <a:t>ATPL</a:t>
            </a:r>
            <a:r>
              <a:rPr lang="zh-CN" altLang="en-US" sz="2800" dirty="0">
                <a:sym typeface="+mn-ea"/>
              </a:rPr>
              <a:t>执照     </a:t>
            </a:r>
            <a:endParaRPr lang="zh-CN" altLang="en-US" sz="2800" dirty="0">
              <a:sym typeface="+mn-ea"/>
            </a:endParaRPr>
          </a:p>
          <a:p>
            <a:pPr algn="just" eaLnBrk="1" hangingPunct="1"/>
            <a:r>
              <a:rPr lang="zh-CN" altLang="en-US" sz="2800" dirty="0">
                <a:sym typeface="+mn-ea"/>
              </a:rPr>
              <a:t>② </a:t>
            </a:r>
            <a:r>
              <a:rPr lang="en-US" altLang="zh-CN" sz="2800" dirty="0">
                <a:sym typeface="+mn-ea"/>
              </a:rPr>
              <a:t>CPL</a:t>
            </a:r>
            <a:r>
              <a:rPr lang="zh-CN" altLang="en-US" sz="2800" dirty="0">
                <a:sym typeface="+mn-ea"/>
              </a:rPr>
              <a:t>执照     </a:t>
            </a:r>
            <a:endParaRPr lang="zh-CN" altLang="en-US" sz="2800" dirty="0"/>
          </a:p>
          <a:p>
            <a:pPr algn="just" eaLnBrk="1" hangingPunct="1"/>
            <a:r>
              <a:rPr lang="zh-CN" altLang="en-US" sz="2800" dirty="0">
                <a:sym typeface="+mn-ea"/>
              </a:rPr>
              <a:t>③  </a:t>
            </a:r>
            <a:r>
              <a:rPr lang="en-US" altLang="zh-CN" sz="2800" dirty="0">
                <a:sym typeface="+mn-ea"/>
              </a:rPr>
              <a:t>II</a:t>
            </a:r>
            <a:r>
              <a:rPr lang="zh-CN" altLang="en-US" sz="2800" dirty="0">
                <a:sym typeface="+mn-ea"/>
              </a:rPr>
              <a:t>级健康证书 </a:t>
            </a:r>
            <a:endParaRPr lang="zh-CN" altLang="en-US" sz="2800" dirty="0">
              <a:sym typeface="+mn-ea"/>
            </a:endParaRPr>
          </a:p>
          <a:p>
            <a:pPr algn="just" eaLnBrk="1" hangingPunct="1"/>
            <a:r>
              <a:rPr lang="zh-CN" altLang="en-US" sz="2800" dirty="0">
                <a:sym typeface="+mn-ea"/>
              </a:rPr>
              <a:t>④ </a:t>
            </a:r>
            <a:r>
              <a:rPr lang="en-US" altLang="zh-CN" sz="2800" dirty="0">
                <a:sym typeface="+mn-ea"/>
              </a:rPr>
              <a:t>I</a:t>
            </a:r>
            <a:r>
              <a:rPr lang="zh-CN" altLang="en-US" sz="2800" dirty="0">
                <a:sym typeface="+mn-ea"/>
              </a:rPr>
              <a:t>级健康证书驾驶</a:t>
            </a:r>
            <a:endParaRPr lang="zh-CN" altLang="en-US" sz="2800" dirty="0"/>
          </a:p>
          <a:p>
            <a:pPr algn="just" eaLnBrk="1" hangingPunct="1"/>
            <a:r>
              <a:rPr lang="zh-CN" altLang="en-US" sz="2800" dirty="0">
                <a:sym typeface="+mn-ea"/>
              </a:rPr>
              <a:t>⑤ 机型等级执照</a:t>
            </a:r>
            <a:endParaRPr lang="zh-CN" altLang="en-US" sz="2800"/>
          </a:p>
        </p:txBody>
      </p:sp>
      <p:sp>
        <p:nvSpPr>
          <p:cNvPr id="3" name="文本框 2"/>
          <p:cNvSpPr txBox="1"/>
          <p:nvPr/>
        </p:nvSpPr>
        <p:spPr>
          <a:xfrm>
            <a:off x="1344295" y="4687570"/>
            <a:ext cx="4878070" cy="521970"/>
          </a:xfrm>
          <a:prstGeom prst="rect">
            <a:avLst/>
          </a:prstGeom>
          <a:noFill/>
        </p:spPr>
        <p:txBody>
          <a:bodyPr wrap="square" rtlCol="0">
            <a:spAutoFit/>
          </a:bodyPr>
          <a:p>
            <a:pPr eaLnBrk="1" hangingPunct="1"/>
            <a:r>
              <a:rPr lang="zh-CN" altLang="en-US" sz="2800" dirty="0">
                <a:sym typeface="+mn-ea"/>
              </a:rPr>
              <a:t>答案</a:t>
            </a:r>
            <a:r>
              <a:rPr lang="en-US" altLang="zh-CN" sz="2800" dirty="0">
                <a:sym typeface="+mn-ea"/>
              </a:rPr>
              <a:t>:② </a:t>
            </a:r>
            <a:r>
              <a:rPr lang="zh-CN" altLang="en-US" sz="2800" dirty="0">
                <a:sym typeface="+mn-ea"/>
              </a:rPr>
              <a:t>，④，⑤</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2"/>
          <p:cNvSpPr>
            <a:spLocks noGrp="1"/>
          </p:cNvSpPr>
          <p:nvPr>
            <p:ph type="title" idx="4294967295"/>
          </p:nvPr>
        </p:nvSpPr>
        <p:spPr/>
        <p:txBody>
          <a:bodyPr vert="horz" wrap="square" lIns="92075" tIns="46038" rIns="92075" bIns="46038" anchor="ctr"/>
          <a:p>
            <a:pPr eaLnBrk="1" hangingPunct="1"/>
            <a:r>
              <a:rPr lang="zh-CN" altLang="en-US" dirty="0">
                <a:effectLst>
                  <a:outerShdw blurRad="38100" dist="38100" dir="2700000">
                    <a:srgbClr val="C0C0C0"/>
                  </a:outerShdw>
                </a:effectLst>
              </a:rPr>
              <a:t>练习</a:t>
            </a:r>
            <a:r>
              <a:rPr lang="en-US" altLang="zh-CN" dirty="0">
                <a:effectLst>
                  <a:outerShdw blurRad="38100" dist="38100" dir="2700000">
                    <a:srgbClr val="C0C0C0"/>
                  </a:outerShdw>
                </a:effectLst>
              </a:rPr>
              <a:t>4</a:t>
            </a:r>
            <a:endParaRPr lang="en-US" altLang="zh-CN" dirty="0">
              <a:effectLst>
                <a:outerShdw blurRad="38100" dist="38100" dir="2700000">
                  <a:srgbClr val="C0C0C0"/>
                </a:outerShdw>
              </a:effectLst>
            </a:endParaRPr>
          </a:p>
        </p:txBody>
      </p:sp>
      <p:sp>
        <p:nvSpPr>
          <p:cNvPr id="128003" name="Rectangle 3"/>
          <p:cNvSpPr>
            <a:spLocks noGrp="1"/>
          </p:cNvSpPr>
          <p:nvPr>
            <p:ph type="body" idx="4294967295"/>
          </p:nvPr>
        </p:nvSpPr>
        <p:spPr/>
        <p:txBody>
          <a:bodyPr vert="horz" wrap="square" anchor="t"/>
          <a:p>
            <a:pPr algn="just" eaLnBrk="1" hangingPunct="1">
              <a:lnSpc>
                <a:spcPct val="90000"/>
              </a:lnSpc>
            </a:pPr>
            <a:r>
              <a:rPr lang="zh-CN" altLang="en-US" dirty="0"/>
              <a:t>某机长原在</a:t>
            </a:r>
            <a:r>
              <a:rPr lang="en-US" altLang="zh-CN" dirty="0"/>
              <a:t>B727</a:t>
            </a:r>
            <a:r>
              <a:rPr lang="zh-CN" altLang="en-US" dirty="0"/>
              <a:t>上有</a:t>
            </a:r>
            <a:r>
              <a:rPr lang="en-US" altLang="zh-CN" dirty="0"/>
              <a:t>300</a:t>
            </a:r>
            <a:r>
              <a:rPr lang="zh-CN" altLang="en-US" dirty="0"/>
              <a:t>小时，</a:t>
            </a:r>
            <a:r>
              <a:rPr lang="en-US" altLang="zh-CN" dirty="0"/>
              <a:t>60</a:t>
            </a:r>
            <a:r>
              <a:rPr lang="zh-CN" altLang="en-US" dirty="0"/>
              <a:t>个起落的副驾驶飞行经历，现在</a:t>
            </a:r>
            <a:r>
              <a:rPr lang="en-US" altLang="zh-CN" dirty="0"/>
              <a:t>B737</a:t>
            </a:r>
            <a:r>
              <a:rPr lang="zh-CN" altLang="en-US" dirty="0"/>
              <a:t>已上有</a:t>
            </a:r>
            <a:r>
              <a:rPr lang="en-US" altLang="zh-CN" dirty="0"/>
              <a:t>50</a:t>
            </a:r>
            <a:r>
              <a:rPr lang="zh-CN" altLang="en-US" dirty="0"/>
              <a:t>小时，</a:t>
            </a:r>
            <a:r>
              <a:rPr lang="en-US" altLang="zh-CN" dirty="0"/>
              <a:t>30</a:t>
            </a:r>
            <a:r>
              <a:rPr lang="zh-CN" altLang="en-US" dirty="0"/>
              <a:t>个起落的新机长经历，则他还需积累多少小时才能执行正常的落地标准？ （   ）</a:t>
            </a:r>
            <a:endParaRPr lang="zh-CN" altLang="en-US" dirty="0"/>
          </a:p>
          <a:p>
            <a:pPr algn="just" eaLnBrk="1" hangingPunct="1">
              <a:lnSpc>
                <a:spcPct val="90000"/>
              </a:lnSpc>
            </a:pPr>
            <a:r>
              <a:rPr lang="zh-CN" altLang="en-US" dirty="0"/>
              <a:t>① </a:t>
            </a:r>
            <a:r>
              <a:rPr lang="en-US" altLang="zh-CN" dirty="0"/>
              <a:t>0</a:t>
            </a:r>
            <a:r>
              <a:rPr lang="zh-CN" altLang="en-US" dirty="0"/>
              <a:t>小时            ②   </a:t>
            </a:r>
            <a:r>
              <a:rPr lang="en-US" altLang="zh-CN" dirty="0"/>
              <a:t>20</a:t>
            </a:r>
            <a:r>
              <a:rPr lang="zh-CN" altLang="en-US" dirty="0"/>
              <a:t>小时      </a:t>
            </a:r>
            <a:endParaRPr lang="zh-CN" altLang="en-US" dirty="0"/>
          </a:p>
          <a:p>
            <a:pPr algn="just" eaLnBrk="1" hangingPunct="1">
              <a:lnSpc>
                <a:spcPct val="90000"/>
              </a:lnSpc>
            </a:pPr>
            <a:r>
              <a:rPr lang="zh-CN" altLang="en-US" dirty="0"/>
              <a:t>③   </a:t>
            </a:r>
            <a:r>
              <a:rPr lang="en-US" altLang="zh-CN" dirty="0"/>
              <a:t>50</a:t>
            </a:r>
            <a:r>
              <a:rPr lang="zh-CN" altLang="en-US" dirty="0"/>
              <a:t>小时        ④ </a:t>
            </a:r>
            <a:r>
              <a:rPr lang="en-US" altLang="zh-CN" dirty="0"/>
              <a:t>70</a:t>
            </a:r>
            <a:r>
              <a:rPr lang="zh-CN" altLang="en-US" dirty="0"/>
              <a:t>小时</a:t>
            </a:r>
            <a:endParaRPr lang="zh-CN" altLang="en-US" dirty="0"/>
          </a:p>
          <a:p>
            <a:pPr algn="just" eaLnBrk="1" hangingPunct="1">
              <a:lnSpc>
                <a:spcPct val="90000"/>
              </a:lnSpc>
            </a:pPr>
            <a:r>
              <a:rPr lang="zh-CN" altLang="en-US" dirty="0"/>
              <a:t> 答案</a:t>
            </a:r>
            <a:r>
              <a:rPr lang="en-US" altLang="zh-CN" dirty="0"/>
              <a:t>:③</a:t>
            </a:r>
            <a:endParaRPr lang="en-US" altLang="zh-CN" dirty="0"/>
          </a:p>
          <a:p>
            <a:pPr eaLnBrk="1" hangingPunct="1">
              <a:lnSpc>
                <a:spcPct val="90000"/>
              </a:lnSpc>
            </a:pPr>
            <a:endParaRPr lang="en-US"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3">
                                            <p:txEl>
                                              <p:pRg st="3" end="3"/>
                                            </p:txEl>
                                          </p:spTgt>
                                        </p:tgtEl>
                                        <p:attrNameLst>
                                          <p:attrName>style.visibility</p:attrName>
                                        </p:attrNameLst>
                                      </p:cBhvr>
                                      <p:to>
                                        <p:strVal val="visible"/>
                                      </p:to>
                                    </p:set>
                                    <p:anim calcmode="lin" valueType="num">
                                      <p:cBhvr additive="base">
                                        <p:cTn id="7" dur="5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Rectangle 2"/>
          <p:cNvSpPr>
            <a:spLocks noGrp="1"/>
          </p:cNvSpPr>
          <p:nvPr>
            <p:ph type="title" idx="4294967295"/>
          </p:nvPr>
        </p:nvSpPr>
        <p:spPr/>
        <p:txBody>
          <a:bodyPr vert="horz" wrap="square" lIns="92075" tIns="46038" rIns="92075" bIns="46038" anchor="ctr"/>
          <a:p>
            <a:pPr eaLnBrk="1" hangingPunct="1"/>
            <a:r>
              <a:rPr lang="zh-CN" altLang="en-US" dirty="0">
                <a:effectLst>
                  <a:outerShdw blurRad="38100" dist="38100" dir="2700000">
                    <a:srgbClr val="C0C0C0"/>
                  </a:outerShdw>
                </a:effectLst>
              </a:rPr>
              <a:t>练习</a:t>
            </a:r>
            <a:r>
              <a:rPr lang="en-US" altLang="zh-CN" dirty="0">
                <a:effectLst>
                  <a:outerShdw blurRad="38100" dist="38100" dir="2700000">
                    <a:srgbClr val="C0C0C0"/>
                  </a:outerShdw>
                </a:effectLst>
              </a:rPr>
              <a:t>5</a:t>
            </a:r>
            <a:endParaRPr lang="en-US" altLang="zh-CN" dirty="0">
              <a:effectLst>
                <a:outerShdw blurRad="38100" dist="38100" dir="2700000">
                  <a:srgbClr val="C0C0C0"/>
                </a:outerShdw>
              </a:effectLst>
            </a:endParaRPr>
          </a:p>
        </p:txBody>
      </p:sp>
      <p:sp>
        <p:nvSpPr>
          <p:cNvPr id="131075" name="Rectangle 3"/>
          <p:cNvSpPr>
            <a:spLocks noGrp="1"/>
          </p:cNvSpPr>
          <p:nvPr>
            <p:ph type="body" idx="4294967295"/>
          </p:nvPr>
        </p:nvSpPr>
        <p:spPr/>
        <p:txBody>
          <a:bodyPr vert="horz" wrap="square" anchor="t"/>
          <a:p>
            <a:pPr algn="just" eaLnBrk="1" hangingPunct="1"/>
            <a:r>
              <a:rPr lang="zh-CN" altLang="en-US" dirty="0"/>
              <a:t>对于正常使用机场，新机长的</a:t>
            </a:r>
            <a:r>
              <a:rPr lang="en-US" altLang="zh-CN" dirty="0"/>
              <a:t>IFR</a:t>
            </a:r>
            <a:r>
              <a:rPr lang="zh-CN" altLang="en-US" dirty="0"/>
              <a:t>着陆最低天气标准为？（   ）</a:t>
            </a:r>
            <a:endParaRPr lang="zh-CN" altLang="en-US" dirty="0"/>
          </a:p>
          <a:p>
            <a:pPr algn="just" eaLnBrk="1" hangingPunct="1"/>
            <a:r>
              <a:rPr lang="zh-CN" altLang="en-US" dirty="0"/>
              <a:t>① </a:t>
            </a:r>
            <a:r>
              <a:rPr lang="en-US" altLang="zh-CN" dirty="0"/>
              <a:t>MDH</a:t>
            </a:r>
            <a:r>
              <a:rPr lang="zh-CN" altLang="en-US" dirty="0"/>
              <a:t>／</a:t>
            </a:r>
            <a:r>
              <a:rPr lang="en-US" altLang="zh-CN" dirty="0"/>
              <a:t>DH</a:t>
            </a:r>
            <a:r>
              <a:rPr lang="zh-CN" altLang="en-US" dirty="0"/>
              <a:t>＋</a:t>
            </a:r>
            <a:r>
              <a:rPr lang="en-US" altLang="zh-CN" dirty="0"/>
              <a:t>60</a:t>
            </a:r>
            <a:r>
              <a:rPr lang="zh-CN" altLang="en-US" dirty="0"/>
              <a:t>米，</a:t>
            </a:r>
            <a:r>
              <a:rPr lang="en-US" altLang="zh-CN" dirty="0"/>
              <a:t>VIS</a:t>
            </a:r>
            <a:r>
              <a:rPr lang="zh-CN" altLang="en-US" dirty="0"/>
              <a:t>＋</a:t>
            </a:r>
            <a:r>
              <a:rPr lang="en-US" altLang="zh-CN" dirty="0"/>
              <a:t>1200</a:t>
            </a:r>
            <a:r>
              <a:rPr lang="zh-CN" altLang="en-US" dirty="0"/>
              <a:t>米</a:t>
            </a:r>
            <a:endParaRPr lang="zh-CN" altLang="en-US" dirty="0"/>
          </a:p>
          <a:p>
            <a:pPr algn="just" eaLnBrk="1" hangingPunct="1"/>
            <a:r>
              <a:rPr lang="zh-CN" altLang="en-US" dirty="0"/>
              <a:t>② </a:t>
            </a:r>
            <a:r>
              <a:rPr lang="en-US" altLang="zh-CN" dirty="0"/>
              <a:t>MDH</a:t>
            </a:r>
            <a:r>
              <a:rPr lang="zh-CN" altLang="en-US" dirty="0"/>
              <a:t>／</a:t>
            </a:r>
            <a:r>
              <a:rPr lang="en-US" altLang="zh-CN" dirty="0"/>
              <a:t>DH≥90</a:t>
            </a:r>
            <a:r>
              <a:rPr lang="zh-CN" altLang="en-US" dirty="0"/>
              <a:t>米，</a:t>
            </a:r>
            <a:r>
              <a:rPr lang="en-US" altLang="zh-CN" dirty="0"/>
              <a:t>VIS≥1600</a:t>
            </a:r>
            <a:r>
              <a:rPr lang="zh-CN" altLang="en-US" dirty="0"/>
              <a:t>米</a:t>
            </a:r>
            <a:endParaRPr lang="zh-CN" altLang="en-US" dirty="0"/>
          </a:p>
          <a:p>
            <a:pPr algn="just" eaLnBrk="1" hangingPunct="1"/>
            <a:r>
              <a:rPr lang="zh-CN" altLang="en-US" dirty="0"/>
              <a:t>③ </a:t>
            </a:r>
            <a:r>
              <a:rPr lang="en-US" altLang="zh-CN" dirty="0"/>
              <a:t>MDH</a:t>
            </a:r>
            <a:r>
              <a:rPr lang="zh-CN" altLang="en-US" dirty="0"/>
              <a:t>／</a:t>
            </a:r>
            <a:r>
              <a:rPr lang="en-US" altLang="zh-CN" dirty="0"/>
              <a:t>DH</a:t>
            </a:r>
            <a:r>
              <a:rPr lang="zh-CN" altLang="en-US" dirty="0"/>
              <a:t>＋</a:t>
            </a:r>
            <a:r>
              <a:rPr lang="en-US" altLang="zh-CN" dirty="0"/>
              <a:t>30</a:t>
            </a:r>
            <a:r>
              <a:rPr lang="zh-CN" altLang="en-US" dirty="0"/>
              <a:t>米，</a:t>
            </a:r>
            <a:r>
              <a:rPr lang="en-US" altLang="zh-CN" dirty="0"/>
              <a:t>VIS</a:t>
            </a:r>
            <a:r>
              <a:rPr lang="zh-CN" altLang="en-US" dirty="0"/>
              <a:t>＋</a:t>
            </a:r>
            <a:r>
              <a:rPr lang="en-US" altLang="zh-CN" dirty="0"/>
              <a:t>800</a:t>
            </a:r>
            <a:r>
              <a:rPr lang="zh-CN" altLang="en-US" dirty="0"/>
              <a:t>米</a:t>
            </a:r>
            <a:endParaRPr lang="zh-CN" altLang="en-US" dirty="0"/>
          </a:p>
          <a:p>
            <a:pPr algn="just" eaLnBrk="1" hangingPunct="1"/>
            <a:r>
              <a:rPr lang="zh-CN" altLang="en-US" dirty="0">
                <a:sym typeface="宋体" panose="02010600030101010101" pitchFamily="2" charset="-122"/>
              </a:rPr>
              <a:t>④</a:t>
            </a:r>
            <a:r>
              <a:rPr lang="zh-CN" altLang="en-US" dirty="0"/>
              <a:t> </a:t>
            </a:r>
            <a:r>
              <a:rPr lang="en-US" altLang="zh-CN" dirty="0"/>
              <a:t>MDH</a:t>
            </a:r>
            <a:r>
              <a:rPr lang="zh-CN" altLang="en-US" dirty="0"/>
              <a:t>／</a:t>
            </a:r>
            <a:r>
              <a:rPr lang="en-US" altLang="zh-CN" dirty="0"/>
              <a:t>DH</a:t>
            </a:r>
            <a:r>
              <a:rPr lang="zh-CN" altLang="en-US" dirty="0"/>
              <a:t>＋</a:t>
            </a:r>
            <a:r>
              <a:rPr lang="en-US" altLang="zh-CN" dirty="0"/>
              <a:t>60</a:t>
            </a:r>
            <a:r>
              <a:rPr lang="zh-CN" altLang="en-US" dirty="0"/>
              <a:t>米，</a:t>
            </a:r>
            <a:r>
              <a:rPr lang="en-US" altLang="zh-CN" dirty="0"/>
              <a:t>VIS</a:t>
            </a:r>
            <a:r>
              <a:rPr lang="zh-CN" altLang="en-US" dirty="0"/>
              <a:t>＋</a:t>
            </a:r>
            <a:r>
              <a:rPr lang="en-US" altLang="zh-CN" dirty="0"/>
              <a:t>800</a:t>
            </a:r>
            <a:r>
              <a:rPr lang="zh-CN" altLang="en-US" dirty="0"/>
              <a:t>米</a:t>
            </a:r>
            <a:endParaRPr lang="zh-CN" altLang="en-US" dirty="0"/>
          </a:p>
          <a:p>
            <a:pPr eaLnBrk="1" hangingPunct="1"/>
            <a:r>
              <a:rPr lang="zh-CN" altLang="en-US" dirty="0"/>
              <a:t>答案： ③</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075">
                                            <p:txEl>
                                              <p:charRg st="122" end="128"/>
                                            </p:txEl>
                                          </p:spTgt>
                                        </p:tgtEl>
                                        <p:attrNameLst>
                                          <p:attrName>style.visibility</p:attrName>
                                        </p:attrNameLst>
                                      </p:cBhvr>
                                      <p:to>
                                        <p:strVal val="visible"/>
                                      </p:to>
                                    </p:set>
                                    <p:anim calcmode="lin" valueType="num">
                                      <p:cBhvr additive="base">
                                        <p:cTn id="7" dur="500" fill="hold"/>
                                        <p:tgtEl>
                                          <p:spTgt spid="131075">
                                            <p:txEl>
                                              <p:charRg st="122" end="12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1075">
                                            <p:txEl>
                                              <p:charRg st="122" end="12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2"/>
          <p:cNvSpPr>
            <a:spLocks noGrp="1"/>
          </p:cNvSpPr>
          <p:nvPr>
            <p:ph type="title" idx="4294967295"/>
          </p:nvPr>
        </p:nvSpPr>
        <p:spPr/>
        <p:txBody>
          <a:bodyPr vert="horz" wrap="square" lIns="92075" tIns="46038" rIns="92075" bIns="46038" anchor="ctr"/>
          <a:p>
            <a:pPr eaLnBrk="1" hangingPunct="1"/>
            <a:r>
              <a:rPr lang="zh-CN" altLang="en-US" dirty="0">
                <a:effectLst>
                  <a:outerShdw blurRad="38100" dist="38100" dir="2700000">
                    <a:srgbClr val="C0C0C0"/>
                  </a:outerShdw>
                </a:effectLst>
              </a:rPr>
              <a:t>练习</a:t>
            </a:r>
            <a:r>
              <a:rPr lang="en-US" altLang="zh-CN" dirty="0">
                <a:effectLst>
                  <a:outerShdw blurRad="38100" dist="38100" dir="2700000">
                    <a:srgbClr val="C0C0C0"/>
                  </a:outerShdw>
                </a:effectLst>
              </a:rPr>
              <a:t>6</a:t>
            </a:r>
            <a:endParaRPr lang="en-US" altLang="zh-CN" dirty="0">
              <a:effectLst>
                <a:outerShdw blurRad="38100" dist="38100" dir="2700000">
                  <a:srgbClr val="C0C0C0"/>
                </a:outerShdw>
              </a:effectLst>
            </a:endParaRPr>
          </a:p>
        </p:txBody>
      </p:sp>
      <p:sp>
        <p:nvSpPr>
          <p:cNvPr id="133123" name="Rectangle 3"/>
          <p:cNvSpPr>
            <a:spLocks noGrp="1"/>
          </p:cNvSpPr>
          <p:nvPr>
            <p:ph type="body" idx="4294967295"/>
          </p:nvPr>
        </p:nvSpPr>
        <p:spPr>
          <a:xfrm>
            <a:off x="457200" y="1767205"/>
            <a:ext cx="8229600" cy="2781935"/>
          </a:xfrm>
        </p:spPr>
        <p:txBody>
          <a:bodyPr vert="horz" wrap="square" anchor="t"/>
          <a:p>
            <a:pPr algn="just" eaLnBrk="1" hangingPunct="1"/>
            <a:r>
              <a:rPr lang="en-US" altLang="zh-CN" dirty="0"/>
              <a:t> </a:t>
            </a:r>
            <a:r>
              <a:rPr lang="zh-CN" altLang="en-US" dirty="0"/>
              <a:t>下列不属于运行延误范畴的情况是</a:t>
            </a:r>
            <a:endParaRPr lang="zh-CN" altLang="en-US" dirty="0"/>
          </a:p>
          <a:p>
            <a:pPr algn="just" eaLnBrk="1" hangingPunct="1"/>
            <a:r>
              <a:rPr lang="zh-CN" altLang="en-US" dirty="0"/>
              <a:t>① 飞机故障         ② 流量控制     </a:t>
            </a:r>
            <a:endParaRPr lang="zh-CN" altLang="en-US" dirty="0"/>
          </a:p>
          <a:p>
            <a:pPr algn="just" eaLnBrk="1" hangingPunct="1"/>
            <a:r>
              <a:rPr lang="zh-CN" altLang="en-US" dirty="0"/>
              <a:t>③ 旅客晚到         ④天气原因</a:t>
            </a:r>
            <a:endParaRPr lang="zh-CN" altLang="en-US" dirty="0"/>
          </a:p>
          <a:p>
            <a:pPr algn="just" eaLnBrk="1" hangingPunct="1"/>
            <a:r>
              <a:rPr lang="zh-CN" altLang="en-US" dirty="0"/>
              <a:t>答案</a:t>
            </a:r>
            <a:r>
              <a:rPr lang="en-US" altLang="zh-CN" dirty="0"/>
              <a:t>: ③</a:t>
            </a:r>
            <a:endParaRPr lang="en-US" altLang="zh-CN" dirty="0"/>
          </a:p>
          <a:p>
            <a:pPr eaLnBrk="1" hangingPunct="1"/>
            <a:endParaRPr lang="en-US"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23">
                                            <p:txEl>
                                              <p:charRg st="65" end="71"/>
                                            </p:txEl>
                                          </p:spTgt>
                                        </p:tgtEl>
                                        <p:attrNameLst>
                                          <p:attrName>style.visibility</p:attrName>
                                        </p:attrNameLst>
                                      </p:cBhvr>
                                      <p:to>
                                        <p:strVal val="visible"/>
                                      </p:to>
                                    </p:set>
                                    <p:anim calcmode="lin" valueType="num">
                                      <p:cBhvr additive="base">
                                        <p:cTn id="7" dur="500" fill="hold"/>
                                        <p:tgtEl>
                                          <p:spTgt spid="133123">
                                            <p:txEl>
                                              <p:charRg st="65" end="7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23">
                                            <p:txEl>
                                              <p:charRg st="65" end="7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2"/>
          <p:cNvSpPr>
            <a:spLocks noGrp="1"/>
          </p:cNvSpPr>
          <p:nvPr>
            <p:ph type="title" idx="4294967295"/>
          </p:nvPr>
        </p:nvSpPr>
        <p:spPr/>
        <p:txBody>
          <a:bodyPr vert="horz" wrap="square" lIns="92075" tIns="46038" rIns="92075" bIns="46038" anchor="ctr"/>
          <a:p>
            <a:pPr eaLnBrk="1" hangingPunct="1"/>
            <a:r>
              <a:rPr lang="zh-CN" altLang="en-US" dirty="0">
                <a:effectLst>
                  <a:outerShdw blurRad="38100" dist="38100" dir="2700000">
                    <a:srgbClr val="C0C0C0"/>
                  </a:outerShdw>
                </a:effectLst>
              </a:rPr>
              <a:t>练习</a:t>
            </a:r>
            <a:r>
              <a:rPr lang="en-US" altLang="zh-CN" dirty="0">
                <a:effectLst>
                  <a:outerShdw blurRad="38100" dist="38100" dir="2700000">
                    <a:srgbClr val="C0C0C0"/>
                  </a:outerShdw>
                </a:effectLst>
              </a:rPr>
              <a:t>7</a:t>
            </a:r>
            <a:endParaRPr lang="en-US" altLang="zh-CN" dirty="0">
              <a:effectLst>
                <a:outerShdw blurRad="38100" dist="38100" dir="2700000">
                  <a:srgbClr val="C0C0C0"/>
                </a:outerShdw>
              </a:effectLst>
            </a:endParaRPr>
          </a:p>
        </p:txBody>
      </p:sp>
      <p:sp>
        <p:nvSpPr>
          <p:cNvPr id="137219" name="Rectangle 3"/>
          <p:cNvSpPr>
            <a:spLocks noGrp="1"/>
          </p:cNvSpPr>
          <p:nvPr>
            <p:ph type="body" idx="4294967295"/>
          </p:nvPr>
        </p:nvSpPr>
        <p:spPr>
          <a:xfrm>
            <a:off x="457200" y="1496060"/>
            <a:ext cx="8229600" cy="3035935"/>
          </a:xfrm>
        </p:spPr>
        <p:txBody>
          <a:bodyPr vert="horz" wrap="square" anchor="t"/>
          <a:p>
            <a:pPr algn="just" eaLnBrk="1" hangingPunct="1"/>
            <a:r>
              <a:rPr lang="zh-CN" altLang="en-US" dirty="0"/>
              <a:t>从</a:t>
            </a:r>
            <a:r>
              <a:rPr lang="en-US" altLang="zh-CN" dirty="0"/>
              <a:t>B737</a:t>
            </a:r>
            <a:r>
              <a:rPr lang="zh-CN" altLang="en-US" dirty="0"/>
              <a:t>的机长到</a:t>
            </a:r>
            <a:r>
              <a:rPr lang="en-US" altLang="zh-CN" dirty="0"/>
              <a:t>B757</a:t>
            </a:r>
            <a:r>
              <a:rPr lang="zh-CN" altLang="en-US" dirty="0"/>
              <a:t>机长需完成的训练为</a:t>
            </a:r>
            <a:r>
              <a:rPr lang="en-US" altLang="zh-CN" dirty="0"/>
              <a:t>:</a:t>
            </a:r>
            <a:endParaRPr lang="en-US" altLang="zh-CN" dirty="0"/>
          </a:p>
          <a:p>
            <a:pPr algn="just" eaLnBrk="1" hangingPunct="1"/>
            <a:r>
              <a:rPr lang="en-US" altLang="zh-CN" dirty="0"/>
              <a:t>① </a:t>
            </a:r>
            <a:r>
              <a:rPr lang="zh-CN" altLang="en-US" dirty="0"/>
              <a:t>升级训练          ② 差异训练 </a:t>
            </a:r>
            <a:endParaRPr lang="zh-CN" altLang="en-US" dirty="0"/>
          </a:p>
          <a:p>
            <a:pPr algn="just" eaLnBrk="1" hangingPunct="1"/>
            <a:r>
              <a:rPr lang="zh-CN" altLang="en-US" dirty="0"/>
              <a:t>③ 转机型训练      ④初始训练 </a:t>
            </a:r>
            <a:endParaRPr lang="zh-CN" altLang="en-US" dirty="0"/>
          </a:p>
          <a:p>
            <a:pPr algn="just" eaLnBrk="1" hangingPunct="1"/>
            <a:r>
              <a:rPr lang="zh-CN" altLang="en-US" dirty="0"/>
              <a:t>答案</a:t>
            </a:r>
            <a:r>
              <a:rPr lang="en-US" altLang="zh-CN" dirty="0"/>
              <a:t>: ③</a:t>
            </a:r>
            <a:endParaRPr lang="en-US" altLang="zh-CN" dirty="0"/>
          </a:p>
          <a:p>
            <a:pPr eaLnBrk="1" hangingPunct="1"/>
            <a:endParaRPr lang="en-US"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9">
                                            <p:txEl>
                                              <p:pRg st="3" end="3"/>
                                            </p:txEl>
                                          </p:spTgt>
                                        </p:tgtEl>
                                        <p:attrNameLst>
                                          <p:attrName>style.visibility</p:attrName>
                                        </p:attrNameLst>
                                      </p:cBhvr>
                                      <p:to>
                                        <p:strVal val="visible"/>
                                      </p:to>
                                    </p:set>
                                    <p:anim calcmode="lin" valueType="num">
                                      <p:cBhvr additive="base">
                                        <p:cTn id="7" dur="5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标题 123905"/>
          <p:cNvSpPr>
            <a:spLocks noGrp="1"/>
          </p:cNvSpPr>
          <p:nvPr>
            <p:ph type="title"/>
          </p:nvPr>
        </p:nvSpPr>
        <p:spPr>
          <a:xfrm>
            <a:off x="762000" y="228600"/>
            <a:ext cx="7772400" cy="685800"/>
          </a:xfrm>
        </p:spPr>
        <p:txBody>
          <a:bodyPr lIns="92075" tIns="46038" rIns="92075" bIns="46038" anchor="ctr"/>
          <a:p>
            <a:r>
              <a:rPr lang="zh-CN" altLang="en-US"/>
              <a:t>练习</a:t>
            </a:r>
            <a:r>
              <a:rPr lang="en-US" altLang="zh-CN"/>
              <a:t>8</a:t>
            </a:r>
            <a:endParaRPr lang="en-US" altLang="zh-CN"/>
          </a:p>
        </p:txBody>
      </p:sp>
      <p:sp>
        <p:nvSpPr>
          <p:cNvPr id="123907" name="文本占位符 123906"/>
          <p:cNvSpPr>
            <a:spLocks noGrp="1"/>
          </p:cNvSpPr>
          <p:nvPr>
            <p:ph type="body" idx="1"/>
          </p:nvPr>
        </p:nvSpPr>
        <p:spPr>
          <a:xfrm>
            <a:off x="381000" y="976630"/>
            <a:ext cx="8534400" cy="4114800"/>
          </a:xfrm>
        </p:spPr>
        <p:txBody>
          <a:bodyPr/>
          <a:p>
            <a:pPr marL="0" indent="0">
              <a:lnSpc>
                <a:spcPct val="120000"/>
              </a:lnSpc>
              <a:buNone/>
            </a:pPr>
            <a:r>
              <a:rPr lang="en-US" altLang="zh-CN"/>
              <a:t>   SWA</a:t>
            </a:r>
            <a:r>
              <a:rPr lang="zh-CN" altLang="en-US"/>
              <a:t>某航班计划中，双拉双深双（</a:t>
            </a:r>
            <a:r>
              <a:rPr lang="en-US" altLang="zh-CN"/>
              <a:t>SZ4403/4</a:t>
            </a:r>
            <a:r>
              <a:rPr lang="zh-CN" altLang="en-US"/>
              <a:t>，</a:t>
            </a:r>
            <a:r>
              <a:rPr lang="en-US" altLang="zh-CN"/>
              <a:t>SZ4313/4</a:t>
            </a:r>
            <a:r>
              <a:rPr lang="zh-CN" altLang="en-US"/>
              <a:t>），</a:t>
            </a:r>
            <a:r>
              <a:rPr lang="en-US" altLang="zh-CN"/>
              <a:t>B757</a:t>
            </a:r>
            <a:r>
              <a:rPr lang="zh-CN" altLang="en-US"/>
              <a:t>，计算其值勤时间和飞行时间，应配备几名驾驶员？机型</a:t>
            </a:r>
            <a:r>
              <a:rPr lang="en-US" altLang="zh-CN"/>
              <a:t>B757</a:t>
            </a:r>
            <a:r>
              <a:rPr lang="zh-CN" altLang="en-US">
                <a:ea typeface="宋体" panose="02010600030101010101" pitchFamily="2" charset="-122"/>
              </a:rPr>
              <a:t>的座位总数</a:t>
            </a:r>
            <a:r>
              <a:rPr lang="en-US" altLang="zh-CN">
                <a:ea typeface="宋体" panose="02010600030101010101" pitchFamily="2" charset="-122"/>
              </a:rPr>
              <a:t>190</a:t>
            </a:r>
            <a:r>
              <a:rPr lang="zh-CN" altLang="en-US">
                <a:ea typeface="宋体" panose="02010600030101010101" pitchFamily="2" charset="-122"/>
              </a:rPr>
              <a:t>，指派一组乘务员完成当天航班任务，计算需要指派的</a:t>
            </a:r>
            <a:r>
              <a:rPr lang="zh-CN">
                <a:ea typeface="宋体" panose="02010600030101010101" pitchFamily="2" charset="-122"/>
              </a:rPr>
              <a:t>乘务员</a:t>
            </a:r>
            <a:r>
              <a:rPr lang="zh-CN" altLang="en-US">
                <a:ea typeface="宋体" panose="02010600030101010101" pitchFamily="2" charset="-122"/>
              </a:rPr>
              <a:t>的数量？</a:t>
            </a:r>
            <a:endParaRPr lang="zh-CN" altLang="en-US"/>
          </a:p>
          <a:p>
            <a:pPr marL="0" indent="0">
              <a:buNone/>
            </a:pPr>
            <a:endParaRPr lang="zh-CN" altLang="en-US"/>
          </a:p>
        </p:txBody>
      </p:sp>
      <p:graphicFrame>
        <p:nvGraphicFramePr>
          <p:cNvPr id="123908" name="表格 123907"/>
          <p:cNvGraphicFramePr/>
          <p:nvPr>
            <p:custDataLst>
              <p:tags r:id="rId1"/>
            </p:custDataLst>
          </p:nvPr>
        </p:nvGraphicFramePr>
        <p:xfrm>
          <a:off x="944880" y="4047490"/>
          <a:ext cx="7239000" cy="2286000"/>
        </p:xfrm>
        <a:graphic>
          <a:graphicData uri="http://schemas.openxmlformats.org/drawingml/2006/table">
            <a:tbl>
              <a:tblPr/>
              <a:tblGrid>
                <a:gridCol w="1035050"/>
                <a:gridCol w="1033463"/>
                <a:gridCol w="1035050"/>
                <a:gridCol w="1031875"/>
                <a:gridCol w="1035050"/>
                <a:gridCol w="1033462"/>
                <a:gridCol w="1035050"/>
              </a:tblGrid>
              <a:tr h="838200">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航站</a:t>
                      </a:r>
                      <a:endParaRPr lang="zh-CN" altLang="en-US"/>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起飞</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到达 </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航站</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起飞</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到达</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航站</a:t>
                      </a:r>
                      <a:endParaRPr lang="zh-CN" altLang="en-US"/>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000">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成都</a:t>
                      </a:r>
                      <a:endParaRPr lang="zh-CN" altLang="en-US"/>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en-US" altLang="zh-CN"/>
                        <a:t>0650</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en-US" altLang="zh-CN"/>
                        <a:t>0855</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拉萨</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en-US" altLang="zh-CN"/>
                        <a:t>0930</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en-US" altLang="zh-CN"/>
                        <a:t>1115</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成都</a:t>
                      </a:r>
                      <a:endParaRPr lang="zh-CN" altLang="en-US"/>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5800">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成都</a:t>
                      </a:r>
                      <a:endParaRPr lang="zh-CN" altLang="en-US"/>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en-US" altLang="zh-CN"/>
                        <a:t>1205</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en-US" altLang="zh-CN"/>
                        <a:t>1355</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深圳</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en-US" altLang="zh-CN"/>
                        <a:t>1440</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en-US" altLang="zh-CN"/>
                        <a:t>16</a:t>
                      </a:r>
                      <a:r>
                        <a:rPr lang="en-US"/>
                        <a:t>50</a:t>
                      </a:r>
                      <a:endParaRPr 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u="none" kern="1200" baseline="0">
                          <a:solidFill>
                            <a:schemeClr val="tx1"/>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2400" b="1" i="0" u="none" kern="1200" baseline="0">
                          <a:solidFill>
                            <a:schemeClr val="tx1"/>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lr>
                          <a:schemeClr val="accent2"/>
                        </a:buClr>
                        <a:buSzTx/>
                        <a:buFont typeface="Wingdings" panose="05000000000000000000" pitchFamily="2" charset="2"/>
                        <a:buChar char="•"/>
                        <a:defRPr sz="2400" b="1" i="0" u="none" kern="1200" baseline="0">
                          <a:solidFill>
                            <a:schemeClr val="tx1"/>
                          </a:solidFill>
                          <a:latin typeface="Times New Roman" panose="02020603050405020304" pitchFamily="18" charset="0"/>
                          <a:ea typeface="楷体_GB2312" pitchFamily="1" charset="-122"/>
                        </a:defRPr>
                      </a:lvl5pPr>
                    </a:lstStyle>
                    <a:p>
                      <a:pPr marL="0" lvl="0" indent="0">
                        <a:buNone/>
                      </a:pPr>
                      <a:r>
                        <a:rPr lang="zh-CN" altLang="en-US"/>
                        <a:t>成都</a:t>
                      </a:r>
                      <a:endParaRPr lang="zh-CN" altLang="en-US"/>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tags/tag1.xml><?xml version="1.0" encoding="utf-8"?>
<p:tagLst xmlns:p="http://schemas.openxmlformats.org/presentationml/2006/main">
  <p:tag name="KSO_WM_UNIT_TABLE_BEAUTIFY" val="smartTable{99005785-71d6-45e3-afc2-2a74fa9438e5}"/>
</p:tagLst>
</file>

<file path=ppt/theme/theme1.xml><?xml version="1.0" encoding="utf-8"?>
<a:theme xmlns:a="http://schemas.openxmlformats.org/drawingml/2006/main" name="400TGp_globalcity_light_ani">
  <a:themeElements>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400TGp_globalcity_light_ani">
  <a:themeElements>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1_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400TGp_globalcity_light_ani</Template>
  <TotalTime>0</TotalTime>
  <Words>2709</Words>
  <Application>WPS 演示</Application>
  <PresentationFormat>全屏显示(4:3)</PresentationFormat>
  <Paragraphs>240</Paragraphs>
  <Slides>25</Slides>
  <Notes>6</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25</vt:i4>
      </vt:variant>
    </vt:vector>
  </HeadingPairs>
  <TitlesOfParts>
    <vt:vector size="41" baseType="lpstr">
      <vt:lpstr>Arial</vt:lpstr>
      <vt:lpstr>宋体</vt:lpstr>
      <vt:lpstr>Wingdings</vt:lpstr>
      <vt:lpstr>Calibri</vt:lpstr>
      <vt:lpstr>华文新魏</vt:lpstr>
      <vt:lpstr>楷体_GB2312</vt:lpstr>
      <vt:lpstr>新宋体</vt:lpstr>
      <vt:lpstr>Symbol</vt:lpstr>
      <vt:lpstr>Times New Roman</vt:lpstr>
      <vt:lpstr>微软雅黑</vt:lpstr>
      <vt:lpstr>Arial Unicode MS</vt:lpstr>
      <vt:lpstr>黑体</vt:lpstr>
      <vt:lpstr>幼圆</vt:lpstr>
      <vt:lpstr>400TGp_globalcity_light_ani</vt:lpstr>
      <vt:lpstr>1_400TGp_globalcity_light_ani</vt:lpstr>
      <vt:lpstr>PBrush</vt:lpstr>
      <vt:lpstr>PowerPoint 演示文稿</vt:lpstr>
      <vt:lpstr>练习1</vt:lpstr>
      <vt:lpstr>练习2</vt:lpstr>
      <vt:lpstr>练习3</vt:lpstr>
      <vt:lpstr>练习4</vt:lpstr>
      <vt:lpstr>练习5</vt:lpstr>
      <vt:lpstr>练习6</vt:lpstr>
      <vt:lpstr>练习7</vt:lpstr>
      <vt:lpstr>练习8</vt:lpstr>
      <vt:lpstr>第六章 飞行签派员管理和训练</vt:lpstr>
      <vt:lpstr>第一节  飞行签派员执照申请和管理</vt:lpstr>
      <vt:lpstr>第一节  飞行签派员执照申请和管理</vt:lpstr>
      <vt:lpstr>第一节  飞行签派员执照申请和管理</vt:lpstr>
      <vt:lpstr>第一节  飞行签派员执照申请和管理</vt:lpstr>
      <vt:lpstr>第一节  飞行签派员执照申请和管理</vt:lpstr>
      <vt:lpstr>第一节  飞行签派员执照申请和管理</vt:lpstr>
      <vt:lpstr>第一节  飞行签派员执照申请和管理</vt:lpstr>
      <vt:lpstr>第一节  飞行签派员执照申请和管理</vt:lpstr>
      <vt:lpstr>第一节  飞行签派员执照申请和管理</vt:lpstr>
      <vt:lpstr>第二节  签派员执勤规定和训练</vt:lpstr>
      <vt:lpstr>第一节  飞行签派员执照申请和管理</vt:lpstr>
      <vt:lpstr>第二节  签派员执勤规定和训练</vt:lpstr>
      <vt:lpstr>第二节  签派员执勤规定和训练</vt:lpstr>
      <vt:lpstr>第二节  签派员执勤规定和训练</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Nobody does anything about the weather</dc:title>
  <dc:creator>DAOXUE</dc:creator>
  <cp:lastModifiedBy>%E8%8F%B2%E8%8F%B2%E6%92%92~</cp:lastModifiedBy>
  <cp:revision>286</cp:revision>
  <cp:lastPrinted>2411-12-30T00:00:00Z</cp:lastPrinted>
  <dcterms:created xsi:type="dcterms:W3CDTF">2009-04-08T05:32:00Z</dcterms:created>
  <dcterms:modified xsi:type="dcterms:W3CDTF">2019-10-30T11:59:39Z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