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32"/>
  </p:notesMasterIdLst>
  <p:sldIdLst>
    <p:sldId id="415" r:id="rId4"/>
    <p:sldId id="793" r:id="rId5"/>
    <p:sldId id="813" r:id="rId6"/>
    <p:sldId id="776" r:id="rId7"/>
    <p:sldId id="812" r:id="rId8"/>
    <p:sldId id="814" r:id="rId9"/>
    <p:sldId id="815" r:id="rId10"/>
    <p:sldId id="816" r:id="rId11"/>
    <p:sldId id="817" r:id="rId12"/>
    <p:sldId id="818" r:id="rId13"/>
    <p:sldId id="819" r:id="rId14"/>
    <p:sldId id="821" r:id="rId15"/>
    <p:sldId id="822" r:id="rId16"/>
    <p:sldId id="823" r:id="rId17"/>
    <p:sldId id="824" r:id="rId18"/>
    <p:sldId id="840" r:id="rId19"/>
    <p:sldId id="825" r:id="rId20"/>
    <p:sldId id="826" r:id="rId21"/>
    <p:sldId id="820" r:id="rId22"/>
    <p:sldId id="828" r:id="rId23"/>
    <p:sldId id="829" r:id="rId24"/>
    <p:sldId id="830" r:id="rId25"/>
    <p:sldId id="831" r:id="rId26"/>
    <p:sldId id="832" r:id="rId27"/>
    <p:sldId id="836" r:id="rId28"/>
    <p:sldId id="837" r:id="rId29"/>
    <p:sldId id="838" r:id="rId30"/>
    <p:sldId id="468"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宋体" panose="02010600030101010101" pitchFamily="2" charset="-122"/>
        <a:ea typeface="+mn-ea"/>
        <a:cs typeface="+mn-cs"/>
      </a:defRPr>
    </a:lvl1pPr>
    <a:lvl2pPr marL="457200" algn="l" rtl="0" fontAlgn="base">
      <a:spcBef>
        <a:spcPct val="0"/>
      </a:spcBef>
      <a:spcAft>
        <a:spcPct val="0"/>
      </a:spcAft>
      <a:defRPr kern="1200">
        <a:solidFill>
          <a:schemeClr val="tx1"/>
        </a:solidFill>
        <a:latin typeface="宋体" panose="02010600030101010101" pitchFamily="2" charset="-122"/>
        <a:ea typeface="+mn-ea"/>
        <a:cs typeface="+mn-cs"/>
      </a:defRPr>
    </a:lvl2pPr>
    <a:lvl3pPr marL="914400" algn="l" rtl="0" fontAlgn="base">
      <a:spcBef>
        <a:spcPct val="0"/>
      </a:spcBef>
      <a:spcAft>
        <a:spcPct val="0"/>
      </a:spcAft>
      <a:defRPr kern="1200">
        <a:solidFill>
          <a:schemeClr val="tx1"/>
        </a:solidFill>
        <a:latin typeface="宋体" panose="02010600030101010101" pitchFamily="2" charset="-122"/>
        <a:ea typeface="+mn-ea"/>
        <a:cs typeface="+mn-cs"/>
      </a:defRPr>
    </a:lvl3pPr>
    <a:lvl4pPr marL="1371600" algn="l" rtl="0" fontAlgn="base">
      <a:spcBef>
        <a:spcPct val="0"/>
      </a:spcBef>
      <a:spcAft>
        <a:spcPct val="0"/>
      </a:spcAft>
      <a:defRPr kern="1200">
        <a:solidFill>
          <a:schemeClr val="tx1"/>
        </a:solidFill>
        <a:latin typeface="宋体" panose="02010600030101010101" pitchFamily="2" charset="-122"/>
        <a:ea typeface="+mn-ea"/>
        <a:cs typeface="+mn-cs"/>
      </a:defRPr>
    </a:lvl4pPr>
    <a:lvl5pPr marL="1828800" algn="l" rtl="0" fontAlgn="base">
      <a:spcBef>
        <a:spcPct val="0"/>
      </a:spcBef>
      <a:spcAft>
        <a:spcPct val="0"/>
      </a:spcAft>
      <a:defRPr kern="1200">
        <a:solidFill>
          <a:schemeClr val="tx1"/>
        </a:solidFill>
        <a:latin typeface="宋体" panose="02010600030101010101" pitchFamily="2" charset="-122"/>
        <a:ea typeface="+mn-ea"/>
        <a:cs typeface="+mn-cs"/>
      </a:defRPr>
    </a:lvl5pPr>
    <a:lvl6pPr marL="2286000" algn="l" defTabSz="914400" rtl="0" eaLnBrk="1" latinLnBrk="0" hangingPunct="1">
      <a:defRPr kern="1200">
        <a:solidFill>
          <a:schemeClr val="tx1"/>
        </a:solidFill>
        <a:latin typeface="宋体" panose="02010600030101010101" pitchFamily="2" charset="-122"/>
        <a:ea typeface="+mn-ea"/>
        <a:cs typeface="+mn-cs"/>
      </a:defRPr>
    </a:lvl6pPr>
    <a:lvl7pPr marL="2743200" algn="l" defTabSz="914400" rtl="0" eaLnBrk="1" latinLnBrk="0" hangingPunct="1">
      <a:defRPr kern="1200">
        <a:solidFill>
          <a:schemeClr val="tx1"/>
        </a:solidFill>
        <a:latin typeface="宋体" panose="02010600030101010101" pitchFamily="2" charset="-122"/>
        <a:ea typeface="+mn-ea"/>
        <a:cs typeface="+mn-cs"/>
      </a:defRPr>
    </a:lvl7pPr>
    <a:lvl8pPr marL="3200400" algn="l" defTabSz="914400" rtl="0" eaLnBrk="1" latinLnBrk="0" hangingPunct="1">
      <a:defRPr kern="1200">
        <a:solidFill>
          <a:schemeClr val="tx1"/>
        </a:solidFill>
        <a:latin typeface="宋体" panose="02010600030101010101" pitchFamily="2" charset="-122"/>
        <a:ea typeface="+mn-ea"/>
        <a:cs typeface="+mn-cs"/>
      </a:defRPr>
    </a:lvl8pPr>
    <a:lvl9pPr marL="3657600" algn="l" defTabSz="914400" rtl="0" eaLnBrk="1" latinLnBrk="0" hangingPunct="1">
      <a:defRPr kern="1200">
        <a:solidFill>
          <a:schemeClr val="tx1"/>
        </a:solidFill>
        <a:latin typeface="宋体" panose="02010600030101010101" pitchFamily="2" charset="-122"/>
        <a:ea typeface="+mn-ea"/>
        <a:cs typeface="+mn-cs"/>
      </a:defRPr>
    </a:lvl9pPr>
  </p:defaultTextStyle>
  <p:extLst>
    <p:ext uri="{521415D9-36F7-43E2-AB2F-B90AF26B5E84}">
      <p14:sectionLst xmlns:p14="http://schemas.microsoft.com/office/powerpoint/2010/main">
        <p14:section name="默认节" id="{74f1d7a0-6e71-47bc-9716-968e379d1238}">
          <p14:sldIdLst>
            <p14:sldId id="415"/>
            <p14:sldId id="793"/>
            <p14:sldId id="776"/>
            <p14:sldId id="812"/>
            <p14:sldId id="814"/>
            <p14:sldId id="815"/>
            <p14:sldId id="816"/>
            <p14:sldId id="817"/>
            <p14:sldId id="818"/>
            <p14:sldId id="819"/>
            <p14:sldId id="821"/>
            <p14:sldId id="822"/>
            <p14:sldId id="823"/>
            <p14:sldId id="824"/>
            <p14:sldId id="825"/>
            <p14:sldId id="826"/>
            <p14:sldId id="820"/>
            <p14:sldId id="828"/>
            <p14:sldId id="829"/>
            <p14:sldId id="830"/>
            <p14:sldId id="831"/>
            <p14:sldId id="832"/>
            <p14:sldId id="838"/>
            <p14:sldId id="468"/>
            <p14:sldId id="813"/>
            <p14:sldId id="840"/>
            <p14:sldId id="836"/>
            <p14:sldId id="83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FF"/>
    <a:srgbClr val="CC0000"/>
    <a:srgbClr val="800000"/>
    <a:srgbClr val="66FFFF"/>
    <a:srgbClr val="FFFF00"/>
    <a:srgbClr val="FF66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12" autoAdjust="0"/>
  </p:normalViewPr>
  <p:slideViewPr>
    <p:cSldViewPr>
      <p:cViewPr varScale="1">
        <p:scale>
          <a:sx n="62" d="100"/>
          <a:sy n="62" d="100"/>
        </p:scale>
        <p:origin x="-102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notesMaster" Target="notesMasters/notes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62DFFCA5-495B-46B3-B0D3-9B92BC17E1E2}" type="datetimeFigureOut">
              <a:rPr lang="zh-CN" altLang="en-US"/>
            </a:fld>
            <a:endParaRPr lang="en-US">
              <a:ea typeface="宋体" panose="02010600030101010101" pitchFamily="2" charset="-122"/>
            </a:endParaRPr>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ea typeface="宋体" panose="02010600030101010101" pitchFamily="2" charset="-122"/>
              </a:defRPr>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F15275A3-190A-4702-961F-FCEA86D5DE1F}" type="slidenum">
              <a:rPr lang="zh-CN" altLang="en-US"/>
            </a:fld>
            <a:endParaRPr lang="en-US">
              <a:ea typeface="宋体" panose="02010600030101010101" pitchFamily="2" charset="-122"/>
            </a:endParaRP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44787FAA-5416-40E4-AAEA-EC49CF5F7F1D}" type="slidenum">
              <a:rPr lang="zh-CN" altLang="en-US"/>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D190DCDB-95F6-4003-829D-AE9D731CE37C}" type="slidenum">
              <a:rPr lang="zh-CN" altLang="en-US"/>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228600"/>
            <a:ext cx="2058988" cy="60690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29325" cy="60690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3B36A78B-2C77-460E-9EAA-8FD3639A5710}" type="slidenum">
              <a:rPr lang="zh-CN" altLang="en-US"/>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86836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8313" y="1268413"/>
            <a:ext cx="8229600" cy="24384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8313" y="3859213"/>
            <a:ext cx="8229600" cy="24384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57200" y="6537325"/>
            <a:ext cx="2133600" cy="244475"/>
          </a:xfrm>
        </p:spPr>
        <p:txBody>
          <a:bodyPr/>
          <a:lstStyle>
            <a:lvl1pPr>
              <a:defRPr/>
            </a:lvl1pPr>
          </a:lstStyle>
          <a:p>
            <a:endParaRPr lang="en-US"/>
          </a:p>
        </p:txBody>
      </p:sp>
      <p:sp>
        <p:nvSpPr>
          <p:cNvPr id="6" name="页脚占位符 5"/>
          <p:cNvSpPr>
            <a:spLocks noGrp="1"/>
          </p:cNvSpPr>
          <p:nvPr>
            <p:ph type="ftr" sz="quarter" idx="11"/>
          </p:nvPr>
        </p:nvSpPr>
        <p:spPr>
          <a:xfrm>
            <a:off x="3124200" y="6537325"/>
            <a:ext cx="2895600" cy="244475"/>
          </a:xfrm>
        </p:spPr>
        <p:txBody>
          <a:bodyPr/>
          <a:lstStyle>
            <a:lvl1pPr>
              <a:defRPr/>
            </a:lvl1pPr>
          </a:lstStyle>
          <a:p>
            <a:endParaRPr lang="en-US"/>
          </a:p>
        </p:txBody>
      </p:sp>
      <p:sp>
        <p:nvSpPr>
          <p:cNvPr id="7" name="灯片编号占位符 6"/>
          <p:cNvSpPr>
            <a:spLocks noGrp="1"/>
          </p:cNvSpPr>
          <p:nvPr>
            <p:ph type="sldNum" sz="quarter" idx="12"/>
          </p:nvPr>
        </p:nvSpPr>
        <p:spPr>
          <a:xfrm>
            <a:off x="6553200" y="6537325"/>
            <a:ext cx="2133600" cy="244475"/>
          </a:xfrm>
        </p:spPr>
        <p:txBody>
          <a:bodyPr/>
          <a:lstStyle>
            <a:lvl1pPr>
              <a:defRPr/>
            </a:lvl1pPr>
          </a:lstStyle>
          <a:p>
            <a:fld id="{D1A746A5-ED60-465D-9C1C-CE50B92681BB}" type="slidenum">
              <a:rPr lang="zh-CN" altLang="en-US"/>
            </a:fld>
            <a:endParaRPr lang="en-US"/>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30725"/>
          </a:xfrm>
        </p:spPr>
        <p:txBody>
          <a:bodyPr/>
          <a:lstStyle/>
          <a:p>
            <a:endParaRPr lang="zh-CN" altLang="en-US"/>
          </a:p>
        </p:txBody>
      </p:sp>
      <p:sp>
        <p:nvSpPr>
          <p:cNvPr id="4" name="日期占位符 3"/>
          <p:cNvSpPr>
            <a:spLocks noGrp="1"/>
          </p:cNvSpPr>
          <p:nvPr>
            <p:ph type="dt" sz="half" idx="10"/>
          </p:nvPr>
        </p:nvSpPr>
        <p:spPr>
          <a:xfrm>
            <a:off x="457200" y="6243638"/>
            <a:ext cx="2133600" cy="457200"/>
          </a:xfrm>
        </p:spPr>
        <p:txBody>
          <a:bodyPr/>
          <a:lstStyle>
            <a:lvl1pPr>
              <a:defRPr/>
            </a:lvl1pPr>
          </a:lstStyle>
          <a:p>
            <a:fld id="{AA44F525-1A9D-42BE-9232-D0E276661648}" type="datetimeFigureOut">
              <a:rPr lang="zh-CN" altLang="en-US"/>
            </a:fld>
            <a:endParaRPr lang="en-US" altLang="zh-CN"/>
          </a:p>
        </p:txBody>
      </p:sp>
      <p:sp>
        <p:nvSpPr>
          <p:cNvPr id="5" name="页脚占位符 4"/>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3638"/>
            <a:ext cx="2133600" cy="457200"/>
          </a:xfrm>
        </p:spPr>
        <p:txBody>
          <a:bodyPr/>
          <a:lstStyle>
            <a:lvl1pPr>
              <a:defRPr/>
            </a:lvl1pPr>
          </a:lstStyle>
          <a:p>
            <a:fld id="{EA0B85DA-2FB8-4259-B635-769294A2864E}" type="slidenum">
              <a:rPr lang="en-US" altLang="zh-CN"/>
            </a:fld>
            <a:endParaRPr lang="en-US" altLang="zh-CN"/>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7"/>
          <p:cNvPicPr>
            <a:picLocks noChangeAspect="1" noChangeArrowheads="1"/>
          </p:cNvPicPr>
          <p:nvPr userDrawn="1"/>
        </p:nvPicPr>
        <p:blipFill>
          <a:blip r:embed="rId2" cstate="print"/>
          <a:srcRect/>
          <a:stretch>
            <a:fillRect/>
          </a:stretch>
        </p:blipFill>
        <p:spPr bwMode="auto">
          <a:xfrm>
            <a:off x="9525" y="6351"/>
            <a:ext cx="9124950" cy="6845300"/>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fld id="{507E88FD-9B25-4CB8-BD07-C689069B9972}" type="datetimeFigureOut">
              <a:rPr lang="zh-CN" altLang="en-US"/>
            </a:fld>
            <a:endParaRPr lang="zh-CN" altLang="en-US"/>
          </a:p>
        </p:txBody>
      </p:sp>
      <p:sp>
        <p:nvSpPr>
          <p:cNvPr id="4" name="页脚占位符 2"/>
          <p:cNvSpPr>
            <a:spLocks noGrp="1"/>
          </p:cNvSpPr>
          <p:nvPr>
            <p:ph type="ftr" sz="quarter" idx="11"/>
          </p:nvPr>
        </p:nvSpPr>
        <p:spPr/>
        <p:txBody>
          <a:bodyPr/>
          <a:lstStyle>
            <a:lvl1pPr>
              <a:defRPr/>
            </a:lvl1pPr>
          </a:lstStyle>
          <a:p>
            <a:endParaRPr lang="zh-CN" altLang="en-US"/>
          </a:p>
        </p:txBody>
      </p:sp>
      <p:sp>
        <p:nvSpPr>
          <p:cNvPr id="5" name="灯片编号占位符 3"/>
          <p:cNvSpPr>
            <a:spLocks noGrp="1"/>
          </p:cNvSpPr>
          <p:nvPr>
            <p:ph type="sldNum" sz="quarter" idx="12"/>
          </p:nvPr>
        </p:nvSpPr>
        <p:spPr/>
        <p:txBody>
          <a:bodyPr/>
          <a:lstStyle>
            <a:lvl1pPr>
              <a:defRPr/>
            </a:lvl1pPr>
          </a:lstStyle>
          <a:p>
            <a:fld id="{03726C0A-7B93-4CC3-B4F1-450AEBDF502B}"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562E1C4E-EA64-4C59-AEAA-26C8C2047D5A}" type="slidenum">
              <a:rPr lang="zh-CN" altLang="en-US"/>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27540EE3-83CA-41BE-A167-5FD1D1201579}" type="slidenum">
              <a:rPr lang="zh-CN" altLang="en-US"/>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B92B3D2E-7614-48B9-8F09-4327FF0CBF7D}" type="slidenum">
              <a:rPr lang="zh-CN" altLang="en-US"/>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1A17C79B-7E5D-4987-B1B2-1B6C1467B6DF}" type="slidenum">
              <a:rPr lang="zh-CN" altLang="en-US"/>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p>
        </p:txBody>
      </p:sp>
      <p:sp>
        <p:nvSpPr>
          <p:cNvPr id="8" name="灯片编号占位符 7"/>
          <p:cNvSpPr>
            <a:spLocks noGrp="1"/>
          </p:cNvSpPr>
          <p:nvPr>
            <p:ph type="sldNum" sz="quarter" idx="11"/>
          </p:nvPr>
        </p:nvSpPr>
        <p:spPr/>
        <p:txBody>
          <a:bodyPr/>
          <a:lstStyle>
            <a:lvl1pPr>
              <a:defRPr/>
            </a:lvl1pPr>
          </a:lstStyle>
          <a:p>
            <a:fld id="{C6521CE9-A9F4-430C-B865-A01C9FBC6F67}" type="slidenum">
              <a:rPr lang="zh-CN" altLang="en-US"/>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F5C10A9E-8B92-41A0-9CAF-180CD8AB6E66}" type="slidenum">
              <a:rPr lang="zh-CN" altLang="en-US"/>
            </a:fld>
            <a:endParaRPr 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p>
        </p:txBody>
      </p:sp>
      <p:sp>
        <p:nvSpPr>
          <p:cNvPr id="4" name="灯片编号占位符 3"/>
          <p:cNvSpPr>
            <a:spLocks noGrp="1"/>
          </p:cNvSpPr>
          <p:nvPr>
            <p:ph type="sldNum" sz="quarter" idx="11"/>
          </p:nvPr>
        </p:nvSpPr>
        <p:spPr/>
        <p:txBody>
          <a:bodyPr/>
          <a:lstStyle>
            <a:lvl1pPr>
              <a:defRPr/>
            </a:lvl1pPr>
          </a:lstStyle>
          <a:p>
            <a:fld id="{9F211D09-C467-46E1-B695-94CF6B5920B5}" type="slidenum">
              <a:rPr lang="zh-CN" altLang="en-US"/>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p>
        </p:txBody>
      </p:sp>
      <p:sp>
        <p:nvSpPr>
          <p:cNvPr id="3" name="灯片编号占位符 2"/>
          <p:cNvSpPr>
            <a:spLocks noGrp="1"/>
          </p:cNvSpPr>
          <p:nvPr>
            <p:ph type="sldNum" sz="quarter" idx="11"/>
          </p:nvPr>
        </p:nvSpPr>
        <p:spPr/>
        <p:txBody>
          <a:bodyPr/>
          <a:lstStyle>
            <a:lvl1pPr>
              <a:defRPr/>
            </a:lvl1pPr>
          </a:lstStyle>
          <a:p>
            <a:fld id="{029D83F0-5454-4CF6-B578-4A1F8CE13EF3}" type="slidenum">
              <a:rPr lang="zh-CN" altLang="en-US"/>
            </a:fld>
            <a:endParaRPr lang="en-US"/>
          </a:p>
        </p:txBody>
      </p:sp>
    </p:spTree>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5B0E0884-AA4E-468D-B72C-235B68BA35D2}" type="slidenum">
              <a:rPr lang="zh-CN" altLang="en-US"/>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EC4196ED-B6EC-4D1B-B1C3-E56369F27690}" type="slidenum">
              <a:rPr lang="zh-CN" altLang="en-US"/>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D1CA327F-4D07-44FE-863B-0AF0380CCE42}" type="slidenum">
              <a:rPr lang="zh-CN" altLang="en-US"/>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19800" cy="6096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29097780-82A9-4AE9-B19C-D7A5F9AAB211}" type="slidenum">
              <a:rPr lang="zh-CN" altLang="en-US"/>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1E57357B-3E52-45A2-80AF-83F3962AFB27}" type="slidenum">
              <a:rPr lang="zh-CN" altLang="en-US"/>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268413"/>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9313" y="1268413"/>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164E3814-F23A-4EA5-ABC5-C1E5AA2F7805}" type="slidenum">
              <a:rPr lang="zh-CN" altLang="en-US"/>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p>
        </p:txBody>
      </p:sp>
      <p:sp>
        <p:nvSpPr>
          <p:cNvPr id="8" name="页脚占位符 7"/>
          <p:cNvSpPr>
            <a:spLocks noGrp="1"/>
          </p:cNvSpPr>
          <p:nvPr>
            <p:ph type="ftr" sz="quarter" idx="11"/>
          </p:nvPr>
        </p:nvSpPr>
        <p:spPr/>
        <p:txBody>
          <a:bodyPr/>
          <a:lstStyle>
            <a:lvl1pPr>
              <a:defRPr/>
            </a:lvl1pPr>
          </a:lstStyle>
          <a:p>
            <a:endParaRPr lang="en-US"/>
          </a:p>
        </p:txBody>
      </p:sp>
      <p:sp>
        <p:nvSpPr>
          <p:cNvPr id="9" name="灯片编号占位符 8"/>
          <p:cNvSpPr>
            <a:spLocks noGrp="1"/>
          </p:cNvSpPr>
          <p:nvPr>
            <p:ph type="sldNum" sz="quarter" idx="12"/>
          </p:nvPr>
        </p:nvSpPr>
        <p:spPr/>
        <p:txBody>
          <a:bodyPr/>
          <a:lstStyle>
            <a:lvl1pPr>
              <a:defRPr/>
            </a:lvl1pPr>
          </a:lstStyle>
          <a:p>
            <a:fld id="{F266A9F5-A182-472B-BE38-F0484E484C48}" type="slidenum">
              <a:rPr lang="zh-CN" altLang="en-US"/>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p>
        </p:txBody>
      </p:sp>
      <p:sp>
        <p:nvSpPr>
          <p:cNvPr id="4" name="页脚占位符 3"/>
          <p:cNvSpPr>
            <a:spLocks noGrp="1"/>
          </p:cNvSpPr>
          <p:nvPr>
            <p:ph type="ftr" sz="quarter" idx="11"/>
          </p:nvPr>
        </p:nvSpPr>
        <p:spPr/>
        <p:txBody>
          <a:bodyPr/>
          <a:lstStyle>
            <a:lvl1pPr>
              <a:defRPr/>
            </a:lvl1pPr>
          </a:lstStyle>
          <a:p>
            <a:endParaRPr lang="en-US"/>
          </a:p>
        </p:txBody>
      </p:sp>
      <p:sp>
        <p:nvSpPr>
          <p:cNvPr id="5" name="灯片编号占位符 4"/>
          <p:cNvSpPr>
            <a:spLocks noGrp="1"/>
          </p:cNvSpPr>
          <p:nvPr>
            <p:ph type="sldNum" sz="quarter" idx="12"/>
          </p:nvPr>
        </p:nvSpPr>
        <p:spPr/>
        <p:txBody>
          <a:bodyPr/>
          <a:lstStyle>
            <a:lvl1pPr>
              <a:defRPr/>
            </a:lvl1pPr>
          </a:lstStyle>
          <a:p>
            <a:fld id="{4E55BC99-EB15-4F2F-B7F1-3879B5CC13DE}" type="slidenum">
              <a:rPr lang="zh-CN" altLang="en-US"/>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p>
        </p:txBody>
      </p:sp>
      <p:sp>
        <p:nvSpPr>
          <p:cNvPr id="3" name="页脚占位符 2"/>
          <p:cNvSpPr>
            <a:spLocks noGrp="1"/>
          </p:cNvSpPr>
          <p:nvPr>
            <p:ph type="ftr" sz="quarter" idx="11"/>
          </p:nvPr>
        </p:nvSpPr>
        <p:spPr/>
        <p:txBody>
          <a:bodyPr/>
          <a:lstStyle>
            <a:lvl1pPr>
              <a:defRPr/>
            </a:lvl1pPr>
          </a:lstStyle>
          <a:p>
            <a:endParaRPr lang="en-US"/>
          </a:p>
        </p:txBody>
      </p:sp>
      <p:sp>
        <p:nvSpPr>
          <p:cNvPr id="4" name="灯片编号占位符 3"/>
          <p:cNvSpPr>
            <a:spLocks noGrp="1"/>
          </p:cNvSpPr>
          <p:nvPr>
            <p:ph type="sldNum" sz="quarter" idx="12"/>
          </p:nvPr>
        </p:nvSpPr>
        <p:spPr/>
        <p:txBody>
          <a:bodyPr/>
          <a:lstStyle>
            <a:lvl1pPr>
              <a:defRPr/>
            </a:lvl1pPr>
          </a:lstStyle>
          <a:p>
            <a:fld id="{9901834E-33E0-447D-9AF4-77B15A4749FD}" type="slidenum">
              <a:rPr lang="zh-CN" altLang="en-US"/>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7390A99F-1206-418D-9A2D-377C218C92B9}" type="slidenum">
              <a:rPr lang="zh-CN" altLang="en-US"/>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4D82CA3E-F50C-49E1-AA1E-F5182C41BFF2}" type="slidenum">
              <a:rPr lang="zh-CN" altLang="en-US"/>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image" Target="../media/image11.png"/><Relationship Id="rId23" Type="http://schemas.openxmlformats.org/officeDocument/2006/relationships/image" Target="../media/image10.png"/><Relationship Id="rId22" Type="http://schemas.openxmlformats.org/officeDocument/2006/relationships/image" Target="../media/image9.png"/><Relationship Id="rId21" Type="http://schemas.openxmlformats.org/officeDocument/2006/relationships/image" Target="../media/image8.png"/><Relationship Id="rId20" Type="http://schemas.openxmlformats.org/officeDocument/2006/relationships/image" Target="../media/image7.png"/><Relationship Id="rId2" Type="http://schemas.openxmlformats.org/officeDocument/2006/relationships/slideLayout" Target="../slideLayouts/slideLayout2.xml"/><Relationship Id="rId19" Type="http://schemas.openxmlformats.org/officeDocument/2006/relationships/image" Target="../media/image6.png"/><Relationship Id="rId18" Type="http://schemas.openxmlformats.org/officeDocument/2006/relationships/image" Target="../media/image5.png"/><Relationship Id="rId17" Type="http://schemas.openxmlformats.org/officeDocument/2006/relationships/image" Target="../media/image4.png"/><Relationship Id="rId16" Type="http://schemas.openxmlformats.org/officeDocument/2006/relationships/image" Target="../media/image3.png"/><Relationship Id="rId15" Type="http://schemas.openxmlformats.org/officeDocument/2006/relationships/image" Target="../media/image2.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2" Type="http://schemas.openxmlformats.org/officeDocument/2006/relationships/theme" Target="../theme/theme2.xml"/><Relationship Id="rId21" Type="http://schemas.openxmlformats.org/officeDocument/2006/relationships/image" Target="../media/image11.png"/><Relationship Id="rId20" Type="http://schemas.openxmlformats.org/officeDocument/2006/relationships/image" Target="../media/image10.png"/><Relationship Id="rId2" Type="http://schemas.openxmlformats.org/officeDocument/2006/relationships/slideLayout" Target="../slideLayouts/slideLayout16.xml"/><Relationship Id="rId19" Type="http://schemas.openxmlformats.org/officeDocument/2006/relationships/image" Target="../media/image19.png"/><Relationship Id="rId18" Type="http://schemas.openxmlformats.org/officeDocument/2006/relationships/image" Target="../media/image18.png"/><Relationship Id="rId17" Type="http://schemas.openxmlformats.org/officeDocument/2006/relationships/image" Target="../media/image17.png"/><Relationship Id="rId16" Type="http://schemas.openxmlformats.org/officeDocument/2006/relationships/image" Target="../media/image16.png"/><Relationship Id="rId15" Type="http://schemas.openxmlformats.org/officeDocument/2006/relationships/image" Target="../media/image15.png"/><Relationship Id="rId14" Type="http://schemas.openxmlformats.org/officeDocument/2006/relationships/image" Target="../media/image14.pn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19" descr="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6324600"/>
            <a:ext cx="9144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468313" y="126841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28" name="Rectangle 4"/>
          <p:cNvSpPr>
            <a:spLocks noGrp="1" noChangeArrowheads="1"/>
          </p:cNvSpPr>
          <p:nvPr>
            <p:ph type="dt" sz="half" idx="2"/>
          </p:nvPr>
        </p:nvSpPr>
        <p:spPr bwMode="auto">
          <a:xfrm>
            <a:off x="457200" y="6537325"/>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solidFill>
                  <a:schemeClr val="bg1"/>
                </a:solidFill>
                <a:ea typeface="宋体" panose="02010600030101010101" pitchFamily="2" charset="-122"/>
              </a:defRPr>
            </a:lvl1pPr>
          </a:lstStyle>
          <a:p>
            <a:endParaRPr lang="en-US"/>
          </a:p>
        </p:txBody>
      </p:sp>
      <p:sp>
        <p:nvSpPr>
          <p:cNvPr id="1029" name="Rectangle 5"/>
          <p:cNvSpPr>
            <a:spLocks noGrp="1" noChangeArrowheads="1"/>
          </p:cNvSpPr>
          <p:nvPr>
            <p:ph type="ftr" sz="quarter" idx="3"/>
          </p:nvPr>
        </p:nvSpPr>
        <p:spPr bwMode="auto">
          <a:xfrm>
            <a:off x="3124200" y="6537325"/>
            <a:ext cx="289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a:defRPr sz="1200">
                <a:solidFill>
                  <a:schemeClr val="bg1"/>
                </a:solidFill>
                <a:ea typeface="宋体" panose="02010600030101010101" pitchFamily="2" charset="-122"/>
              </a:defRPr>
            </a:lvl1pPr>
          </a:lstStyle>
          <a:p>
            <a:endParaRPr lang="en-US"/>
          </a:p>
        </p:txBody>
      </p:sp>
      <p:sp>
        <p:nvSpPr>
          <p:cNvPr id="1030" name="Rectangle 6"/>
          <p:cNvSpPr>
            <a:spLocks noGrp="1" noChangeArrowheads="1"/>
          </p:cNvSpPr>
          <p:nvPr>
            <p:ph type="sldNum" sz="quarter" idx="4"/>
          </p:nvPr>
        </p:nvSpPr>
        <p:spPr bwMode="auto">
          <a:xfrm>
            <a:off x="6553200" y="6537325"/>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200">
                <a:solidFill>
                  <a:schemeClr val="bg1"/>
                </a:solidFill>
                <a:ea typeface="宋体" panose="02010600030101010101" pitchFamily="2" charset="-122"/>
              </a:defRPr>
            </a:lvl1pPr>
          </a:lstStyle>
          <a:p>
            <a:fld id="{4FFE546D-6940-442E-AE94-60F9CD0D4E78}" type="slidenum">
              <a:rPr lang="zh-CN" altLang="en-US"/>
            </a:fld>
            <a:endParaRPr lang="en-US"/>
          </a:p>
        </p:txBody>
      </p:sp>
      <p:pic>
        <p:nvPicPr>
          <p:cNvPr id="1031" name="Picture 9" descr="artplus_nature_naturalcity42_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91463" y="5935663"/>
            <a:ext cx="12350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0" descr="artplus_nature_naturalcity42_b"/>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81950" y="5916613"/>
            <a:ext cx="8286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1" descr="artplus_nature_naturalcity42_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161338" y="5608638"/>
            <a:ext cx="4302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2" descr="artplus_nature_naturalcity42_d"/>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102600" y="5849938"/>
            <a:ext cx="1730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3" descr="artplus_nature_naturalcity42_i"/>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469313" y="5969000"/>
            <a:ext cx="4619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4" descr="artplus_nature_naturalcity42_c"/>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562975" y="5943600"/>
            <a:ext cx="3095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5" descr="artplus_nature_naturalcity42_f"/>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926388" y="6334125"/>
            <a:ext cx="1370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2"/>
          <p:cNvSpPr>
            <a:spLocks noGrp="1" noChangeArrowheads="1"/>
          </p:cNvSpPr>
          <p:nvPr>
            <p:ph type="title"/>
          </p:nvPr>
        </p:nvSpPr>
        <p:spPr bwMode="auto">
          <a:xfrm>
            <a:off x="457200" y="2286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健雄职业技术学院</a:t>
            </a:r>
            <a:endParaRPr lang="zh-CN" altLang="en-US" smtClean="0"/>
          </a:p>
        </p:txBody>
      </p:sp>
      <p:pic>
        <p:nvPicPr>
          <p:cNvPr id="1039" name="Picture 20" descr="a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9625013" y="328613"/>
            <a:ext cx="9429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21" descr="b_1"/>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87425" y="1371600"/>
            <a:ext cx="8255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wipe(left)">
                                      <p:cBhvr>
                                        <p:cTn id="7" dur="1000"/>
                                        <p:tgtEl>
                                          <p:spTgt spid="1038"/>
                                        </p:tgtEl>
                                      </p:cBhvr>
                                    </p:animEffect>
                                  </p:childTnLst>
                                </p:cTn>
                              </p:par>
                              <p:par>
                                <p:cTn id="8" presetID="22" presetClass="entr" presetSubtype="4" fill="hold" nodeType="withEffect">
                                  <p:stCondLst>
                                    <p:cond delay="0"/>
                                  </p:stCondLst>
                                  <p:childTnLst>
                                    <p:set>
                                      <p:cBhvr>
                                        <p:cTn id="9" dur="1" fill="hold">
                                          <p:stCondLst>
                                            <p:cond delay="0"/>
                                          </p:stCondLst>
                                        </p:cTn>
                                        <p:tgtEl>
                                          <p:spTgt spid="1037"/>
                                        </p:tgtEl>
                                        <p:attrNameLst>
                                          <p:attrName>style.visibility</p:attrName>
                                        </p:attrNameLst>
                                      </p:cBhvr>
                                      <p:to>
                                        <p:strVal val="visible"/>
                                      </p:to>
                                    </p:set>
                                    <p:animEffect transition="in" filter="wipe(down)">
                                      <p:cBhvr>
                                        <p:cTn id="10" dur="1000"/>
                                        <p:tgtEl>
                                          <p:spTgt spid="1037"/>
                                        </p:tgtEl>
                                      </p:cBhvr>
                                    </p:animEffect>
                                  </p:childTnLst>
                                </p:cTn>
                              </p:par>
                            </p:childTnLst>
                          </p:cTn>
                        </p:par>
                        <p:par>
                          <p:cTn id="11" fill="hold">
                            <p:stCondLst>
                              <p:cond delay="1000"/>
                            </p:stCondLst>
                            <p:childTnLst>
                              <p:par>
                                <p:cTn id="12" presetID="0" presetClass="path" presetSubtype="0" accel="50000" decel="50000" fill="hold" nodeType="afterEffect">
                                  <p:stCondLst>
                                    <p:cond delay="0"/>
                                  </p:stCondLst>
                                  <p:childTnLst>
                                    <p:animMotion origin="layout" path="M 3.33333E-6 -1.85185E-6 C -0.09045 -0.01597 -0.36945 -0.08727 -0.54306 -0.09537 C -0.71667 -0.10347 -0.93785 -0.05879 -1.04167 -0.04907 " pathEditMode="relative" rAng="0" ptsTypes="aaa">
                                      <p:cBhvr>
                                        <p:cTn id="13" dur="2000" fill="hold"/>
                                        <p:tgtEl>
                                          <p:spTgt spid="1039"/>
                                        </p:tgtEl>
                                        <p:attrNameLst>
                                          <p:attrName>ppt_x</p:attrName>
                                          <p:attrName>ppt_y</p:attrName>
                                        </p:attrNameLst>
                                      </p:cBhvr>
                                      <p:rCtr x="-51900" y="-5000"/>
                                    </p:animMotion>
                                  </p:childTnLst>
                                </p:cTn>
                              </p:par>
                            </p:childTnLst>
                          </p:cTn>
                        </p:par>
                        <p:par>
                          <p:cTn id="14" fill="hold">
                            <p:stCondLst>
                              <p:cond delay="3000"/>
                            </p:stCondLst>
                            <p:childTnLst>
                              <p:par>
                                <p:cTn id="15" presetID="0" presetClass="path" presetSubtype="0" accel="50000" decel="50000" fill="hold" nodeType="afterEffect">
                                  <p:stCondLst>
                                    <p:cond delay="0"/>
                                  </p:stCondLst>
                                  <p:childTnLst>
                                    <p:animMotion origin="layout" path="M -0.00348 0.05949 C 0.00625 0.0581 0.04097 0.0574 0.05399 0.05324 C 0.06701 0.04907 0.06632 0.04907 0.07638 0.03379 C 0.08628 0.01898 0.10538 -0.02269 0.11319 -0.03727 " pathEditMode="relative" rAng="0" ptsTypes="aaaa">
                                      <p:cBhvr>
                                        <p:cTn id="16" dur="2000" fill="hold"/>
                                        <p:tgtEl>
                                          <p:spTgt spid="1040"/>
                                        </p:tgtEl>
                                        <p:attrNameLst>
                                          <p:attrName>ppt_x</p:attrName>
                                          <p:attrName>ppt_y</p:attrName>
                                        </p:attrNameLst>
                                      </p:cBhvr>
                                      <p:rCtr x="5800" y="-4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 grpId="0" autoUpdateAnimBg="0"/>
    </p:bldLst>
  </p:timing>
  <p:txStyles>
    <p:titleStyle>
      <a:lvl1pPr algn="ctr" rtl="0" eaLnBrk="0" fontAlgn="base" hangingPunct="0">
        <a:spcBef>
          <a:spcPct val="0"/>
        </a:spcBef>
        <a:spcAft>
          <a:spcPct val="0"/>
        </a:spcAft>
        <a:defRPr sz="4200" i="1">
          <a:solidFill>
            <a:srgbClr val="FF0000"/>
          </a:solidFill>
          <a:latin typeface="+mj-lt"/>
          <a:ea typeface="+mj-ea"/>
          <a:cs typeface="+mj-cs"/>
        </a:defRPr>
      </a:lvl1pPr>
      <a:lvl2pPr algn="ctr" rtl="0" eaLnBrk="0" fontAlgn="base" hangingPunct="0">
        <a:spcBef>
          <a:spcPct val="0"/>
        </a:spcBef>
        <a:spcAft>
          <a:spcPct val="0"/>
        </a:spcAft>
        <a:defRPr sz="4200" i="1">
          <a:solidFill>
            <a:srgbClr val="FF0000"/>
          </a:solidFill>
          <a:latin typeface="宋体" panose="02010600030101010101" pitchFamily="2" charset="-122"/>
        </a:defRPr>
      </a:lvl2pPr>
      <a:lvl3pPr algn="ctr" rtl="0" eaLnBrk="0" fontAlgn="base" hangingPunct="0">
        <a:spcBef>
          <a:spcPct val="0"/>
        </a:spcBef>
        <a:spcAft>
          <a:spcPct val="0"/>
        </a:spcAft>
        <a:defRPr sz="4200" i="1">
          <a:solidFill>
            <a:srgbClr val="FF0000"/>
          </a:solidFill>
          <a:latin typeface="宋体" panose="02010600030101010101" pitchFamily="2" charset="-122"/>
        </a:defRPr>
      </a:lvl3pPr>
      <a:lvl4pPr algn="ctr" rtl="0" eaLnBrk="0" fontAlgn="base" hangingPunct="0">
        <a:spcBef>
          <a:spcPct val="0"/>
        </a:spcBef>
        <a:spcAft>
          <a:spcPct val="0"/>
        </a:spcAft>
        <a:defRPr sz="4200" i="1">
          <a:solidFill>
            <a:srgbClr val="FF0000"/>
          </a:solidFill>
          <a:latin typeface="宋体" panose="02010600030101010101" pitchFamily="2" charset="-122"/>
        </a:defRPr>
      </a:lvl4pPr>
      <a:lvl5pPr algn="ctr" rtl="0" eaLnBrk="0" fontAlgn="base" hangingPunct="0">
        <a:spcBef>
          <a:spcPct val="0"/>
        </a:spcBef>
        <a:spcAft>
          <a:spcPct val="0"/>
        </a:spcAft>
        <a:defRPr sz="4200" i="1">
          <a:solidFill>
            <a:srgbClr val="FF0000"/>
          </a:solidFill>
          <a:latin typeface="宋体" panose="02010600030101010101" pitchFamily="2" charset="-122"/>
        </a:defRPr>
      </a:lvl5pPr>
      <a:lvl6pPr marL="457200" algn="ctr" rtl="0" eaLnBrk="0" fontAlgn="base" hangingPunct="0">
        <a:spcBef>
          <a:spcPct val="0"/>
        </a:spcBef>
        <a:spcAft>
          <a:spcPct val="0"/>
        </a:spcAft>
        <a:defRPr sz="4200" i="1">
          <a:solidFill>
            <a:srgbClr val="FF0000"/>
          </a:solidFill>
          <a:latin typeface="宋体" panose="02010600030101010101" pitchFamily="2" charset="-122"/>
        </a:defRPr>
      </a:lvl6pPr>
      <a:lvl7pPr marL="914400" algn="ctr" rtl="0" eaLnBrk="0" fontAlgn="base" hangingPunct="0">
        <a:spcBef>
          <a:spcPct val="0"/>
        </a:spcBef>
        <a:spcAft>
          <a:spcPct val="0"/>
        </a:spcAft>
        <a:defRPr sz="4200" i="1">
          <a:solidFill>
            <a:srgbClr val="FF0000"/>
          </a:solidFill>
          <a:latin typeface="宋体" panose="02010600030101010101" pitchFamily="2" charset="-122"/>
        </a:defRPr>
      </a:lvl7pPr>
      <a:lvl8pPr marL="1371600" algn="ctr" rtl="0" eaLnBrk="0" fontAlgn="base" hangingPunct="0">
        <a:spcBef>
          <a:spcPct val="0"/>
        </a:spcBef>
        <a:spcAft>
          <a:spcPct val="0"/>
        </a:spcAft>
        <a:defRPr sz="4200" i="1">
          <a:solidFill>
            <a:srgbClr val="FF0000"/>
          </a:solidFill>
          <a:latin typeface="宋体" panose="02010600030101010101" pitchFamily="2" charset="-122"/>
        </a:defRPr>
      </a:lvl8pPr>
      <a:lvl9pPr marL="1828800" algn="ctr" rtl="0" eaLnBrk="0" fontAlgn="base" hangingPunct="0">
        <a:spcBef>
          <a:spcPct val="0"/>
        </a:spcBef>
        <a:spcAft>
          <a:spcPct val="0"/>
        </a:spcAft>
        <a:defRPr sz="4200" i="1">
          <a:solidFill>
            <a:srgbClr val="FF0000"/>
          </a:solidFill>
          <a:latin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2050" name="Rectangle 127"/>
          <p:cNvSpPr>
            <a:spLocks noChangeArrowheads="1"/>
          </p:cNvSpPr>
          <p:nvPr/>
        </p:nvSpPr>
        <p:spPr bwMode="auto">
          <a:xfrm>
            <a:off x="0" y="0"/>
            <a:ext cx="9144000" cy="1828800"/>
          </a:xfrm>
          <a:prstGeom prst="rect">
            <a:avLst/>
          </a:prstGeom>
          <a:gradFill rotWithShape="1">
            <a:gsLst>
              <a:gs pos="0">
                <a:schemeClr val="accent1"/>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ea typeface="宋体" panose="02010600030101010101" pitchFamily="2" charset="-122"/>
            </a:endParaRPr>
          </a:p>
        </p:txBody>
      </p:sp>
      <p:grpSp>
        <p:nvGrpSpPr>
          <p:cNvPr id="2051" name="Group 3"/>
          <p:cNvGrpSpPr/>
          <p:nvPr/>
        </p:nvGrpSpPr>
        <p:grpSpPr bwMode="auto">
          <a:xfrm>
            <a:off x="152400" y="381000"/>
            <a:ext cx="6838950" cy="3365500"/>
            <a:chOff x="0" y="0"/>
            <a:chExt cx="4308" cy="2120"/>
          </a:xfrm>
        </p:grpSpPr>
        <p:sp>
          <p:nvSpPr>
            <p:cNvPr id="2052" name="Freeform 16"/>
            <p:cNvSpPr>
              <a:spLocks noChangeArrowheads="1"/>
            </p:cNvSpPr>
            <p:nvPr/>
          </p:nvSpPr>
          <p:spPr bwMode="auto">
            <a:xfrm>
              <a:off x="79" y="94"/>
              <a:ext cx="1267" cy="1938"/>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3" name="Freeform 17"/>
            <p:cNvSpPr>
              <a:spLocks noChangeArrowheads="1"/>
            </p:cNvSpPr>
            <p:nvPr/>
          </p:nvSpPr>
          <p:spPr bwMode="auto">
            <a:xfrm>
              <a:off x="39" y="279"/>
              <a:ext cx="34" cy="28"/>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4" name="Freeform 18"/>
            <p:cNvSpPr>
              <a:spLocks noChangeArrowheads="1"/>
            </p:cNvSpPr>
            <p:nvPr/>
          </p:nvSpPr>
          <p:spPr bwMode="auto">
            <a:xfrm>
              <a:off x="346" y="402"/>
              <a:ext cx="39" cy="32"/>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5" name="Freeform 19"/>
            <p:cNvSpPr>
              <a:spLocks noChangeArrowheads="1"/>
            </p:cNvSpPr>
            <p:nvPr/>
          </p:nvSpPr>
          <p:spPr bwMode="auto">
            <a:xfrm>
              <a:off x="1128" y="458"/>
              <a:ext cx="98" cy="74"/>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6" name="Freeform 20"/>
            <p:cNvSpPr>
              <a:spLocks noChangeArrowheads="1"/>
            </p:cNvSpPr>
            <p:nvPr/>
          </p:nvSpPr>
          <p:spPr bwMode="auto">
            <a:xfrm>
              <a:off x="654" y="842"/>
              <a:ext cx="158" cy="84"/>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7" name="Freeform 21"/>
            <p:cNvSpPr>
              <a:spLocks noChangeArrowheads="1"/>
            </p:cNvSpPr>
            <p:nvPr/>
          </p:nvSpPr>
          <p:spPr bwMode="auto">
            <a:xfrm>
              <a:off x="784" y="906"/>
              <a:ext cx="99" cy="41"/>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8" name="Freeform 22"/>
            <p:cNvSpPr>
              <a:spLocks noChangeArrowheads="1"/>
            </p:cNvSpPr>
            <p:nvPr/>
          </p:nvSpPr>
          <p:spPr bwMode="auto">
            <a:xfrm>
              <a:off x="889" y="932"/>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9" name="Freeform 23"/>
            <p:cNvSpPr>
              <a:spLocks noChangeArrowheads="1"/>
            </p:cNvSpPr>
            <p:nvPr/>
          </p:nvSpPr>
          <p:spPr bwMode="auto">
            <a:xfrm>
              <a:off x="945" y="935"/>
              <a:ext cx="12" cy="25"/>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0" name="Freeform 24"/>
            <p:cNvSpPr>
              <a:spLocks noChangeArrowheads="1"/>
            </p:cNvSpPr>
            <p:nvPr/>
          </p:nvSpPr>
          <p:spPr bwMode="auto">
            <a:xfrm>
              <a:off x="762" y="89"/>
              <a:ext cx="180" cy="88"/>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1" name="Freeform 25"/>
            <p:cNvSpPr>
              <a:spLocks noChangeArrowheads="1"/>
            </p:cNvSpPr>
            <p:nvPr/>
          </p:nvSpPr>
          <p:spPr bwMode="auto">
            <a:xfrm>
              <a:off x="842" y="48"/>
              <a:ext cx="146" cy="60"/>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2" name="Freeform 26"/>
            <p:cNvSpPr>
              <a:spLocks noChangeArrowheads="1"/>
            </p:cNvSpPr>
            <p:nvPr/>
          </p:nvSpPr>
          <p:spPr bwMode="auto">
            <a:xfrm>
              <a:off x="1047" y="118"/>
              <a:ext cx="233" cy="190"/>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3" name="Freeform 27"/>
            <p:cNvSpPr>
              <a:spLocks noChangeArrowheads="1"/>
            </p:cNvSpPr>
            <p:nvPr/>
          </p:nvSpPr>
          <p:spPr bwMode="auto">
            <a:xfrm>
              <a:off x="1045" y="36"/>
              <a:ext cx="44" cy="37"/>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4" name="Freeform 28"/>
            <p:cNvSpPr>
              <a:spLocks noChangeArrowheads="1"/>
            </p:cNvSpPr>
            <p:nvPr/>
          </p:nvSpPr>
          <p:spPr bwMode="auto">
            <a:xfrm>
              <a:off x="961" y="106"/>
              <a:ext cx="65" cy="42"/>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5" name="Freeform 29"/>
            <p:cNvSpPr>
              <a:spLocks noChangeArrowheads="1"/>
            </p:cNvSpPr>
            <p:nvPr/>
          </p:nvSpPr>
          <p:spPr bwMode="auto">
            <a:xfrm>
              <a:off x="1029" y="114"/>
              <a:ext cx="54" cy="25"/>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6" name="Freeform 30"/>
            <p:cNvSpPr>
              <a:spLocks noChangeArrowheads="1"/>
            </p:cNvSpPr>
            <p:nvPr/>
          </p:nvSpPr>
          <p:spPr bwMode="auto">
            <a:xfrm>
              <a:off x="1000" y="78"/>
              <a:ext cx="64" cy="34"/>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7" name="Freeform 31"/>
            <p:cNvSpPr>
              <a:spLocks noChangeArrowheads="1"/>
            </p:cNvSpPr>
            <p:nvPr/>
          </p:nvSpPr>
          <p:spPr bwMode="auto">
            <a:xfrm>
              <a:off x="973" y="46"/>
              <a:ext cx="44" cy="24"/>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8" name="Freeform 32"/>
            <p:cNvSpPr>
              <a:spLocks noChangeArrowheads="1"/>
            </p:cNvSpPr>
            <p:nvPr/>
          </p:nvSpPr>
          <p:spPr bwMode="auto">
            <a:xfrm>
              <a:off x="1087" y="49"/>
              <a:ext cx="114" cy="77"/>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9" name="Freeform 33"/>
            <p:cNvSpPr>
              <a:spLocks noChangeArrowheads="1"/>
            </p:cNvSpPr>
            <p:nvPr/>
          </p:nvSpPr>
          <p:spPr bwMode="auto">
            <a:xfrm>
              <a:off x="0" y="294"/>
              <a:ext cx="25" cy="15"/>
            </a:xfrm>
            <a:custGeom>
              <a:avLst/>
              <a:gdLst>
                <a:gd name="T0" fmla="*/ 34 w 34"/>
                <a:gd name="T1" fmla="*/ 0 h 20"/>
                <a:gd name="T2" fmla="*/ 24 w 34"/>
                <a:gd name="T3" fmla="*/ 20 h 20"/>
                <a:gd name="T4" fmla="*/ 4 w 34"/>
                <a:gd name="T5" fmla="*/ 18 h 20"/>
                <a:gd name="T6" fmla="*/ 4 w 34"/>
                <a:gd name="T7" fmla="*/ 6 h 20"/>
                <a:gd name="T8" fmla="*/ 34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0" name="Freeform 34"/>
            <p:cNvSpPr>
              <a:spLocks noChangeArrowheads="1"/>
            </p:cNvSpPr>
            <p:nvPr/>
          </p:nvSpPr>
          <p:spPr bwMode="auto">
            <a:xfrm>
              <a:off x="757" y="805"/>
              <a:ext cx="16"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1" name="Freeform 35"/>
            <p:cNvSpPr>
              <a:spLocks noChangeArrowheads="1"/>
            </p:cNvSpPr>
            <p:nvPr/>
          </p:nvSpPr>
          <p:spPr bwMode="auto">
            <a:xfrm>
              <a:off x="760" y="830"/>
              <a:ext cx="16"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2" name="Freeform 36"/>
            <p:cNvSpPr>
              <a:spLocks noChangeArrowheads="1"/>
            </p:cNvSpPr>
            <p:nvPr/>
          </p:nvSpPr>
          <p:spPr bwMode="auto">
            <a:xfrm>
              <a:off x="964" y="962"/>
              <a:ext cx="15"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3" name="Freeform 37"/>
            <p:cNvSpPr>
              <a:spLocks noChangeArrowheads="1"/>
            </p:cNvSpPr>
            <p:nvPr/>
          </p:nvSpPr>
          <p:spPr bwMode="auto">
            <a:xfrm>
              <a:off x="1088" y="478"/>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4" name="Freeform 38"/>
            <p:cNvSpPr>
              <a:spLocks noChangeArrowheads="1"/>
            </p:cNvSpPr>
            <p:nvPr/>
          </p:nvSpPr>
          <p:spPr bwMode="auto">
            <a:xfrm>
              <a:off x="988" y="273"/>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5" name="Freeform 39"/>
            <p:cNvSpPr>
              <a:spLocks noChangeArrowheads="1"/>
            </p:cNvSpPr>
            <p:nvPr/>
          </p:nvSpPr>
          <p:spPr bwMode="auto">
            <a:xfrm>
              <a:off x="1053" y="94"/>
              <a:ext cx="39"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6" name="Freeform 40"/>
            <p:cNvSpPr>
              <a:spLocks noChangeArrowheads="1"/>
            </p:cNvSpPr>
            <p:nvPr/>
          </p:nvSpPr>
          <p:spPr bwMode="auto">
            <a:xfrm>
              <a:off x="1116" y="202"/>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7" name="Freeform 41"/>
            <p:cNvSpPr>
              <a:spLocks noChangeArrowheads="1"/>
            </p:cNvSpPr>
            <p:nvPr/>
          </p:nvSpPr>
          <p:spPr bwMode="auto">
            <a:xfrm>
              <a:off x="1132" y="0"/>
              <a:ext cx="696" cy="346"/>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8" name="Freeform 42"/>
            <p:cNvSpPr>
              <a:spLocks noChangeArrowheads="1"/>
            </p:cNvSpPr>
            <p:nvPr/>
          </p:nvSpPr>
          <p:spPr bwMode="auto">
            <a:xfrm>
              <a:off x="1345" y="184"/>
              <a:ext cx="39" cy="24"/>
            </a:xfrm>
            <a:custGeom>
              <a:avLst/>
              <a:gdLst>
                <a:gd name="T0" fmla="*/ 34 w 52"/>
                <a:gd name="T1" fmla="*/ 0 h 32"/>
                <a:gd name="T2" fmla="*/ 8 w 52"/>
                <a:gd name="T3" fmla="*/ 20 h 32"/>
                <a:gd name="T4" fmla="*/ 24 w 52"/>
                <a:gd name="T5" fmla="*/ 32 h 32"/>
                <a:gd name="T6" fmla="*/ 42 w 52"/>
                <a:gd name="T7" fmla="*/ 30 h 32"/>
                <a:gd name="T8" fmla="*/ 3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9" name="Freeform 43"/>
            <p:cNvSpPr>
              <a:spLocks noChangeArrowheads="1"/>
            </p:cNvSpPr>
            <p:nvPr/>
          </p:nvSpPr>
          <p:spPr bwMode="auto">
            <a:xfrm>
              <a:off x="1628" y="250"/>
              <a:ext cx="128" cy="54"/>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0" name="Freeform 44"/>
            <p:cNvSpPr>
              <a:spLocks noChangeArrowheads="1"/>
            </p:cNvSpPr>
            <p:nvPr/>
          </p:nvSpPr>
          <p:spPr bwMode="auto">
            <a:xfrm>
              <a:off x="1729" y="87"/>
              <a:ext cx="39" cy="24"/>
            </a:xfrm>
            <a:custGeom>
              <a:avLst/>
              <a:gdLst>
                <a:gd name="T0" fmla="*/ 34 w 52"/>
                <a:gd name="T1" fmla="*/ 0 h 32"/>
                <a:gd name="T2" fmla="*/ 8 w 52"/>
                <a:gd name="T3" fmla="*/ 20 h 32"/>
                <a:gd name="T4" fmla="*/ 24 w 52"/>
                <a:gd name="T5" fmla="*/ 32 h 32"/>
                <a:gd name="T6" fmla="*/ 42 w 52"/>
                <a:gd name="T7" fmla="*/ 30 h 32"/>
                <a:gd name="T8" fmla="*/ 3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1" name="Freeform 45"/>
            <p:cNvSpPr>
              <a:spLocks noChangeArrowheads="1"/>
            </p:cNvSpPr>
            <p:nvPr/>
          </p:nvSpPr>
          <p:spPr bwMode="auto">
            <a:xfrm>
              <a:off x="1998" y="55"/>
              <a:ext cx="155" cy="63"/>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2" name="Freeform 46"/>
            <p:cNvSpPr>
              <a:spLocks noChangeArrowheads="1"/>
            </p:cNvSpPr>
            <p:nvPr/>
          </p:nvSpPr>
          <p:spPr bwMode="auto">
            <a:xfrm>
              <a:off x="2095" y="88"/>
              <a:ext cx="48" cy="21"/>
            </a:xfrm>
            <a:custGeom>
              <a:avLst/>
              <a:gdLst>
                <a:gd name="T0" fmla="*/ 36 w 64"/>
                <a:gd name="T1" fmla="*/ 6 h 28"/>
                <a:gd name="T2" fmla="*/ 8 w 64"/>
                <a:gd name="T3" fmla="*/ 4 h 28"/>
                <a:gd name="T4" fmla="*/ 24 w 64"/>
                <a:gd name="T5" fmla="*/ 28 h 28"/>
                <a:gd name="T6" fmla="*/ 54 w 64"/>
                <a:gd name="T7" fmla="*/ 14 h 28"/>
                <a:gd name="T8" fmla="*/ 36 w 64"/>
                <a:gd name="T9" fmla="*/ 6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3" name="Freeform 47"/>
            <p:cNvSpPr>
              <a:spLocks noChangeArrowheads="1"/>
            </p:cNvSpPr>
            <p:nvPr/>
          </p:nvSpPr>
          <p:spPr bwMode="auto">
            <a:xfrm>
              <a:off x="1803" y="360"/>
              <a:ext cx="109" cy="132"/>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4" name="Freeform 48"/>
            <p:cNvSpPr>
              <a:spLocks noChangeArrowheads="1"/>
            </p:cNvSpPr>
            <p:nvPr/>
          </p:nvSpPr>
          <p:spPr bwMode="auto">
            <a:xfrm>
              <a:off x="1749" y="408"/>
              <a:ext cx="69" cy="68"/>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5" name="Freeform 49"/>
            <p:cNvSpPr>
              <a:spLocks noChangeArrowheads="1"/>
            </p:cNvSpPr>
            <p:nvPr/>
          </p:nvSpPr>
          <p:spPr bwMode="auto">
            <a:xfrm>
              <a:off x="3435" y="1551"/>
              <a:ext cx="474" cy="495"/>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6" name="Freeform 50"/>
            <p:cNvSpPr>
              <a:spLocks noChangeArrowheads="1"/>
            </p:cNvSpPr>
            <p:nvPr/>
          </p:nvSpPr>
          <p:spPr bwMode="auto">
            <a:xfrm>
              <a:off x="3582" y="1290"/>
              <a:ext cx="319" cy="210"/>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7" name="Freeform 51"/>
            <p:cNvSpPr>
              <a:spLocks noChangeArrowheads="1"/>
            </p:cNvSpPr>
            <p:nvPr/>
          </p:nvSpPr>
          <p:spPr bwMode="auto">
            <a:xfrm>
              <a:off x="3591" y="1292"/>
              <a:ext cx="311" cy="211"/>
            </a:xfrm>
            <a:custGeom>
              <a:avLst/>
              <a:gdLst>
                <a:gd name="T0" fmla="*/ 0 w 416"/>
                <a:gd name="T1" fmla="*/ 1 h 282"/>
                <a:gd name="T2" fmla="*/ 20 w 416"/>
                <a:gd name="T3" fmla="*/ 37 h 282"/>
                <a:gd name="T4" fmla="*/ 28 w 416"/>
                <a:gd name="T5" fmla="*/ 49 h 282"/>
                <a:gd name="T6" fmla="*/ 84 w 416"/>
                <a:gd name="T7" fmla="*/ 89 h 282"/>
                <a:gd name="T8" fmla="*/ 120 w 416"/>
                <a:gd name="T9" fmla="*/ 113 h 282"/>
                <a:gd name="T10" fmla="*/ 132 w 416"/>
                <a:gd name="T11" fmla="*/ 121 h 282"/>
                <a:gd name="T12" fmla="*/ 136 w 416"/>
                <a:gd name="T13" fmla="*/ 169 h 282"/>
                <a:gd name="T14" fmla="*/ 116 w 416"/>
                <a:gd name="T15" fmla="*/ 201 h 282"/>
                <a:gd name="T16" fmla="*/ 136 w 416"/>
                <a:gd name="T17" fmla="*/ 197 h 282"/>
                <a:gd name="T18" fmla="*/ 148 w 416"/>
                <a:gd name="T19" fmla="*/ 189 h 282"/>
                <a:gd name="T20" fmla="*/ 160 w 416"/>
                <a:gd name="T21" fmla="*/ 201 h 282"/>
                <a:gd name="T22" fmla="*/ 184 w 416"/>
                <a:gd name="T23" fmla="*/ 217 h 282"/>
                <a:gd name="T24" fmla="*/ 208 w 416"/>
                <a:gd name="T25" fmla="*/ 233 h 282"/>
                <a:gd name="T26" fmla="*/ 240 w 416"/>
                <a:gd name="T27" fmla="*/ 221 h 282"/>
                <a:gd name="T28" fmla="*/ 248 w 416"/>
                <a:gd name="T29" fmla="*/ 197 h 282"/>
                <a:gd name="T30" fmla="*/ 268 w 416"/>
                <a:gd name="T31" fmla="*/ 201 h 282"/>
                <a:gd name="T32" fmla="*/ 292 w 416"/>
                <a:gd name="T33" fmla="*/ 209 h 282"/>
                <a:gd name="T34" fmla="*/ 340 w 416"/>
                <a:gd name="T35" fmla="*/ 281 h 282"/>
                <a:gd name="T36" fmla="*/ 356 w 416"/>
                <a:gd name="T37" fmla="*/ 277 h 282"/>
                <a:gd name="T38" fmla="*/ 352 w 416"/>
                <a:gd name="T39" fmla="*/ 253 h 282"/>
                <a:gd name="T40" fmla="*/ 316 w 416"/>
                <a:gd name="T41" fmla="*/ 197 h 282"/>
                <a:gd name="T42" fmla="*/ 360 w 416"/>
                <a:gd name="T43" fmla="*/ 173 h 282"/>
                <a:gd name="T44" fmla="*/ 408 w 416"/>
                <a:gd name="T45" fmla="*/ 145 h 282"/>
                <a:gd name="T46" fmla="*/ 409 w 416"/>
                <a:gd name="T47" fmla="*/ 120 h 282"/>
                <a:gd name="T48" fmla="*/ 367 w 416"/>
                <a:gd name="T49" fmla="*/ 138 h 282"/>
                <a:gd name="T50" fmla="*/ 308 w 416"/>
                <a:gd name="T51" fmla="*/ 137 h 282"/>
                <a:gd name="T52" fmla="*/ 264 w 416"/>
                <a:gd name="T53" fmla="*/ 97 h 282"/>
                <a:gd name="T54" fmla="*/ 180 w 416"/>
                <a:gd name="T55" fmla="*/ 61 h 282"/>
                <a:gd name="T56" fmla="*/ 132 w 416"/>
                <a:gd name="T57" fmla="*/ 33 h 282"/>
                <a:gd name="T58" fmla="*/ 92 w 416"/>
                <a:gd name="T59" fmla="*/ 41 h 282"/>
                <a:gd name="T60" fmla="*/ 76 w 416"/>
                <a:gd name="T61" fmla="*/ 57 h 282"/>
                <a:gd name="T62" fmla="*/ 56 w 416"/>
                <a:gd name="T63" fmla="*/ 17 h 282"/>
                <a:gd name="T64" fmla="*/ 0 w 416"/>
                <a:gd name="T65" fmla="*/ 1 h 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6"/>
                <a:gd name="T100" fmla="*/ 0 h 282"/>
                <a:gd name="T101" fmla="*/ 416 w 416"/>
                <a:gd name="T102" fmla="*/ 282 h 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8" name="Freeform 52"/>
            <p:cNvSpPr>
              <a:spLocks noChangeArrowheads="1"/>
            </p:cNvSpPr>
            <p:nvPr/>
          </p:nvSpPr>
          <p:spPr bwMode="auto">
            <a:xfrm>
              <a:off x="3821" y="2062"/>
              <a:ext cx="45" cy="58"/>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9" name="Freeform 53"/>
            <p:cNvSpPr>
              <a:spLocks noChangeArrowheads="1"/>
            </p:cNvSpPr>
            <p:nvPr/>
          </p:nvSpPr>
          <p:spPr bwMode="auto">
            <a:xfrm>
              <a:off x="3957" y="1972"/>
              <a:ext cx="164" cy="85"/>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0" name="Freeform 54"/>
            <p:cNvSpPr>
              <a:spLocks noChangeArrowheads="1"/>
            </p:cNvSpPr>
            <p:nvPr/>
          </p:nvSpPr>
          <p:spPr bwMode="auto">
            <a:xfrm>
              <a:off x="4127" y="1922"/>
              <a:ext cx="104" cy="92"/>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1" name="Freeform 55"/>
            <p:cNvSpPr>
              <a:spLocks noChangeArrowheads="1"/>
            </p:cNvSpPr>
            <p:nvPr/>
          </p:nvSpPr>
          <p:spPr bwMode="auto">
            <a:xfrm>
              <a:off x="4182" y="1881"/>
              <a:ext cx="37" cy="26"/>
            </a:xfrm>
            <a:custGeom>
              <a:avLst/>
              <a:gdLst>
                <a:gd name="T0" fmla="*/ 29 w 49"/>
                <a:gd name="T1" fmla="*/ 0 h 35"/>
                <a:gd name="T2" fmla="*/ 8 w 49"/>
                <a:gd name="T3" fmla="*/ 11 h 35"/>
                <a:gd name="T4" fmla="*/ 24 w 49"/>
                <a:gd name="T5" fmla="*/ 35 h 35"/>
                <a:gd name="T6" fmla="*/ 39 w 49"/>
                <a:gd name="T7" fmla="*/ 26 h 35"/>
                <a:gd name="T8" fmla="*/ 29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2" name="Freeform 56"/>
            <p:cNvSpPr>
              <a:spLocks noChangeArrowheads="1"/>
            </p:cNvSpPr>
            <p:nvPr/>
          </p:nvSpPr>
          <p:spPr bwMode="auto">
            <a:xfrm>
              <a:off x="2459" y="1395"/>
              <a:ext cx="123" cy="201"/>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3" name="Freeform 57"/>
            <p:cNvSpPr>
              <a:spLocks noChangeArrowheads="1"/>
            </p:cNvSpPr>
            <p:nvPr/>
          </p:nvSpPr>
          <p:spPr bwMode="auto">
            <a:xfrm>
              <a:off x="2991" y="1083"/>
              <a:ext cx="49" cy="61"/>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4" name="Freeform 58"/>
            <p:cNvSpPr>
              <a:spLocks noChangeArrowheads="1"/>
            </p:cNvSpPr>
            <p:nvPr/>
          </p:nvSpPr>
          <p:spPr bwMode="auto">
            <a:xfrm>
              <a:off x="3324" y="1149"/>
              <a:ext cx="111" cy="183"/>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5" name="Freeform 59"/>
            <p:cNvSpPr>
              <a:spLocks noChangeArrowheads="1"/>
            </p:cNvSpPr>
            <p:nvPr/>
          </p:nvSpPr>
          <p:spPr bwMode="auto">
            <a:xfrm>
              <a:off x="3230" y="1092"/>
              <a:ext cx="72" cy="137"/>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6" name="Freeform 60"/>
            <p:cNvSpPr>
              <a:spLocks noChangeArrowheads="1"/>
            </p:cNvSpPr>
            <p:nvPr/>
          </p:nvSpPr>
          <p:spPr bwMode="auto">
            <a:xfrm>
              <a:off x="3279" y="1202"/>
              <a:ext cx="40" cy="131"/>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7" name="Freeform 61"/>
            <p:cNvSpPr>
              <a:spLocks noChangeArrowheads="1"/>
            </p:cNvSpPr>
            <p:nvPr/>
          </p:nvSpPr>
          <p:spPr bwMode="auto">
            <a:xfrm>
              <a:off x="3324" y="1339"/>
              <a:ext cx="65" cy="54"/>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8" name="Freeform 62"/>
            <p:cNvSpPr>
              <a:spLocks noChangeArrowheads="1"/>
            </p:cNvSpPr>
            <p:nvPr/>
          </p:nvSpPr>
          <p:spPr bwMode="auto">
            <a:xfrm>
              <a:off x="3428" y="1244"/>
              <a:ext cx="83" cy="117"/>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9" name="Freeform 63"/>
            <p:cNvSpPr>
              <a:spLocks noChangeArrowheads="1"/>
            </p:cNvSpPr>
            <p:nvPr/>
          </p:nvSpPr>
          <p:spPr bwMode="auto">
            <a:xfrm>
              <a:off x="3400" y="826"/>
              <a:ext cx="22" cy="71"/>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0" name="Freeform 64"/>
            <p:cNvSpPr>
              <a:spLocks noChangeArrowheads="1"/>
            </p:cNvSpPr>
            <p:nvPr/>
          </p:nvSpPr>
          <p:spPr bwMode="auto">
            <a:xfrm>
              <a:off x="3414" y="945"/>
              <a:ext cx="61" cy="118"/>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1" name="Freeform 65"/>
            <p:cNvSpPr>
              <a:spLocks noChangeArrowheads="1"/>
            </p:cNvSpPr>
            <p:nvPr/>
          </p:nvSpPr>
          <p:spPr bwMode="auto">
            <a:xfrm>
              <a:off x="3457" y="1101"/>
              <a:ext cx="64" cy="79"/>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2" name="Freeform 66"/>
            <p:cNvSpPr>
              <a:spLocks noChangeArrowheads="1"/>
            </p:cNvSpPr>
            <p:nvPr/>
          </p:nvSpPr>
          <p:spPr bwMode="auto">
            <a:xfrm>
              <a:off x="3533" y="1242"/>
              <a:ext cx="29" cy="49"/>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3" name="Freeform 67"/>
            <p:cNvSpPr>
              <a:spLocks noChangeArrowheads="1"/>
            </p:cNvSpPr>
            <p:nvPr/>
          </p:nvSpPr>
          <p:spPr bwMode="auto">
            <a:xfrm>
              <a:off x="3517" y="1324"/>
              <a:ext cx="18" cy="17"/>
            </a:xfrm>
            <a:custGeom>
              <a:avLst/>
              <a:gdLst>
                <a:gd name="T0" fmla="*/ 0 w 24"/>
                <a:gd name="T1" fmla="*/ 0 h 23"/>
                <a:gd name="T2" fmla="*/ 6 w 24"/>
                <a:gd name="T3" fmla="*/ 23 h 23"/>
                <a:gd name="T4" fmla="*/ 24 w 24"/>
                <a:gd name="T5" fmla="*/ 1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4" name="Freeform 68"/>
            <p:cNvSpPr>
              <a:spLocks noChangeArrowheads="1"/>
            </p:cNvSpPr>
            <p:nvPr/>
          </p:nvSpPr>
          <p:spPr bwMode="auto">
            <a:xfrm>
              <a:off x="3544" y="1314"/>
              <a:ext cx="45" cy="37"/>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5" name="Freeform 69"/>
            <p:cNvSpPr>
              <a:spLocks noChangeArrowheads="1"/>
            </p:cNvSpPr>
            <p:nvPr/>
          </p:nvSpPr>
          <p:spPr bwMode="auto">
            <a:xfrm>
              <a:off x="3613" y="1384"/>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6" name="Freeform 70"/>
            <p:cNvSpPr>
              <a:spLocks noChangeArrowheads="1"/>
            </p:cNvSpPr>
            <p:nvPr/>
          </p:nvSpPr>
          <p:spPr bwMode="auto">
            <a:xfrm>
              <a:off x="3880" y="1342"/>
              <a:ext cx="46" cy="47"/>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7" name="Freeform 71"/>
            <p:cNvSpPr>
              <a:spLocks noChangeArrowheads="1"/>
            </p:cNvSpPr>
            <p:nvPr/>
          </p:nvSpPr>
          <p:spPr bwMode="auto">
            <a:xfrm>
              <a:off x="3483" y="1401"/>
              <a:ext cx="46" cy="50"/>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8" name="Freeform 72"/>
            <p:cNvSpPr>
              <a:spLocks noChangeArrowheads="1"/>
            </p:cNvSpPr>
            <p:nvPr/>
          </p:nvSpPr>
          <p:spPr bwMode="auto">
            <a:xfrm>
              <a:off x="3434" y="1420"/>
              <a:ext cx="32" cy="27"/>
            </a:xfrm>
            <a:custGeom>
              <a:avLst/>
              <a:gdLst>
                <a:gd name="T0" fmla="*/ 21 w 43"/>
                <a:gd name="T1" fmla="*/ 3 h 36"/>
                <a:gd name="T2" fmla="*/ 6 w 43"/>
                <a:gd name="T3" fmla="*/ 6 h 36"/>
                <a:gd name="T4" fmla="*/ 33 w 43"/>
                <a:gd name="T5" fmla="*/ 36 h 36"/>
                <a:gd name="T6" fmla="*/ 42 w 43"/>
                <a:gd name="T7" fmla="*/ 30 h 36"/>
                <a:gd name="T8" fmla="*/ 21 w 43"/>
                <a:gd name="T9" fmla="*/ 3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9" name="Freeform 73"/>
            <p:cNvSpPr>
              <a:spLocks noChangeArrowheads="1"/>
            </p:cNvSpPr>
            <p:nvPr/>
          </p:nvSpPr>
          <p:spPr bwMode="auto">
            <a:xfrm>
              <a:off x="3413" y="1391"/>
              <a:ext cx="24" cy="31"/>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0" name="Freeform 74"/>
            <p:cNvSpPr>
              <a:spLocks noChangeArrowheads="1"/>
            </p:cNvSpPr>
            <p:nvPr/>
          </p:nvSpPr>
          <p:spPr bwMode="auto">
            <a:xfrm>
              <a:off x="3447" y="1402"/>
              <a:ext cx="34" cy="24"/>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1" name="Freeform 75"/>
            <p:cNvSpPr>
              <a:spLocks noChangeArrowheads="1"/>
            </p:cNvSpPr>
            <p:nvPr/>
          </p:nvSpPr>
          <p:spPr bwMode="auto">
            <a:xfrm>
              <a:off x="3398" y="1070"/>
              <a:ext cx="27" cy="55"/>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2" name="Freeform 76"/>
            <p:cNvSpPr>
              <a:spLocks noChangeArrowheads="1"/>
            </p:cNvSpPr>
            <p:nvPr/>
          </p:nvSpPr>
          <p:spPr bwMode="auto">
            <a:xfrm>
              <a:off x="3449" y="1061"/>
              <a:ext cx="19" cy="55"/>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3" name="Freeform 77"/>
            <p:cNvSpPr>
              <a:spLocks noChangeArrowheads="1"/>
            </p:cNvSpPr>
            <p:nvPr/>
          </p:nvSpPr>
          <p:spPr bwMode="auto">
            <a:xfrm>
              <a:off x="3471" y="1044"/>
              <a:ext cx="10" cy="25"/>
            </a:xfrm>
            <a:custGeom>
              <a:avLst/>
              <a:gdLst>
                <a:gd name="T0" fmla="*/ 11 w 14"/>
                <a:gd name="T1" fmla="*/ 0 h 33"/>
                <a:gd name="T2" fmla="*/ 1 w 14"/>
                <a:gd name="T3" fmla="*/ 10 h 33"/>
                <a:gd name="T4" fmla="*/ 11 w 14"/>
                <a:gd name="T5" fmla="*/ 25 h 33"/>
                <a:gd name="T6" fmla="*/ 11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4" name="Freeform 78"/>
            <p:cNvSpPr>
              <a:spLocks noChangeArrowheads="1"/>
            </p:cNvSpPr>
            <p:nvPr/>
          </p:nvSpPr>
          <p:spPr bwMode="auto">
            <a:xfrm>
              <a:off x="3481" y="1056"/>
              <a:ext cx="21" cy="48"/>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5" name="Freeform 79"/>
            <p:cNvSpPr>
              <a:spLocks noChangeArrowheads="1"/>
            </p:cNvSpPr>
            <p:nvPr/>
          </p:nvSpPr>
          <p:spPr bwMode="auto">
            <a:xfrm>
              <a:off x="3212" y="1125"/>
              <a:ext cx="12" cy="27"/>
            </a:xfrm>
            <a:custGeom>
              <a:avLst/>
              <a:gdLst>
                <a:gd name="T0" fmla="*/ 14 w 16"/>
                <a:gd name="T1" fmla="*/ 3 h 36"/>
                <a:gd name="T2" fmla="*/ 0 w 16"/>
                <a:gd name="T3" fmla="*/ 7 h 36"/>
                <a:gd name="T4" fmla="*/ 8 w 16"/>
                <a:gd name="T5" fmla="*/ 22 h 36"/>
                <a:gd name="T6" fmla="*/ 14 w 16"/>
                <a:gd name="T7" fmla="*/ 3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6" name="Freeform 80"/>
            <p:cNvSpPr>
              <a:spLocks noChangeArrowheads="1"/>
            </p:cNvSpPr>
            <p:nvPr/>
          </p:nvSpPr>
          <p:spPr bwMode="auto">
            <a:xfrm>
              <a:off x="3202" y="1102"/>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7" name="Freeform 81"/>
            <p:cNvSpPr>
              <a:spLocks noChangeArrowheads="1"/>
            </p:cNvSpPr>
            <p:nvPr/>
          </p:nvSpPr>
          <p:spPr bwMode="auto">
            <a:xfrm>
              <a:off x="3198" y="1084"/>
              <a:ext cx="12" cy="14"/>
            </a:xfrm>
            <a:custGeom>
              <a:avLst/>
              <a:gdLst>
                <a:gd name="T0" fmla="*/ 10 w 16"/>
                <a:gd name="T1" fmla="*/ 5 h 19"/>
                <a:gd name="T2" fmla="*/ 0 w 16"/>
                <a:gd name="T3" fmla="*/ 10 h 19"/>
                <a:gd name="T4" fmla="*/ 12 w 16"/>
                <a:gd name="T5" fmla="*/ 19 h 19"/>
                <a:gd name="T6" fmla="*/ 10 w 16"/>
                <a:gd name="T7" fmla="*/ 5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8" name="Freeform 82"/>
            <p:cNvSpPr>
              <a:spLocks noChangeArrowheads="1"/>
            </p:cNvSpPr>
            <p:nvPr/>
          </p:nvSpPr>
          <p:spPr bwMode="auto">
            <a:xfrm>
              <a:off x="3186" y="1044"/>
              <a:ext cx="11"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9" name="Freeform 83"/>
            <p:cNvSpPr>
              <a:spLocks noChangeArrowheads="1"/>
            </p:cNvSpPr>
            <p:nvPr/>
          </p:nvSpPr>
          <p:spPr bwMode="auto">
            <a:xfrm>
              <a:off x="3188" y="1069"/>
              <a:ext cx="16" cy="13"/>
            </a:xfrm>
            <a:custGeom>
              <a:avLst/>
              <a:gdLst>
                <a:gd name="T0" fmla="*/ 13 w 22"/>
                <a:gd name="T1" fmla="*/ 0 h 18"/>
                <a:gd name="T2" fmla="*/ 19 w 22"/>
                <a:gd name="T3" fmla="*/ 18 h 18"/>
                <a:gd name="T4" fmla="*/ 14 w 22"/>
                <a:gd name="T5" fmla="*/ 6 h 18"/>
                <a:gd name="T6" fmla="*/ 13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0" name="Freeform 84"/>
            <p:cNvSpPr>
              <a:spLocks noChangeArrowheads="1"/>
            </p:cNvSpPr>
            <p:nvPr/>
          </p:nvSpPr>
          <p:spPr bwMode="auto">
            <a:xfrm>
              <a:off x="4024" y="1692"/>
              <a:ext cx="45" cy="60"/>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1" name="Freeform 85"/>
            <p:cNvSpPr>
              <a:spLocks noChangeArrowheads="1"/>
            </p:cNvSpPr>
            <p:nvPr/>
          </p:nvSpPr>
          <p:spPr bwMode="auto">
            <a:xfrm>
              <a:off x="4255" y="1643"/>
              <a:ext cx="53" cy="46"/>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2" name="Freeform 86"/>
            <p:cNvSpPr>
              <a:spLocks noChangeArrowheads="1"/>
            </p:cNvSpPr>
            <p:nvPr/>
          </p:nvSpPr>
          <p:spPr bwMode="auto">
            <a:xfrm>
              <a:off x="4095" y="1618"/>
              <a:ext cx="17" cy="23"/>
            </a:xfrm>
            <a:custGeom>
              <a:avLst/>
              <a:gdLst>
                <a:gd name="T0" fmla="*/ 9 w 23"/>
                <a:gd name="T1" fmla="*/ 0 h 30"/>
                <a:gd name="T2" fmla="*/ 0 w 23"/>
                <a:gd name="T3" fmla="*/ 14 h 30"/>
                <a:gd name="T4" fmla="*/ 12 w 23"/>
                <a:gd name="T5" fmla="*/ 30 h 30"/>
                <a:gd name="T6" fmla="*/ 9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3" name="Freeform 87"/>
            <p:cNvSpPr>
              <a:spLocks noChangeArrowheads="1"/>
            </p:cNvSpPr>
            <p:nvPr/>
          </p:nvSpPr>
          <p:spPr bwMode="auto">
            <a:xfrm>
              <a:off x="4087" y="1596"/>
              <a:ext cx="20" cy="17"/>
            </a:xfrm>
            <a:custGeom>
              <a:avLst/>
              <a:gdLst>
                <a:gd name="T0" fmla="*/ 19 w 26"/>
                <a:gd name="T1" fmla="*/ 0 h 23"/>
                <a:gd name="T2" fmla="*/ 0 w 26"/>
                <a:gd name="T3" fmla="*/ 14 h 23"/>
                <a:gd name="T4" fmla="*/ 21 w 26"/>
                <a:gd name="T5" fmla="*/ 20 h 23"/>
                <a:gd name="T6" fmla="*/ 19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4" name="Freeform 88"/>
            <p:cNvSpPr>
              <a:spLocks noChangeArrowheads="1"/>
            </p:cNvSpPr>
            <p:nvPr/>
          </p:nvSpPr>
          <p:spPr bwMode="auto">
            <a:xfrm>
              <a:off x="3934" y="1402"/>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5" name="Freeform 89"/>
            <p:cNvSpPr>
              <a:spLocks noChangeArrowheads="1"/>
            </p:cNvSpPr>
            <p:nvPr/>
          </p:nvSpPr>
          <p:spPr bwMode="auto">
            <a:xfrm>
              <a:off x="3968" y="1445"/>
              <a:ext cx="26" cy="33"/>
            </a:xfrm>
            <a:custGeom>
              <a:avLst/>
              <a:gdLst>
                <a:gd name="T0" fmla="*/ 30 w 34"/>
                <a:gd name="T1" fmla="*/ 0 h 44"/>
                <a:gd name="T2" fmla="*/ 10 w 34"/>
                <a:gd name="T3" fmla="*/ 9 h 44"/>
                <a:gd name="T4" fmla="*/ 14 w 34"/>
                <a:gd name="T5" fmla="*/ 32 h 44"/>
                <a:gd name="T6" fmla="*/ 26 w 34"/>
                <a:gd name="T7" fmla="*/ 36 h 44"/>
                <a:gd name="T8" fmla="*/ 30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6" name="Freeform 90"/>
            <p:cNvSpPr>
              <a:spLocks noChangeArrowheads="1"/>
            </p:cNvSpPr>
            <p:nvPr/>
          </p:nvSpPr>
          <p:spPr bwMode="auto">
            <a:xfrm>
              <a:off x="3995" y="1508"/>
              <a:ext cx="28" cy="28"/>
            </a:xfrm>
            <a:custGeom>
              <a:avLst/>
              <a:gdLst>
                <a:gd name="T0" fmla="*/ 34 w 38"/>
                <a:gd name="T1" fmla="*/ 2 h 37"/>
                <a:gd name="T2" fmla="*/ 10 w 38"/>
                <a:gd name="T3" fmla="*/ 2 h 37"/>
                <a:gd name="T4" fmla="*/ 14 w 38"/>
                <a:gd name="T5" fmla="*/ 25 h 37"/>
                <a:gd name="T6" fmla="*/ 26 w 38"/>
                <a:gd name="T7" fmla="*/ 29 h 37"/>
                <a:gd name="T8" fmla="*/ 34 w 38"/>
                <a:gd name="T9" fmla="*/ 2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7" name="Freeform 91"/>
            <p:cNvSpPr>
              <a:spLocks noChangeArrowheads="1"/>
            </p:cNvSpPr>
            <p:nvPr/>
          </p:nvSpPr>
          <p:spPr bwMode="auto">
            <a:xfrm>
              <a:off x="4029" y="1498"/>
              <a:ext cx="28" cy="26"/>
            </a:xfrm>
            <a:custGeom>
              <a:avLst/>
              <a:gdLst>
                <a:gd name="T0" fmla="*/ 34 w 38"/>
                <a:gd name="T1" fmla="*/ 2 h 34"/>
                <a:gd name="T2" fmla="*/ 10 w 38"/>
                <a:gd name="T3" fmla="*/ 2 h 34"/>
                <a:gd name="T4" fmla="*/ 16 w 38"/>
                <a:gd name="T5" fmla="*/ 22 h 34"/>
                <a:gd name="T6" fmla="*/ 27 w 38"/>
                <a:gd name="T7" fmla="*/ 22 h 34"/>
                <a:gd name="T8" fmla="*/ 34 w 38"/>
                <a:gd name="T9" fmla="*/ 2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8" name="Freeform 92"/>
            <p:cNvSpPr>
              <a:spLocks noChangeArrowheads="1"/>
            </p:cNvSpPr>
            <p:nvPr/>
          </p:nvSpPr>
          <p:spPr bwMode="auto">
            <a:xfrm>
              <a:off x="4019" y="1462"/>
              <a:ext cx="26" cy="20"/>
            </a:xfrm>
            <a:custGeom>
              <a:avLst/>
              <a:gdLst>
                <a:gd name="T0" fmla="*/ 31 w 35"/>
                <a:gd name="T1" fmla="*/ 1 h 27"/>
                <a:gd name="T2" fmla="*/ 10 w 35"/>
                <a:gd name="T3" fmla="*/ 2 h 27"/>
                <a:gd name="T4" fmla="*/ 13 w 35"/>
                <a:gd name="T5" fmla="*/ 15 h 27"/>
                <a:gd name="T6" fmla="*/ 25 w 35"/>
                <a:gd name="T7" fmla="*/ 19 h 27"/>
                <a:gd name="T8" fmla="*/ 31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9" name="Freeform 93"/>
            <p:cNvSpPr>
              <a:spLocks noChangeArrowheads="1"/>
            </p:cNvSpPr>
            <p:nvPr/>
          </p:nvSpPr>
          <p:spPr bwMode="auto">
            <a:xfrm>
              <a:off x="3993" y="1437"/>
              <a:ext cx="26" cy="35"/>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0" name="Freeform 94"/>
            <p:cNvSpPr>
              <a:spLocks noChangeArrowheads="1"/>
            </p:cNvSpPr>
            <p:nvPr/>
          </p:nvSpPr>
          <p:spPr bwMode="auto">
            <a:xfrm>
              <a:off x="3961" y="1421"/>
              <a:ext cx="24" cy="26"/>
            </a:xfrm>
            <a:custGeom>
              <a:avLst/>
              <a:gdLst>
                <a:gd name="T0" fmla="*/ 22 w 32"/>
                <a:gd name="T1" fmla="*/ 10 h 35"/>
                <a:gd name="T2" fmla="*/ 10 w 32"/>
                <a:gd name="T3" fmla="*/ 2 h 35"/>
                <a:gd name="T4" fmla="*/ 12 w 32"/>
                <a:gd name="T5" fmla="*/ 23 h 35"/>
                <a:gd name="T6" fmla="*/ 24 w 32"/>
                <a:gd name="T7" fmla="*/ 27 h 35"/>
                <a:gd name="T8" fmla="*/ 22 w 32"/>
                <a:gd name="T9" fmla="*/ 10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1" name="Freeform 95"/>
            <p:cNvSpPr>
              <a:spLocks noChangeArrowheads="1"/>
            </p:cNvSpPr>
            <p:nvPr/>
          </p:nvSpPr>
          <p:spPr bwMode="auto">
            <a:xfrm>
              <a:off x="4001" y="1474"/>
              <a:ext cx="24" cy="26"/>
            </a:xfrm>
            <a:custGeom>
              <a:avLst/>
              <a:gdLst>
                <a:gd name="T0" fmla="*/ 22 w 32"/>
                <a:gd name="T1" fmla="*/ 10 h 35"/>
                <a:gd name="T2" fmla="*/ 10 w 32"/>
                <a:gd name="T3" fmla="*/ 2 h 35"/>
                <a:gd name="T4" fmla="*/ 12 w 32"/>
                <a:gd name="T5" fmla="*/ 23 h 35"/>
                <a:gd name="T6" fmla="*/ 24 w 32"/>
                <a:gd name="T7" fmla="*/ 27 h 35"/>
                <a:gd name="T8" fmla="*/ 22 w 32"/>
                <a:gd name="T9" fmla="*/ 10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2" name="Freeform 96"/>
            <p:cNvSpPr>
              <a:spLocks noChangeArrowheads="1"/>
            </p:cNvSpPr>
            <p:nvPr/>
          </p:nvSpPr>
          <p:spPr bwMode="auto">
            <a:xfrm>
              <a:off x="2391" y="100"/>
              <a:ext cx="141" cy="108"/>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3" name="Freeform 97"/>
            <p:cNvSpPr>
              <a:spLocks noChangeArrowheads="1"/>
            </p:cNvSpPr>
            <p:nvPr/>
          </p:nvSpPr>
          <p:spPr bwMode="auto">
            <a:xfrm>
              <a:off x="2475" y="204"/>
              <a:ext cx="40" cy="12"/>
            </a:xfrm>
            <a:custGeom>
              <a:avLst/>
              <a:gdLst>
                <a:gd name="T0" fmla="*/ 24 w 53"/>
                <a:gd name="T1" fmla="*/ 0 h 17"/>
                <a:gd name="T2" fmla="*/ 12 w 53"/>
                <a:gd name="T3" fmla="*/ 2 h 17"/>
                <a:gd name="T4" fmla="*/ 32 w 53"/>
                <a:gd name="T5" fmla="*/ 16 h 17"/>
                <a:gd name="T6" fmla="*/ 44 w 53"/>
                <a:gd name="T7" fmla="*/ 14 h 17"/>
                <a:gd name="T8" fmla="*/ 24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4" name="Freeform 98"/>
            <p:cNvSpPr>
              <a:spLocks noChangeArrowheads="1"/>
            </p:cNvSpPr>
            <p:nvPr/>
          </p:nvSpPr>
          <p:spPr bwMode="auto">
            <a:xfrm>
              <a:off x="2680" y="48"/>
              <a:ext cx="42" cy="28"/>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5" name="Freeform 99"/>
            <p:cNvSpPr>
              <a:spLocks noChangeArrowheads="1"/>
            </p:cNvSpPr>
            <p:nvPr/>
          </p:nvSpPr>
          <p:spPr bwMode="auto">
            <a:xfrm>
              <a:off x="2710" y="61"/>
              <a:ext cx="50" cy="20"/>
            </a:xfrm>
            <a:custGeom>
              <a:avLst/>
              <a:gdLst>
                <a:gd name="T0" fmla="*/ 29 w 68"/>
                <a:gd name="T1" fmla="*/ 0 h 26"/>
                <a:gd name="T2" fmla="*/ 11 w 68"/>
                <a:gd name="T3" fmla="*/ 6 h 26"/>
                <a:gd name="T4" fmla="*/ 57 w 68"/>
                <a:gd name="T5" fmla="*/ 26 h 26"/>
                <a:gd name="T6" fmla="*/ 63 w 68"/>
                <a:gd name="T7" fmla="*/ 24 h 26"/>
                <a:gd name="T8" fmla="*/ 29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6" name="Freeform 100"/>
            <p:cNvSpPr>
              <a:spLocks noChangeArrowheads="1"/>
            </p:cNvSpPr>
            <p:nvPr/>
          </p:nvSpPr>
          <p:spPr bwMode="auto">
            <a:xfrm>
              <a:off x="2764" y="64"/>
              <a:ext cx="50" cy="32"/>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7" name="Freeform 101"/>
            <p:cNvSpPr>
              <a:spLocks noChangeArrowheads="1"/>
            </p:cNvSpPr>
            <p:nvPr/>
          </p:nvSpPr>
          <p:spPr bwMode="auto">
            <a:xfrm>
              <a:off x="3113" y="91"/>
              <a:ext cx="88" cy="31"/>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8" name="Freeform 102"/>
            <p:cNvSpPr>
              <a:spLocks noChangeArrowheads="1"/>
            </p:cNvSpPr>
            <p:nvPr/>
          </p:nvSpPr>
          <p:spPr bwMode="auto">
            <a:xfrm>
              <a:off x="3203" y="90"/>
              <a:ext cx="46" cy="24"/>
            </a:xfrm>
            <a:custGeom>
              <a:avLst/>
              <a:gdLst>
                <a:gd name="T0" fmla="*/ 32 w 62"/>
                <a:gd name="T1" fmla="*/ 4 h 32"/>
                <a:gd name="T2" fmla="*/ 62 w 62"/>
                <a:gd name="T3" fmla="*/ 10 h 32"/>
                <a:gd name="T4" fmla="*/ 30 w 62"/>
                <a:gd name="T5" fmla="*/ 32 h 32"/>
                <a:gd name="T6" fmla="*/ 6 w 62"/>
                <a:gd name="T7" fmla="*/ 22 h 32"/>
                <a:gd name="T8" fmla="*/ 32 w 62"/>
                <a:gd name="T9" fmla="*/ 4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9" name="Freeform 103"/>
            <p:cNvSpPr>
              <a:spLocks noChangeArrowheads="1"/>
            </p:cNvSpPr>
            <p:nvPr/>
          </p:nvSpPr>
          <p:spPr bwMode="auto">
            <a:xfrm>
              <a:off x="3182" y="119"/>
              <a:ext cx="37" cy="17"/>
            </a:xfrm>
            <a:custGeom>
              <a:avLst/>
              <a:gdLst>
                <a:gd name="T0" fmla="*/ 20 w 49"/>
                <a:gd name="T1" fmla="*/ 1 h 23"/>
                <a:gd name="T2" fmla="*/ 6 w 49"/>
                <a:gd name="T3" fmla="*/ 5 h 23"/>
                <a:gd name="T4" fmla="*/ 38 w 49"/>
                <a:gd name="T5" fmla="*/ 23 h 23"/>
                <a:gd name="T6" fmla="*/ 20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0" name="Freeform 104"/>
            <p:cNvSpPr>
              <a:spLocks noChangeArrowheads="1"/>
            </p:cNvSpPr>
            <p:nvPr/>
          </p:nvSpPr>
          <p:spPr bwMode="auto">
            <a:xfrm>
              <a:off x="3434" y="343"/>
              <a:ext cx="76" cy="114"/>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1" name="Freeform 105"/>
            <p:cNvSpPr>
              <a:spLocks noChangeArrowheads="1"/>
            </p:cNvSpPr>
            <p:nvPr/>
          </p:nvSpPr>
          <p:spPr bwMode="auto">
            <a:xfrm>
              <a:off x="3495" y="461"/>
              <a:ext cx="55" cy="78"/>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2" name="Freeform 106"/>
            <p:cNvSpPr>
              <a:spLocks noChangeArrowheads="1"/>
            </p:cNvSpPr>
            <p:nvPr/>
          </p:nvSpPr>
          <p:spPr bwMode="auto">
            <a:xfrm>
              <a:off x="3459" y="541"/>
              <a:ext cx="109" cy="189"/>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3" name="Freeform 107"/>
            <p:cNvSpPr>
              <a:spLocks noChangeArrowheads="1"/>
            </p:cNvSpPr>
            <p:nvPr/>
          </p:nvSpPr>
          <p:spPr bwMode="auto">
            <a:xfrm>
              <a:off x="2398" y="37"/>
              <a:ext cx="52" cy="30"/>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4" name="Freeform 108"/>
            <p:cNvSpPr>
              <a:spLocks noChangeArrowheads="1"/>
            </p:cNvSpPr>
            <p:nvPr/>
          </p:nvSpPr>
          <p:spPr bwMode="auto">
            <a:xfrm>
              <a:off x="2291" y="46"/>
              <a:ext cx="19" cy="22"/>
            </a:xfrm>
            <a:custGeom>
              <a:avLst/>
              <a:gdLst>
                <a:gd name="T0" fmla="*/ 18 w 26"/>
                <a:gd name="T1" fmla="*/ 0 h 29"/>
                <a:gd name="T2" fmla="*/ 0 w 26"/>
                <a:gd name="T3" fmla="*/ 18 h 29"/>
                <a:gd name="T4" fmla="*/ 18 w 26"/>
                <a:gd name="T5" fmla="*/ 26 h 29"/>
                <a:gd name="T6" fmla="*/ 18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5" name="Freeform 109"/>
            <p:cNvSpPr>
              <a:spLocks noChangeArrowheads="1"/>
            </p:cNvSpPr>
            <p:nvPr/>
          </p:nvSpPr>
          <p:spPr bwMode="auto">
            <a:xfrm>
              <a:off x="2315" y="45"/>
              <a:ext cx="37" cy="27"/>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6" name="Freeform 110"/>
            <p:cNvSpPr>
              <a:spLocks noChangeArrowheads="1"/>
            </p:cNvSpPr>
            <p:nvPr/>
          </p:nvSpPr>
          <p:spPr bwMode="auto">
            <a:xfrm>
              <a:off x="2376" y="36"/>
              <a:ext cx="20" cy="16"/>
            </a:xfrm>
            <a:custGeom>
              <a:avLst/>
              <a:gdLst>
                <a:gd name="T0" fmla="*/ 11 w 27"/>
                <a:gd name="T1" fmla="*/ 0 h 22"/>
                <a:gd name="T2" fmla="*/ 3 w 27"/>
                <a:gd name="T3" fmla="*/ 12 h 22"/>
                <a:gd name="T4" fmla="*/ 19 w 27"/>
                <a:gd name="T5" fmla="*/ 22 h 22"/>
                <a:gd name="T6" fmla="*/ 11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7" name="Freeform 111"/>
            <p:cNvSpPr>
              <a:spLocks noChangeArrowheads="1"/>
            </p:cNvSpPr>
            <p:nvPr/>
          </p:nvSpPr>
          <p:spPr bwMode="auto">
            <a:xfrm>
              <a:off x="2358" y="54"/>
              <a:ext cx="15" cy="13"/>
            </a:xfrm>
            <a:custGeom>
              <a:avLst/>
              <a:gdLst>
                <a:gd name="T0" fmla="*/ 11 w 20"/>
                <a:gd name="T1" fmla="*/ 0 h 18"/>
                <a:gd name="T2" fmla="*/ 9 w 20"/>
                <a:gd name="T3" fmla="*/ 18 h 18"/>
                <a:gd name="T4" fmla="*/ 11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8" name="Freeform 112"/>
            <p:cNvSpPr>
              <a:spLocks noChangeArrowheads="1"/>
            </p:cNvSpPr>
            <p:nvPr/>
          </p:nvSpPr>
          <p:spPr bwMode="auto">
            <a:xfrm>
              <a:off x="3498" y="70"/>
              <a:ext cx="18" cy="33"/>
            </a:xfrm>
            <a:custGeom>
              <a:avLst/>
              <a:gdLst>
                <a:gd name="T0" fmla="*/ 24 w 24"/>
                <a:gd name="T1" fmla="*/ 0 h 44"/>
                <a:gd name="T2" fmla="*/ 8 w 24"/>
                <a:gd name="T3" fmla="*/ 16 h 44"/>
                <a:gd name="T4" fmla="*/ 0 w 24"/>
                <a:gd name="T5" fmla="*/ 34 h 44"/>
                <a:gd name="T6" fmla="*/ 16 w 24"/>
                <a:gd name="T7" fmla="*/ 40 h 44"/>
                <a:gd name="T8" fmla="*/ 24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9" name="Freeform 113"/>
            <p:cNvSpPr>
              <a:spLocks noChangeArrowheads="1"/>
            </p:cNvSpPr>
            <p:nvPr/>
          </p:nvSpPr>
          <p:spPr bwMode="auto">
            <a:xfrm>
              <a:off x="2614" y="1522"/>
              <a:ext cx="31" cy="18"/>
            </a:xfrm>
            <a:custGeom>
              <a:avLst/>
              <a:gdLst>
                <a:gd name="T0" fmla="*/ 30 w 41"/>
                <a:gd name="T1" fmla="*/ 0 h 24"/>
                <a:gd name="T2" fmla="*/ 26 w 41"/>
                <a:gd name="T3" fmla="*/ 24 h 24"/>
                <a:gd name="T4" fmla="*/ 30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0" name="Freeform 114"/>
            <p:cNvSpPr>
              <a:spLocks noChangeArrowheads="1"/>
            </p:cNvSpPr>
            <p:nvPr/>
          </p:nvSpPr>
          <p:spPr bwMode="auto">
            <a:xfrm>
              <a:off x="2654" y="1515"/>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1" name="Freeform 115"/>
            <p:cNvSpPr>
              <a:spLocks noChangeArrowheads="1"/>
            </p:cNvSpPr>
            <p:nvPr/>
          </p:nvSpPr>
          <p:spPr bwMode="auto">
            <a:xfrm>
              <a:off x="2587" y="1361"/>
              <a:ext cx="9"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2" name="Freeform 116"/>
            <p:cNvSpPr>
              <a:spLocks noChangeArrowheads="1"/>
            </p:cNvSpPr>
            <p:nvPr/>
          </p:nvSpPr>
          <p:spPr bwMode="auto">
            <a:xfrm>
              <a:off x="2647" y="1288"/>
              <a:ext cx="11"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3" name="Freeform 117"/>
            <p:cNvSpPr>
              <a:spLocks noChangeArrowheads="1"/>
            </p:cNvSpPr>
            <p:nvPr/>
          </p:nvSpPr>
          <p:spPr bwMode="auto">
            <a:xfrm>
              <a:off x="2623" y="1287"/>
              <a:ext cx="11"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4" name="Freeform 118"/>
            <p:cNvSpPr>
              <a:spLocks noChangeArrowheads="1"/>
            </p:cNvSpPr>
            <p:nvPr/>
          </p:nvSpPr>
          <p:spPr bwMode="auto">
            <a:xfrm>
              <a:off x="2612" y="1309"/>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5" name="Freeform 119"/>
            <p:cNvSpPr>
              <a:spLocks noChangeArrowheads="1"/>
            </p:cNvSpPr>
            <p:nvPr/>
          </p:nvSpPr>
          <p:spPr bwMode="auto">
            <a:xfrm>
              <a:off x="2587" y="1343"/>
              <a:ext cx="9"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6" name="Freeform 120"/>
            <p:cNvSpPr>
              <a:spLocks noChangeArrowheads="1"/>
            </p:cNvSpPr>
            <p:nvPr/>
          </p:nvSpPr>
          <p:spPr bwMode="auto">
            <a:xfrm>
              <a:off x="2606" y="1330"/>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7" name="Freeform 121"/>
            <p:cNvSpPr>
              <a:spLocks noChangeArrowheads="1"/>
            </p:cNvSpPr>
            <p:nvPr/>
          </p:nvSpPr>
          <p:spPr bwMode="auto">
            <a:xfrm>
              <a:off x="1873" y="342"/>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8" name="Freeform 122"/>
            <p:cNvSpPr>
              <a:spLocks noChangeArrowheads="1"/>
            </p:cNvSpPr>
            <p:nvPr/>
          </p:nvSpPr>
          <p:spPr bwMode="auto">
            <a:xfrm>
              <a:off x="1812" y="308"/>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9" name="Freeform 123"/>
            <p:cNvSpPr>
              <a:spLocks noChangeArrowheads="1"/>
            </p:cNvSpPr>
            <p:nvPr/>
          </p:nvSpPr>
          <p:spPr bwMode="auto">
            <a:xfrm>
              <a:off x="1574" y="91"/>
              <a:ext cx="2060" cy="1644"/>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grpSp>
      <p:pic>
        <p:nvPicPr>
          <p:cNvPr id="2160" name="Picture 7" descr="artplus_nature_naturalcity42_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70450" y="3167063"/>
            <a:ext cx="4425950"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1" name="Picture 12" descr="artplus_nature_naturalcity42_i"/>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56425" y="3352800"/>
            <a:ext cx="16541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2" name="Picture 10" descr="artplus_nature_naturalcity42_c"/>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296400" y="2895600"/>
            <a:ext cx="11128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3" name="Picture 13" descr="artplus_nature_naturalcity42_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94275" y="4594225"/>
            <a:ext cx="49117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4" name="Picture 9" descr="artplus_nature_naturalcity42_b"/>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95888" y="3097213"/>
            <a:ext cx="297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5" name="Picture 8" descr="artplus_nature_naturalcity42_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3600" y="1993900"/>
            <a:ext cx="154622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6" name="Picture 11" descr="artplus_nature_naturalcity42_d"/>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626100" y="2862263"/>
            <a:ext cx="6238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7" name="Picture 128" descr="a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359900" y="95250"/>
            <a:ext cx="18034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8" name="Picture 129" descr="b_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204450" y="1968500"/>
            <a:ext cx="10795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9" name="Rectangle 3"/>
          <p:cNvSpPr>
            <a:spLocks noGrp="1" noChangeArrowheads="1"/>
          </p:cNvSpPr>
          <p:nvPr>
            <p:ph type="body" idx="1"/>
          </p:nvPr>
        </p:nvSpPr>
        <p:spPr bwMode="auto">
          <a:xfrm>
            <a:off x="457200" y="12954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2170" name="Rectangle 2"/>
          <p:cNvSpPr>
            <a:spLocks noGrp="1" noChangeArrowheads="1"/>
          </p:cNvSpPr>
          <p:nvPr>
            <p:ph type="title"/>
          </p:nvPr>
        </p:nvSpPr>
        <p:spPr bwMode="auto">
          <a:xfrm>
            <a:off x="457200" y="2286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2171" name="Rectangle 4"/>
          <p:cNvSpPr>
            <a:spLocks noGrp="1" noChangeArrowheads="1"/>
          </p:cNvSpPr>
          <p:nvPr>
            <p:ph type="dt" sz="half" idx="2"/>
          </p:nvPr>
        </p:nvSpPr>
        <p:spPr bwMode="auto">
          <a:xfrm>
            <a:off x="304800" y="6477000"/>
            <a:ext cx="21336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solidFill>
                  <a:schemeClr val="bg1"/>
                </a:solidFill>
                <a:ea typeface="宋体" panose="02010600030101010101" pitchFamily="2" charset="-122"/>
              </a:defRPr>
            </a:lvl1pPr>
          </a:lstStyle>
          <a:p>
            <a:endParaRPr lang="en-US"/>
          </a:p>
        </p:txBody>
      </p:sp>
      <p:sp>
        <p:nvSpPr>
          <p:cNvPr id="2172" name="Rectangle 6"/>
          <p:cNvSpPr>
            <a:spLocks noGrp="1" noChangeArrowheads="1"/>
          </p:cNvSpPr>
          <p:nvPr>
            <p:ph type="sldNum" sz="quarter" idx="4"/>
          </p:nvPr>
        </p:nvSpPr>
        <p:spPr bwMode="auto">
          <a:xfrm>
            <a:off x="3657600" y="6477000"/>
            <a:ext cx="21336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a:defRPr sz="1200">
                <a:solidFill>
                  <a:schemeClr val="bg1"/>
                </a:solidFill>
                <a:ea typeface="宋体" panose="02010600030101010101" pitchFamily="2" charset="-122"/>
              </a:defRPr>
            </a:lvl1pPr>
          </a:lstStyle>
          <a:p>
            <a:fld id="{39B01E5A-4D53-46F1-90C8-7BF09A15CB86}" type="slidenum">
              <a:rPr lang="zh-CN" altLang="en-US"/>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160"/>
                                        </p:tgtEl>
                                        <p:attrNameLst>
                                          <p:attrName>style.visibility</p:attrName>
                                        </p:attrNameLst>
                                      </p:cBhvr>
                                      <p:to>
                                        <p:strVal val="visible"/>
                                      </p:to>
                                    </p:set>
                                    <p:animEffect transition="in" filter="fade">
                                      <p:cBhvr>
                                        <p:cTn id="10" dur="2000"/>
                                        <p:tgtEl>
                                          <p:spTgt spid="2160"/>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2164"/>
                                        </p:tgtEl>
                                        <p:attrNameLst>
                                          <p:attrName>style.visibility</p:attrName>
                                        </p:attrNameLst>
                                      </p:cBhvr>
                                      <p:to>
                                        <p:strVal val="visible"/>
                                      </p:to>
                                    </p:set>
                                    <p:animEffect transition="in" filter="fade">
                                      <p:cBhvr>
                                        <p:cTn id="14" dur="1000"/>
                                        <p:tgtEl>
                                          <p:spTgt spid="2164"/>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2166"/>
                                        </p:tgtEl>
                                        <p:attrNameLst>
                                          <p:attrName>style.visibility</p:attrName>
                                        </p:attrNameLst>
                                      </p:cBhvr>
                                      <p:to>
                                        <p:strVal val="visible"/>
                                      </p:to>
                                    </p:set>
                                    <p:animEffect transition="in" filter="wipe(down)">
                                      <p:cBhvr>
                                        <p:cTn id="18" dur="500"/>
                                        <p:tgtEl>
                                          <p:spTgt spid="2166"/>
                                        </p:tgtEl>
                                      </p:cBhvr>
                                    </p:animEffect>
                                  </p:childTnLst>
                                </p:cTn>
                              </p:par>
                            </p:childTnLst>
                          </p:cTn>
                        </p:par>
                        <p:par>
                          <p:cTn id="19" fill="hold">
                            <p:stCondLst>
                              <p:cond delay="3500"/>
                            </p:stCondLst>
                            <p:childTnLst>
                              <p:par>
                                <p:cTn id="20" presetID="22" presetClass="entr" presetSubtype="4" fill="hold" nodeType="afterEffect">
                                  <p:stCondLst>
                                    <p:cond delay="0"/>
                                  </p:stCondLst>
                                  <p:childTnLst>
                                    <p:set>
                                      <p:cBhvr>
                                        <p:cTn id="21" dur="1" fill="hold">
                                          <p:stCondLst>
                                            <p:cond delay="0"/>
                                          </p:stCondLst>
                                        </p:cTn>
                                        <p:tgtEl>
                                          <p:spTgt spid="2165"/>
                                        </p:tgtEl>
                                        <p:attrNameLst>
                                          <p:attrName>style.visibility</p:attrName>
                                        </p:attrNameLst>
                                      </p:cBhvr>
                                      <p:to>
                                        <p:strVal val="visible"/>
                                      </p:to>
                                    </p:set>
                                    <p:animEffect transition="in" filter="wipe(down)">
                                      <p:cBhvr>
                                        <p:cTn id="22" dur="500"/>
                                        <p:tgtEl>
                                          <p:spTgt spid="2165"/>
                                        </p:tgtEl>
                                      </p:cBhvr>
                                    </p:animEffect>
                                  </p:childTnLst>
                                </p:cTn>
                              </p:par>
                            </p:childTnLst>
                          </p:cTn>
                        </p:par>
                        <p:par>
                          <p:cTn id="23" fill="hold">
                            <p:stCondLst>
                              <p:cond delay="4000"/>
                            </p:stCondLst>
                            <p:childTnLst>
                              <p:par>
                                <p:cTn id="24" presetID="35" presetClass="path" presetSubtype="0" accel="50000" decel="50000" fill="hold" nodeType="afterEffect">
                                  <p:stCondLst>
                                    <p:cond delay="0"/>
                                  </p:stCondLst>
                                  <p:childTnLst>
                                    <p:animMotion origin="layout" path="M -5.55556E-7 2.37743E-6 L -0.21076 0.04787 " pathEditMode="relative" rAng="0" ptsTypes="AA">
                                      <p:cBhvr>
                                        <p:cTn id="25" dur="2000" fill="hold"/>
                                        <p:tgtEl>
                                          <p:spTgt spid="2162"/>
                                        </p:tgtEl>
                                        <p:attrNameLst>
                                          <p:attrName>ppt_x</p:attrName>
                                          <p:attrName>ppt_y</p:attrName>
                                        </p:attrNameLst>
                                      </p:cBhvr>
                                      <p:rCtr x="-10300" y="2400"/>
                                    </p:animMotion>
                                  </p:childTnLst>
                                </p:cTn>
                              </p:par>
                              <p:par>
                                <p:cTn id="26" presetID="10" presetClass="entr" presetSubtype="0" fill="hold" nodeType="withEffect">
                                  <p:stCondLst>
                                    <p:cond delay="0"/>
                                  </p:stCondLst>
                                  <p:childTnLst>
                                    <p:set>
                                      <p:cBhvr>
                                        <p:cTn id="27" dur="1" fill="hold">
                                          <p:stCondLst>
                                            <p:cond delay="0"/>
                                          </p:stCondLst>
                                        </p:cTn>
                                        <p:tgtEl>
                                          <p:spTgt spid="2162"/>
                                        </p:tgtEl>
                                        <p:attrNameLst>
                                          <p:attrName>style.visibility</p:attrName>
                                        </p:attrNameLst>
                                      </p:cBhvr>
                                      <p:to>
                                        <p:strVal val="visible"/>
                                      </p:to>
                                    </p:set>
                                    <p:animEffect transition="in" filter="fade">
                                      <p:cBhvr>
                                        <p:cTn id="28" dur="1000"/>
                                        <p:tgtEl>
                                          <p:spTgt spid="2162"/>
                                        </p:tgtEl>
                                      </p:cBhvr>
                                    </p:animEffect>
                                  </p:childTnLst>
                                </p:cTn>
                              </p:par>
                            </p:childTnLst>
                          </p:cTn>
                        </p:par>
                        <p:par>
                          <p:cTn id="29" fill="hold">
                            <p:stCondLst>
                              <p:cond delay="6000"/>
                            </p:stCondLst>
                            <p:childTnLst>
                              <p:par>
                                <p:cTn id="30" presetID="22" presetClass="entr" presetSubtype="4" fill="hold" nodeType="afterEffect">
                                  <p:stCondLst>
                                    <p:cond delay="0"/>
                                  </p:stCondLst>
                                  <p:childTnLst>
                                    <p:set>
                                      <p:cBhvr>
                                        <p:cTn id="31" dur="1" fill="hold">
                                          <p:stCondLst>
                                            <p:cond delay="0"/>
                                          </p:stCondLst>
                                        </p:cTn>
                                        <p:tgtEl>
                                          <p:spTgt spid="2161"/>
                                        </p:tgtEl>
                                        <p:attrNameLst>
                                          <p:attrName>style.visibility</p:attrName>
                                        </p:attrNameLst>
                                      </p:cBhvr>
                                      <p:to>
                                        <p:strVal val="visible"/>
                                      </p:to>
                                    </p:set>
                                    <p:animEffect transition="in" filter="wipe(down)">
                                      <p:cBhvr>
                                        <p:cTn id="32" dur="500"/>
                                        <p:tgtEl>
                                          <p:spTgt spid="2161"/>
                                        </p:tgtEl>
                                      </p:cBhvr>
                                    </p:animEffect>
                                  </p:childTnLst>
                                </p:cTn>
                              </p:par>
                            </p:childTnLst>
                          </p:cTn>
                        </p:par>
                        <p:par>
                          <p:cTn id="33" fill="hold">
                            <p:stCondLst>
                              <p:cond delay="6500"/>
                            </p:stCondLst>
                            <p:childTnLst>
                              <p:par>
                                <p:cTn id="34" presetID="22" presetClass="entr" presetSubtype="4" fill="hold" nodeType="afterEffect">
                                  <p:stCondLst>
                                    <p:cond delay="0"/>
                                  </p:stCondLst>
                                  <p:childTnLst>
                                    <p:set>
                                      <p:cBhvr>
                                        <p:cTn id="35" dur="1" fill="hold">
                                          <p:stCondLst>
                                            <p:cond delay="0"/>
                                          </p:stCondLst>
                                        </p:cTn>
                                        <p:tgtEl>
                                          <p:spTgt spid="2163"/>
                                        </p:tgtEl>
                                        <p:attrNameLst>
                                          <p:attrName>style.visibility</p:attrName>
                                        </p:attrNameLst>
                                      </p:cBhvr>
                                      <p:to>
                                        <p:strVal val="visible"/>
                                      </p:to>
                                    </p:set>
                                    <p:animEffect transition="in" filter="wipe(down)">
                                      <p:cBhvr>
                                        <p:cTn id="36" dur="1000"/>
                                        <p:tgtEl>
                                          <p:spTgt spid="2163"/>
                                        </p:tgtEl>
                                      </p:cBhvr>
                                    </p:animEffect>
                                  </p:childTnLst>
                                </p:cTn>
                              </p:par>
                              <p:par>
                                <p:cTn id="37" presetID="10" presetClass="entr" presetSubtype="0" fill="hold" nodeType="withEffect">
                                  <p:stCondLst>
                                    <p:cond delay="800"/>
                                  </p:stCondLst>
                                  <p:childTnLst>
                                    <p:set>
                                      <p:cBhvr>
                                        <p:cTn id="38" dur="1" fill="hold">
                                          <p:stCondLst>
                                            <p:cond delay="0"/>
                                          </p:stCondLst>
                                        </p:cTn>
                                        <p:tgtEl>
                                          <p:spTgt spid="2051"/>
                                        </p:tgtEl>
                                        <p:attrNameLst>
                                          <p:attrName>style.visibility</p:attrName>
                                        </p:attrNameLst>
                                      </p:cBhvr>
                                      <p:to>
                                        <p:strVal val="visible"/>
                                      </p:to>
                                    </p:set>
                                    <p:animEffect transition="in" filter="fade">
                                      <p:cBhvr>
                                        <p:cTn id="39" dur="2000"/>
                                        <p:tgtEl>
                                          <p:spTgt spid="2051"/>
                                        </p:tgtEl>
                                      </p:cBhvr>
                                    </p:animEffect>
                                  </p:childTnLst>
                                </p:cTn>
                              </p:par>
                            </p:childTnLst>
                          </p:cTn>
                        </p:par>
                        <p:par>
                          <p:cTn id="40" fill="hold">
                            <p:stCondLst>
                              <p:cond delay="7500"/>
                            </p:stCondLst>
                            <p:childTnLst>
                              <p:par>
                                <p:cTn id="41" presetID="0" presetClass="path" presetSubtype="0" accel="50000" decel="50000" fill="hold" nodeType="afterEffect">
                                  <p:stCondLst>
                                    <p:cond delay="0"/>
                                  </p:stCondLst>
                                  <p:childTnLst>
                                    <p:animMotion origin="layout" path="M -2.22222E-6 -4.81481E-6 C -0.08906 0.01505 -0.38802 0.03033 -0.53472 0.09075 C -0.68142 0.15116 -0.81198 0.322 -0.88055 0.36297 C -0.94913 0.40394 -0.93229 0.34237 -0.94583 0.33704 " pathEditMode="relative" rAng="0" ptsTypes="aaaa">
                                      <p:cBhvr>
                                        <p:cTn id="42" dur="2000" fill="hold"/>
                                        <p:tgtEl>
                                          <p:spTgt spid="2167"/>
                                        </p:tgtEl>
                                        <p:attrNameLst>
                                          <p:attrName>ppt_x</p:attrName>
                                          <p:attrName>ppt_y</p:attrName>
                                        </p:attrNameLst>
                                      </p:cBhvr>
                                      <p:rCtr x="-47300" y="20200"/>
                                    </p:animMotion>
                                  </p:childTnLst>
                                </p:cTn>
                              </p:par>
                              <p:par>
                                <p:cTn id="43" presetID="0" presetClass="path" presetSubtype="0" accel="50000" decel="50000" fill="hold" nodeType="withEffect">
                                  <p:stCondLst>
                                    <p:cond delay="500"/>
                                  </p:stCondLst>
                                  <p:childTnLst>
                                    <p:animMotion origin="layout" path="M 0 0.04629 C -0.07778 0.05393 -0.34948 0.0956 -0.46667 0.09166 C -0.58385 0.08773 -0.63611 -0.0007 -0.70278 0.02314 C -0.76944 0.04699 -0.83247 0.19027 -0.86667 0.23426 " pathEditMode="relative" rAng="0" ptsTypes="aaaa">
                                      <p:cBhvr>
                                        <p:cTn id="44" dur="2000" fill="hold"/>
                                        <p:tgtEl>
                                          <p:spTgt spid="2168"/>
                                        </p:tgtEl>
                                        <p:attrNameLst>
                                          <p:attrName>ppt_x</p:attrName>
                                          <p:attrName>ppt_y</p:attrName>
                                        </p:attrNameLst>
                                      </p:cBhvr>
                                      <p:rCtr x="-43100" y="7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autoUpdateAnimBg="0"/>
    </p:bldLst>
  </p:timing>
  <p:txStyles>
    <p:titleStyle>
      <a:lvl1pPr algn="ctr" rtl="0" eaLnBrk="0" fontAlgn="base" hangingPunct="0">
        <a:spcBef>
          <a:spcPct val="0"/>
        </a:spcBef>
        <a:spcAft>
          <a:spcPct val="0"/>
        </a:spcAft>
        <a:defRPr sz="4200" i="1">
          <a:solidFill>
            <a:schemeClr val="tx1"/>
          </a:solidFill>
          <a:latin typeface="+mj-lt"/>
          <a:ea typeface="+mj-ea"/>
          <a:cs typeface="+mj-cs"/>
        </a:defRPr>
      </a:lvl1pPr>
      <a:lvl2pPr algn="ctr" rtl="0" eaLnBrk="0" fontAlgn="base" hangingPunct="0">
        <a:spcBef>
          <a:spcPct val="0"/>
        </a:spcBef>
        <a:spcAft>
          <a:spcPct val="0"/>
        </a:spcAft>
        <a:defRPr sz="4200" i="1">
          <a:solidFill>
            <a:schemeClr val="tx1"/>
          </a:solidFill>
          <a:latin typeface="宋体" panose="02010600030101010101" pitchFamily="2" charset="-122"/>
        </a:defRPr>
      </a:lvl2pPr>
      <a:lvl3pPr algn="ctr" rtl="0" eaLnBrk="0" fontAlgn="base" hangingPunct="0">
        <a:spcBef>
          <a:spcPct val="0"/>
        </a:spcBef>
        <a:spcAft>
          <a:spcPct val="0"/>
        </a:spcAft>
        <a:defRPr sz="4200" i="1">
          <a:solidFill>
            <a:schemeClr val="tx1"/>
          </a:solidFill>
          <a:latin typeface="宋体" panose="02010600030101010101" pitchFamily="2" charset="-122"/>
        </a:defRPr>
      </a:lvl3pPr>
      <a:lvl4pPr algn="ctr" rtl="0" eaLnBrk="0" fontAlgn="base" hangingPunct="0">
        <a:spcBef>
          <a:spcPct val="0"/>
        </a:spcBef>
        <a:spcAft>
          <a:spcPct val="0"/>
        </a:spcAft>
        <a:defRPr sz="4200" i="1">
          <a:solidFill>
            <a:schemeClr val="tx1"/>
          </a:solidFill>
          <a:latin typeface="宋体" panose="02010600030101010101" pitchFamily="2" charset="-122"/>
        </a:defRPr>
      </a:lvl4pPr>
      <a:lvl5pPr algn="ctr" rtl="0" eaLnBrk="0" fontAlgn="base" hangingPunct="0">
        <a:spcBef>
          <a:spcPct val="0"/>
        </a:spcBef>
        <a:spcAft>
          <a:spcPct val="0"/>
        </a:spcAft>
        <a:defRPr sz="4200" i="1">
          <a:solidFill>
            <a:schemeClr val="tx1"/>
          </a:solidFill>
          <a:latin typeface="宋体" panose="02010600030101010101" pitchFamily="2" charset="-122"/>
        </a:defRPr>
      </a:lvl5pPr>
      <a:lvl6pPr marL="457200" algn="ctr" rtl="0" eaLnBrk="0" fontAlgn="base" hangingPunct="0">
        <a:spcBef>
          <a:spcPct val="0"/>
        </a:spcBef>
        <a:spcAft>
          <a:spcPct val="0"/>
        </a:spcAft>
        <a:defRPr sz="4200" i="1">
          <a:solidFill>
            <a:schemeClr val="tx1"/>
          </a:solidFill>
          <a:latin typeface="宋体" panose="02010600030101010101" pitchFamily="2" charset="-122"/>
        </a:defRPr>
      </a:lvl6pPr>
      <a:lvl7pPr marL="914400" algn="ctr" rtl="0" eaLnBrk="0" fontAlgn="base" hangingPunct="0">
        <a:spcBef>
          <a:spcPct val="0"/>
        </a:spcBef>
        <a:spcAft>
          <a:spcPct val="0"/>
        </a:spcAft>
        <a:defRPr sz="4200" i="1">
          <a:solidFill>
            <a:schemeClr val="tx1"/>
          </a:solidFill>
          <a:latin typeface="宋体" panose="02010600030101010101" pitchFamily="2" charset="-122"/>
        </a:defRPr>
      </a:lvl7pPr>
      <a:lvl8pPr marL="1371600" algn="ctr" rtl="0" eaLnBrk="0" fontAlgn="base" hangingPunct="0">
        <a:spcBef>
          <a:spcPct val="0"/>
        </a:spcBef>
        <a:spcAft>
          <a:spcPct val="0"/>
        </a:spcAft>
        <a:defRPr sz="4200" i="1">
          <a:solidFill>
            <a:schemeClr val="tx1"/>
          </a:solidFill>
          <a:latin typeface="宋体" panose="02010600030101010101" pitchFamily="2" charset="-122"/>
        </a:defRPr>
      </a:lvl8pPr>
      <a:lvl9pPr marL="1828800" algn="ctr" rtl="0" eaLnBrk="0" fontAlgn="base" hangingPunct="0">
        <a:spcBef>
          <a:spcPct val="0"/>
        </a:spcBef>
        <a:spcAft>
          <a:spcPct val="0"/>
        </a:spcAft>
        <a:defRPr sz="4200" i="1">
          <a:solidFill>
            <a:schemeClr val="tx1"/>
          </a:solidFill>
          <a:latin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p:sp>
        <p:nvSpPr>
          <p:cNvPr id="2" name="文本框 1"/>
          <p:cNvSpPr txBox="1"/>
          <p:nvPr/>
        </p:nvSpPr>
        <p:spPr>
          <a:xfrm>
            <a:off x="1033145" y="1571625"/>
            <a:ext cx="7077075" cy="829945"/>
          </a:xfrm>
          <a:prstGeom prst="rect">
            <a:avLst/>
          </a:prstGeom>
          <a:noFill/>
        </p:spPr>
        <p:txBody>
          <a:bodyPr wrap="square" rtlCol="0">
            <a:prstTxWarp prst="textCanDown">
              <a:avLst/>
            </a:prstTxWarp>
            <a:spAutoFit/>
            <a:scene3d>
              <a:camera prst="orthographicFront"/>
              <a:lightRig rig="threePt" dir="t"/>
            </a:scene3d>
            <a:sp3d contourW="88900" prstMaterial="dkEdge"/>
          </a:bodyPr>
          <a:p>
            <a:pPr algn="ctr">
              <a:buClrTx/>
              <a:buSzTx/>
              <a:buFontTx/>
              <a:defRPr/>
            </a:pPr>
            <a:r>
              <a:rPr kumimoji="1" lang="zh-CN" altLang="en-US" sz="6600" kern="0" dirty="0" smtClean="0">
                <a:solidFill>
                  <a:schemeClr val="tx2"/>
                </a:solidFill>
                <a:effectLst>
                  <a:outerShdw blurRad="38100" dist="38100" dir="2700000" algn="tl">
                    <a:srgbClr val="000000"/>
                  </a:outerShdw>
                </a:effectLst>
                <a:latin typeface="+mj-lt"/>
                <a:ea typeface="华文新魏" panose="02010800040101010101" pitchFamily="2" charset="-122"/>
                <a:cs typeface="+mj-cs"/>
              </a:rPr>
              <a:t>签派程序与方法</a:t>
            </a:r>
            <a:endParaRPr kumimoji="1" lang="zh-CN" altLang="en-US" sz="6600" kern="0" dirty="0" smtClean="0">
              <a:solidFill>
                <a:schemeClr val="tx2"/>
              </a:solidFill>
              <a:effectLst>
                <a:outerShdw blurRad="38100" dist="38100" dir="2700000" algn="tl">
                  <a:srgbClr val="000000"/>
                </a:outerShdw>
              </a:effectLst>
              <a:latin typeface="+mj-lt"/>
              <a:ea typeface="华文新魏" panose="02010800040101010101" pitchFamily="2" charset="-122"/>
              <a:cs typeface="+mj-cs"/>
            </a:endParaRPr>
          </a:p>
        </p:txBody>
      </p:sp>
      <p:sp>
        <p:nvSpPr>
          <p:cNvPr id="3" name="文本框 2"/>
          <p:cNvSpPr txBox="1"/>
          <p:nvPr/>
        </p:nvSpPr>
        <p:spPr>
          <a:xfrm>
            <a:off x="4854575" y="5154930"/>
            <a:ext cx="3890645" cy="1197610"/>
          </a:xfrm>
          <a:prstGeom prst="rect">
            <a:avLst/>
          </a:prstGeom>
          <a:noFill/>
        </p:spPr>
        <p:txBody>
          <a:bodyPr wrap="square" rtlCol="0">
            <a:spAutoFit/>
          </a:bodyPr>
          <a:p>
            <a:pPr marL="342900" indent="-342900" algn="r">
              <a:lnSpc>
                <a:spcPct val="90000"/>
              </a:lnSpc>
              <a:spcBef>
                <a:spcPct val="20000"/>
              </a:spcBef>
              <a:buClr>
                <a:schemeClr val="accent2"/>
              </a:buClr>
              <a:buSzPct val="80000"/>
              <a:buFont typeface="Wingdings" panose="05000000000000000000" pitchFamily="2" charset="2"/>
            </a:pPr>
            <a:r>
              <a:rPr lang="zh-CN" altLang="en-US" sz="3600" b="1" kern="0" smtClean="0">
                <a:solidFill>
                  <a:schemeClr val="tx1"/>
                </a:solidFill>
                <a:effectLst>
                  <a:outerShdw blurRad="50800" dist="38100" algn="l" rotWithShape="0">
                    <a:prstClr val="black">
                      <a:alpha val="40000"/>
                    </a:prstClr>
                  </a:outerShdw>
                </a:effectLst>
                <a:latin typeface="华文新魏" panose="02010800040101010101" pitchFamily="2" charset="-122"/>
                <a:ea typeface="华文新魏" panose="02010800040101010101" pitchFamily="2" charset="-122"/>
              </a:rPr>
              <a:t>通用航空学院</a:t>
            </a:r>
            <a:endParaRPr lang="zh-CN" altLang="en-US" sz="3600" b="1" kern="0" smtClean="0">
              <a:solidFill>
                <a:schemeClr val="tx1"/>
              </a:solidFill>
              <a:effectLst>
                <a:outerShdw blurRad="50800" dist="38100" algn="l" rotWithShape="0">
                  <a:prstClr val="black">
                    <a:alpha val="40000"/>
                  </a:prstClr>
                </a:outerShdw>
              </a:effectLst>
              <a:latin typeface="华文新魏" panose="02010800040101010101" pitchFamily="2" charset="-122"/>
              <a:ea typeface="华文新魏" panose="02010800040101010101" pitchFamily="2" charset="-122"/>
            </a:endParaRPr>
          </a:p>
          <a:p>
            <a:pPr marL="342900" indent="-342900" algn="r">
              <a:lnSpc>
                <a:spcPct val="90000"/>
              </a:lnSpc>
              <a:spcBef>
                <a:spcPct val="20000"/>
              </a:spcBef>
              <a:buClr>
                <a:schemeClr val="accent2"/>
              </a:buClr>
              <a:buSzPct val="80000"/>
              <a:buFont typeface="Wingdings" panose="05000000000000000000" pitchFamily="2" charset="2"/>
            </a:pPr>
            <a:r>
              <a:rPr lang="zh-CN" altLang="en-US" sz="3600" b="1" kern="0" smtClean="0">
                <a:solidFill>
                  <a:schemeClr val="tx1"/>
                </a:solidFill>
                <a:effectLst>
                  <a:outerShdw blurRad="50800" dist="38100" algn="l" rotWithShape="0">
                    <a:prstClr val="black">
                      <a:alpha val="40000"/>
                    </a:prstClr>
                  </a:outerShdw>
                </a:effectLst>
                <a:latin typeface="华文新魏" panose="02010800040101010101" pitchFamily="2" charset="-122"/>
                <a:ea typeface="华文新魏" panose="02010800040101010101" pitchFamily="2" charset="-122"/>
              </a:rPr>
              <a:t>耿振菲</a:t>
            </a:r>
            <a:endParaRPr lang="zh-CN" altLang="en-US" sz="3600" b="1" kern="0" smtClean="0">
              <a:solidFill>
                <a:schemeClr val="tx1"/>
              </a:solidFill>
              <a:effectLst>
                <a:outerShdw blurRad="50800" dist="38100" algn="l" rotWithShape="0">
                  <a:prstClr val="black">
                    <a:alpha val="40000"/>
                  </a:prstClr>
                </a:outerShdw>
              </a:effectLst>
              <a:latin typeface="华文新魏" panose="02010800040101010101" pitchFamily="2" charset="-122"/>
              <a:ea typeface="华文新魏" panose="02010800040101010101"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第五节  航空器的排班与调配</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6626" name="Rectangle 3"/>
          <p:cNvSpPr>
            <a:spLocks noGrp="1"/>
          </p:cNvSpPr>
          <p:nvPr>
            <p:ph idx="1"/>
          </p:nvPr>
        </p:nvSpPr>
        <p:spPr>
          <a:xfrm>
            <a:off x="1136015" y="2373630"/>
            <a:ext cx="6595745" cy="3011805"/>
          </a:xfrm>
        </p:spPr>
        <p:txBody>
          <a:bodyPr vert="horz" wrap="square" lIns="92075" tIns="46038" rIns="92075" bIns="46038" anchor="t"/>
          <a:p>
            <a:pPr marL="0" indent="0" algn="just" latinLnBrk="0">
              <a:lnSpc>
                <a:spcPct val="100000"/>
              </a:lnSpc>
              <a:spcBef>
                <a:spcPts val="0"/>
              </a:spcBef>
              <a:buClrTx/>
              <a:buNone/>
            </a:pPr>
            <a:r>
              <a:rPr lang="en-US" altLang="zh-CN" sz="2800">
                <a:solidFill>
                  <a:srgbClr val="FF0000"/>
                </a:solidFill>
                <a:sym typeface="+mn-ea"/>
              </a:rPr>
              <a:t>    </a:t>
            </a:r>
            <a:r>
              <a:rPr lang="zh-CN" altLang="en-US" sz="2800">
                <a:gradFill>
                  <a:gsLst>
                    <a:gs pos="0">
                      <a:srgbClr val="FE4444"/>
                    </a:gs>
                    <a:gs pos="100000">
                      <a:srgbClr val="832B2B"/>
                    </a:gs>
                  </a:gsLst>
                  <a:lin scaled="0"/>
                </a:gradFill>
                <a:sym typeface="+mn-ea"/>
              </a:rPr>
              <a:t>满足生产调度通告要求--生产调依据市场需求对执行航班的的飞机提出的特殊要求</a:t>
            </a:r>
            <a:endParaRPr lang="zh-CN" altLang="en-US" sz="2800">
              <a:gradFill>
                <a:gsLst>
                  <a:gs pos="0">
                    <a:srgbClr val="FE4444"/>
                  </a:gs>
                  <a:gs pos="100000">
                    <a:srgbClr val="832B2B"/>
                  </a:gs>
                </a:gsLst>
                <a:lin scaled="0"/>
              </a:gradFill>
              <a:sym typeface="+mn-ea"/>
            </a:endParaRPr>
          </a:p>
          <a:p>
            <a:pPr marL="0" indent="0" algn="just" latinLnBrk="0">
              <a:lnSpc>
                <a:spcPct val="100000"/>
              </a:lnSpc>
              <a:spcBef>
                <a:spcPts val="0"/>
              </a:spcBef>
              <a:buClrTx/>
              <a:buNone/>
            </a:pPr>
            <a:r>
              <a:rPr lang="zh-CN" altLang="en-US" sz="2800">
                <a:solidFill>
                  <a:schemeClr val="tx1"/>
                </a:solidFill>
                <a:sym typeface="+mn-ea"/>
              </a:rPr>
              <a:t>例：CA3101/2（广州--北京--广州）有要客，要求安排一架刚清洗过的飞机执行</a:t>
            </a:r>
            <a:endParaRPr lang="zh-CN" altLang="en-US" sz="2800">
              <a:solidFill>
                <a:schemeClr val="tx1"/>
              </a:solidFill>
              <a:sym typeface="+mn-ea"/>
            </a:endParaRPr>
          </a:p>
        </p:txBody>
      </p:sp>
      <p:sp>
        <p:nvSpPr>
          <p:cNvPr id="2" name="文本框 1"/>
          <p:cNvSpPr txBox="1"/>
          <p:nvPr/>
        </p:nvSpPr>
        <p:spPr>
          <a:xfrm>
            <a:off x="668655" y="1386205"/>
            <a:ext cx="5128260" cy="583565"/>
          </a:xfrm>
          <a:prstGeom prst="rect">
            <a:avLst/>
          </a:prstGeom>
          <a:noFill/>
        </p:spPr>
        <p:txBody>
          <a:bodyPr wrap="square" rtlCol="0">
            <a:spAutoFit/>
          </a:bodyPr>
          <a:p>
            <a:r>
              <a:rPr lang="zh-CN" altLang="en-US" sz="3200" b="1">
                <a:sym typeface="+mn-ea"/>
              </a:rPr>
              <a:t>满足生产调度通告要求</a:t>
            </a:r>
            <a:endParaRPr lang="zh-CN" altLang="en-US" sz="3200" b="1">
              <a:sym typeface="+mn-ea"/>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第五节  航空器的排班与调配</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6626" name="Rectangle 3"/>
          <p:cNvSpPr>
            <a:spLocks noGrp="1"/>
          </p:cNvSpPr>
          <p:nvPr>
            <p:ph idx="1"/>
          </p:nvPr>
        </p:nvSpPr>
        <p:spPr>
          <a:xfrm>
            <a:off x="1403350" y="2546350"/>
            <a:ext cx="5777230" cy="2581275"/>
          </a:xfrm>
        </p:spPr>
        <p:txBody>
          <a:bodyPr vert="horz" wrap="square" lIns="92075" tIns="46038" rIns="92075" bIns="46038" anchor="t"/>
          <a:p>
            <a:pPr marL="0" indent="0" algn="just" latinLnBrk="0">
              <a:lnSpc>
                <a:spcPct val="100000"/>
              </a:lnSpc>
              <a:spcBef>
                <a:spcPts val="0"/>
              </a:spcBef>
              <a:buClrTx/>
              <a:buNone/>
            </a:pPr>
            <a:r>
              <a:rPr lang="en-US" altLang="zh-CN" sz="2800">
                <a:solidFill>
                  <a:schemeClr val="tx1"/>
                </a:solidFill>
                <a:sym typeface="+mn-ea"/>
              </a:rPr>
              <a:t>   </a:t>
            </a:r>
            <a:r>
              <a:rPr lang="zh-CN" altLang="en-US" sz="2800">
                <a:solidFill>
                  <a:schemeClr val="tx1"/>
                </a:solidFill>
                <a:sym typeface="+mn-ea"/>
              </a:rPr>
              <a:t>私人飞机</a:t>
            </a:r>
            <a:r>
              <a:rPr lang="en-US" altLang="zh-CN" sz="2800">
                <a:solidFill>
                  <a:schemeClr val="tx1"/>
                </a:solidFill>
                <a:sym typeface="+mn-ea"/>
              </a:rPr>
              <a:t>——</a:t>
            </a:r>
            <a:r>
              <a:rPr lang="zh-CN" altLang="en-US" sz="2800">
                <a:solidFill>
                  <a:schemeClr val="tx1"/>
                </a:solidFill>
                <a:sym typeface="+mn-ea"/>
              </a:rPr>
              <a:t>国际航线</a:t>
            </a:r>
            <a:r>
              <a:rPr lang="en-US" altLang="zh-CN" sz="2800">
                <a:solidFill>
                  <a:schemeClr val="tx1"/>
                </a:solidFill>
                <a:sym typeface="+mn-ea"/>
              </a:rPr>
              <a:t>——</a:t>
            </a:r>
            <a:r>
              <a:rPr lang="zh-CN" altLang="en-US" sz="2800">
                <a:solidFill>
                  <a:schemeClr val="tx1"/>
                </a:solidFill>
                <a:sym typeface="+mn-ea"/>
              </a:rPr>
              <a:t>有要客的飞行</a:t>
            </a:r>
            <a:r>
              <a:rPr lang="en-US" altLang="zh-CN" sz="2800">
                <a:solidFill>
                  <a:schemeClr val="tx1"/>
                </a:solidFill>
                <a:sym typeface="+mn-ea"/>
              </a:rPr>
              <a:t>——</a:t>
            </a:r>
            <a:r>
              <a:rPr lang="zh-CN" altLang="en-US" sz="2800">
                <a:solidFill>
                  <a:schemeClr val="tx1"/>
                </a:solidFill>
                <a:sym typeface="+mn-ea"/>
              </a:rPr>
              <a:t>国内主干线</a:t>
            </a:r>
            <a:r>
              <a:rPr lang="en-US" altLang="zh-CN" sz="2800">
                <a:solidFill>
                  <a:schemeClr val="tx1"/>
                </a:solidFill>
                <a:sym typeface="+mn-ea"/>
              </a:rPr>
              <a:t>——</a:t>
            </a:r>
            <a:r>
              <a:rPr lang="zh-CN" altLang="en-US" sz="2800">
                <a:solidFill>
                  <a:schemeClr val="tx1"/>
                </a:solidFill>
                <a:sym typeface="+mn-ea"/>
              </a:rPr>
              <a:t>多段航线</a:t>
            </a:r>
            <a:r>
              <a:rPr lang="en-US" altLang="zh-CN" sz="2800">
                <a:solidFill>
                  <a:schemeClr val="tx1"/>
                </a:solidFill>
                <a:sym typeface="+mn-ea"/>
              </a:rPr>
              <a:t>——</a:t>
            </a:r>
            <a:r>
              <a:rPr lang="zh-CN" altLang="en-US" sz="2800">
                <a:solidFill>
                  <a:schemeClr val="tx1"/>
                </a:solidFill>
                <a:sym typeface="+mn-ea"/>
              </a:rPr>
              <a:t>长航线</a:t>
            </a:r>
            <a:r>
              <a:rPr lang="en-US" altLang="zh-CN" sz="2800">
                <a:solidFill>
                  <a:schemeClr val="tx1"/>
                </a:solidFill>
                <a:sym typeface="+mn-ea"/>
              </a:rPr>
              <a:t>——</a:t>
            </a:r>
            <a:r>
              <a:rPr lang="zh-CN" altLang="en-US" sz="2800">
                <a:solidFill>
                  <a:schemeClr val="tx1"/>
                </a:solidFill>
                <a:sym typeface="+mn-ea"/>
              </a:rPr>
              <a:t>短航线</a:t>
            </a:r>
            <a:endParaRPr lang="zh-CN" altLang="en-US" sz="2800">
              <a:solidFill>
                <a:schemeClr val="tx1"/>
              </a:solidFill>
              <a:sym typeface="+mn-ea"/>
            </a:endParaRPr>
          </a:p>
          <a:p>
            <a:pPr marL="0" indent="0" algn="just" latinLnBrk="0">
              <a:lnSpc>
                <a:spcPct val="100000"/>
              </a:lnSpc>
              <a:spcBef>
                <a:spcPts val="0"/>
              </a:spcBef>
              <a:buClrTx/>
              <a:buNone/>
            </a:pPr>
            <a:endParaRPr lang="zh-CN" altLang="en-US" sz="2800">
              <a:solidFill>
                <a:schemeClr val="tx1"/>
              </a:solidFill>
              <a:sym typeface="+mn-ea"/>
            </a:endParaRPr>
          </a:p>
          <a:p>
            <a:pPr marL="0" indent="0" algn="just" latinLnBrk="0">
              <a:lnSpc>
                <a:spcPct val="100000"/>
              </a:lnSpc>
              <a:spcBef>
                <a:spcPts val="0"/>
              </a:spcBef>
              <a:buClrTx/>
              <a:buNone/>
            </a:pPr>
            <a:r>
              <a:rPr lang="zh-CN" altLang="en-US" sz="2800">
                <a:solidFill>
                  <a:schemeClr val="tx1"/>
                </a:solidFill>
                <a:sym typeface="+mn-ea"/>
              </a:rPr>
              <a:t>   优先安排特殊要求飞行(如机场没有夜间飞行导航,特别天气机场)</a:t>
            </a:r>
            <a:endParaRPr lang="zh-CN" altLang="en-US" sz="2800" dirty="0">
              <a:solidFill>
                <a:schemeClr val="tx1"/>
              </a:solidFill>
              <a:latin typeface="楷体_GB2312" pitchFamily="1" charset="-122"/>
              <a:sym typeface="+mn-ea"/>
            </a:endParaRPr>
          </a:p>
        </p:txBody>
      </p:sp>
      <p:sp>
        <p:nvSpPr>
          <p:cNvPr id="2" name="文本框 1"/>
          <p:cNvSpPr txBox="1"/>
          <p:nvPr/>
        </p:nvSpPr>
        <p:spPr>
          <a:xfrm>
            <a:off x="668655" y="1386205"/>
            <a:ext cx="5344160" cy="583565"/>
          </a:xfrm>
          <a:prstGeom prst="rect">
            <a:avLst/>
          </a:prstGeom>
          <a:noFill/>
        </p:spPr>
        <p:txBody>
          <a:bodyPr wrap="square" rtlCol="0">
            <a:spAutoFit/>
          </a:bodyPr>
          <a:p>
            <a:r>
              <a:rPr lang="zh-CN" altLang="en-US" sz="3200" b="1">
                <a:sym typeface="+mn-ea"/>
              </a:rPr>
              <a:t>飞机调配需要遵循以下原则：</a:t>
            </a:r>
            <a:endParaRPr lang="zh-CN" altLang="en-US" sz="3200" b="1">
              <a:sym typeface="+mn-ea"/>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第五章  机组管理</a:t>
            </a:r>
            <a:endParaRPr lang="zh-CN" altLang="en-US" b="1" i="0" dirty="0">
              <a:solidFill>
                <a:schemeClr val="accent1"/>
              </a:solidFill>
              <a:effectLst>
                <a:outerShdw blurRad="38100" dist="25400" dir="5400000" algn="ctr" rotWithShape="0">
                  <a:srgbClr val="6E747A">
                    <a:alpha val="43000"/>
                  </a:srgbClr>
                </a:outerShdw>
              </a:effectLst>
              <a:ea typeface="宋体" panose="02010600030101010101" pitchFamily="2" charset="-122"/>
            </a:endParaRPr>
          </a:p>
        </p:txBody>
      </p:sp>
      <p:sp>
        <p:nvSpPr>
          <p:cNvPr id="26626" name="Rectangle 3"/>
          <p:cNvSpPr>
            <a:spLocks noGrp="1"/>
          </p:cNvSpPr>
          <p:nvPr>
            <p:ph idx="1"/>
          </p:nvPr>
        </p:nvSpPr>
        <p:spPr>
          <a:xfrm>
            <a:off x="1739265" y="1607820"/>
            <a:ext cx="5777230" cy="2581275"/>
          </a:xfrm>
        </p:spPr>
        <p:txBody>
          <a:bodyPr vert="horz" wrap="square" lIns="92075" tIns="46038" rIns="92075" bIns="46038" anchor="t"/>
          <a:p>
            <a:pPr marL="342900" marR="0" lvl="0" indent="-342900" algn="just" defTabSz="914400" rtl="0" eaLnBrk="0" fontAlgn="base" latinLnBrk="0" hangingPunct="0">
              <a:lnSpc>
                <a:spcPct val="80000"/>
              </a:lnSpc>
              <a:spcBef>
                <a:spcPct val="20000"/>
              </a:spcBef>
              <a:spcAft>
                <a:spcPct val="0"/>
              </a:spcAft>
              <a:buClr>
                <a:schemeClr val="accent2"/>
              </a:buClr>
              <a:buSzPct val="80000"/>
              <a:buFont typeface="Wingdings" panose="05000000000000000000" pitchFamily="2" charset="2"/>
              <a:buNone/>
              <a:defRPr/>
            </a:pPr>
            <a:r>
              <a:rPr lang="en-US" altLang="zh-CN" sz="2800">
                <a:solidFill>
                  <a:schemeClr val="tx1"/>
                </a:solidFill>
                <a:sym typeface="+mn-ea"/>
              </a:rPr>
              <a:t>  </a:t>
            </a:r>
            <a:r>
              <a:rPr lang="en-US" altLang="zh-CN" sz="2800">
                <a:ln>
                  <a:noFill/>
                </a:ln>
                <a:solidFill>
                  <a:schemeClr val="tx1"/>
                </a:solidFill>
                <a:effectLst/>
                <a:uLnTx/>
                <a:uFillTx/>
                <a:sym typeface="+mn-ea"/>
              </a:rPr>
              <a:t> 1  </a:t>
            </a:r>
            <a:r>
              <a:rPr lang="zh-CN" altLang="en-US" sz="2800">
                <a:ln>
                  <a:noFill/>
                </a:ln>
                <a:solidFill>
                  <a:schemeClr val="tx1"/>
                </a:solidFill>
                <a:effectLst/>
                <a:uLnTx/>
                <a:uFillTx/>
                <a:sym typeface="+mn-ea"/>
              </a:rPr>
              <a:t>机组成员的组成与职责</a:t>
            </a:r>
            <a:endParaRPr kumimoji="0" lang="zh-CN" altLang="en-US" sz="2800" b="0" i="0" u="none" strike="noStrike" kern="0" cap="none" spc="0" normalizeH="0" baseline="0" noProof="1">
              <a:ln>
                <a:noFill/>
              </a:ln>
              <a:solidFill>
                <a:schemeClr val="tx1"/>
              </a:solidFill>
              <a:effectLst/>
              <a:uLnTx/>
              <a:uFillTx/>
              <a:latin typeface="+mn-lt"/>
              <a:ea typeface="+mn-ea"/>
              <a:cs typeface="+mn-cs"/>
            </a:endParaRPr>
          </a:p>
          <a:p>
            <a:pPr marL="342900" marR="0" lvl="0" indent="-342900" algn="just" defTabSz="914400" rtl="0" eaLnBrk="0" fontAlgn="base" latinLnBrk="0" hangingPunct="0">
              <a:lnSpc>
                <a:spcPct val="80000"/>
              </a:lnSpc>
              <a:spcBef>
                <a:spcPct val="20000"/>
              </a:spcBef>
              <a:spcAft>
                <a:spcPct val="0"/>
              </a:spcAft>
              <a:buClr>
                <a:schemeClr val="accent2"/>
              </a:buClr>
              <a:buSzPct val="80000"/>
              <a:buFont typeface="Wingdings" panose="05000000000000000000" pitchFamily="2" charset="2"/>
              <a:buNone/>
              <a:defRPr/>
            </a:pPr>
            <a:endParaRPr kumimoji="0" lang="zh-CN" altLang="en-US" sz="2800" b="0" i="0" u="none" strike="noStrike" kern="0" cap="none" spc="0" normalizeH="0" baseline="0" noProof="1">
              <a:ln>
                <a:noFill/>
              </a:ln>
              <a:solidFill>
                <a:schemeClr val="tx1"/>
              </a:solidFill>
              <a:effectLst/>
              <a:uLnTx/>
              <a:uFillTx/>
              <a:latin typeface="+mn-lt"/>
              <a:ea typeface="+mn-ea"/>
              <a:cs typeface="+mn-cs"/>
            </a:endParaRPr>
          </a:p>
          <a:p>
            <a:pPr marL="342900" marR="0" lvl="0" indent="-342900" algn="just" defTabSz="914400" rtl="0" eaLnBrk="0" fontAlgn="base" latinLnBrk="0" hangingPunct="0">
              <a:lnSpc>
                <a:spcPct val="80000"/>
              </a:lnSpc>
              <a:spcBef>
                <a:spcPct val="20000"/>
              </a:spcBef>
              <a:spcAft>
                <a:spcPct val="0"/>
              </a:spcAft>
              <a:buClr>
                <a:schemeClr val="accent2"/>
              </a:buClr>
              <a:buSzPct val="80000"/>
              <a:buFont typeface="Wingdings" panose="05000000000000000000" pitchFamily="2" charset="2"/>
              <a:buNone/>
              <a:defRPr/>
            </a:pPr>
            <a:r>
              <a:rPr lang="zh-CN" altLang="en-US" sz="2800">
                <a:ln>
                  <a:noFill/>
                </a:ln>
                <a:solidFill>
                  <a:schemeClr val="tx1"/>
                </a:solidFill>
                <a:effectLst/>
                <a:uLnTx/>
                <a:uFillTx/>
                <a:sym typeface="+mn-ea"/>
              </a:rPr>
              <a:t>   </a:t>
            </a:r>
            <a:r>
              <a:rPr lang="en-US" altLang="zh-CN" sz="2800">
                <a:ln>
                  <a:noFill/>
                </a:ln>
                <a:solidFill>
                  <a:schemeClr val="tx1"/>
                </a:solidFill>
                <a:effectLst/>
                <a:uLnTx/>
                <a:uFillTx/>
                <a:sym typeface="+mn-ea"/>
              </a:rPr>
              <a:t>2  </a:t>
            </a:r>
            <a:r>
              <a:rPr lang="zh-CN" altLang="en-US" sz="2800">
                <a:ln>
                  <a:noFill/>
                </a:ln>
                <a:solidFill>
                  <a:schemeClr val="tx1"/>
                </a:solidFill>
                <a:effectLst/>
                <a:uLnTx/>
                <a:uFillTx/>
                <a:sym typeface="+mn-ea"/>
              </a:rPr>
              <a:t>机组成员的资格</a:t>
            </a:r>
            <a:endParaRPr kumimoji="0" lang="zh-CN" altLang="en-US" sz="2800" b="0" i="0" u="none" strike="noStrike" kern="0" cap="none" spc="0" normalizeH="0" baseline="0" noProof="1">
              <a:ln>
                <a:noFill/>
              </a:ln>
              <a:solidFill>
                <a:schemeClr val="tx1"/>
              </a:solidFill>
              <a:effectLst/>
              <a:uLnTx/>
              <a:uFillTx/>
              <a:latin typeface="+mn-lt"/>
              <a:ea typeface="+mn-ea"/>
              <a:cs typeface="+mn-cs"/>
            </a:endParaRPr>
          </a:p>
          <a:p>
            <a:pPr marL="342900" marR="0" lvl="0" indent="-342900" algn="just" defTabSz="914400" rtl="0" eaLnBrk="0" fontAlgn="base" latinLnBrk="0" hangingPunct="0">
              <a:lnSpc>
                <a:spcPct val="80000"/>
              </a:lnSpc>
              <a:spcBef>
                <a:spcPct val="20000"/>
              </a:spcBef>
              <a:spcAft>
                <a:spcPct val="0"/>
              </a:spcAft>
              <a:buClr>
                <a:schemeClr val="accent2"/>
              </a:buClr>
              <a:buSzPct val="80000"/>
              <a:buFont typeface="Wingdings" panose="05000000000000000000" pitchFamily="2" charset="2"/>
              <a:buNone/>
              <a:defRPr/>
            </a:pPr>
            <a:endParaRPr kumimoji="0" lang="zh-CN" altLang="en-US" sz="2800" b="0" i="0" u="none" strike="noStrike" kern="0" cap="none" spc="0" normalizeH="0" baseline="0" noProof="1">
              <a:ln>
                <a:noFill/>
              </a:ln>
              <a:solidFill>
                <a:schemeClr val="tx1"/>
              </a:solidFill>
              <a:effectLst/>
              <a:uLnTx/>
              <a:uFillTx/>
              <a:latin typeface="+mn-lt"/>
              <a:ea typeface="+mn-ea"/>
              <a:cs typeface="+mn-cs"/>
            </a:endParaRPr>
          </a:p>
          <a:p>
            <a:pPr marL="342900" marR="0" lvl="0" indent="-342900" algn="just" defTabSz="914400" rtl="0" eaLnBrk="0" fontAlgn="base" latinLnBrk="0" hangingPunct="0">
              <a:lnSpc>
                <a:spcPct val="80000"/>
              </a:lnSpc>
              <a:spcBef>
                <a:spcPct val="20000"/>
              </a:spcBef>
              <a:spcAft>
                <a:spcPct val="0"/>
              </a:spcAft>
              <a:buClr>
                <a:schemeClr val="accent2"/>
              </a:buClr>
              <a:buSzPct val="80000"/>
              <a:buFont typeface="Wingdings" panose="05000000000000000000" pitchFamily="2" charset="2"/>
              <a:buNone/>
              <a:defRPr/>
            </a:pPr>
            <a:r>
              <a:rPr lang="zh-CN" altLang="en-US" sz="2800">
                <a:ln>
                  <a:noFill/>
                </a:ln>
                <a:solidFill>
                  <a:schemeClr val="tx1"/>
                </a:solidFill>
                <a:effectLst/>
                <a:uLnTx/>
                <a:uFillTx/>
                <a:sym typeface="+mn-ea"/>
              </a:rPr>
              <a:t>   </a:t>
            </a:r>
            <a:r>
              <a:rPr lang="en-US" altLang="zh-CN" sz="2800">
                <a:ln>
                  <a:noFill/>
                </a:ln>
                <a:solidFill>
                  <a:schemeClr val="tx1"/>
                </a:solidFill>
                <a:effectLst/>
                <a:uLnTx/>
                <a:uFillTx/>
                <a:sym typeface="+mn-ea"/>
              </a:rPr>
              <a:t>3  </a:t>
            </a:r>
            <a:r>
              <a:rPr lang="zh-CN" altLang="en-US" sz="2800">
                <a:ln>
                  <a:noFill/>
                </a:ln>
                <a:solidFill>
                  <a:schemeClr val="tx1"/>
                </a:solidFill>
                <a:effectLst/>
                <a:uLnTx/>
                <a:uFillTx/>
                <a:sym typeface="+mn-ea"/>
              </a:rPr>
              <a:t>机组健康管理</a:t>
            </a:r>
            <a:endParaRPr kumimoji="0" lang="zh-CN" altLang="en-US" sz="2800" b="0" i="0" u="none" strike="noStrike" kern="0" cap="none" spc="0" normalizeH="0" baseline="0" noProof="1">
              <a:ln>
                <a:noFill/>
              </a:ln>
              <a:solidFill>
                <a:schemeClr val="tx1"/>
              </a:solidFill>
              <a:effectLst/>
              <a:uLnTx/>
              <a:uFillTx/>
              <a:latin typeface="+mn-lt"/>
              <a:ea typeface="+mn-ea"/>
              <a:cs typeface="+mn-cs"/>
            </a:endParaRPr>
          </a:p>
          <a:p>
            <a:pPr marL="342900" marR="0" lvl="0" indent="-342900" algn="just" defTabSz="914400" rtl="0" eaLnBrk="0" fontAlgn="base" latinLnBrk="0" hangingPunct="0">
              <a:lnSpc>
                <a:spcPct val="80000"/>
              </a:lnSpc>
              <a:spcBef>
                <a:spcPct val="20000"/>
              </a:spcBef>
              <a:spcAft>
                <a:spcPct val="0"/>
              </a:spcAft>
              <a:buClr>
                <a:schemeClr val="accent2"/>
              </a:buClr>
              <a:buSzPct val="80000"/>
              <a:buFont typeface="Wingdings" panose="05000000000000000000" pitchFamily="2" charset="2"/>
              <a:buNone/>
              <a:defRPr/>
            </a:pPr>
            <a:endParaRPr kumimoji="0" lang="zh-CN" altLang="en-US" sz="2800" b="0" i="0" u="none" strike="noStrike" kern="0" cap="none" spc="0" normalizeH="0" baseline="0" noProof="1">
              <a:ln>
                <a:noFill/>
              </a:ln>
              <a:solidFill>
                <a:schemeClr val="tx1"/>
              </a:solidFill>
              <a:effectLst/>
              <a:uLnTx/>
              <a:uFillTx/>
              <a:latin typeface="+mn-lt"/>
              <a:ea typeface="+mn-ea"/>
              <a:cs typeface="+mn-cs"/>
            </a:endParaRPr>
          </a:p>
          <a:p>
            <a:pPr marL="342900" marR="0" lvl="0" indent="-342900" algn="just" defTabSz="914400" rtl="0" eaLnBrk="0" fontAlgn="base" latinLnBrk="0" hangingPunct="0">
              <a:lnSpc>
                <a:spcPct val="80000"/>
              </a:lnSpc>
              <a:spcBef>
                <a:spcPct val="20000"/>
              </a:spcBef>
              <a:spcAft>
                <a:spcPct val="0"/>
              </a:spcAft>
              <a:buClr>
                <a:schemeClr val="accent2"/>
              </a:buClr>
              <a:buSzPct val="80000"/>
              <a:buFont typeface="Wingdings" panose="05000000000000000000" pitchFamily="2" charset="2"/>
              <a:buNone/>
              <a:defRPr/>
            </a:pPr>
            <a:r>
              <a:rPr lang="zh-CN" altLang="en-US" sz="2800">
                <a:ln>
                  <a:noFill/>
                </a:ln>
                <a:solidFill>
                  <a:schemeClr val="tx1"/>
                </a:solidFill>
                <a:effectLst/>
                <a:uLnTx/>
                <a:uFillTx/>
                <a:sym typeface="+mn-ea"/>
              </a:rPr>
              <a:t>   </a:t>
            </a:r>
            <a:r>
              <a:rPr lang="en-US" altLang="zh-CN" sz="2800">
                <a:ln>
                  <a:noFill/>
                </a:ln>
                <a:solidFill>
                  <a:schemeClr val="tx1"/>
                </a:solidFill>
                <a:effectLst/>
                <a:uLnTx/>
                <a:uFillTx/>
                <a:sym typeface="+mn-ea"/>
              </a:rPr>
              <a:t>4  </a:t>
            </a:r>
            <a:r>
              <a:rPr lang="zh-CN" altLang="en-US" sz="2800">
                <a:ln>
                  <a:noFill/>
                </a:ln>
                <a:solidFill>
                  <a:schemeClr val="tx1"/>
                </a:solidFill>
                <a:effectLst/>
                <a:uLnTx/>
                <a:uFillTx/>
                <a:sym typeface="+mn-ea"/>
              </a:rPr>
              <a:t>机组执勤时间规定 </a:t>
            </a:r>
            <a:endParaRPr kumimoji="0" lang="zh-CN" altLang="en-US" sz="2800" b="0" i="0" u="none" strike="noStrike" kern="0" cap="none" spc="0" normalizeH="0" baseline="0" noProof="1">
              <a:ln>
                <a:noFill/>
              </a:ln>
              <a:solidFill>
                <a:schemeClr val="tx1"/>
              </a:solidFill>
              <a:effectLst/>
              <a:uLnTx/>
              <a:uFillTx/>
              <a:latin typeface="+mn-lt"/>
              <a:ea typeface="+mn-ea"/>
              <a:cs typeface="+mn-cs"/>
            </a:endParaRPr>
          </a:p>
          <a:p>
            <a:pPr marL="342900" marR="0" lvl="0" indent="-342900" algn="just" defTabSz="914400" rtl="0" eaLnBrk="0" fontAlgn="base" latinLnBrk="0" hangingPunct="0">
              <a:lnSpc>
                <a:spcPct val="80000"/>
              </a:lnSpc>
              <a:spcBef>
                <a:spcPct val="20000"/>
              </a:spcBef>
              <a:spcAft>
                <a:spcPct val="0"/>
              </a:spcAft>
              <a:buClr>
                <a:schemeClr val="accent2"/>
              </a:buClr>
              <a:buSzPct val="80000"/>
              <a:buFont typeface="Wingdings" panose="05000000000000000000" pitchFamily="2" charset="2"/>
              <a:buNone/>
              <a:defRPr/>
            </a:pPr>
            <a:endParaRPr kumimoji="0" lang="zh-CN" altLang="en-US" sz="2800" b="0" i="0" u="none" strike="noStrike" kern="0" cap="none" spc="0" normalizeH="0" baseline="0" noProof="1">
              <a:ln>
                <a:noFill/>
              </a:ln>
              <a:solidFill>
                <a:schemeClr val="tx1"/>
              </a:solidFill>
              <a:effectLst/>
              <a:uLnTx/>
              <a:uFillTx/>
              <a:latin typeface="+mn-lt"/>
              <a:ea typeface="+mn-ea"/>
              <a:cs typeface="+mn-cs"/>
            </a:endParaRPr>
          </a:p>
          <a:p>
            <a:pPr marL="342900" marR="0" lvl="0" indent="-342900" algn="just" defTabSz="914400" rtl="0" eaLnBrk="0" fontAlgn="base" latinLnBrk="0" hangingPunct="0">
              <a:lnSpc>
                <a:spcPct val="80000"/>
              </a:lnSpc>
              <a:spcBef>
                <a:spcPct val="20000"/>
              </a:spcBef>
              <a:spcAft>
                <a:spcPct val="0"/>
              </a:spcAft>
              <a:buClr>
                <a:schemeClr val="accent2"/>
              </a:buClr>
              <a:buSzPct val="80000"/>
              <a:buFont typeface="Wingdings" panose="05000000000000000000" pitchFamily="2" charset="2"/>
              <a:buNone/>
              <a:defRPr/>
            </a:pPr>
            <a:r>
              <a:rPr lang="zh-CN" altLang="en-US" sz="2800">
                <a:ln>
                  <a:noFill/>
                </a:ln>
                <a:solidFill>
                  <a:schemeClr val="tx1"/>
                </a:solidFill>
                <a:effectLst/>
                <a:uLnTx/>
                <a:uFillTx/>
                <a:sym typeface="+mn-ea"/>
              </a:rPr>
              <a:t>   </a:t>
            </a:r>
            <a:r>
              <a:rPr lang="en-US" altLang="zh-CN" sz="2800">
                <a:ln>
                  <a:noFill/>
                </a:ln>
                <a:solidFill>
                  <a:schemeClr val="tx1"/>
                </a:solidFill>
                <a:effectLst/>
                <a:uLnTx/>
                <a:uFillTx/>
                <a:sym typeface="+mn-ea"/>
              </a:rPr>
              <a:t>5  </a:t>
            </a:r>
            <a:r>
              <a:rPr lang="zh-CN" altLang="en-US" sz="2800">
                <a:ln>
                  <a:noFill/>
                </a:ln>
                <a:solidFill>
                  <a:schemeClr val="tx1"/>
                </a:solidFill>
                <a:effectLst/>
                <a:uLnTx/>
                <a:uFillTx/>
                <a:sym typeface="+mn-ea"/>
              </a:rPr>
              <a:t>机组排班</a:t>
            </a:r>
            <a:endParaRPr kumimoji="0" lang="zh-CN" altLang="en-US" sz="2800" b="0" i="0" u="none" strike="noStrike" kern="0" cap="none" spc="0" normalizeH="0" baseline="0" noProof="1">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rgbClr val="FFFFFF"/>
              </a:buClr>
              <a:buSzPct val="80000"/>
              <a:buFont typeface="Wingdings" panose="05000000000000000000" pitchFamily="2" charset="2"/>
              <a:buNone/>
              <a:defRPr/>
            </a:pPr>
            <a:endParaRPr kumimoji="0" lang="zh-CN" altLang="en-US" sz="2800" b="0" i="0" u="none" strike="noStrike" kern="0" cap="none" spc="0" normalizeH="0" baseline="0" noProof="1">
              <a:ln>
                <a:noFill/>
              </a:ln>
              <a:solidFill>
                <a:schemeClr val="tx1"/>
              </a:solidFill>
              <a:effectLst/>
              <a:uLnTx/>
              <a:uFillTx/>
              <a:latin typeface="楷体_GB2312" pitchFamily="1" charset="-122"/>
              <a:ea typeface="+mn-ea"/>
              <a:cs typeface="+mn-cs"/>
            </a:endParaRPr>
          </a:p>
          <a:p>
            <a:pPr marL="0" indent="0" algn="just" latinLnBrk="0">
              <a:lnSpc>
                <a:spcPct val="100000"/>
              </a:lnSpc>
              <a:spcBef>
                <a:spcPts val="0"/>
              </a:spcBef>
              <a:buClrTx/>
              <a:buNone/>
            </a:pPr>
            <a:endParaRPr kumimoji="0" lang="zh-CN" altLang="en-US" sz="2800" b="0" i="0" u="none" strike="noStrike" kern="0" cap="none" spc="0" normalizeH="0" baseline="0" noProof="1" dirty="0">
              <a:ln>
                <a:noFill/>
              </a:ln>
              <a:solidFill>
                <a:schemeClr val="tx1"/>
              </a:solidFill>
              <a:effectLst/>
              <a:uLnTx/>
              <a:uFillTx/>
              <a:latin typeface="楷体_GB2312" pitchFamily="1" charset="-122"/>
              <a:ea typeface="+mn-ea"/>
              <a:cs typeface="+mn-cs"/>
              <a:sym typeface="+mn-ea"/>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第一节  机组成员的组成与职责</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6626" name="Rectangle 3"/>
          <p:cNvSpPr>
            <a:spLocks noGrp="1"/>
          </p:cNvSpPr>
          <p:nvPr>
            <p:ph idx="1"/>
          </p:nvPr>
        </p:nvSpPr>
        <p:spPr>
          <a:xfrm>
            <a:off x="4936490" y="2252345"/>
            <a:ext cx="2521585" cy="2581275"/>
          </a:xfrm>
        </p:spPr>
        <p:txBody>
          <a:bodyPr vert="horz" wrap="square" lIns="92075" tIns="46038" rIns="92075" bIns="46038" anchor="t"/>
          <a:p>
            <a:pPr marL="609600" indent="-609600">
              <a:spcBef>
                <a:spcPct val="50000"/>
              </a:spcBef>
              <a:buClr>
                <a:srgbClr val="00FF00"/>
              </a:buClr>
              <a:buSzPct val="100000"/>
              <a:buChar char="Ø"/>
            </a:pPr>
            <a:r>
              <a:rPr lang="zh-CN" altLang="en-US" sz="2800" dirty="0">
                <a:solidFill>
                  <a:schemeClr val="tx1"/>
                </a:solidFill>
                <a:latin typeface="楷体_GB2312" pitchFamily="1" charset="-122"/>
                <a:sym typeface="+mn-ea"/>
              </a:rPr>
              <a:t>飞行机组</a:t>
            </a:r>
            <a:endParaRPr lang="zh-CN" altLang="en-US" sz="2800" dirty="0">
              <a:solidFill>
                <a:schemeClr val="tx1"/>
              </a:solidFill>
              <a:latin typeface="楷体_GB2312" pitchFamily="1" charset="-122"/>
            </a:endParaRPr>
          </a:p>
          <a:p>
            <a:pPr marL="609600" indent="-609600">
              <a:spcBef>
                <a:spcPct val="50000"/>
              </a:spcBef>
              <a:buClr>
                <a:srgbClr val="00FF00"/>
              </a:buClr>
              <a:buSzPct val="100000"/>
              <a:buChar char="Ø"/>
            </a:pPr>
            <a:endParaRPr lang="zh-CN" altLang="en-US" sz="2800" dirty="0">
              <a:solidFill>
                <a:schemeClr val="tx1"/>
              </a:solidFill>
              <a:latin typeface="楷体_GB2312" pitchFamily="1" charset="-122"/>
            </a:endParaRPr>
          </a:p>
          <a:p>
            <a:pPr marL="609600" indent="-609600">
              <a:spcBef>
                <a:spcPct val="50000"/>
              </a:spcBef>
              <a:buClr>
                <a:srgbClr val="00FF00"/>
              </a:buClr>
              <a:buSzPct val="100000"/>
              <a:buChar char="Ø"/>
            </a:pPr>
            <a:r>
              <a:rPr lang="zh-CN" altLang="en-US" sz="2800" dirty="0">
                <a:solidFill>
                  <a:schemeClr val="tx1"/>
                </a:solidFill>
                <a:latin typeface="楷体_GB2312" pitchFamily="1" charset="-122"/>
                <a:sym typeface="+mn-ea"/>
              </a:rPr>
              <a:t>乘务组</a:t>
            </a:r>
            <a:endParaRPr lang="zh-CN" altLang="en-US" sz="2800" dirty="0">
              <a:solidFill>
                <a:schemeClr val="tx1"/>
              </a:solidFill>
              <a:latin typeface="楷体_GB2312" pitchFamily="1" charset="-122"/>
            </a:endParaRPr>
          </a:p>
          <a:p>
            <a:pPr marL="609600" indent="-609600">
              <a:spcBef>
                <a:spcPct val="50000"/>
              </a:spcBef>
              <a:buClr>
                <a:srgbClr val="00FF00"/>
              </a:buClr>
              <a:buSzPct val="100000"/>
              <a:buChar char="Ø"/>
            </a:pPr>
            <a:endParaRPr lang="zh-CN" altLang="en-US" sz="2800" dirty="0">
              <a:solidFill>
                <a:schemeClr val="tx1"/>
              </a:solidFill>
              <a:latin typeface="楷体_GB2312" pitchFamily="1" charset="-122"/>
            </a:endParaRPr>
          </a:p>
          <a:p>
            <a:pPr marL="609600" indent="-609600">
              <a:spcBef>
                <a:spcPct val="50000"/>
              </a:spcBef>
              <a:buClr>
                <a:srgbClr val="00FF00"/>
              </a:buClr>
              <a:buSzPct val="100000"/>
              <a:buChar char="Ø"/>
            </a:pPr>
            <a:r>
              <a:rPr lang="zh-CN" altLang="en-US" sz="2800" dirty="0">
                <a:solidFill>
                  <a:schemeClr val="tx1"/>
                </a:solidFill>
                <a:latin typeface="楷体_GB2312" pitchFamily="1" charset="-122"/>
                <a:sym typeface="+mn-ea"/>
              </a:rPr>
              <a:t>空中保安</a:t>
            </a:r>
            <a:endParaRPr lang="zh-CN" altLang="en-US" sz="2800" dirty="0">
              <a:solidFill>
                <a:schemeClr val="tx1"/>
              </a:solidFill>
              <a:latin typeface="楷体_GB2312" pitchFamily="1" charset="-122"/>
              <a:sym typeface="+mn-ea"/>
            </a:endParaRPr>
          </a:p>
        </p:txBody>
      </p:sp>
      <p:sp>
        <p:nvSpPr>
          <p:cNvPr id="2" name="文本框 1"/>
          <p:cNvSpPr txBox="1"/>
          <p:nvPr/>
        </p:nvSpPr>
        <p:spPr>
          <a:xfrm>
            <a:off x="1012825" y="1360170"/>
            <a:ext cx="5344160" cy="583565"/>
          </a:xfrm>
          <a:prstGeom prst="rect">
            <a:avLst/>
          </a:prstGeom>
          <a:noFill/>
        </p:spPr>
        <p:txBody>
          <a:bodyPr wrap="square" rtlCol="0">
            <a:spAutoFit/>
          </a:bodyPr>
          <a:p>
            <a:r>
              <a:rPr lang="zh-CN" altLang="en-US" sz="3200" b="1">
                <a:sym typeface="+mn-ea"/>
              </a:rPr>
              <a:t>机组的组成：</a:t>
            </a:r>
            <a:endParaRPr lang="zh-CN" altLang="en-US" sz="3200" b="1">
              <a:sym typeface="+mn-ea"/>
            </a:endParaRPr>
          </a:p>
        </p:txBody>
      </p:sp>
      <p:pic>
        <p:nvPicPr>
          <p:cNvPr id="3" name="图片 2"/>
          <p:cNvPicPr>
            <a:picLocks noChangeAspect="1"/>
          </p:cNvPicPr>
          <p:nvPr/>
        </p:nvPicPr>
        <p:blipFill>
          <a:blip r:embed="rId1"/>
          <a:stretch>
            <a:fillRect/>
          </a:stretch>
        </p:blipFill>
        <p:spPr>
          <a:xfrm>
            <a:off x="390525" y="2442210"/>
            <a:ext cx="4076700" cy="2705735"/>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a:xfrm>
            <a:off x="457200" y="107950"/>
            <a:ext cx="8229600" cy="868363"/>
          </a:xfrm>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第一节  机组成员的组成与职责</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6626" name="Rectangle 3"/>
          <p:cNvSpPr>
            <a:spLocks noGrp="1"/>
          </p:cNvSpPr>
          <p:nvPr>
            <p:ph idx="1"/>
          </p:nvPr>
        </p:nvSpPr>
        <p:spPr>
          <a:xfrm>
            <a:off x="1007110" y="1767840"/>
            <a:ext cx="6663690" cy="2581275"/>
          </a:xfrm>
        </p:spPr>
        <p:txBody>
          <a:bodyPr vert="horz" wrap="square" lIns="92075" tIns="46038" rIns="92075" bIns="46038" anchor="t"/>
          <a:p>
            <a:pPr marL="609600" indent="-609600">
              <a:spcBef>
                <a:spcPct val="50000"/>
              </a:spcBef>
              <a:buClr>
                <a:srgbClr val="00FF00"/>
              </a:buClr>
              <a:buSzPct val="100000"/>
              <a:buChar char="Ø"/>
            </a:pPr>
            <a:r>
              <a:rPr lang="zh-CN" altLang="en-US" sz="2800" dirty="0">
                <a:solidFill>
                  <a:schemeClr val="tx1"/>
                </a:solidFill>
                <a:latin typeface="楷体_GB2312" pitchFamily="1" charset="-122"/>
                <a:sym typeface="+mn-ea"/>
              </a:rPr>
              <a:t>飞行机组成员－指飞行期间在航空器驾驶舱内执行任务的</a:t>
            </a:r>
            <a:r>
              <a:rPr lang="zh-CN" altLang="en-US" sz="2800" dirty="0">
                <a:gradFill>
                  <a:gsLst>
                    <a:gs pos="0">
                      <a:srgbClr val="FE4444"/>
                    </a:gs>
                    <a:gs pos="100000">
                      <a:srgbClr val="832B2B"/>
                    </a:gs>
                  </a:gsLst>
                  <a:lin scaled="0"/>
                </a:gradFill>
                <a:latin typeface="楷体_GB2312" pitchFamily="1" charset="-122"/>
                <a:sym typeface="+mn-ea"/>
              </a:rPr>
              <a:t>正副驾驶员、领航员、飞行通信员和飞行机械员。</a:t>
            </a:r>
            <a:endParaRPr lang="zh-CN" altLang="en-US" sz="2800" dirty="0">
              <a:solidFill>
                <a:schemeClr val="tx1"/>
              </a:solidFill>
              <a:latin typeface="楷体_GB2312" pitchFamily="1" charset="-122"/>
              <a:sym typeface="+mn-ea"/>
            </a:endParaRPr>
          </a:p>
          <a:p>
            <a:pPr marL="609600" indent="-609600">
              <a:spcBef>
                <a:spcPct val="50000"/>
              </a:spcBef>
              <a:buClr>
                <a:srgbClr val="00FF00"/>
              </a:buClr>
              <a:buSzPct val="100000"/>
              <a:buChar char="Ø"/>
            </a:pPr>
            <a:r>
              <a:rPr lang="zh-CN" altLang="en-US" sz="2800" dirty="0">
                <a:solidFill>
                  <a:schemeClr val="tx1"/>
                </a:solidFill>
                <a:latin typeface="楷体_GB2312" pitchFamily="1" charset="-122"/>
                <a:sym typeface="+mn-ea"/>
              </a:rPr>
              <a:t>按驾驶舱的设计及安排飞行机组人员的多少，飞行机组成员有：</a:t>
            </a:r>
            <a:endParaRPr lang="zh-CN" altLang="en-US" sz="2800" dirty="0">
              <a:solidFill>
                <a:schemeClr val="tx1"/>
              </a:solidFill>
              <a:latin typeface="楷体_GB2312" pitchFamily="1" charset="-122"/>
              <a:sym typeface="+mn-ea"/>
            </a:endParaRPr>
          </a:p>
          <a:p>
            <a:pPr marL="0" indent="0">
              <a:spcBef>
                <a:spcPct val="50000"/>
              </a:spcBef>
              <a:buClr>
                <a:srgbClr val="00FF00"/>
              </a:buClr>
              <a:buSzPct val="100000"/>
              <a:buNone/>
            </a:pPr>
            <a:r>
              <a:rPr lang="zh-CN" altLang="en-US" sz="2800" dirty="0">
                <a:solidFill>
                  <a:schemeClr val="tx1"/>
                </a:solidFill>
                <a:latin typeface="楷体_GB2312" pitchFamily="1" charset="-122"/>
                <a:sym typeface="+mn-ea"/>
              </a:rPr>
              <a:t>    </a:t>
            </a:r>
            <a:r>
              <a:rPr lang="zh-CN" altLang="en-US" sz="2800" dirty="0">
                <a:gradFill>
                  <a:gsLst>
                    <a:gs pos="0">
                      <a:srgbClr val="FE4444"/>
                    </a:gs>
                    <a:gs pos="100000">
                      <a:srgbClr val="832B2B"/>
                    </a:gs>
                  </a:gsLst>
                  <a:lin scaled="0"/>
                </a:gradFill>
                <a:latin typeface="楷体_GB2312" pitchFamily="1" charset="-122"/>
                <a:sym typeface="+mn-ea"/>
              </a:rPr>
              <a:t>２人制／３人制／４人制／５人制</a:t>
            </a:r>
            <a:endParaRPr lang="zh-CN" altLang="en-US" sz="2800" dirty="0">
              <a:gradFill>
                <a:gsLst>
                  <a:gs pos="0">
                    <a:srgbClr val="FE4444"/>
                  </a:gs>
                  <a:gs pos="100000">
                    <a:srgbClr val="832B2B"/>
                  </a:gs>
                </a:gsLst>
                <a:lin scaled="0"/>
              </a:gradFill>
              <a:latin typeface="楷体_GB2312" pitchFamily="1" charset="-122"/>
              <a:sym typeface="+mn-ea"/>
            </a:endParaRPr>
          </a:p>
          <a:p>
            <a:pPr marL="0" indent="0">
              <a:spcBef>
                <a:spcPct val="50000"/>
              </a:spcBef>
              <a:buClr>
                <a:srgbClr val="00FF00"/>
              </a:buClr>
              <a:buSzPct val="100000"/>
              <a:buNone/>
            </a:pPr>
            <a:r>
              <a:rPr lang="zh-CN" altLang="en-US" sz="2800" dirty="0">
                <a:solidFill>
                  <a:schemeClr val="tx1"/>
                </a:solidFill>
                <a:latin typeface="楷体_GB2312" pitchFamily="1" charset="-122"/>
                <a:sym typeface="+mn-ea"/>
              </a:rPr>
              <a:t>    合格证持有人</a:t>
            </a:r>
            <a:r>
              <a:rPr lang="zh-CN" altLang="en-US" sz="2800" dirty="0">
                <a:gradFill>
                  <a:gsLst>
                    <a:gs pos="0">
                      <a:srgbClr val="FE4444"/>
                    </a:gs>
                    <a:gs pos="100000">
                      <a:srgbClr val="832B2B"/>
                    </a:gs>
                  </a:gsLst>
                  <a:lin scaled="0"/>
                </a:gradFill>
                <a:latin typeface="楷体_GB2312" pitchFamily="1" charset="-122"/>
                <a:sym typeface="+mn-ea"/>
              </a:rPr>
              <a:t>不得使用已满６０周岁的人员</a:t>
            </a:r>
            <a:r>
              <a:rPr lang="zh-CN" altLang="en-US" sz="2800" dirty="0">
                <a:solidFill>
                  <a:schemeClr val="tx1"/>
                </a:solidFill>
                <a:latin typeface="楷体_GB2312" pitchFamily="1" charset="-122"/>
                <a:sym typeface="+mn-ea"/>
              </a:rPr>
              <a:t>在实施按ＣＣＡＲ－１２１ＦＳ部运行的飞机上担任飞行机组成员。</a:t>
            </a:r>
            <a:endParaRPr lang="zh-CN" altLang="en-US" sz="2800" dirty="0">
              <a:solidFill>
                <a:schemeClr val="tx1"/>
              </a:solidFill>
              <a:latin typeface="楷体_GB2312" pitchFamily="1" charset="-122"/>
              <a:sym typeface="+mn-ea"/>
            </a:endParaRPr>
          </a:p>
        </p:txBody>
      </p:sp>
      <p:sp>
        <p:nvSpPr>
          <p:cNvPr id="2" name="文本框 1"/>
          <p:cNvSpPr txBox="1"/>
          <p:nvPr/>
        </p:nvSpPr>
        <p:spPr>
          <a:xfrm>
            <a:off x="400685" y="1118870"/>
            <a:ext cx="5344160" cy="583565"/>
          </a:xfrm>
          <a:prstGeom prst="rect">
            <a:avLst/>
          </a:prstGeom>
          <a:noFill/>
        </p:spPr>
        <p:txBody>
          <a:bodyPr wrap="square" rtlCol="0">
            <a:spAutoFit/>
          </a:bodyPr>
          <a:p>
            <a:r>
              <a:rPr lang="zh-CN" altLang="en-US" sz="3200" b="1">
                <a:sym typeface="+mn-ea"/>
              </a:rPr>
              <a:t>飞行机组成员：</a:t>
            </a:r>
            <a:endParaRPr lang="zh-CN" altLang="en-US" sz="3200" b="1">
              <a:sym typeface="+mn-ea"/>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a:xfrm>
            <a:off x="457200" y="168275"/>
            <a:ext cx="8229600" cy="868363"/>
          </a:xfrm>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第一节  机组成员的组成与职责</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6626" name="Rectangle 3"/>
          <p:cNvSpPr>
            <a:spLocks noGrp="1"/>
          </p:cNvSpPr>
          <p:nvPr>
            <p:ph idx="1"/>
          </p:nvPr>
        </p:nvSpPr>
        <p:spPr>
          <a:xfrm>
            <a:off x="4370070" y="1962150"/>
            <a:ext cx="4640580" cy="2581275"/>
          </a:xfrm>
        </p:spPr>
        <p:txBody>
          <a:bodyPr vert="horz" wrap="square" lIns="92075" tIns="46038" rIns="92075" bIns="46038" anchor="t"/>
          <a:p>
            <a:pPr marL="0" indent="0">
              <a:spcBef>
                <a:spcPct val="50000"/>
              </a:spcBef>
              <a:buClr>
                <a:srgbClr val="00FF00"/>
              </a:buClr>
              <a:buSzPct val="100000"/>
              <a:buNone/>
            </a:pPr>
            <a:r>
              <a:rPr lang="zh-CN" altLang="en-US" sz="2800" dirty="0">
                <a:solidFill>
                  <a:schemeClr val="tx1"/>
                </a:solidFill>
                <a:latin typeface="楷体_GB2312" pitchFamily="1" charset="-122"/>
                <a:sym typeface="+mn-ea"/>
              </a:rPr>
              <a:t>最低数量配备要求：根据旅客座位数量</a:t>
            </a:r>
            <a:endParaRPr lang="zh-CN" altLang="en-US" sz="2800" dirty="0">
              <a:solidFill>
                <a:schemeClr val="tx1"/>
              </a:solidFill>
              <a:latin typeface="楷体_GB2312" pitchFamily="1" charset="-122"/>
              <a:sym typeface="+mn-ea"/>
            </a:endParaRPr>
          </a:p>
          <a:p>
            <a:pPr marL="0" indent="0">
              <a:spcBef>
                <a:spcPct val="50000"/>
              </a:spcBef>
              <a:buClr>
                <a:srgbClr val="00FF00"/>
              </a:buClr>
              <a:buSzPct val="100000"/>
              <a:buNone/>
            </a:pPr>
            <a:r>
              <a:rPr lang="zh-CN" altLang="en-US" sz="2800" dirty="0">
                <a:solidFill>
                  <a:schemeClr val="tx1"/>
                </a:solidFill>
                <a:latin typeface="楷体_GB2312" pitchFamily="1" charset="-122"/>
                <a:sym typeface="+mn-ea"/>
              </a:rPr>
              <a:t>    20-50     1名</a:t>
            </a:r>
            <a:endParaRPr lang="zh-CN" altLang="en-US" sz="2800" dirty="0">
              <a:solidFill>
                <a:schemeClr val="tx1"/>
              </a:solidFill>
              <a:latin typeface="楷体_GB2312" pitchFamily="1" charset="-122"/>
              <a:sym typeface="+mn-ea"/>
            </a:endParaRPr>
          </a:p>
          <a:p>
            <a:pPr marL="0" indent="0">
              <a:spcBef>
                <a:spcPct val="50000"/>
              </a:spcBef>
              <a:buClr>
                <a:srgbClr val="00FF00"/>
              </a:buClr>
              <a:buSzPct val="100000"/>
              <a:buNone/>
            </a:pPr>
            <a:r>
              <a:rPr lang="zh-CN" altLang="en-US" sz="2800" dirty="0">
                <a:solidFill>
                  <a:schemeClr val="tx1"/>
                </a:solidFill>
                <a:latin typeface="楷体_GB2312" pitchFamily="1" charset="-122"/>
                <a:sym typeface="+mn-ea"/>
              </a:rPr>
              <a:t>    51-100    2名</a:t>
            </a:r>
            <a:endParaRPr lang="zh-CN" altLang="en-US" sz="2800" dirty="0">
              <a:solidFill>
                <a:schemeClr val="tx1"/>
              </a:solidFill>
              <a:latin typeface="楷体_GB2312" pitchFamily="1" charset="-122"/>
              <a:sym typeface="+mn-ea"/>
            </a:endParaRPr>
          </a:p>
          <a:p>
            <a:pPr marL="0" indent="0">
              <a:spcBef>
                <a:spcPct val="50000"/>
              </a:spcBef>
              <a:buClr>
                <a:srgbClr val="00FF00"/>
              </a:buClr>
              <a:buSzPct val="100000"/>
              <a:buNone/>
            </a:pPr>
            <a:r>
              <a:rPr lang="zh-CN" altLang="en-US" sz="2800" dirty="0">
                <a:solidFill>
                  <a:schemeClr val="tx1"/>
                </a:solidFill>
                <a:latin typeface="楷体_GB2312" pitchFamily="1" charset="-122"/>
                <a:sym typeface="+mn-ea"/>
              </a:rPr>
              <a:t>    100以上   每增加50个座位，增加一名,不足50的余数部分按50计算。</a:t>
            </a:r>
            <a:endParaRPr lang="zh-CN" altLang="en-US" sz="2800" dirty="0">
              <a:solidFill>
                <a:schemeClr val="tx1"/>
              </a:solidFill>
              <a:latin typeface="楷体_GB2312" pitchFamily="1" charset="-122"/>
              <a:sym typeface="+mn-ea"/>
            </a:endParaRPr>
          </a:p>
        </p:txBody>
      </p:sp>
      <p:sp>
        <p:nvSpPr>
          <p:cNvPr id="2" name="文本框 1"/>
          <p:cNvSpPr txBox="1"/>
          <p:nvPr/>
        </p:nvSpPr>
        <p:spPr>
          <a:xfrm>
            <a:off x="575310" y="1257300"/>
            <a:ext cx="5344160" cy="583565"/>
          </a:xfrm>
          <a:prstGeom prst="rect">
            <a:avLst/>
          </a:prstGeom>
          <a:noFill/>
        </p:spPr>
        <p:txBody>
          <a:bodyPr wrap="square" rtlCol="0">
            <a:spAutoFit/>
          </a:bodyPr>
          <a:p>
            <a:r>
              <a:rPr lang="zh-CN" altLang="en-US" sz="3200" b="1">
                <a:sym typeface="+mn-ea"/>
              </a:rPr>
              <a:t>乘务组：</a:t>
            </a:r>
            <a:endParaRPr lang="zh-CN" altLang="en-US" sz="3200" b="1">
              <a:sym typeface="+mn-ea"/>
            </a:endParaRPr>
          </a:p>
        </p:txBody>
      </p:sp>
      <p:pic>
        <p:nvPicPr>
          <p:cNvPr id="3" name="图片 2"/>
          <p:cNvPicPr>
            <a:picLocks noChangeAspect="1"/>
          </p:cNvPicPr>
          <p:nvPr/>
        </p:nvPicPr>
        <p:blipFill>
          <a:blip r:embed="rId1"/>
          <a:stretch>
            <a:fillRect/>
          </a:stretch>
        </p:blipFill>
        <p:spPr>
          <a:xfrm>
            <a:off x="457200" y="2451735"/>
            <a:ext cx="3647440" cy="2610485"/>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a:xfrm>
            <a:off x="457200" y="168275"/>
            <a:ext cx="8229600" cy="868363"/>
          </a:xfrm>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第一节  机组成员的组成与职责</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6626" name="Rectangle 3"/>
          <p:cNvSpPr>
            <a:spLocks noGrp="1"/>
          </p:cNvSpPr>
          <p:nvPr>
            <p:ph idx="1"/>
          </p:nvPr>
        </p:nvSpPr>
        <p:spPr>
          <a:xfrm>
            <a:off x="4360545" y="1840865"/>
            <a:ext cx="4640580" cy="2581275"/>
          </a:xfrm>
        </p:spPr>
        <p:txBody>
          <a:bodyPr vert="horz" wrap="square" lIns="92075" tIns="46038" rIns="92075" bIns="46038" anchor="t"/>
          <a:p>
            <a:pPr marL="0" indent="0">
              <a:spcBef>
                <a:spcPct val="50000"/>
              </a:spcBef>
              <a:buClr>
                <a:srgbClr val="00FF00"/>
              </a:buClr>
              <a:buSzPct val="100000"/>
              <a:buNone/>
            </a:pPr>
            <a:r>
              <a:rPr lang="en-US" altLang="zh-CN" sz="2800" dirty="0">
                <a:sym typeface="+mn-ea"/>
              </a:rPr>
              <a:t>2005 </a:t>
            </a:r>
            <a:r>
              <a:rPr lang="zh-CN" altLang="en-US" sz="2800" dirty="0">
                <a:sym typeface="+mn-ea"/>
              </a:rPr>
              <a:t>年法航在多伦多成功撤离了</a:t>
            </a:r>
            <a:r>
              <a:rPr lang="en-US" altLang="zh-CN" sz="2800" dirty="0">
                <a:sym typeface="+mn-ea"/>
              </a:rPr>
              <a:t>297 </a:t>
            </a:r>
            <a:r>
              <a:rPr lang="zh-CN" altLang="en-US" sz="2800" dirty="0">
                <a:sym typeface="+mn-ea"/>
              </a:rPr>
              <a:t>名旅客；</a:t>
            </a:r>
            <a:r>
              <a:rPr lang="en-US" altLang="zh-CN" sz="2800" dirty="0">
                <a:sym typeface="+mn-ea"/>
              </a:rPr>
              <a:t>2007 </a:t>
            </a:r>
            <a:r>
              <a:rPr lang="zh-CN" altLang="en-US" sz="2800" dirty="0">
                <a:sym typeface="+mn-ea"/>
              </a:rPr>
              <a:t>年华航在冲绳</a:t>
            </a:r>
            <a:r>
              <a:rPr lang="en-US" altLang="zh-CN" sz="2800" dirty="0">
                <a:sym typeface="+mn-ea"/>
              </a:rPr>
              <a:t>165 </a:t>
            </a:r>
            <a:r>
              <a:rPr lang="zh-CN" altLang="en-US" sz="2800" dirty="0">
                <a:sym typeface="+mn-ea"/>
              </a:rPr>
              <a:t>名旅客和机组人员及时逃离和</a:t>
            </a:r>
            <a:r>
              <a:rPr lang="en-US" altLang="zh-CN" sz="2800" dirty="0">
                <a:sym typeface="+mn-ea"/>
              </a:rPr>
              <a:t>2009 </a:t>
            </a:r>
            <a:r>
              <a:rPr lang="zh-CN" altLang="en-US" sz="2800" dirty="0">
                <a:sym typeface="+mn-ea"/>
              </a:rPr>
              <a:t>年</a:t>
            </a:r>
            <a:r>
              <a:rPr lang="en-US" altLang="zh-CN" sz="2800" dirty="0">
                <a:sym typeface="+mn-ea"/>
              </a:rPr>
              <a:t>1 </a:t>
            </a:r>
            <a:r>
              <a:rPr lang="zh-CN" altLang="en-US" sz="2800" dirty="0">
                <a:sym typeface="+mn-ea"/>
              </a:rPr>
              <a:t>月</a:t>
            </a:r>
            <a:r>
              <a:rPr lang="en-US" altLang="zh-CN" sz="2800" dirty="0">
                <a:sym typeface="+mn-ea"/>
              </a:rPr>
              <a:t>15 </a:t>
            </a:r>
            <a:r>
              <a:rPr lang="zh-CN" altLang="en-US" sz="2800" dirty="0">
                <a:sym typeface="+mn-ea"/>
              </a:rPr>
              <a:t>日美航的水上迫降，机上</a:t>
            </a:r>
            <a:r>
              <a:rPr lang="en-US" altLang="zh-CN" sz="2800" dirty="0">
                <a:sym typeface="+mn-ea"/>
              </a:rPr>
              <a:t>153 </a:t>
            </a:r>
            <a:r>
              <a:rPr lang="zh-CN" altLang="en-US" sz="2800" dirty="0">
                <a:sym typeface="+mn-ea"/>
              </a:rPr>
              <a:t>名机组和旅客成功得救</a:t>
            </a:r>
            <a:r>
              <a:rPr lang="en-US" altLang="zh-CN" sz="2800" dirty="0">
                <a:sym typeface="+mn-ea"/>
              </a:rPr>
              <a:t>;</a:t>
            </a:r>
            <a:r>
              <a:rPr lang="zh-CN" altLang="en-US" sz="2800" dirty="0">
                <a:sym typeface="+mn-ea"/>
              </a:rPr>
              <a:t>这些案例说明客舱乘务员的岗位能力对于保证安全的重要性。</a:t>
            </a:r>
            <a:endParaRPr lang="zh-CN" altLang="en-US" sz="2800" dirty="0">
              <a:solidFill>
                <a:schemeClr val="tx1"/>
              </a:solidFill>
              <a:latin typeface="楷体_GB2312" pitchFamily="1" charset="-122"/>
              <a:sym typeface="+mn-ea"/>
            </a:endParaRPr>
          </a:p>
        </p:txBody>
      </p:sp>
      <p:sp>
        <p:nvSpPr>
          <p:cNvPr id="2" name="文本框 1"/>
          <p:cNvSpPr txBox="1"/>
          <p:nvPr/>
        </p:nvSpPr>
        <p:spPr>
          <a:xfrm>
            <a:off x="575310" y="1257300"/>
            <a:ext cx="5344160" cy="583565"/>
          </a:xfrm>
          <a:prstGeom prst="rect">
            <a:avLst/>
          </a:prstGeom>
          <a:noFill/>
        </p:spPr>
        <p:txBody>
          <a:bodyPr wrap="square" rtlCol="0">
            <a:spAutoFit/>
          </a:bodyPr>
          <a:p>
            <a:r>
              <a:rPr lang="zh-CN" altLang="en-US" sz="3200" b="1">
                <a:sym typeface="+mn-ea"/>
              </a:rPr>
              <a:t>乘务组：</a:t>
            </a:r>
            <a:endParaRPr lang="zh-CN" altLang="en-US" sz="3200" b="1">
              <a:sym typeface="+mn-ea"/>
            </a:endParaRPr>
          </a:p>
        </p:txBody>
      </p:sp>
      <p:pic>
        <p:nvPicPr>
          <p:cNvPr id="4" name="图片 3"/>
          <p:cNvPicPr>
            <a:picLocks noChangeAspect="1"/>
          </p:cNvPicPr>
          <p:nvPr/>
        </p:nvPicPr>
        <p:blipFill>
          <a:blip r:embed="rId1"/>
          <a:stretch>
            <a:fillRect/>
          </a:stretch>
        </p:blipFill>
        <p:spPr>
          <a:xfrm>
            <a:off x="93980" y="2390775"/>
            <a:ext cx="4209415" cy="2809875"/>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第一节  机组成员的组成与职责</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6626" name="Rectangle 3"/>
          <p:cNvSpPr>
            <a:spLocks noGrp="1"/>
          </p:cNvSpPr>
          <p:nvPr>
            <p:ph idx="1"/>
          </p:nvPr>
        </p:nvSpPr>
        <p:spPr>
          <a:xfrm>
            <a:off x="4886325" y="1360170"/>
            <a:ext cx="3694430" cy="2581275"/>
          </a:xfrm>
        </p:spPr>
        <p:txBody>
          <a:bodyPr vert="horz" wrap="square" lIns="92075" tIns="46038" rIns="92075" bIns="46038" anchor="t"/>
          <a:p>
            <a:pPr marL="0" indent="0">
              <a:spcBef>
                <a:spcPct val="50000"/>
              </a:spcBef>
              <a:buClr>
                <a:srgbClr val="00FF00"/>
              </a:buClr>
              <a:buSzPct val="100000"/>
              <a:buNone/>
            </a:pPr>
            <a:r>
              <a:rPr lang="zh-CN" altLang="en-US" sz="2800" dirty="0">
                <a:solidFill>
                  <a:schemeClr val="tx1"/>
                </a:solidFill>
                <a:latin typeface="楷体_GB2312" pitchFamily="1" charset="-122"/>
                <a:sym typeface="+mn-ea"/>
              </a:rPr>
              <a:t>  第一种就是空中警察——专职负责客机机仓内安全事务，不做其他工作，这部分人是属于国家编制的；</a:t>
            </a:r>
            <a:endParaRPr lang="zh-CN" altLang="en-US" sz="2800" dirty="0">
              <a:solidFill>
                <a:schemeClr val="tx1"/>
              </a:solidFill>
              <a:latin typeface="楷体_GB2312" pitchFamily="1" charset="-122"/>
              <a:sym typeface="+mn-ea"/>
            </a:endParaRPr>
          </a:p>
          <a:p>
            <a:pPr marL="0" indent="0">
              <a:spcBef>
                <a:spcPct val="50000"/>
              </a:spcBef>
              <a:buClr>
                <a:srgbClr val="00FF00"/>
              </a:buClr>
              <a:buSzPct val="100000"/>
              <a:buNone/>
            </a:pPr>
            <a:r>
              <a:rPr lang="zh-CN" altLang="en-US" sz="2800" dirty="0">
                <a:solidFill>
                  <a:schemeClr val="tx1"/>
                </a:solidFill>
                <a:latin typeface="楷体_GB2312" pitchFamily="1" charset="-122"/>
                <a:sym typeface="+mn-ea"/>
              </a:rPr>
              <a:t>  第二种是合同制空中安全员在飞机上负责客机机仓内安全事务外，还需配合乘务员（空中小姐）做好对乘客的服务工作</a:t>
            </a:r>
            <a:endParaRPr lang="zh-CN" altLang="en-US" sz="2800" dirty="0">
              <a:solidFill>
                <a:schemeClr val="tx1"/>
              </a:solidFill>
              <a:latin typeface="楷体_GB2312" pitchFamily="1" charset="-122"/>
              <a:sym typeface="+mn-ea"/>
            </a:endParaRPr>
          </a:p>
        </p:txBody>
      </p:sp>
      <p:sp>
        <p:nvSpPr>
          <p:cNvPr id="2" name="文本框 1"/>
          <p:cNvSpPr txBox="1"/>
          <p:nvPr/>
        </p:nvSpPr>
        <p:spPr>
          <a:xfrm>
            <a:off x="1012825" y="1360170"/>
            <a:ext cx="5344160" cy="583565"/>
          </a:xfrm>
          <a:prstGeom prst="rect">
            <a:avLst/>
          </a:prstGeom>
          <a:noFill/>
        </p:spPr>
        <p:txBody>
          <a:bodyPr wrap="square" rtlCol="0">
            <a:spAutoFit/>
          </a:bodyPr>
          <a:p>
            <a:r>
              <a:rPr lang="zh-CN" altLang="en-US" sz="3200" b="1">
                <a:sym typeface="+mn-ea"/>
              </a:rPr>
              <a:t>空中保安：</a:t>
            </a:r>
            <a:endParaRPr lang="zh-CN" altLang="en-US" sz="3200" b="1">
              <a:sym typeface="+mn-ea"/>
            </a:endParaRPr>
          </a:p>
        </p:txBody>
      </p:sp>
      <p:pic>
        <p:nvPicPr>
          <p:cNvPr id="3" name="图片 2"/>
          <p:cNvPicPr>
            <a:picLocks noChangeAspect="1"/>
          </p:cNvPicPr>
          <p:nvPr/>
        </p:nvPicPr>
        <p:blipFill>
          <a:blip r:embed="rId1"/>
          <a:stretch>
            <a:fillRect/>
          </a:stretch>
        </p:blipFill>
        <p:spPr>
          <a:xfrm>
            <a:off x="180340" y="2395855"/>
            <a:ext cx="4735830" cy="3143250"/>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第一节  机组成员的组成与职责</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6626" name="Rectangle 3"/>
          <p:cNvSpPr>
            <a:spLocks noGrp="1"/>
          </p:cNvSpPr>
          <p:nvPr>
            <p:ph idx="1"/>
          </p:nvPr>
        </p:nvSpPr>
        <p:spPr>
          <a:xfrm>
            <a:off x="611505" y="1917700"/>
            <a:ext cx="7740015" cy="2581275"/>
          </a:xfrm>
        </p:spPr>
        <p:txBody>
          <a:bodyPr vert="horz" wrap="square" lIns="92075" tIns="46038" rIns="92075" bIns="46038" anchor="t"/>
          <a:p>
            <a:pPr marL="0" indent="0">
              <a:lnSpc>
                <a:spcPct val="150000"/>
              </a:lnSpc>
              <a:buClr>
                <a:srgbClr val="00FF00"/>
              </a:buClr>
              <a:buSzPct val="100000"/>
              <a:buNone/>
            </a:pPr>
            <a:r>
              <a:rPr lang="en-US" altLang="zh-CN" sz="2800" dirty="0">
                <a:solidFill>
                  <a:schemeClr val="tx1"/>
                </a:solidFill>
                <a:latin typeface="楷体_GB2312" pitchFamily="1" charset="-122"/>
                <a:sym typeface="+mn-ea"/>
              </a:rPr>
              <a:t>    </a:t>
            </a:r>
            <a:r>
              <a:rPr lang="zh-CN" altLang="en-US" sz="2800" dirty="0">
                <a:solidFill>
                  <a:schemeClr val="tx1"/>
                </a:solidFill>
                <a:latin typeface="楷体_GB2312" pitchFamily="1" charset="-122"/>
                <a:sym typeface="+mn-ea"/>
              </a:rPr>
              <a:t>机长－由正驾驶担任，在飞行时间内为航空器的运行和安全负最终责任。</a:t>
            </a:r>
            <a:endParaRPr lang="zh-CN" altLang="en-US" sz="2800" dirty="0">
              <a:solidFill>
                <a:schemeClr val="tx1"/>
              </a:solidFill>
              <a:latin typeface="楷体_GB2312" pitchFamily="1" charset="-122"/>
            </a:endParaRPr>
          </a:p>
          <a:p>
            <a:pPr marL="0" indent="0">
              <a:lnSpc>
                <a:spcPct val="150000"/>
              </a:lnSpc>
              <a:buClr>
                <a:srgbClr val="00FF00"/>
              </a:buClr>
              <a:buSzPct val="100000"/>
              <a:buNone/>
            </a:pPr>
            <a:r>
              <a:rPr lang="zh-CN" altLang="en-US" sz="2800" dirty="0">
                <a:solidFill>
                  <a:schemeClr val="tx1"/>
                </a:solidFill>
                <a:latin typeface="楷体_GB2312" pitchFamily="1" charset="-122"/>
                <a:sym typeface="+mn-ea"/>
              </a:rPr>
              <a:t>    副驾驶－机长的助手，接受机长的命令，在飞行的各个阶段监控航空器。</a:t>
            </a:r>
            <a:endParaRPr lang="zh-CN" altLang="en-US" sz="2800" dirty="0">
              <a:solidFill>
                <a:schemeClr val="tx1"/>
              </a:solidFill>
              <a:latin typeface="楷体_GB2312" pitchFamily="1" charset="-122"/>
              <a:sym typeface="+mn-ea"/>
            </a:endParaRPr>
          </a:p>
          <a:p>
            <a:pPr marL="0" indent="0">
              <a:lnSpc>
                <a:spcPct val="150000"/>
              </a:lnSpc>
              <a:buClr>
                <a:srgbClr val="00FF00"/>
              </a:buClr>
              <a:buSzPct val="100000"/>
              <a:buNone/>
            </a:pPr>
            <a:r>
              <a:rPr lang="zh-CN" altLang="en-US" sz="2800">
                <a:sym typeface="+mn-ea"/>
              </a:rPr>
              <a:t>    领航员－负责掌管、使用机上领航仪器、设备，掌握全航程的无线电导航资料，向驾驶员和地面提供各项经过计算的航行数据。</a:t>
            </a:r>
            <a:br>
              <a:rPr lang="zh-CN" altLang="en-US" sz="2800" dirty="0">
                <a:solidFill>
                  <a:schemeClr val="tx1"/>
                </a:solidFill>
                <a:latin typeface="楷体_GB2312" pitchFamily="1" charset="-122"/>
                <a:sym typeface="+mn-ea"/>
              </a:rPr>
            </a:br>
            <a:endParaRPr lang="zh-CN" altLang="en-US" sz="2800" dirty="0">
              <a:solidFill>
                <a:schemeClr val="tx1"/>
              </a:solidFill>
              <a:latin typeface="楷体_GB2312" pitchFamily="1" charset="-122"/>
              <a:sym typeface="+mn-ea"/>
            </a:endParaRPr>
          </a:p>
        </p:txBody>
      </p:sp>
      <p:sp>
        <p:nvSpPr>
          <p:cNvPr id="2" name="文本框 1"/>
          <p:cNvSpPr txBox="1"/>
          <p:nvPr/>
        </p:nvSpPr>
        <p:spPr>
          <a:xfrm>
            <a:off x="668020" y="1256665"/>
            <a:ext cx="5344160" cy="583565"/>
          </a:xfrm>
          <a:prstGeom prst="rect">
            <a:avLst/>
          </a:prstGeom>
          <a:noFill/>
        </p:spPr>
        <p:txBody>
          <a:bodyPr wrap="square" rtlCol="0">
            <a:spAutoFit/>
          </a:bodyPr>
          <a:p>
            <a:r>
              <a:rPr lang="zh-CN" altLang="en-US" sz="3200" b="1">
                <a:sym typeface="+mn-ea"/>
              </a:rPr>
              <a:t>机组成员的职责：</a:t>
            </a:r>
            <a:endParaRPr lang="zh-CN" altLang="en-US" sz="3200" b="1">
              <a:sym typeface="+mn-ea"/>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02310" y="639445"/>
            <a:ext cx="7738745" cy="5029200"/>
          </a:xfrm>
        </p:spPr>
        <p:txBody>
          <a:bodyPr/>
          <a:p>
            <a:pPr marL="0" indent="0">
              <a:buNone/>
            </a:pPr>
            <a:r>
              <a:rPr lang="en-US" altLang="zh-CN" sz="2800"/>
              <a:t>  </a:t>
            </a:r>
            <a:r>
              <a:rPr lang="zh-CN" altLang="en-US" sz="2800"/>
              <a:t>  通信员－负责掌管使用机上通信设备，保证陆空通信的畅通。</a:t>
            </a:r>
            <a:endParaRPr lang="zh-CN" altLang="en-US" sz="2800"/>
          </a:p>
          <a:p>
            <a:pPr marL="0" indent="0">
              <a:lnSpc>
                <a:spcPct val="150000"/>
              </a:lnSpc>
              <a:buClr>
                <a:srgbClr val="00FF00"/>
              </a:buClr>
              <a:buSzPct val="100000"/>
              <a:buNone/>
            </a:pPr>
            <a:r>
              <a:rPr lang="zh-CN" altLang="en-US" sz="2800"/>
              <a:t>    机械员－负责飞机的动力装置和各个系统在飞行中的工作状态的操作或监视，遇有异常情况，协助机长采取必要措施。</a:t>
            </a:r>
            <a:br>
              <a:rPr lang="zh-CN" altLang="en-US" sz="2800"/>
            </a:br>
            <a:r>
              <a:rPr lang="zh-CN" altLang="en-US" sz="2800"/>
              <a:t>    </a:t>
            </a:r>
            <a:r>
              <a:rPr lang="en-US" altLang="en-US" sz="2800" dirty="0">
                <a:sym typeface="+mn-ea"/>
              </a:rPr>
              <a:t>乘务员－为旅客服务并在出现紧急情况时负责采取应急措施，帮助旅客安全撤离。</a:t>
            </a:r>
            <a:endParaRPr lang="en-US" altLang="en-US" sz="2800" dirty="0">
              <a:solidFill>
                <a:schemeClr val="tx1"/>
              </a:solidFill>
            </a:endParaRPr>
          </a:p>
          <a:p>
            <a:pPr marL="0" indent="0">
              <a:lnSpc>
                <a:spcPct val="150000"/>
              </a:lnSpc>
              <a:buClr>
                <a:srgbClr val="00FF00"/>
              </a:buClr>
              <a:buSzPct val="100000"/>
              <a:buNone/>
            </a:pPr>
            <a:r>
              <a:rPr lang="en-US" altLang="en-US" sz="2800" dirty="0">
                <a:sym typeface="+mn-ea"/>
              </a:rPr>
              <a:t>    安全保卫员－负责旅客的安全，反劫持、维持秩序兼服务。</a:t>
            </a:r>
            <a:endParaRPr lang="en-US" altLang="en-US" sz="2800" dirty="0">
              <a:solidFill>
                <a:schemeClr val="tx1"/>
              </a:solidFill>
              <a:sym typeface="+mn-ea"/>
            </a:endParaRPr>
          </a:p>
          <a:p>
            <a:pPr marL="0" indent="0">
              <a:buNone/>
            </a:pPr>
            <a:endParaRPr lang="zh-CN" altLang="en-US" sz="280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133985"/>
            <a:ext cx="8229600" cy="868363"/>
          </a:xfrm>
        </p:spPr>
        <p:txBody>
          <a:bodyPr/>
          <a:p>
            <a:r>
              <a:rPr lang="zh-CN" altLang="en-US" i="0"/>
              <a:t>复习</a:t>
            </a:r>
            <a:endParaRPr lang="zh-CN" altLang="en-US" i="0"/>
          </a:p>
        </p:txBody>
      </p:sp>
      <p:sp>
        <p:nvSpPr>
          <p:cNvPr id="3" name="内容占位符 2"/>
          <p:cNvSpPr>
            <a:spLocks noGrp="1"/>
          </p:cNvSpPr>
          <p:nvPr>
            <p:ph idx="1"/>
          </p:nvPr>
        </p:nvSpPr>
        <p:spPr>
          <a:xfrm>
            <a:off x="1942465" y="1115060"/>
            <a:ext cx="5427345" cy="5029200"/>
          </a:xfrm>
        </p:spPr>
        <p:txBody>
          <a:bodyPr/>
          <a:p>
            <a:pPr algn="just" eaLnBrk="1" hangingPunct="1">
              <a:buClr>
                <a:srgbClr val="FFFF00"/>
              </a:buClr>
              <a:buFont typeface="Wingdings" panose="05000000000000000000" pitchFamily="2" charset="2"/>
              <a:buChar char="Ø"/>
            </a:pPr>
            <a:r>
              <a:rPr lang="zh-CN" altLang="en-US" sz="2800" dirty="0">
                <a:gradFill>
                  <a:gsLst>
                    <a:gs pos="0">
                      <a:srgbClr val="FE4444"/>
                    </a:gs>
                    <a:gs pos="100000">
                      <a:srgbClr val="832B2B"/>
                    </a:gs>
                  </a:gsLst>
                  <a:lin scaled="0"/>
                </a:gradFill>
                <a:latin typeface="楷体_GB2312" pitchFamily="1" charset="-122"/>
                <a:ea typeface="宋体" panose="02010600030101010101" pitchFamily="2" charset="-122"/>
                <a:sym typeface="+mn-ea"/>
              </a:rPr>
              <a:t>飞机寿命指标四种分类</a:t>
            </a:r>
            <a:r>
              <a:rPr lang="en-US" altLang="zh-CN" sz="2800" dirty="0">
                <a:gradFill>
                  <a:gsLst>
                    <a:gs pos="0">
                      <a:srgbClr val="FE4444"/>
                    </a:gs>
                    <a:gs pos="100000">
                      <a:srgbClr val="832B2B"/>
                    </a:gs>
                  </a:gsLst>
                  <a:lin scaled="0"/>
                </a:gradFill>
                <a:latin typeface="楷体_GB2312" pitchFamily="1" charset="-122"/>
                <a:sym typeface="+mn-ea"/>
              </a:rPr>
              <a:t>  </a:t>
            </a:r>
            <a:endParaRPr lang="en-US" altLang="zh-CN" sz="2800" dirty="0">
              <a:gradFill>
                <a:gsLst>
                  <a:gs pos="0">
                    <a:srgbClr val="FE4444"/>
                  </a:gs>
                  <a:gs pos="100000">
                    <a:srgbClr val="832B2B"/>
                  </a:gs>
                </a:gsLst>
                <a:lin scaled="0"/>
              </a:gradFill>
              <a:latin typeface="楷体_GB2312" pitchFamily="1" charset="-122"/>
              <a:sym typeface="+mn-ea"/>
            </a:endParaRPr>
          </a:p>
          <a:p>
            <a:pPr algn="just" eaLnBrk="1" hangingPunct="1">
              <a:buClr>
                <a:srgbClr val="FFFF00"/>
              </a:buClr>
              <a:buFont typeface="Wingdings" panose="05000000000000000000" pitchFamily="2" charset="2"/>
              <a:buChar char="Ø"/>
            </a:pPr>
            <a:r>
              <a:rPr lang="zh-CN" altLang="en-US" sz="2800" dirty="0">
                <a:gradFill>
                  <a:gsLst>
                    <a:gs pos="0">
                      <a:srgbClr val="FE4444"/>
                    </a:gs>
                    <a:gs pos="100000">
                      <a:srgbClr val="832B2B"/>
                    </a:gs>
                  </a:gsLst>
                  <a:lin scaled="0"/>
                </a:gradFill>
                <a:latin typeface="楷体_GB2312" pitchFamily="1" charset="-122"/>
                <a:ea typeface="宋体" panose="02010600030101010101" pitchFamily="2" charset="-122"/>
                <a:sym typeface="+mn-ea"/>
              </a:rPr>
              <a:t>飞机维护的类型</a:t>
            </a:r>
            <a:endParaRPr lang="zh-CN" altLang="en-US" sz="2800" dirty="0">
              <a:gradFill>
                <a:gsLst>
                  <a:gs pos="0">
                    <a:srgbClr val="FE4444"/>
                  </a:gs>
                  <a:gs pos="100000">
                    <a:srgbClr val="832B2B"/>
                  </a:gs>
                </a:gsLst>
                <a:lin scaled="0"/>
              </a:gradFill>
              <a:latin typeface="楷体_GB2312" pitchFamily="1" charset="-122"/>
              <a:ea typeface="宋体" panose="02010600030101010101" pitchFamily="2" charset="-122"/>
              <a:sym typeface="+mn-ea"/>
            </a:endParaRPr>
          </a:p>
          <a:p>
            <a:pPr algn="just" eaLnBrk="1" hangingPunct="1">
              <a:buClr>
                <a:srgbClr val="FFFF00"/>
              </a:buClr>
              <a:buFont typeface="Wingdings" panose="05000000000000000000" pitchFamily="2" charset="2"/>
              <a:buChar char="Ø"/>
            </a:pPr>
            <a:r>
              <a:rPr lang="zh-CN" altLang="en-US" sz="2800" dirty="0">
                <a:gradFill>
                  <a:gsLst>
                    <a:gs pos="0">
                      <a:srgbClr val="FE4444"/>
                    </a:gs>
                    <a:gs pos="100000">
                      <a:srgbClr val="832B2B"/>
                    </a:gs>
                  </a:gsLst>
                  <a:lin scaled="0"/>
                </a:gradFill>
                <a:latin typeface="楷体_GB2312" pitchFamily="1" charset="-122"/>
                <a:ea typeface="宋体" panose="02010600030101010101" pitchFamily="2" charset="-122"/>
                <a:sym typeface="+mn-ea"/>
              </a:rPr>
              <a:t>最低放行清单定义</a:t>
            </a:r>
            <a:endParaRPr lang="zh-CN" altLang="en-US" sz="2800" dirty="0">
              <a:gradFill>
                <a:gsLst>
                  <a:gs pos="0">
                    <a:srgbClr val="FE4444"/>
                  </a:gs>
                  <a:gs pos="100000">
                    <a:srgbClr val="832B2B"/>
                  </a:gs>
                </a:gsLst>
                <a:lin scaled="0"/>
              </a:gradFill>
              <a:latin typeface="楷体_GB2312" pitchFamily="1" charset="-122"/>
              <a:ea typeface="宋体" panose="02010600030101010101" pitchFamily="2" charset="-122"/>
              <a:sym typeface="+mn-ea"/>
            </a:endParaRPr>
          </a:p>
          <a:p>
            <a:pPr algn="just" eaLnBrk="1" hangingPunct="1">
              <a:buClr>
                <a:srgbClr val="FFFF00"/>
              </a:buClr>
              <a:buFont typeface="Wingdings" panose="05000000000000000000" pitchFamily="2" charset="2"/>
              <a:buChar char="Ø"/>
            </a:pPr>
            <a:r>
              <a:rPr lang="zh-CN" altLang="en-US" sz="2800" dirty="0">
                <a:gradFill>
                  <a:gsLst>
                    <a:gs pos="0">
                      <a:srgbClr val="FE4444"/>
                    </a:gs>
                    <a:gs pos="100000">
                      <a:srgbClr val="832B2B"/>
                    </a:gs>
                  </a:gsLst>
                  <a:lin scaled="0"/>
                </a:gradFill>
                <a:latin typeface="楷体_GB2312" pitchFamily="1" charset="-122"/>
              </a:rPr>
              <a:t>主最低放行清单定义</a:t>
            </a:r>
            <a:endParaRPr lang="zh-CN" altLang="en-US" sz="2800" dirty="0">
              <a:gradFill>
                <a:gsLst>
                  <a:gs pos="0">
                    <a:srgbClr val="FE4444"/>
                  </a:gs>
                  <a:gs pos="100000">
                    <a:srgbClr val="832B2B"/>
                  </a:gs>
                </a:gsLst>
                <a:lin scaled="0"/>
              </a:gradFill>
              <a:latin typeface="楷体_GB2312" pitchFamily="1" charset="-122"/>
            </a:endParaRPr>
          </a:p>
          <a:p>
            <a:pPr algn="just" eaLnBrk="1" hangingPunct="1">
              <a:buClr>
                <a:srgbClr val="FFFF00"/>
              </a:buClr>
              <a:buFont typeface="Wingdings" panose="05000000000000000000" pitchFamily="2" charset="2"/>
              <a:buChar char="Ø"/>
            </a:pPr>
            <a:r>
              <a:rPr lang="zh-CN" altLang="en-US" sz="2800" dirty="0">
                <a:gradFill>
                  <a:gsLst>
                    <a:gs pos="0">
                      <a:srgbClr val="FE4444"/>
                    </a:gs>
                    <a:gs pos="100000">
                      <a:srgbClr val="832B2B"/>
                    </a:gs>
                  </a:gsLst>
                  <a:lin scaled="0"/>
                </a:gradFill>
                <a:latin typeface="楷体_GB2312" pitchFamily="1" charset="-122"/>
              </a:rPr>
              <a:t>建议主最低放行清单定义</a:t>
            </a:r>
            <a:endParaRPr lang="zh-CN" altLang="en-US" sz="2800" dirty="0">
              <a:gradFill>
                <a:gsLst>
                  <a:gs pos="0">
                    <a:srgbClr val="FE4444"/>
                  </a:gs>
                  <a:gs pos="100000">
                    <a:srgbClr val="832B2B"/>
                  </a:gs>
                </a:gsLst>
                <a:lin scaled="0"/>
              </a:gradFill>
              <a:latin typeface="楷体_GB2312" pitchFamily="1" charset="-122"/>
            </a:endParaRPr>
          </a:p>
          <a:p>
            <a:pPr algn="just" eaLnBrk="1" hangingPunct="1">
              <a:buClr>
                <a:srgbClr val="FFFF00"/>
              </a:buClr>
              <a:buFont typeface="Wingdings" panose="05000000000000000000" pitchFamily="2" charset="2"/>
              <a:buChar char="Ø"/>
            </a:pPr>
            <a:r>
              <a:rPr lang="en-US" altLang="zh-CN" sz="2800" dirty="0">
                <a:gradFill>
                  <a:gsLst>
                    <a:gs pos="0">
                      <a:srgbClr val="FE4444"/>
                    </a:gs>
                    <a:gs pos="100000">
                      <a:srgbClr val="832B2B"/>
                    </a:gs>
                  </a:gsLst>
                  <a:lin scaled="0"/>
                </a:gradFill>
                <a:latin typeface="楷体_GB2312" pitchFamily="1" charset="-122"/>
              </a:rPr>
              <a:t>M</a:t>
            </a:r>
            <a:r>
              <a:rPr lang="zh-CN" altLang="en-US" sz="2800" dirty="0">
                <a:gradFill>
                  <a:gsLst>
                    <a:gs pos="0">
                      <a:srgbClr val="FE4444"/>
                    </a:gs>
                    <a:gs pos="100000">
                      <a:srgbClr val="832B2B"/>
                    </a:gs>
                  </a:gsLst>
                  <a:lin scaled="0"/>
                </a:gradFill>
                <a:latin typeface="楷体_GB2312" pitchFamily="1" charset="-122"/>
                <a:ea typeface="宋体" panose="02010600030101010101" pitchFamily="2" charset="-122"/>
              </a:rPr>
              <a:t>项、</a:t>
            </a:r>
            <a:r>
              <a:rPr lang="en-US" altLang="zh-CN" sz="2800" dirty="0">
                <a:gradFill>
                  <a:gsLst>
                    <a:gs pos="0">
                      <a:srgbClr val="FE4444"/>
                    </a:gs>
                    <a:gs pos="100000">
                      <a:srgbClr val="832B2B"/>
                    </a:gs>
                  </a:gsLst>
                  <a:lin scaled="0"/>
                </a:gradFill>
                <a:latin typeface="楷体_GB2312" pitchFamily="1" charset="-122"/>
                <a:ea typeface="宋体" panose="02010600030101010101" pitchFamily="2" charset="-122"/>
              </a:rPr>
              <a:t>O</a:t>
            </a:r>
            <a:r>
              <a:rPr lang="zh-CN" altLang="en-US" sz="2800" dirty="0">
                <a:gradFill>
                  <a:gsLst>
                    <a:gs pos="0">
                      <a:srgbClr val="FE4444"/>
                    </a:gs>
                    <a:gs pos="100000">
                      <a:srgbClr val="832B2B"/>
                    </a:gs>
                  </a:gsLst>
                  <a:lin scaled="0"/>
                </a:gradFill>
                <a:latin typeface="楷体_GB2312" pitchFamily="1" charset="-122"/>
                <a:ea typeface="宋体" panose="02010600030101010101" pitchFamily="2" charset="-122"/>
              </a:rPr>
              <a:t>项定义</a:t>
            </a:r>
            <a:endParaRPr lang="zh-CN" altLang="en-US" sz="2800" dirty="0">
              <a:gradFill>
                <a:gsLst>
                  <a:gs pos="0">
                    <a:srgbClr val="FE4444"/>
                  </a:gs>
                  <a:gs pos="100000">
                    <a:srgbClr val="832B2B"/>
                  </a:gs>
                </a:gsLst>
                <a:lin scaled="0"/>
              </a:gradFill>
              <a:latin typeface="楷体_GB2312" pitchFamily="1" charset="-122"/>
              <a:ea typeface="宋体" panose="02010600030101010101" pitchFamily="2" charset="-122"/>
            </a:endParaRPr>
          </a:p>
          <a:p>
            <a:pPr algn="just" eaLnBrk="1" hangingPunct="1">
              <a:buClr>
                <a:srgbClr val="FFFF00"/>
              </a:buClr>
              <a:buFont typeface="Wingdings" panose="05000000000000000000" pitchFamily="2" charset="2"/>
              <a:buChar char="Ø"/>
            </a:pPr>
            <a:r>
              <a:rPr lang="zh-CN" altLang="en-US" sz="2800" dirty="0">
                <a:gradFill>
                  <a:gsLst>
                    <a:gs pos="0">
                      <a:srgbClr val="FE4444"/>
                    </a:gs>
                    <a:gs pos="100000">
                      <a:srgbClr val="832B2B"/>
                    </a:gs>
                  </a:gsLst>
                  <a:lin scaled="0"/>
                </a:gradFill>
                <a:latin typeface="楷体_GB2312" pitchFamily="1" charset="-122"/>
                <a:ea typeface="宋体" panose="02010600030101010101" pitchFamily="2" charset="-122"/>
              </a:rPr>
              <a:t>保留故障放行飞机的原则</a:t>
            </a:r>
            <a:endParaRPr lang="zh-CN" altLang="en-US" sz="2800" dirty="0">
              <a:gradFill>
                <a:gsLst>
                  <a:gs pos="0">
                    <a:srgbClr val="FE4444"/>
                  </a:gs>
                  <a:gs pos="100000">
                    <a:srgbClr val="832B2B"/>
                  </a:gs>
                </a:gsLst>
                <a:lin scaled="0"/>
              </a:gradFill>
              <a:latin typeface="楷体_GB2312" pitchFamily="1" charset="-122"/>
              <a:ea typeface="宋体" panose="02010600030101010101" pitchFamily="2" charset="-122"/>
            </a:endParaRPr>
          </a:p>
          <a:p>
            <a:pPr algn="just" eaLnBrk="1" hangingPunct="1">
              <a:buClr>
                <a:srgbClr val="FFFF00"/>
              </a:buClr>
              <a:buFont typeface="Wingdings" panose="05000000000000000000" pitchFamily="2" charset="2"/>
              <a:buChar char="Ø"/>
            </a:pPr>
            <a:r>
              <a:rPr lang="zh-CN" altLang="en-US" sz="2800" dirty="0">
                <a:gradFill>
                  <a:gsLst>
                    <a:gs pos="0">
                      <a:srgbClr val="FE4444"/>
                    </a:gs>
                    <a:gs pos="100000">
                      <a:srgbClr val="832B2B"/>
                    </a:gs>
                  </a:gsLst>
                  <a:lin scaled="0"/>
                </a:gradFill>
                <a:latin typeface="楷体_GB2312" pitchFamily="1" charset="-122"/>
                <a:ea typeface="宋体" panose="02010600030101010101" pitchFamily="2" charset="-122"/>
              </a:rPr>
              <a:t>飞机故障保留放行的基本程序</a:t>
            </a:r>
            <a:endParaRPr lang="zh-CN" altLang="en-US" sz="2800" dirty="0">
              <a:gradFill>
                <a:gsLst>
                  <a:gs pos="0">
                    <a:srgbClr val="FE4444"/>
                  </a:gs>
                  <a:gs pos="100000">
                    <a:srgbClr val="832B2B"/>
                  </a:gs>
                </a:gsLst>
                <a:lin scaled="0"/>
              </a:gradFill>
              <a:latin typeface="楷体_GB2312" pitchFamily="1" charset="-122"/>
            </a:endParaRPr>
          </a:p>
          <a:p>
            <a:pPr algn="just" eaLnBrk="1" hangingPunct="1">
              <a:buClr>
                <a:srgbClr val="FFFF00"/>
              </a:buClr>
              <a:buFont typeface="Wingdings" panose="05000000000000000000" pitchFamily="2" charset="2"/>
              <a:buChar char="Ø"/>
            </a:pPr>
            <a:endParaRPr lang="zh-CN" altLang="en-US" sz="2800" dirty="0">
              <a:gradFill>
                <a:gsLst>
                  <a:gs pos="0">
                    <a:srgbClr val="FE4444"/>
                  </a:gs>
                  <a:gs pos="100000">
                    <a:srgbClr val="832B2B"/>
                  </a:gs>
                </a:gsLst>
                <a:lin scaled="0"/>
              </a:gradFill>
              <a:latin typeface="楷体_GB2312" pitchFamily="1" charset="-122"/>
            </a:endParaRPr>
          </a:p>
          <a:p>
            <a:pPr marL="0" indent="0">
              <a:buNone/>
            </a:pPr>
            <a:endParaRPr lang="zh-CN" altLang="en-US" sz="280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第一节  机组成员的组成与职责</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6626" name="Rectangle 3"/>
          <p:cNvSpPr>
            <a:spLocks noGrp="1"/>
          </p:cNvSpPr>
          <p:nvPr>
            <p:ph idx="1"/>
          </p:nvPr>
        </p:nvSpPr>
        <p:spPr>
          <a:xfrm>
            <a:off x="1083945" y="2138045"/>
            <a:ext cx="6975475" cy="2581275"/>
          </a:xfrm>
        </p:spPr>
        <p:txBody>
          <a:bodyPr vert="horz" wrap="square" lIns="92075" tIns="46038" rIns="92075" bIns="46038" anchor="t"/>
          <a:p>
            <a:pPr marL="0" indent="0">
              <a:spcBef>
                <a:spcPct val="50000"/>
              </a:spcBef>
              <a:buClr>
                <a:srgbClr val="00FF00"/>
              </a:buClr>
              <a:buSzPct val="100000"/>
              <a:buNone/>
            </a:pPr>
            <a:r>
              <a:rPr lang="zh-CN" altLang="en-US" sz="2800" dirty="0">
                <a:solidFill>
                  <a:schemeClr val="tx1"/>
                </a:solidFill>
                <a:latin typeface="楷体_GB2312" pitchFamily="1" charset="-122"/>
                <a:sym typeface="+mn-ea"/>
              </a:rPr>
              <a:t>    合格证持有人在运行飞机时，其飞行机组成员不得少于121部规则对所从事的该种运行所要求的</a:t>
            </a:r>
            <a:r>
              <a:rPr lang="zh-CN" altLang="en-US" sz="2800" dirty="0">
                <a:gradFill>
                  <a:gsLst>
                    <a:gs pos="0">
                      <a:srgbClr val="FE4444"/>
                    </a:gs>
                    <a:gs pos="100000">
                      <a:srgbClr val="832B2B"/>
                    </a:gs>
                  </a:gsLst>
                  <a:lin scaled="0"/>
                </a:gradFill>
                <a:latin typeface="楷体_GB2312" pitchFamily="1" charset="-122"/>
                <a:sym typeface="+mn-ea"/>
              </a:rPr>
              <a:t>最少飞行机组成员数量。</a:t>
            </a:r>
            <a:endParaRPr lang="zh-CN" altLang="en-US" sz="2800" dirty="0">
              <a:gradFill>
                <a:gsLst>
                  <a:gs pos="0">
                    <a:srgbClr val="FE4444"/>
                  </a:gs>
                  <a:gs pos="100000">
                    <a:srgbClr val="832B2B"/>
                  </a:gs>
                </a:gsLst>
                <a:lin scaled="0"/>
              </a:gradFill>
              <a:latin typeface="楷体_GB2312" pitchFamily="1" charset="-122"/>
              <a:sym typeface="+mn-ea"/>
            </a:endParaRPr>
          </a:p>
          <a:p>
            <a:pPr marL="0" indent="0">
              <a:spcBef>
                <a:spcPct val="50000"/>
              </a:spcBef>
              <a:buClr>
                <a:srgbClr val="00FF00"/>
              </a:buClr>
              <a:buSzPct val="100000"/>
              <a:buNone/>
            </a:pPr>
            <a:r>
              <a:rPr lang="zh-CN" altLang="en-US" sz="2800" dirty="0">
                <a:gradFill>
                  <a:gsLst>
                    <a:gs pos="0">
                      <a:srgbClr val="FE4444"/>
                    </a:gs>
                    <a:gs pos="100000">
                      <a:srgbClr val="832B2B"/>
                    </a:gs>
                  </a:gsLst>
                  <a:lin scaled="0"/>
                </a:gradFill>
                <a:latin typeface="楷体_GB2312" pitchFamily="1" charset="-122"/>
                <a:sym typeface="+mn-ea"/>
              </a:rPr>
              <a:t>    </a:t>
            </a:r>
            <a:r>
              <a:rPr lang="zh-CN" altLang="en-US" sz="2800" dirty="0">
                <a:solidFill>
                  <a:schemeClr val="tx1"/>
                </a:solidFill>
                <a:latin typeface="楷体_GB2312" pitchFamily="1" charset="-122"/>
                <a:sym typeface="+mn-ea"/>
              </a:rPr>
              <a:t>对于１２１部要求应当</a:t>
            </a:r>
            <a:r>
              <a:rPr lang="zh-CN" altLang="en-US" sz="2800" dirty="0">
                <a:gradFill>
                  <a:gsLst>
                    <a:gs pos="0">
                      <a:srgbClr val="FE4444"/>
                    </a:gs>
                    <a:gs pos="100000">
                      <a:srgbClr val="832B2B"/>
                    </a:gs>
                  </a:gsLst>
                  <a:lin scaled="0"/>
                </a:gradFill>
                <a:latin typeface="楷体_GB2312" pitchFamily="1" charset="-122"/>
                <a:sym typeface="+mn-ea"/>
              </a:rPr>
              <a:t>具有飞行人员执照才能完成的两种或两种以上职能</a:t>
            </a:r>
            <a:r>
              <a:rPr lang="zh-CN" altLang="en-US" sz="2800" dirty="0">
                <a:solidFill>
                  <a:schemeClr val="tx1"/>
                </a:solidFill>
                <a:latin typeface="楷体_GB2312" pitchFamily="1" charset="-122"/>
                <a:sym typeface="+mn-ea"/>
              </a:rPr>
              <a:t>，不得由一名飞行人员同时完成。</a:t>
            </a:r>
            <a:endParaRPr lang="zh-CN" altLang="en-US" sz="2800" dirty="0">
              <a:solidFill>
                <a:schemeClr val="tx1"/>
              </a:solidFill>
              <a:latin typeface="楷体_GB2312" pitchFamily="1" charset="-122"/>
              <a:sym typeface="+mn-ea"/>
            </a:endParaRPr>
          </a:p>
          <a:p>
            <a:pPr marL="0" indent="0">
              <a:spcBef>
                <a:spcPct val="50000"/>
              </a:spcBef>
              <a:buClr>
                <a:srgbClr val="00FF00"/>
              </a:buClr>
              <a:buSzPct val="100000"/>
              <a:buNone/>
            </a:pPr>
            <a:r>
              <a:rPr lang="zh-CN" altLang="en-US" sz="2800" dirty="0">
                <a:solidFill>
                  <a:schemeClr val="tx1"/>
                </a:solidFill>
                <a:latin typeface="楷体_GB2312" pitchFamily="1" charset="-122"/>
                <a:sym typeface="+mn-ea"/>
              </a:rPr>
              <a:t>    合格证持有人在按１２１部运行时，飞行机组</a:t>
            </a:r>
            <a:r>
              <a:rPr lang="zh-CN" altLang="en-US" sz="2800" dirty="0">
                <a:gradFill>
                  <a:gsLst>
                    <a:gs pos="0">
                      <a:srgbClr val="FE4444"/>
                    </a:gs>
                    <a:gs pos="100000">
                      <a:srgbClr val="832B2B"/>
                    </a:gs>
                  </a:gsLst>
                  <a:lin scaled="0"/>
                </a:gradFill>
                <a:latin typeface="楷体_GB2312" pitchFamily="1" charset="-122"/>
                <a:sym typeface="+mn-ea"/>
              </a:rPr>
              <a:t>至少配备两名驾驶员</a:t>
            </a:r>
            <a:r>
              <a:rPr lang="zh-CN" altLang="en-US" sz="2800" dirty="0">
                <a:solidFill>
                  <a:schemeClr val="tx1"/>
                </a:solidFill>
                <a:latin typeface="楷体_GB2312" pitchFamily="1" charset="-122"/>
                <a:sym typeface="+mn-ea"/>
              </a:rPr>
              <a:t>，并且应当指定一名驾驶员位机长。</a:t>
            </a:r>
            <a:endParaRPr lang="zh-CN" altLang="en-US" sz="2800" dirty="0">
              <a:solidFill>
                <a:schemeClr val="tx1"/>
              </a:solidFill>
              <a:latin typeface="楷体_GB2312" pitchFamily="1" charset="-122"/>
              <a:sym typeface="+mn-ea"/>
            </a:endParaRPr>
          </a:p>
        </p:txBody>
      </p:sp>
      <p:sp>
        <p:nvSpPr>
          <p:cNvPr id="2" name="文本框 1"/>
          <p:cNvSpPr txBox="1"/>
          <p:nvPr/>
        </p:nvSpPr>
        <p:spPr>
          <a:xfrm>
            <a:off x="944245" y="1325880"/>
            <a:ext cx="5344160" cy="583565"/>
          </a:xfrm>
          <a:prstGeom prst="rect">
            <a:avLst/>
          </a:prstGeom>
          <a:noFill/>
        </p:spPr>
        <p:txBody>
          <a:bodyPr wrap="square" rtlCol="0">
            <a:spAutoFit/>
          </a:bodyPr>
          <a:p>
            <a:r>
              <a:rPr lang="zh-CN" altLang="en-US" sz="3200" b="1">
                <a:sym typeface="+mn-ea"/>
              </a:rPr>
              <a:t>飞行机组的组成：</a:t>
            </a:r>
            <a:endParaRPr lang="zh-CN" altLang="en-US" sz="3200" b="1">
              <a:sym typeface="+mn-ea"/>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第一节  机组成员的组成与职责</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6626" name="Rectangle 3"/>
          <p:cNvSpPr>
            <a:spLocks noGrp="1"/>
          </p:cNvSpPr>
          <p:nvPr>
            <p:ph idx="1"/>
          </p:nvPr>
        </p:nvSpPr>
        <p:spPr>
          <a:xfrm>
            <a:off x="956310" y="1536065"/>
            <a:ext cx="7449185" cy="2581275"/>
          </a:xfrm>
        </p:spPr>
        <p:txBody>
          <a:bodyPr vert="horz" wrap="square" lIns="92075" tIns="46038" rIns="92075" bIns="46038" anchor="t"/>
          <a:p>
            <a:pPr marL="0" indent="0">
              <a:spcBef>
                <a:spcPct val="50000"/>
              </a:spcBef>
              <a:buClr>
                <a:srgbClr val="00FF00"/>
              </a:buClr>
              <a:buSzPct val="100000"/>
              <a:buNone/>
            </a:pPr>
            <a:r>
              <a:rPr lang="zh-CN" altLang="en-US" sz="2800" dirty="0">
                <a:solidFill>
                  <a:schemeClr val="tx1"/>
                </a:solidFill>
                <a:latin typeface="楷体_GB2312" pitchFamily="1" charset="-122"/>
                <a:sym typeface="+mn-ea"/>
              </a:rPr>
              <a:t>    在飞行机组必须成员中要求领航员、飞行机械员或飞行通信员的每次飞行中，应当有飞行机组在领航员、飞行机械员或飞行通信员生病或由于其他原因而丧失工作能力时能代替其工作，合格应急完成相应的职能，以保证安全完成飞行。在这种情况下，飞行人员完成所代替的职能时，无需持有相应的执照。</a:t>
            </a:r>
            <a:endParaRPr lang="zh-CN" altLang="en-US" sz="2800" dirty="0">
              <a:solidFill>
                <a:schemeClr val="tx1"/>
              </a:solidFill>
              <a:latin typeface="楷体_GB2312" pitchFamily="1" charset="-122"/>
              <a:sym typeface="+mn-ea"/>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第一节  机组成员的组成与职责</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6626" name="Rectangle 3"/>
          <p:cNvSpPr>
            <a:spLocks noGrp="1"/>
          </p:cNvSpPr>
          <p:nvPr>
            <p:ph idx="1"/>
          </p:nvPr>
        </p:nvSpPr>
        <p:spPr>
          <a:xfrm>
            <a:off x="1180465" y="2629535"/>
            <a:ext cx="6476365" cy="2581275"/>
          </a:xfrm>
        </p:spPr>
        <p:txBody>
          <a:bodyPr vert="horz" wrap="square" lIns="92075" tIns="46038" rIns="92075" bIns="46038" anchor="t"/>
          <a:p>
            <a:pPr marL="0" marR="0" lvl="0" indent="0" algn="l" defTabSz="914400" rtl="0" eaLnBrk="0" fontAlgn="base" latinLnBrk="0" hangingPunct="0">
              <a:lnSpc>
                <a:spcPct val="150000"/>
              </a:lnSpc>
              <a:spcBef>
                <a:spcPct val="50000"/>
              </a:spcBef>
              <a:spcAft>
                <a:spcPct val="0"/>
              </a:spcAft>
              <a:buClr>
                <a:srgbClr val="00FF00"/>
              </a:buClr>
              <a:buSzPct val="100000"/>
              <a:buFont typeface="Wingdings" panose="05000000000000000000" pitchFamily="2" charset="2"/>
              <a:buNone/>
              <a:defRPr/>
            </a:pPr>
            <a:r>
              <a:rPr lang="zh-CN" altLang="en-US" sz="2800" dirty="0">
                <a:solidFill>
                  <a:schemeClr val="tx1"/>
                </a:solidFill>
                <a:latin typeface="楷体_GB2312" pitchFamily="1" charset="-122"/>
                <a:sym typeface="+mn-ea"/>
              </a:rPr>
              <a:t>  </a:t>
            </a:r>
            <a:r>
              <a:rPr lang="zh-CN" altLang="en-US" sz="2800">
                <a:ln>
                  <a:noFill/>
                </a:ln>
                <a:solidFill>
                  <a:schemeClr val="tx1"/>
                </a:solidFill>
                <a:effectLst/>
                <a:uLnTx/>
                <a:uFillTx/>
                <a:latin typeface="楷体_GB2312" pitchFamily="1" charset="-122"/>
                <a:sym typeface="+mn-ea"/>
              </a:rPr>
              <a:t>飞行机组必需成员的飞行机械员，必须满足</a:t>
            </a:r>
            <a:r>
              <a:rPr lang="zh-CN" altLang="en-US" sz="2800">
                <a:ln>
                  <a:noFill/>
                </a:ln>
                <a:gradFill>
                  <a:gsLst>
                    <a:gs pos="0">
                      <a:srgbClr val="FE4444"/>
                    </a:gs>
                    <a:gs pos="100000">
                      <a:srgbClr val="832B2B"/>
                    </a:gs>
                  </a:gsLst>
                  <a:lin scaled="0"/>
                </a:gradFill>
                <a:effectLst/>
                <a:uLnTx/>
                <a:uFillTx/>
                <a:latin typeface="楷体_GB2312" pitchFamily="1" charset="-122"/>
                <a:sym typeface="+mn-ea"/>
              </a:rPr>
              <a:t>飞机飞行手册</a:t>
            </a:r>
            <a:r>
              <a:rPr lang="zh-CN" altLang="en-US" sz="2800">
                <a:ln>
                  <a:noFill/>
                </a:ln>
                <a:solidFill>
                  <a:schemeClr val="tx1"/>
                </a:solidFill>
                <a:effectLst/>
                <a:uLnTx/>
                <a:uFillTx/>
                <a:latin typeface="楷体_GB2312" pitchFamily="1" charset="-122"/>
                <a:sym typeface="+mn-ea"/>
              </a:rPr>
              <a:t>中对机组成员的要求。</a:t>
            </a:r>
            <a:endParaRPr lang="zh-CN" altLang="en-US" sz="2800" dirty="0">
              <a:ln>
                <a:noFill/>
              </a:ln>
              <a:solidFill>
                <a:schemeClr val="tx1"/>
              </a:solidFill>
              <a:effectLst/>
              <a:uLnTx/>
              <a:uFillTx/>
              <a:latin typeface="楷体_GB2312" pitchFamily="1" charset="-122"/>
              <a:sym typeface="+mn-ea"/>
            </a:endParaRPr>
          </a:p>
        </p:txBody>
      </p:sp>
      <p:sp>
        <p:nvSpPr>
          <p:cNvPr id="2" name="文本框 1"/>
          <p:cNvSpPr txBox="1"/>
          <p:nvPr/>
        </p:nvSpPr>
        <p:spPr>
          <a:xfrm>
            <a:off x="668020" y="1537335"/>
            <a:ext cx="5344160" cy="583565"/>
          </a:xfrm>
          <a:prstGeom prst="rect">
            <a:avLst/>
          </a:prstGeom>
          <a:noFill/>
        </p:spPr>
        <p:txBody>
          <a:bodyPr wrap="square" rtlCol="0">
            <a:spAutoFit/>
          </a:bodyPr>
          <a:p>
            <a:r>
              <a:rPr lang="zh-CN" altLang="en-US" sz="3200" b="1">
                <a:sym typeface="+mn-ea"/>
              </a:rPr>
              <a:t>飞行机械员的要求：</a:t>
            </a:r>
            <a:endParaRPr lang="zh-CN" altLang="en-US" sz="3200" b="1">
              <a:sym typeface="+mn-ea"/>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第一节  机组成员的组成与职责</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6626" name="Rectangle 3"/>
          <p:cNvSpPr>
            <a:spLocks noGrp="1"/>
          </p:cNvSpPr>
          <p:nvPr>
            <p:ph idx="1"/>
          </p:nvPr>
        </p:nvSpPr>
        <p:spPr>
          <a:xfrm>
            <a:off x="1266190" y="2284730"/>
            <a:ext cx="6476365" cy="2581275"/>
          </a:xfrm>
        </p:spPr>
        <p:txBody>
          <a:bodyPr vert="horz" wrap="square" lIns="92075" tIns="46038" rIns="92075" bIns="46038" anchor="t"/>
          <a:p>
            <a:pPr marL="0" indent="0">
              <a:spcBef>
                <a:spcPct val="50000"/>
              </a:spcBef>
              <a:buClr>
                <a:srgbClr val="00FF00"/>
              </a:buClr>
              <a:buSzPct val="100000"/>
              <a:buNone/>
            </a:pPr>
            <a:r>
              <a:rPr lang="zh-CN" altLang="en-US" sz="2800" dirty="0">
                <a:solidFill>
                  <a:schemeClr val="tx1"/>
                </a:solidFill>
                <a:latin typeface="楷体_GB2312" pitchFamily="1" charset="-122"/>
                <a:sym typeface="+mn-ea"/>
              </a:rPr>
              <a:t>  1.当不能可靠地确定飞机位置的时间超过１小时，只有符合下列条件之一，合格证持有人方可运行飞机：</a:t>
            </a:r>
            <a:endParaRPr lang="zh-CN" altLang="en-US" sz="2800" dirty="0">
              <a:solidFill>
                <a:schemeClr val="tx1"/>
              </a:solidFill>
              <a:latin typeface="楷体_GB2312" pitchFamily="1" charset="-122"/>
              <a:sym typeface="+mn-ea"/>
            </a:endParaRPr>
          </a:p>
          <a:p>
            <a:pPr>
              <a:spcBef>
                <a:spcPct val="50000"/>
              </a:spcBef>
              <a:buClr>
                <a:srgbClr val="00FF00"/>
              </a:buClr>
              <a:buSzPct val="100000"/>
              <a:buFont typeface="Wingdings" panose="05000000000000000000" charset="0"/>
              <a:buChar char="l"/>
            </a:pPr>
            <a:r>
              <a:rPr lang="zh-CN" altLang="en-US" sz="2800" dirty="0">
                <a:solidFill>
                  <a:schemeClr val="tx1"/>
                </a:solidFill>
                <a:latin typeface="楷体_GB2312" pitchFamily="1" charset="-122"/>
                <a:sym typeface="+mn-ea"/>
              </a:rPr>
              <a:t>增配持有现行有效领航员执照的飞行机组成员；</a:t>
            </a:r>
            <a:endParaRPr lang="zh-CN" altLang="en-US" sz="2800" dirty="0">
              <a:solidFill>
                <a:schemeClr val="tx1"/>
              </a:solidFill>
              <a:latin typeface="楷体_GB2312" pitchFamily="1" charset="-122"/>
              <a:sym typeface="+mn-ea"/>
            </a:endParaRPr>
          </a:p>
          <a:p>
            <a:pPr>
              <a:spcBef>
                <a:spcPct val="50000"/>
              </a:spcBef>
              <a:buClr>
                <a:srgbClr val="00FF00"/>
              </a:buClr>
              <a:buSzPct val="100000"/>
              <a:buFont typeface="Wingdings" panose="05000000000000000000" charset="0"/>
              <a:buChar char="l"/>
            </a:pPr>
            <a:r>
              <a:rPr lang="zh-CN" altLang="en-US" sz="2800" dirty="0">
                <a:solidFill>
                  <a:schemeClr val="tx1"/>
                </a:solidFill>
                <a:latin typeface="楷体_GB2312" pitchFamily="1" charset="-122"/>
                <a:sym typeface="+mn-ea"/>
              </a:rPr>
              <a:t>加装依据批准的特殊导航设备，并且每一名执勤位置上的驾驶员都能可靠地用其确定飞机位置。</a:t>
            </a:r>
            <a:endParaRPr lang="zh-CN" altLang="en-US" sz="2800" dirty="0">
              <a:solidFill>
                <a:schemeClr val="tx1"/>
              </a:solidFill>
              <a:latin typeface="楷体_GB2312" pitchFamily="1" charset="-122"/>
              <a:sym typeface="+mn-ea"/>
            </a:endParaRPr>
          </a:p>
        </p:txBody>
      </p:sp>
      <p:sp>
        <p:nvSpPr>
          <p:cNvPr id="2" name="文本框 1"/>
          <p:cNvSpPr txBox="1"/>
          <p:nvPr/>
        </p:nvSpPr>
        <p:spPr>
          <a:xfrm>
            <a:off x="457200" y="1350645"/>
            <a:ext cx="5344160" cy="583565"/>
          </a:xfrm>
          <a:prstGeom prst="rect">
            <a:avLst/>
          </a:prstGeom>
          <a:noFill/>
        </p:spPr>
        <p:txBody>
          <a:bodyPr wrap="square" rtlCol="0">
            <a:spAutoFit/>
          </a:bodyPr>
          <a:p>
            <a:r>
              <a:rPr lang="zh-CN" altLang="en-US" sz="3200" b="1">
                <a:sym typeface="+mn-ea"/>
              </a:rPr>
              <a:t>领航员和特殊导航设备：</a:t>
            </a:r>
            <a:endParaRPr lang="zh-CN" altLang="en-US" sz="3200" b="1">
              <a:sym typeface="+mn-ea"/>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第一节  机组成员的组成与职责</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6626" name="Rectangle 3"/>
          <p:cNvSpPr>
            <a:spLocks noGrp="1"/>
          </p:cNvSpPr>
          <p:nvPr>
            <p:ph idx="1"/>
          </p:nvPr>
        </p:nvSpPr>
        <p:spPr>
          <a:xfrm>
            <a:off x="1266190" y="2284730"/>
            <a:ext cx="6476365" cy="2581275"/>
          </a:xfrm>
        </p:spPr>
        <p:txBody>
          <a:bodyPr vert="horz" wrap="square" lIns="92075" tIns="46038" rIns="92075" bIns="46038" anchor="t"/>
          <a:p>
            <a:pPr marL="0" indent="0">
              <a:spcBef>
                <a:spcPct val="50000"/>
              </a:spcBef>
              <a:buClr>
                <a:srgbClr val="00FF00"/>
              </a:buClr>
              <a:buSzPct val="100000"/>
              <a:buNone/>
            </a:pPr>
            <a:r>
              <a:rPr lang="zh-CN" altLang="en-US" sz="2800" dirty="0">
                <a:solidFill>
                  <a:schemeClr val="tx1"/>
                </a:solidFill>
                <a:latin typeface="楷体_GB2312" pitchFamily="1" charset="-122"/>
                <a:sym typeface="+mn-ea"/>
              </a:rPr>
              <a:t>    机组必需成员的</a:t>
            </a:r>
            <a:r>
              <a:rPr lang="zh-CN" altLang="en-US" sz="2800" dirty="0">
                <a:solidFill>
                  <a:srgbClr val="FF0000"/>
                </a:solidFill>
                <a:latin typeface="楷体_GB2312" pitchFamily="1" charset="-122"/>
                <a:sym typeface="+mn-ea"/>
              </a:rPr>
              <a:t>飞行通信的配备，必须满足飞机飞行手册中对机组成员的要求</a:t>
            </a:r>
            <a:r>
              <a:rPr lang="zh-CN" altLang="en-US" sz="2800" dirty="0">
                <a:solidFill>
                  <a:schemeClr val="tx1"/>
                </a:solidFill>
                <a:latin typeface="楷体_GB2312" pitchFamily="1" charset="-122"/>
                <a:sym typeface="+mn-ea"/>
              </a:rPr>
              <a:t>。</a:t>
            </a:r>
            <a:endParaRPr lang="zh-CN" altLang="en-US" sz="2800" dirty="0">
              <a:solidFill>
                <a:schemeClr val="tx1"/>
              </a:solidFill>
              <a:latin typeface="楷体_GB2312" pitchFamily="1" charset="-122"/>
              <a:sym typeface="+mn-ea"/>
            </a:endParaRPr>
          </a:p>
          <a:p>
            <a:pPr marL="0" indent="0">
              <a:spcBef>
                <a:spcPct val="50000"/>
              </a:spcBef>
              <a:buClr>
                <a:srgbClr val="00FF00"/>
              </a:buClr>
              <a:buSzPct val="100000"/>
              <a:buNone/>
            </a:pPr>
            <a:r>
              <a:rPr lang="zh-CN" altLang="en-US" sz="2800" dirty="0">
                <a:solidFill>
                  <a:schemeClr val="tx1"/>
                </a:solidFill>
                <a:latin typeface="楷体_GB2312" pitchFamily="1" charset="-122"/>
                <a:sym typeface="+mn-ea"/>
              </a:rPr>
              <a:t>    执行国际（地区）航行运行任务的飞行机组中，必须</a:t>
            </a:r>
            <a:r>
              <a:rPr lang="zh-CN" altLang="en-US" sz="2800" dirty="0">
                <a:solidFill>
                  <a:srgbClr val="FF0000"/>
                </a:solidFill>
                <a:latin typeface="楷体_GB2312" pitchFamily="1" charset="-122"/>
                <a:sym typeface="+mn-ea"/>
              </a:rPr>
              <a:t>至少有两名成员能独立完成英语陆空通话工作</a:t>
            </a:r>
            <a:r>
              <a:rPr lang="zh-CN" altLang="en-US" sz="2800" dirty="0">
                <a:solidFill>
                  <a:schemeClr val="tx1"/>
                </a:solidFill>
                <a:latin typeface="楷体_GB2312" pitchFamily="1" charset="-122"/>
                <a:sym typeface="+mn-ea"/>
              </a:rPr>
              <a:t>。这两名成员必须是持有英语陆空通话合格证的驾驶员或能胜任国际运行陆空通话工作的飞行通信员。</a:t>
            </a:r>
            <a:endParaRPr lang="zh-CN" altLang="en-US" sz="2800" dirty="0">
              <a:solidFill>
                <a:schemeClr val="tx1"/>
              </a:solidFill>
              <a:latin typeface="楷体_GB2312" pitchFamily="1" charset="-122"/>
              <a:sym typeface="+mn-ea"/>
            </a:endParaRPr>
          </a:p>
        </p:txBody>
      </p:sp>
      <p:sp>
        <p:nvSpPr>
          <p:cNvPr id="2" name="文本框 1"/>
          <p:cNvSpPr txBox="1"/>
          <p:nvPr/>
        </p:nvSpPr>
        <p:spPr>
          <a:xfrm>
            <a:off x="1012825" y="1360170"/>
            <a:ext cx="5344160" cy="583565"/>
          </a:xfrm>
          <a:prstGeom prst="rect">
            <a:avLst/>
          </a:prstGeom>
          <a:noFill/>
        </p:spPr>
        <p:txBody>
          <a:bodyPr wrap="square" rtlCol="0">
            <a:spAutoFit/>
          </a:bodyPr>
          <a:p>
            <a:r>
              <a:rPr lang="zh-CN" altLang="en-US" sz="3200" b="1">
                <a:sym typeface="+mn-ea"/>
              </a:rPr>
              <a:t>飞行通信员：</a:t>
            </a:r>
            <a:endParaRPr lang="zh-CN" altLang="en-US" sz="3200" b="1">
              <a:sym typeface="+mn-ea"/>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第一节  机组成员的组成与职责</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6626" name="Rectangle 3"/>
          <p:cNvSpPr>
            <a:spLocks noGrp="1"/>
          </p:cNvSpPr>
          <p:nvPr>
            <p:ph idx="1"/>
          </p:nvPr>
        </p:nvSpPr>
        <p:spPr>
          <a:xfrm>
            <a:off x="389890" y="2284730"/>
            <a:ext cx="8296275" cy="2581275"/>
          </a:xfrm>
        </p:spPr>
        <p:txBody>
          <a:bodyPr vert="horz" wrap="square" lIns="92075" tIns="46038" rIns="92075" bIns="46038" anchor="t"/>
          <a:p>
            <a:pPr marL="0" indent="0">
              <a:spcBef>
                <a:spcPct val="50000"/>
              </a:spcBef>
              <a:buClr>
                <a:srgbClr val="00FF00"/>
              </a:buClr>
              <a:buSzPct val="100000"/>
              <a:buNone/>
            </a:pPr>
            <a:r>
              <a:rPr lang="zh-CN" altLang="en-US" sz="2800" dirty="0">
                <a:solidFill>
                  <a:schemeClr val="tx1"/>
                </a:solidFill>
                <a:latin typeface="楷体_GB2312" pitchFamily="1" charset="-122"/>
                <a:sym typeface="+mn-ea"/>
              </a:rPr>
              <a:t>    在中途过站停留时，如乘坐该机的旅客仍留在飞机上，合格证持有人必须符合下列要求:</a:t>
            </a:r>
            <a:endParaRPr lang="zh-CN" altLang="en-US" sz="2800" dirty="0">
              <a:solidFill>
                <a:schemeClr val="tx1"/>
              </a:solidFill>
              <a:latin typeface="楷体_GB2312" pitchFamily="1" charset="-122"/>
              <a:sym typeface="+mn-ea"/>
            </a:endParaRPr>
          </a:p>
          <a:p>
            <a:pPr marL="0" indent="0">
              <a:spcBef>
                <a:spcPct val="50000"/>
              </a:spcBef>
              <a:buClr>
                <a:srgbClr val="00FF00"/>
              </a:buClr>
              <a:buSzPct val="100000"/>
              <a:buNone/>
            </a:pPr>
            <a:r>
              <a:rPr lang="zh-CN" altLang="en-US" sz="2800" dirty="0">
                <a:solidFill>
                  <a:schemeClr val="tx1"/>
                </a:solidFill>
                <a:latin typeface="楷体_GB2312" pitchFamily="1" charset="-122"/>
                <a:sym typeface="+mn-ea"/>
              </a:rPr>
              <a:t>(1)如果留在飞机上的乘务员数量</a:t>
            </a:r>
            <a:r>
              <a:rPr lang="zh-CN" altLang="en-US" sz="2800" dirty="0">
                <a:solidFill>
                  <a:srgbClr val="FF0000"/>
                </a:solidFill>
                <a:latin typeface="楷体_GB2312" pitchFamily="1" charset="-122"/>
                <a:sym typeface="+mn-ea"/>
              </a:rPr>
              <a:t>少于要求的数量</a:t>
            </a:r>
            <a:r>
              <a:rPr lang="zh-CN" altLang="en-US" sz="2800" dirty="0">
                <a:solidFill>
                  <a:schemeClr val="tx1"/>
                </a:solidFill>
                <a:latin typeface="楷体_GB2312" pitchFamily="1" charset="-122"/>
                <a:sym typeface="+mn-ea"/>
              </a:rPr>
              <a:t>，则合格证持有人必须符合下列要求:</a:t>
            </a:r>
            <a:endParaRPr lang="zh-CN" altLang="en-US" sz="2800" dirty="0">
              <a:solidFill>
                <a:schemeClr val="tx1"/>
              </a:solidFill>
              <a:latin typeface="楷体_GB2312" pitchFamily="1" charset="-122"/>
              <a:sym typeface="+mn-ea"/>
            </a:endParaRPr>
          </a:p>
          <a:p>
            <a:pPr marL="0" indent="0">
              <a:spcBef>
                <a:spcPct val="50000"/>
              </a:spcBef>
              <a:buClr>
                <a:srgbClr val="00FF00"/>
              </a:buClr>
              <a:buSzPct val="100000"/>
              <a:buNone/>
            </a:pPr>
            <a:r>
              <a:rPr lang="zh-CN" altLang="en-US" sz="2800" dirty="0">
                <a:solidFill>
                  <a:schemeClr val="tx1"/>
                </a:solidFill>
                <a:latin typeface="楷体_GB2312" pitchFamily="1" charset="-122"/>
                <a:sym typeface="+mn-ea"/>
              </a:rPr>
              <a:t>①合格证持有人必须保证飞机发动机</a:t>
            </a:r>
            <a:r>
              <a:rPr lang="zh-CN" altLang="en-US" sz="2800" dirty="0">
                <a:solidFill>
                  <a:srgbClr val="FF0000"/>
                </a:solidFill>
                <a:latin typeface="楷体_GB2312" pitchFamily="1" charset="-122"/>
                <a:sym typeface="+mn-ea"/>
              </a:rPr>
              <a:t>已停车，并且至少有一个地板高度出口保持打开，</a:t>
            </a:r>
            <a:r>
              <a:rPr lang="zh-CN" altLang="en-US" sz="2800" dirty="0">
                <a:solidFill>
                  <a:schemeClr val="tx1"/>
                </a:solidFill>
                <a:latin typeface="楷体_GB2312" pitchFamily="1" charset="-122"/>
                <a:sym typeface="+mn-ea"/>
              </a:rPr>
              <a:t>以供旅客下飞机;</a:t>
            </a:r>
            <a:endParaRPr lang="zh-CN" altLang="en-US" sz="2800" dirty="0">
              <a:solidFill>
                <a:schemeClr val="tx1"/>
              </a:solidFill>
              <a:latin typeface="楷体_GB2312" pitchFamily="1" charset="-122"/>
              <a:sym typeface="+mn-ea"/>
            </a:endParaRPr>
          </a:p>
          <a:p>
            <a:pPr marL="0" indent="0">
              <a:spcBef>
                <a:spcPct val="50000"/>
              </a:spcBef>
              <a:buClr>
                <a:srgbClr val="00FF00"/>
              </a:buClr>
              <a:buSzPct val="100000"/>
              <a:buNone/>
            </a:pPr>
            <a:endParaRPr lang="zh-CN" altLang="en-US" sz="2800" dirty="0">
              <a:solidFill>
                <a:schemeClr val="tx1"/>
              </a:solidFill>
              <a:latin typeface="楷体_GB2312" pitchFamily="1" charset="-122"/>
              <a:sym typeface="+mn-ea"/>
            </a:endParaRPr>
          </a:p>
        </p:txBody>
      </p:sp>
      <p:sp>
        <p:nvSpPr>
          <p:cNvPr id="2" name="文本框 1"/>
          <p:cNvSpPr txBox="1"/>
          <p:nvPr/>
        </p:nvSpPr>
        <p:spPr>
          <a:xfrm>
            <a:off x="898525" y="1208405"/>
            <a:ext cx="5344160" cy="1076325"/>
          </a:xfrm>
          <a:prstGeom prst="rect">
            <a:avLst/>
          </a:prstGeom>
          <a:noFill/>
        </p:spPr>
        <p:txBody>
          <a:bodyPr wrap="square" rtlCol="0">
            <a:spAutoFit/>
          </a:bodyPr>
          <a:p>
            <a:r>
              <a:rPr lang="zh-CN" altLang="en-US" sz="3200" b="1">
                <a:sym typeface="+mn-ea"/>
              </a:rPr>
              <a:t>在旅客不下飞机的经停站对机组成员的要求：</a:t>
            </a:r>
            <a:endParaRPr lang="zh-CN" altLang="en-US" sz="3200" b="1">
              <a:sym typeface="+mn-ea"/>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第一节  机组成员的组成与职责</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6626" name="Rectangle 3"/>
          <p:cNvSpPr>
            <a:spLocks noGrp="1"/>
          </p:cNvSpPr>
          <p:nvPr>
            <p:ph idx="1"/>
          </p:nvPr>
        </p:nvSpPr>
        <p:spPr>
          <a:xfrm>
            <a:off x="1218565" y="1913255"/>
            <a:ext cx="6476365" cy="2581275"/>
          </a:xfrm>
        </p:spPr>
        <p:txBody>
          <a:bodyPr vert="horz" wrap="square" lIns="92075" tIns="46038" rIns="92075" bIns="46038" anchor="t"/>
          <a:p>
            <a:pPr marL="0" indent="0">
              <a:spcBef>
                <a:spcPct val="50000"/>
              </a:spcBef>
              <a:buClr>
                <a:srgbClr val="00FF00"/>
              </a:buClr>
              <a:buSzPct val="100000"/>
              <a:buNone/>
            </a:pPr>
            <a:r>
              <a:rPr lang="zh-CN" altLang="en-US" sz="2800" dirty="0">
                <a:latin typeface="楷体_GB2312" pitchFamily="1" charset="-122"/>
                <a:sym typeface="+mn-ea"/>
              </a:rPr>
              <a:t>②在飞机上的</a:t>
            </a:r>
            <a:r>
              <a:rPr lang="zh-CN" altLang="en-US" sz="2800" dirty="0">
                <a:solidFill>
                  <a:srgbClr val="FF0000"/>
                </a:solidFill>
                <a:latin typeface="楷体_GB2312" pitchFamily="1" charset="-122"/>
                <a:sym typeface="+mn-ea"/>
              </a:rPr>
              <a:t>乘务员数量必须至少是要求数量的一半</a:t>
            </a:r>
            <a:r>
              <a:rPr lang="zh-CN" altLang="en-US" sz="2800" dirty="0">
                <a:latin typeface="楷体_GB2312" pitchFamily="1" charset="-122"/>
                <a:sym typeface="+mn-ea"/>
              </a:rPr>
              <a:t>，有小数时，取整数，但决</a:t>
            </a:r>
            <a:r>
              <a:rPr lang="zh-CN" altLang="en-US" sz="2800" dirty="0">
                <a:solidFill>
                  <a:srgbClr val="FF0000"/>
                </a:solidFill>
                <a:latin typeface="楷体_GB2312" pitchFamily="1" charset="-122"/>
                <a:sym typeface="+mn-ea"/>
              </a:rPr>
              <a:t>不能少于1人</a:t>
            </a:r>
            <a:r>
              <a:rPr lang="zh-CN" altLang="en-US" sz="2800" dirty="0">
                <a:latin typeface="楷体_GB2312" pitchFamily="1" charset="-122"/>
                <a:sym typeface="+mn-ea"/>
              </a:rPr>
              <a:t>;</a:t>
            </a:r>
            <a:endParaRPr lang="zh-CN" altLang="en-US" sz="2800" dirty="0">
              <a:solidFill>
                <a:schemeClr val="tx1"/>
              </a:solidFill>
              <a:latin typeface="楷体_GB2312" pitchFamily="1" charset="-122"/>
              <a:sym typeface="+mn-ea"/>
            </a:endParaRPr>
          </a:p>
          <a:p>
            <a:pPr marL="0" indent="0">
              <a:spcBef>
                <a:spcPct val="50000"/>
              </a:spcBef>
              <a:buClr>
                <a:srgbClr val="00FF00"/>
              </a:buClr>
              <a:buSzPct val="100000"/>
              <a:buNone/>
            </a:pPr>
            <a:r>
              <a:rPr lang="zh-CN" altLang="en-US" sz="2800" dirty="0">
                <a:latin typeface="楷体_GB2312" pitchFamily="1" charset="-122"/>
                <a:sym typeface="+mn-ea"/>
              </a:rPr>
              <a:t>③合格证持有人可以用其他人员代替要求的乘务员,</a:t>
            </a:r>
            <a:r>
              <a:rPr lang="zh-CN" altLang="en-US" sz="2800" dirty="0">
                <a:solidFill>
                  <a:srgbClr val="FF0000"/>
                </a:solidFill>
                <a:latin typeface="楷体_GB2312" pitchFamily="1" charset="-122"/>
                <a:sym typeface="+mn-ea"/>
              </a:rPr>
              <a:t>代替乘务员的人员必须合格地完成要求的该飞机应急撤离程序，并且这些人员能够让旅客识别</a:t>
            </a:r>
            <a:r>
              <a:rPr lang="zh-CN" altLang="en-US" sz="2800" dirty="0">
                <a:latin typeface="楷体_GB2312" pitchFamily="1" charset="-122"/>
                <a:sym typeface="+mn-ea"/>
              </a:rPr>
              <a:t>。</a:t>
            </a:r>
            <a:endParaRPr lang="zh-CN" altLang="en-US" sz="2800" dirty="0">
              <a:solidFill>
                <a:schemeClr val="tx1"/>
              </a:solidFill>
              <a:latin typeface="楷体_GB2312" pitchFamily="1" charset="-122"/>
              <a:sym typeface="+mn-ea"/>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第一节  机组成员的组成与职责</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6626" name="Rectangle 3"/>
          <p:cNvSpPr>
            <a:spLocks noGrp="1"/>
          </p:cNvSpPr>
          <p:nvPr>
            <p:ph idx="1"/>
          </p:nvPr>
        </p:nvSpPr>
        <p:spPr>
          <a:xfrm>
            <a:off x="1123315" y="1979930"/>
            <a:ext cx="6741795" cy="2581275"/>
          </a:xfrm>
        </p:spPr>
        <p:txBody>
          <a:bodyPr vert="horz" wrap="square" lIns="92075" tIns="46038" rIns="92075" bIns="46038" anchor="t"/>
          <a:p>
            <a:pPr marL="0" indent="0">
              <a:spcBef>
                <a:spcPct val="50000"/>
              </a:spcBef>
              <a:buClr>
                <a:srgbClr val="00FF00"/>
              </a:buClr>
              <a:buSzPct val="100000"/>
              <a:buNone/>
            </a:pPr>
            <a:r>
              <a:rPr lang="zh-CN" altLang="en-US" sz="2800" dirty="0">
                <a:solidFill>
                  <a:schemeClr val="tx1"/>
                </a:solidFill>
                <a:latin typeface="楷体_GB2312" pitchFamily="1" charset="-122"/>
                <a:sym typeface="+mn-ea"/>
              </a:rPr>
              <a:t>   (2)如果在过站时飞机上只有1名乘务员或其他合格人员，则该乘务员或其他合格人员的所在位置必须符合经民航局批准的该合格证持有人运行程序的规定。</a:t>
            </a:r>
            <a:endParaRPr lang="zh-CN" altLang="en-US" sz="2800" dirty="0">
              <a:solidFill>
                <a:schemeClr val="tx1"/>
              </a:solidFill>
              <a:latin typeface="楷体_GB2312" pitchFamily="1" charset="-122"/>
              <a:sym typeface="+mn-ea"/>
            </a:endParaRPr>
          </a:p>
          <a:p>
            <a:pPr marL="0" indent="0">
              <a:spcBef>
                <a:spcPct val="50000"/>
              </a:spcBef>
              <a:buClr>
                <a:srgbClr val="00FF00"/>
              </a:buClr>
              <a:buSzPct val="100000"/>
              <a:buNone/>
            </a:pPr>
            <a:r>
              <a:rPr lang="zh-CN" altLang="en-US" sz="2800" dirty="0">
                <a:solidFill>
                  <a:schemeClr val="tx1"/>
                </a:solidFill>
                <a:latin typeface="楷体_GB2312" pitchFamily="1" charset="-122"/>
                <a:sym typeface="+mn-ea"/>
              </a:rPr>
              <a:t>    如果在飞机上多于1名乘务员或其他合格人员，这些乘务员或其他合格人员均匀分布在飞机客舱内，以便在紧急情况下最有效地帮助旅客撤离。</a:t>
            </a:r>
            <a:endParaRPr lang="zh-CN" altLang="en-US" sz="2800" dirty="0">
              <a:solidFill>
                <a:schemeClr val="tx1"/>
              </a:solidFill>
              <a:latin typeface="楷体_GB2312" pitchFamily="1" charset="-122"/>
              <a:sym typeface="+mn-ea"/>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8"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7" name="Rectangle 3"/>
          <p:cNvSpPr>
            <a:spLocks noChangeArrowheads="1"/>
          </p:cNvSpPr>
          <p:nvPr/>
        </p:nvSpPr>
        <p:spPr bwMode="auto">
          <a:xfrm>
            <a:off x="683444" y="1590328"/>
            <a:ext cx="7777163" cy="1439862"/>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algn="ctr" eaLnBrk="0" hangingPunct="0"/>
            <a:br>
              <a:rPr lang="en-US" altLang="zh-CN" sz="4200" b="1" dirty="0">
                <a:solidFill>
                  <a:srgbClr val="FFFF00"/>
                </a:solidFill>
                <a:latin typeface="黑体" panose="02010609060101010101" pitchFamily="49" charset="-122"/>
                <a:ea typeface="黑体" panose="02010609060101010101" pitchFamily="49" charset="-122"/>
              </a:rPr>
            </a:br>
            <a:r>
              <a:rPr lang="zh-CN" altLang="en-US" sz="4200" b="1" dirty="0" smtClean="0">
                <a:solidFill>
                  <a:srgbClr val="FFFF00"/>
                </a:solidFill>
                <a:latin typeface="黑体" panose="02010609060101010101" pitchFamily="49" charset="-122"/>
                <a:ea typeface="黑体" panose="02010609060101010101" pitchFamily="49" charset="-122"/>
              </a:rPr>
              <a:t>谢 谢 观 看！</a:t>
            </a:r>
            <a:endParaRPr lang="zh-CN" altLang="en-US" sz="4200" b="1" dirty="0">
              <a:solidFill>
                <a:srgbClr val="FFFF00"/>
              </a:solidFill>
              <a:latin typeface="黑体" panose="02010609060101010101" pitchFamily="49" charset="-122"/>
              <a:ea typeface="黑体" panose="02010609060101010101" pitchFamily="49"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第五节  航空器的排班与调配</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4" name="文本框 3"/>
          <p:cNvSpPr txBox="1"/>
          <p:nvPr/>
        </p:nvSpPr>
        <p:spPr>
          <a:xfrm>
            <a:off x="2624455" y="1840865"/>
            <a:ext cx="4335780" cy="3538220"/>
          </a:xfrm>
          <a:prstGeom prst="rect">
            <a:avLst/>
          </a:prstGeom>
          <a:noFill/>
        </p:spPr>
        <p:txBody>
          <a:bodyPr wrap="square" rtlCol="0">
            <a:spAutoFit/>
          </a:bodyPr>
          <a:p>
            <a:pPr marL="457200" indent="-457200" eaLnBrk="1" latinLnBrk="0" hangingPunct="1">
              <a:lnSpc>
                <a:spcPct val="200000"/>
              </a:lnSpc>
              <a:buFont typeface="Wingdings" panose="05000000000000000000" charset="0"/>
              <a:buChar char="Ø"/>
            </a:pPr>
            <a:r>
              <a:rPr lang="en-US" altLang="zh-CN" sz="2800"/>
              <a:t>1</a:t>
            </a:r>
            <a:r>
              <a:rPr lang="zh-CN" altLang="en-US" sz="2800">
                <a:ea typeface="宋体" panose="02010600030101010101" pitchFamily="2" charset="-122"/>
              </a:rPr>
              <a:t>、飞机排班原则</a:t>
            </a:r>
            <a:endParaRPr lang="zh-CN" altLang="en-US" sz="2800">
              <a:ea typeface="宋体" panose="02010600030101010101" pitchFamily="2" charset="-122"/>
            </a:endParaRPr>
          </a:p>
          <a:p>
            <a:pPr marL="457200" indent="-457200" eaLnBrk="1" latinLnBrk="0" hangingPunct="1">
              <a:lnSpc>
                <a:spcPct val="200000"/>
              </a:lnSpc>
              <a:buFont typeface="Wingdings" panose="05000000000000000000" charset="0"/>
              <a:buChar char="Ø"/>
            </a:pPr>
            <a:r>
              <a:rPr lang="en-US" altLang="zh-CN" sz="2800">
                <a:ea typeface="宋体" panose="02010600030101010101" pitchFamily="2" charset="-122"/>
              </a:rPr>
              <a:t>2</a:t>
            </a:r>
            <a:r>
              <a:rPr lang="zh-CN" altLang="en-US" sz="2800">
                <a:ea typeface="宋体" panose="02010600030101010101" pitchFamily="2" charset="-122"/>
              </a:rPr>
              <a:t>、飞机调配原则</a:t>
            </a:r>
            <a:endParaRPr lang="zh-CN" altLang="en-US" sz="2800">
              <a:ea typeface="宋体" panose="02010600030101010101" pitchFamily="2" charset="-122"/>
            </a:endParaRPr>
          </a:p>
          <a:p>
            <a:pPr marL="457200" indent="-457200" eaLnBrk="1" latinLnBrk="0" hangingPunct="1">
              <a:lnSpc>
                <a:spcPct val="200000"/>
              </a:lnSpc>
              <a:buFont typeface="Wingdings" panose="05000000000000000000" charset="0"/>
              <a:buChar char="Ø"/>
            </a:pPr>
            <a:r>
              <a:rPr lang="en-US" altLang="zh-CN" sz="2800">
                <a:ea typeface="宋体" panose="02010600030101010101" pitchFamily="2" charset="-122"/>
              </a:rPr>
              <a:t>3</a:t>
            </a:r>
            <a:r>
              <a:rPr lang="zh-CN" altLang="en-US" sz="2800">
                <a:ea typeface="宋体" panose="02010600030101010101" pitchFamily="2" charset="-122"/>
              </a:rPr>
              <a:t>、飞机调配案例分析</a:t>
            </a:r>
            <a:endParaRPr lang="zh-CN" altLang="en-US" sz="2800">
              <a:ea typeface="宋体" panose="02010600030101010101" pitchFamily="2" charset="-122"/>
            </a:endParaRPr>
          </a:p>
          <a:p>
            <a:pPr marL="457200" indent="-457200" eaLnBrk="1" latinLnBrk="0" hangingPunct="1">
              <a:lnSpc>
                <a:spcPct val="200000"/>
              </a:lnSpc>
              <a:buFont typeface="Wingdings" panose="05000000000000000000" charset="0"/>
              <a:buChar char="Ø"/>
            </a:pPr>
            <a:r>
              <a:rPr lang="en-US" altLang="zh-CN" sz="2800">
                <a:ea typeface="宋体" panose="02010600030101010101" pitchFamily="2" charset="-122"/>
              </a:rPr>
              <a:t>4</a:t>
            </a:r>
            <a:r>
              <a:rPr lang="zh-CN" altLang="en-US" sz="2800">
                <a:ea typeface="宋体" panose="02010600030101010101" pitchFamily="2" charset="-122"/>
              </a:rPr>
              <a:t>、特定飞行使用限制</a:t>
            </a:r>
            <a:endParaRPr lang="zh-CN" altLang="en-US" sz="2800">
              <a:ea typeface="宋体" panose="02010600030101010101" pitchFamily="2"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第五节  航空器的排班与调配</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6626" name="Rectangle 3"/>
          <p:cNvSpPr>
            <a:spLocks noGrp="1"/>
          </p:cNvSpPr>
          <p:nvPr>
            <p:ph idx="1"/>
          </p:nvPr>
        </p:nvSpPr>
        <p:spPr>
          <a:xfrm>
            <a:off x="1196975" y="1951990"/>
            <a:ext cx="6750050" cy="4114800"/>
          </a:xfrm>
        </p:spPr>
        <p:txBody>
          <a:bodyPr vert="horz" wrap="square" lIns="92075" tIns="46038" rIns="92075" bIns="46038" anchor="t"/>
          <a:p>
            <a:pPr marL="0" indent="0" algn="just" eaLnBrk="1" hangingPunct="1">
              <a:buClr>
                <a:srgbClr val="00FF00"/>
              </a:buClr>
              <a:buFont typeface="Wingdings" panose="05000000000000000000" pitchFamily="2" charset="2"/>
              <a:buNone/>
            </a:pPr>
            <a:r>
              <a:rPr lang="en-US" altLang="zh-CN" dirty="0">
                <a:sym typeface="+mn-ea"/>
              </a:rPr>
              <a:t>    </a:t>
            </a:r>
            <a:r>
              <a:rPr lang="zh-CN" altLang="en-US" dirty="0">
                <a:sym typeface="+mn-ea"/>
              </a:rPr>
              <a:t>飞机排班是指为</a:t>
            </a:r>
            <a:r>
              <a:rPr lang="zh-CN" altLang="en-US" dirty="0">
                <a:solidFill>
                  <a:srgbClr val="FF0000"/>
                </a:solidFill>
                <a:sym typeface="+mn-ea"/>
              </a:rPr>
              <a:t>每一个航班指定一架具体执行的飞机</a:t>
            </a:r>
            <a:r>
              <a:rPr lang="zh-CN" altLang="en-US" dirty="0">
                <a:sym typeface="+mn-ea"/>
              </a:rPr>
              <a:t>，又称为挂号机。一般，</a:t>
            </a:r>
            <a:r>
              <a:rPr lang="zh-CN" altLang="en-US" dirty="0">
                <a:solidFill>
                  <a:srgbClr val="FF0000"/>
                </a:solidFill>
                <a:sym typeface="+mn-ea"/>
              </a:rPr>
              <a:t>机务飞机调度负责第二天以后的航班飞机安排，而当天的飞机调度由签派室负责</a:t>
            </a:r>
            <a:endParaRPr lang="zh-CN" altLang="en-US" sz="3200" dirty="0">
              <a:solidFill>
                <a:srgbClr val="FF0000"/>
              </a:solidFill>
              <a:latin typeface="楷体_GB2312" pitchFamily="1" charset="-122"/>
              <a:sym typeface="+mn-ea"/>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第五节  航空器的排班与调配</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6626" name="Rectangle 3"/>
          <p:cNvSpPr>
            <a:spLocks noGrp="1"/>
          </p:cNvSpPr>
          <p:nvPr>
            <p:ph idx="1"/>
          </p:nvPr>
        </p:nvSpPr>
        <p:spPr>
          <a:xfrm>
            <a:off x="1532890" y="1675765"/>
            <a:ext cx="5769610" cy="4114800"/>
          </a:xfrm>
        </p:spPr>
        <p:txBody>
          <a:bodyPr vert="horz" wrap="square" lIns="92075" tIns="46038" rIns="92075" bIns="46038" anchor="t"/>
          <a:p>
            <a:pPr>
              <a:spcBef>
                <a:spcPct val="50000"/>
              </a:spcBef>
              <a:buClrTx/>
              <a:buNone/>
            </a:pPr>
            <a:r>
              <a:rPr lang="zh-CN" altLang="en-US" sz="3200">
                <a:latin typeface="楷体_GB2312" pitchFamily="1" charset="-122"/>
                <a:sym typeface="+mn-ea"/>
              </a:rPr>
              <a:t>飞机排班需要遵循以下原则：</a:t>
            </a:r>
            <a:endParaRPr lang="zh-CN" altLang="en-US" sz="3200">
              <a:latin typeface="楷体_GB2312" pitchFamily="1" charset="-122"/>
            </a:endParaRPr>
          </a:p>
          <a:p>
            <a:pPr lvl="1">
              <a:spcBef>
                <a:spcPct val="50000"/>
              </a:spcBef>
              <a:buClr>
                <a:srgbClr val="FFFF00"/>
              </a:buClr>
              <a:buFont typeface="Wingdings" panose="05000000000000000000" pitchFamily="2" charset="2"/>
              <a:buChar char="Ø"/>
            </a:pPr>
            <a:r>
              <a:rPr lang="zh-CN" altLang="en-US" sz="3200">
                <a:latin typeface="楷体_GB2312" pitchFamily="1" charset="-122"/>
                <a:sym typeface="+mn-ea"/>
              </a:rPr>
              <a:t>航站衔接</a:t>
            </a:r>
            <a:endParaRPr lang="zh-CN" altLang="en-US" sz="3200">
              <a:latin typeface="楷体_GB2312" pitchFamily="1" charset="-122"/>
            </a:endParaRPr>
          </a:p>
          <a:p>
            <a:pPr lvl="1">
              <a:spcBef>
                <a:spcPct val="50000"/>
              </a:spcBef>
              <a:buClr>
                <a:srgbClr val="FFFF00"/>
              </a:buClr>
              <a:buFont typeface="Wingdings" panose="05000000000000000000" pitchFamily="2" charset="2"/>
              <a:buChar char="Ø"/>
            </a:pPr>
            <a:r>
              <a:rPr lang="zh-CN" altLang="en-US" sz="3200">
                <a:latin typeface="楷体_GB2312" pitchFamily="1" charset="-122"/>
                <a:sym typeface="+mn-ea"/>
              </a:rPr>
              <a:t>过站时间衔接</a:t>
            </a:r>
            <a:endParaRPr lang="zh-CN" altLang="en-US" sz="3200">
              <a:latin typeface="楷体_GB2312" pitchFamily="1" charset="-122"/>
            </a:endParaRPr>
          </a:p>
          <a:p>
            <a:pPr lvl="1">
              <a:spcBef>
                <a:spcPct val="50000"/>
              </a:spcBef>
              <a:buClr>
                <a:srgbClr val="FFFF00"/>
              </a:buClr>
              <a:buFont typeface="Wingdings" panose="05000000000000000000" pitchFamily="2" charset="2"/>
              <a:buChar char="Ø"/>
            </a:pPr>
            <a:r>
              <a:rPr lang="zh-CN" altLang="en-US" sz="3200">
                <a:latin typeface="楷体_GB2312" pitchFamily="1" charset="-122"/>
                <a:sym typeface="+mn-ea"/>
              </a:rPr>
              <a:t>满足适航限制</a:t>
            </a:r>
            <a:endParaRPr lang="zh-CN" altLang="en-US" sz="3200">
              <a:latin typeface="楷体_GB2312" pitchFamily="1" charset="-122"/>
            </a:endParaRPr>
          </a:p>
          <a:p>
            <a:pPr lvl="1">
              <a:spcBef>
                <a:spcPct val="50000"/>
              </a:spcBef>
              <a:buClr>
                <a:srgbClr val="FFFF00"/>
              </a:buClr>
              <a:buFont typeface="Wingdings" panose="05000000000000000000" pitchFamily="2" charset="2"/>
              <a:buChar char="Ø"/>
            </a:pPr>
            <a:r>
              <a:rPr lang="zh-CN" altLang="en-US" sz="3200">
                <a:latin typeface="楷体_GB2312" pitchFamily="1" charset="-122"/>
                <a:sym typeface="+mn-ea"/>
              </a:rPr>
              <a:t>满足维护工作要求</a:t>
            </a:r>
            <a:endParaRPr lang="zh-CN" altLang="en-US" sz="3200">
              <a:latin typeface="楷体_GB2312" pitchFamily="1" charset="-122"/>
            </a:endParaRPr>
          </a:p>
          <a:p>
            <a:pPr lvl="1">
              <a:spcBef>
                <a:spcPct val="50000"/>
              </a:spcBef>
              <a:buClr>
                <a:srgbClr val="FFFF00"/>
              </a:buClr>
              <a:buFont typeface="Wingdings" panose="05000000000000000000" pitchFamily="2" charset="2"/>
              <a:buChar char="Ø"/>
            </a:pPr>
            <a:r>
              <a:rPr lang="zh-CN" altLang="en-US" sz="3200">
                <a:latin typeface="楷体_GB2312" pitchFamily="1" charset="-122"/>
                <a:sym typeface="+mn-ea"/>
              </a:rPr>
              <a:t>满足生产调度通告要求</a:t>
            </a:r>
            <a:endParaRPr lang="zh-CN" altLang="en-US" sz="3200" dirty="0">
              <a:solidFill>
                <a:srgbClr val="FF0000"/>
              </a:solidFill>
              <a:latin typeface="楷体_GB2312" pitchFamily="1" charset="-122"/>
              <a:sym typeface="+mn-ea"/>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第五节  航空器的排班与调配</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6626" name="Rectangle 3"/>
          <p:cNvSpPr>
            <a:spLocks noGrp="1"/>
          </p:cNvSpPr>
          <p:nvPr>
            <p:ph idx="1"/>
          </p:nvPr>
        </p:nvSpPr>
        <p:spPr>
          <a:xfrm>
            <a:off x="1136015" y="2063115"/>
            <a:ext cx="6595745" cy="4114800"/>
          </a:xfrm>
        </p:spPr>
        <p:txBody>
          <a:bodyPr vert="horz" wrap="square" lIns="92075" tIns="46038" rIns="92075" bIns="46038" anchor="t"/>
          <a:p>
            <a:pPr marL="0" indent="0" algn="just" latinLnBrk="0">
              <a:lnSpc>
                <a:spcPct val="100000"/>
              </a:lnSpc>
              <a:spcBef>
                <a:spcPts val="0"/>
              </a:spcBef>
              <a:buClrTx/>
              <a:buNone/>
            </a:pPr>
            <a:r>
              <a:rPr lang="en-US" altLang="zh-CN" sz="2800">
                <a:solidFill>
                  <a:srgbClr val="FF0000"/>
                </a:solidFill>
                <a:sym typeface="+mn-ea"/>
              </a:rPr>
              <a:t>    </a:t>
            </a:r>
            <a:r>
              <a:rPr lang="zh-CN" altLang="en-US" sz="2800">
                <a:gradFill>
                  <a:gsLst>
                    <a:gs pos="0">
                      <a:srgbClr val="FE4444"/>
                    </a:gs>
                    <a:gs pos="100000">
                      <a:srgbClr val="832B2B"/>
                    </a:gs>
                  </a:gsLst>
                  <a:lin scaled="0"/>
                </a:gradFill>
                <a:sym typeface="+mn-ea"/>
              </a:rPr>
              <a:t>飞机所执行前一个航班的到达机场与后一个航班的出发机场应一致</a:t>
            </a:r>
            <a:endParaRPr lang="zh-CN" altLang="en-US" sz="2800">
              <a:gradFill>
                <a:gsLst>
                  <a:gs pos="0">
                    <a:srgbClr val="FE4444"/>
                  </a:gs>
                  <a:gs pos="100000">
                    <a:srgbClr val="832B2B"/>
                  </a:gs>
                </a:gsLst>
                <a:lin scaled="0"/>
              </a:gradFill>
            </a:endParaRPr>
          </a:p>
          <a:p>
            <a:pPr algn="just" latinLnBrk="0">
              <a:lnSpc>
                <a:spcPct val="100000"/>
              </a:lnSpc>
              <a:spcBef>
                <a:spcPts val="0"/>
              </a:spcBef>
              <a:buClrTx/>
              <a:buNone/>
            </a:pPr>
            <a:r>
              <a:rPr lang="zh-CN" altLang="en-US" sz="2800">
                <a:solidFill>
                  <a:srgbClr val="FF0000"/>
                </a:solidFill>
                <a:sym typeface="+mn-ea"/>
              </a:rPr>
              <a:t>  </a:t>
            </a:r>
            <a:r>
              <a:rPr lang="zh-CN" altLang="en-US" sz="2800">
                <a:solidFill>
                  <a:schemeClr val="tx1"/>
                </a:solidFill>
                <a:sym typeface="+mn-ea"/>
              </a:rPr>
              <a:t>例</a:t>
            </a:r>
            <a:r>
              <a:rPr lang="en-US" altLang="zh-CN" sz="2800">
                <a:solidFill>
                  <a:schemeClr val="tx1"/>
                </a:solidFill>
                <a:sym typeface="+mn-ea"/>
              </a:rPr>
              <a:t>1</a:t>
            </a:r>
            <a:r>
              <a:rPr lang="zh-CN" altLang="en-US" sz="2800">
                <a:solidFill>
                  <a:schemeClr val="tx1"/>
                </a:solidFill>
                <a:ea typeface="宋体" panose="02010600030101010101" pitchFamily="2" charset="-122"/>
                <a:sym typeface="+mn-ea"/>
              </a:rPr>
              <a:t>：</a:t>
            </a:r>
            <a:r>
              <a:rPr lang="en-US" altLang="zh-CN" sz="2800">
                <a:solidFill>
                  <a:schemeClr val="tx1"/>
                </a:solidFill>
                <a:sym typeface="+mn-ea"/>
              </a:rPr>
              <a:t>B2401</a:t>
            </a:r>
            <a:r>
              <a:rPr lang="zh-CN" altLang="en-US" sz="2800">
                <a:solidFill>
                  <a:schemeClr val="tx1"/>
                </a:solidFill>
                <a:sym typeface="+mn-ea"/>
              </a:rPr>
              <a:t>飞机执行</a:t>
            </a:r>
            <a:r>
              <a:rPr lang="en-US" altLang="zh-CN" sz="2800">
                <a:solidFill>
                  <a:schemeClr val="tx1"/>
                </a:solidFill>
                <a:sym typeface="+mn-ea"/>
              </a:rPr>
              <a:t>CZ3565</a:t>
            </a:r>
            <a:r>
              <a:rPr lang="zh-CN" altLang="en-US" sz="2800">
                <a:solidFill>
                  <a:schemeClr val="tx1"/>
                </a:solidFill>
                <a:sym typeface="+mn-ea"/>
              </a:rPr>
              <a:t>（深圳</a:t>
            </a:r>
            <a:r>
              <a:rPr lang="en-US" altLang="zh-CN" sz="2800">
                <a:solidFill>
                  <a:schemeClr val="tx1"/>
                </a:solidFill>
                <a:sym typeface="+mn-ea"/>
              </a:rPr>
              <a:t>1615--1835</a:t>
            </a:r>
            <a:r>
              <a:rPr lang="zh-CN" altLang="en-US" sz="2800">
                <a:solidFill>
                  <a:schemeClr val="tx1"/>
                </a:solidFill>
                <a:sym typeface="+mn-ea"/>
              </a:rPr>
              <a:t>合肥）后继续执行</a:t>
            </a:r>
            <a:r>
              <a:rPr lang="en-US" altLang="zh-CN" sz="2800">
                <a:solidFill>
                  <a:schemeClr val="tx1"/>
                </a:solidFill>
                <a:sym typeface="+mn-ea"/>
              </a:rPr>
              <a:t>CZ3566</a:t>
            </a:r>
            <a:r>
              <a:rPr lang="zh-CN" altLang="en-US" sz="2800">
                <a:solidFill>
                  <a:schemeClr val="tx1"/>
                </a:solidFill>
                <a:sym typeface="+mn-ea"/>
              </a:rPr>
              <a:t>（合肥</a:t>
            </a:r>
            <a:r>
              <a:rPr lang="en-US" altLang="zh-CN" sz="2800">
                <a:solidFill>
                  <a:schemeClr val="tx1"/>
                </a:solidFill>
                <a:sym typeface="+mn-ea"/>
              </a:rPr>
              <a:t>1915--2115</a:t>
            </a:r>
            <a:r>
              <a:rPr lang="zh-CN" altLang="en-US" sz="2800">
                <a:solidFill>
                  <a:schemeClr val="tx1"/>
                </a:solidFill>
                <a:sym typeface="+mn-ea"/>
              </a:rPr>
              <a:t>广州），航站是衔接的，但若执行</a:t>
            </a:r>
            <a:r>
              <a:rPr lang="en-US" altLang="zh-CN" sz="2800">
                <a:solidFill>
                  <a:schemeClr val="tx1"/>
                </a:solidFill>
                <a:sym typeface="+mn-ea"/>
              </a:rPr>
              <a:t>CZ3252</a:t>
            </a:r>
            <a:r>
              <a:rPr lang="zh-CN" altLang="en-US" sz="2800">
                <a:solidFill>
                  <a:schemeClr val="tx1"/>
                </a:solidFill>
                <a:sym typeface="+mn-ea"/>
              </a:rPr>
              <a:t>（西安</a:t>
            </a:r>
            <a:r>
              <a:rPr lang="en-US" altLang="zh-CN" sz="2800">
                <a:solidFill>
                  <a:schemeClr val="tx1"/>
                </a:solidFill>
                <a:sym typeface="+mn-ea"/>
              </a:rPr>
              <a:t>1925--2140</a:t>
            </a:r>
            <a:r>
              <a:rPr lang="zh-CN" altLang="en-US" sz="2800">
                <a:solidFill>
                  <a:schemeClr val="tx1"/>
                </a:solidFill>
                <a:sym typeface="+mn-ea"/>
              </a:rPr>
              <a:t>深圳）就是航站不衔接</a:t>
            </a:r>
            <a:endParaRPr lang="zh-CN" altLang="en-US" sz="2800">
              <a:solidFill>
                <a:schemeClr val="tx1"/>
              </a:solidFill>
            </a:endParaRPr>
          </a:p>
          <a:p>
            <a:pPr>
              <a:spcBef>
                <a:spcPct val="50000"/>
              </a:spcBef>
              <a:buClrTx/>
              <a:buNone/>
            </a:pPr>
            <a:endParaRPr lang="zh-CN" altLang="en-US" sz="2800" dirty="0">
              <a:solidFill>
                <a:schemeClr val="tx1"/>
              </a:solidFill>
              <a:latin typeface="楷体_GB2312" pitchFamily="1" charset="-122"/>
              <a:sym typeface="+mn-ea"/>
            </a:endParaRPr>
          </a:p>
        </p:txBody>
      </p:sp>
      <p:sp>
        <p:nvSpPr>
          <p:cNvPr id="2" name="文本框 1"/>
          <p:cNvSpPr txBox="1"/>
          <p:nvPr/>
        </p:nvSpPr>
        <p:spPr>
          <a:xfrm>
            <a:off x="668655" y="1386205"/>
            <a:ext cx="2561590" cy="583565"/>
          </a:xfrm>
          <a:prstGeom prst="rect">
            <a:avLst/>
          </a:prstGeom>
          <a:noFill/>
        </p:spPr>
        <p:txBody>
          <a:bodyPr wrap="square" rtlCol="0">
            <a:spAutoFit/>
          </a:bodyPr>
          <a:p>
            <a:r>
              <a:rPr lang="zh-CN" altLang="en-US" sz="3200" b="1">
                <a:sym typeface="+mn-ea"/>
              </a:rPr>
              <a:t>航站的衔接</a:t>
            </a:r>
            <a:endParaRPr lang="zh-CN" altLang="en-US" sz="3200" b="1">
              <a:sym typeface="+mn-ea"/>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第五节  航空器的排班与调配</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6626" name="Rectangle 3"/>
          <p:cNvSpPr>
            <a:spLocks noGrp="1"/>
          </p:cNvSpPr>
          <p:nvPr>
            <p:ph idx="1"/>
          </p:nvPr>
        </p:nvSpPr>
        <p:spPr>
          <a:xfrm>
            <a:off x="1136015" y="2063115"/>
            <a:ext cx="7121525" cy="4114800"/>
          </a:xfrm>
        </p:spPr>
        <p:txBody>
          <a:bodyPr vert="horz" wrap="square" lIns="92075" tIns="46038" rIns="92075" bIns="46038" anchor="t"/>
          <a:p>
            <a:pPr latinLnBrk="0">
              <a:lnSpc>
                <a:spcPct val="100000"/>
              </a:lnSpc>
              <a:spcBef>
                <a:spcPts val="0"/>
              </a:spcBef>
              <a:buClrTx/>
              <a:buNone/>
            </a:pPr>
            <a:r>
              <a:rPr lang="en-US" altLang="zh-CN" sz="2800">
                <a:solidFill>
                  <a:srgbClr val="FF0000"/>
                </a:solidFill>
                <a:sym typeface="+mn-ea"/>
              </a:rPr>
              <a:t>    </a:t>
            </a:r>
            <a:r>
              <a:rPr lang="en-US" altLang="zh-CN" sz="2800">
                <a:sym typeface="+mn-ea"/>
              </a:rPr>
              <a:t> </a:t>
            </a:r>
            <a:r>
              <a:rPr lang="zh-CN" altLang="en-US" sz="2800">
                <a:gradFill>
                  <a:gsLst>
                    <a:gs pos="0">
                      <a:srgbClr val="FE4444"/>
                    </a:gs>
                    <a:gs pos="100000">
                      <a:srgbClr val="832B2B"/>
                    </a:gs>
                  </a:gsLst>
                  <a:lin scaled="0"/>
                </a:gradFill>
                <a:sym typeface="+mn-ea"/>
              </a:rPr>
              <a:t>飞机所执行的相临两个航班之间应留有最小过站时间。</a:t>
            </a:r>
            <a:endParaRPr lang="zh-CN" altLang="en-US" sz="2800"/>
          </a:p>
          <a:p>
            <a:pPr latinLnBrk="0">
              <a:lnSpc>
                <a:spcPct val="100000"/>
              </a:lnSpc>
              <a:spcBef>
                <a:spcPts val="0"/>
              </a:spcBef>
              <a:buClr>
                <a:srgbClr val="FFFF00"/>
              </a:buClr>
              <a:buFont typeface="Wingdings" panose="05000000000000000000" pitchFamily="2" charset="2"/>
              <a:buChar char="Ø"/>
            </a:pPr>
            <a:r>
              <a:rPr lang="en-US" altLang="zh-CN" sz="2800">
                <a:sym typeface="+mn-ea"/>
              </a:rPr>
              <a:t>B737</a:t>
            </a:r>
            <a:r>
              <a:rPr lang="zh-CN" altLang="en-US" sz="2800">
                <a:sym typeface="+mn-ea"/>
              </a:rPr>
              <a:t>，</a:t>
            </a:r>
            <a:r>
              <a:rPr lang="en-US" altLang="zh-CN" sz="2800">
                <a:sym typeface="+mn-ea"/>
              </a:rPr>
              <a:t>A320</a:t>
            </a:r>
            <a:r>
              <a:rPr lang="zh-CN" altLang="en-US" sz="2800">
                <a:sym typeface="+mn-ea"/>
              </a:rPr>
              <a:t>，</a:t>
            </a:r>
            <a:r>
              <a:rPr lang="en-US" altLang="zh-CN" sz="2800">
                <a:sym typeface="+mn-ea"/>
              </a:rPr>
              <a:t>MD80</a:t>
            </a:r>
            <a:r>
              <a:rPr lang="zh-CN" altLang="en-US" sz="2800">
                <a:sym typeface="+mn-ea"/>
              </a:rPr>
              <a:t>，</a:t>
            </a:r>
            <a:r>
              <a:rPr lang="en-US" altLang="zh-CN" sz="2800">
                <a:sym typeface="+mn-ea"/>
              </a:rPr>
              <a:t>MD90</a:t>
            </a:r>
            <a:r>
              <a:rPr lang="zh-CN" altLang="en-US" sz="2800">
                <a:sym typeface="+mn-ea"/>
              </a:rPr>
              <a:t>，</a:t>
            </a:r>
            <a:r>
              <a:rPr lang="en-US" altLang="zh-CN" sz="2800">
                <a:sym typeface="+mn-ea"/>
              </a:rPr>
              <a:t>BAE146</a:t>
            </a:r>
            <a:r>
              <a:rPr lang="zh-CN" altLang="en-US" sz="2800">
                <a:sym typeface="+mn-ea"/>
              </a:rPr>
              <a:t>等机型</a:t>
            </a:r>
            <a:r>
              <a:rPr lang="en-US" altLang="zh-CN" sz="2800">
                <a:sym typeface="+mn-ea"/>
              </a:rPr>
              <a:t>---</a:t>
            </a:r>
            <a:r>
              <a:rPr lang="zh-CN" altLang="en-US" sz="2800">
                <a:sym typeface="+mn-ea"/>
              </a:rPr>
              <a:t>要求最低</a:t>
            </a:r>
            <a:r>
              <a:rPr lang="en-US" altLang="zh-CN" sz="2800">
                <a:sym typeface="+mn-ea"/>
              </a:rPr>
              <a:t>40</a:t>
            </a:r>
            <a:r>
              <a:rPr lang="zh-CN" altLang="en-US" sz="2800">
                <a:sym typeface="+mn-ea"/>
              </a:rPr>
              <a:t>分钟过站时间</a:t>
            </a:r>
            <a:endParaRPr lang="zh-CN" altLang="en-US" sz="2800"/>
          </a:p>
          <a:p>
            <a:pPr latinLnBrk="0">
              <a:lnSpc>
                <a:spcPct val="100000"/>
              </a:lnSpc>
              <a:spcBef>
                <a:spcPts val="0"/>
              </a:spcBef>
              <a:buClr>
                <a:srgbClr val="FFFF00"/>
              </a:buClr>
              <a:buFont typeface="Wingdings" panose="05000000000000000000" pitchFamily="2" charset="2"/>
              <a:buChar char="Ø"/>
            </a:pPr>
            <a:r>
              <a:rPr lang="en-US" altLang="zh-CN" sz="2800">
                <a:sym typeface="+mn-ea"/>
              </a:rPr>
              <a:t>B757</a:t>
            </a:r>
            <a:r>
              <a:rPr lang="zh-CN" altLang="en-US" sz="2800">
                <a:sym typeface="+mn-ea"/>
              </a:rPr>
              <a:t>，</a:t>
            </a:r>
            <a:r>
              <a:rPr lang="en-US" altLang="zh-CN" sz="2800">
                <a:sym typeface="+mn-ea"/>
              </a:rPr>
              <a:t>A300</a:t>
            </a:r>
            <a:r>
              <a:rPr lang="zh-CN" altLang="en-US" sz="2800">
                <a:sym typeface="+mn-ea"/>
              </a:rPr>
              <a:t>，</a:t>
            </a:r>
            <a:r>
              <a:rPr lang="en-US" altLang="zh-CN" sz="2800">
                <a:sym typeface="+mn-ea"/>
              </a:rPr>
              <a:t>A310</a:t>
            </a:r>
            <a:r>
              <a:rPr lang="zh-CN" altLang="en-US" sz="2800">
                <a:sym typeface="+mn-ea"/>
              </a:rPr>
              <a:t>等机型</a:t>
            </a:r>
            <a:r>
              <a:rPr lang="en-US" altLang="zh-CN" sz="2800">
                <a:sym typeface="+mn-ea"/>
              </a:rPr>
              <a:t>---</a:t>
            </a:r>
            <a:r>
              <a:rPr lang="zh-CN" altLang="en-US" sz="2800">
                <a:sym typeface="+mn-ea"/>
              </a:rPr>
              <a:t>要求最低</a:t>
            </a:r>
            <a:r>
              <a:rPr lang="en-US" altLang="zh-CN" sz="2800">
                <a:sym typeface="+mn-ea"/>
              </a:rPr>
              <a:t>50~60</a:t>
            </a:r>
            <a:r>
              <a:rPr lang="zh-CN" altLang="en-US" sz="2800">
                <a:sym typeface="+mn-ea"/>
              </a:rPr>
              <a:t>分钟过站时间</a:t>
            </a:r>
            <a:endParaRPr lang="zh-CN" altLang="en-US" sz="2800"/>
          </a:p>
          <a:p>
            <a:pPr latinLnBrk="0">
              <a:lnSpc>
                <a:spcPct val="100000"/>
              </a:lnSpc>
              <a:spcBef>
                <a:spcPts val="0"/>
              </a:spcBef>
              <a:buClr>
                <a:srgbClr val="FFFF00"/>
              </a:buClr>
              <a:buFont typeface="Wingdings" panose="05000000000000000000" pitchFamily="2" charset="2"/>
              <a:buChar char="Ø"/>
            </a:pPr>
            <a:r>
              <a:rPr lang="en-US" altLang="zh-CN" sz="2800">
                <a:sym typeface="+mn-ea"/>
              </a:rPr>
              <a:t>B747</a:t>
            </a:r>
            <a:r>
              <a:rPr lang="zh-CN" altLang="en-US" sz="2800">
                <a:sym typeface="+mn-ea"/>
              </a:rPr>
              <a:t>，</a:t>
            </a:r>
            <a:r>
              <a:rPr lang="en-US" altLang="zh-CN" sz="2800">
                <a:sym typeface="+mn-ea"/>
              </a:rPr>
              <a:t>B777</a:t>
            </a:r>
            <a:r>
              <a:rPr lang="zh-CN" altLang="en-US" sz="2800">
                <a:sym typeface="+mn-ea"/>
              </a:rPr>
              <a:t>，</a:t>
            </a:r>
            <a:r>
              <a:rPr lang="en-US" altLang="zh-CN" sz="2800">
                <a:sym typeface="+mn-ea"/>
              </a:rPr>
              <a:t>A340</a:t>
            </a:r>
            <a:r>
              <a:rPr lang="zh-CN" altLang="en-US" sz="2800">
                <a:sym typeface="+mn-ea"/>
              </a:rPr>
              <a:t>等机型</a:t>
            </a:r>
            <a:r>
              <a:rPr lang="en-US" altLang="zh-CN" sz="2800">
                <a:sym typeface="+mn-ea"/>
              </a:rPr>
              <a:t>---</a:t>
            </a:r>
            <a:r>
              <a:rPr lang="zh-CN" altLang="en-US" sz="2800">
                <a:sym typeface="+mn-ea"/>
              </a:rPr>
              <a:t>要求最低</a:t>
            </a:r>
            <a:r>
              <a:rPr lang="en-US" altLang="zh-CN" sz="2800">
                <a:sym typeface="+mn-ea"/>
              </a:rPr>
              <a:t>90</a:t>
            </a:r>
            <a:r>
              <a:rPr lang="zh-CN" altLang="en-US" sz="2800">
                <a:sym typeface="+mn-ea"/>
              </a:rPr>
              <a:t>分钟过站时间</a:t>
            </a:r>
            <a:endParaRPr lang="zh-CN" altLang="en-US" sz="2800" dirty="0">
              <a:solidFill>
                <a:schemeClr val="tx1"/>
              </a:solidFill>
              <a:latin typeface="楷体_GB2312" pitchFamily="1" charset="-122"/>
              <a:sym typeface="+mn-ea"/>
            </a:endParaRPr>
          </a:p>
        </p:txBody>
      </p:sp>
      <p:sp>
        <p:nvSpPr>
          <p:cNvPr id="2" name="文本框 1"/>
          <p:cNvSpPr txBox="1"/>
          <p:nvPr/>
        </p:nvSpPr>
        <p:spPr>
          <a:xfrm>
            <a:off x="668655" y="1386205"/>
            <a:ext cx="3285490" cy="583565"/>
          </a:xfrm>
          <a:prstGeom prst="rect">
            <a:avLst/>
          </a:prstGeom>
          <a:noFill/>
        </p:spPr>
        <p:txBody>
          <a:bodyPr wrap="square" rtlCol="0">
            <a:spAutoFit/>
          </a:bodyPr>
          <a:p>
            <a:r>
              <a:rPr lang="zh-CN" altLang="en-US" sz="3200" b="1">
                <a:sym typeface="+mn-ea"/>
              </a:rPr>
              <a:t>过站时间衔接</a:t>
            </a:r>
            <a:endParaRPr lang="zh-CN" altLang="en-US" sz="3200" b="1">
              <a:sym typeface="+mn-ea"/>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第五节  航空器的排班与调配</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6626" name="Rectangle 3"/>
          <p:cNvSpPr>
            <a:spLocks noGrp="1"/>
          </p:cNvSpPr>
          <p:nvPr>
            <p:ph idx="1"/>
          </p:nvPr>
        </p:nvSpPr>
        <p:spPr>
          <a:xfrm>
            <a:off x="1136015" y="2140585"/>
            <a:ext cx="7094855" cy="4114800"/>
          </a:xfrm>
        </p:spPr>
        <p:txBody>
          <a:bodyPr vert="horz" wrap="square" lIns="92075" tIns="46038" rIns="92075" bIns="46038" anchor="t"/>
          <a:p>
            <a:pPr marL="0" indent="0" latinLnBrk="0">
              <a:lnSpc>
                <a:spcPct val="100000"/>
              </a:lnSpc>
              <a:spcBef>
                <a:spcPct val="50000"/>
              </a:spcBef>
              <a:buClrTx/>
              <a:buNone/>
            </a:pPr>
            <a:r>
              <a:rPr lang="en-US" altLang="zh-CN" sz="2800">
                <a:solidFill>
                  <a:srgbClr val="FF0000"/>
                </a:solidFill>
                <a:sym typeface="+mn-ea"/>
              </a:rPr>
              <a:t>    </a:t>
            </a:r>
            <a:r>
              <a:rPr lang="zh-CN" altLang="en-US" sz="2800">
                <a:gradFill>
                  <a:gsLst>
                    <a:gs pos="0">
                      <a:srgbClr val="FE4444"/>
                    </a:gs>
                    <a:gs pos="100000">
                      <a:srgbClr val="832B2B"/>
                    </a:gs>
                  </a:gsLst>
                  <a:lin scaled="0"/>
                </a:gradFill>
                <a:latin typeface="楷体_GB2312" pitchFamily="1" charset="-122"/>
                <a:sym typeface="+mn-ea"/>
              </a:rPr>
              <a:t>由于设备，性能，</a:t>
            </a:r>
            <a:r>
              <a:rPr lang="en-US" altLang="zh-CN" sz="2800">
                <a:gradFill>
                  <a:gsLst>
                    <a:gs pos="0">
                      <a:srgbClr val="FE4444"/>
                    </a:gs>
                    <a:gs pos="100000">
                      <a:srgbClr val="832B2B"/>
                    </a:gs>
                  </a:gsLst>
                  <a:lin scaled="0"/>
                </a:gradFill>
                <a:latin typeface="楷体_GB2312" pitchFamily="1" charset="-122"/>
                <a:sym typeface="+mn-ea"/>
              </a:rPr>
              <a:t>MEL</a:t>
            </a:r>
            <a:r>
              <a:rPr lang="zh-CN" altLang="en-US" sz="2800">
                <a:gradFill>
                  <a:gsLst>
                    <a:gs pos="0">
                      <a:srgbClr val="FE4444"/>
                    </a:gs>
                    <a:gs pos="100000">
                      <a:srgbClr val="832B2B"/>
                    </a:gs>
                  </a:gsLst>
                  <a:lin scaled="0"/>
                </a:gradFill>
                <a:latin typeface="楷体_GB2312" pitchFamily="1" charset="-122"/>
                <a:sym typeface="+mn-ea"/>
              </a:rPr>
              <a:t>等方面的原因，飞机对该航班不适航</a:t>
            </a:r>
            <a:endParaRPr lang="zh-CN" altLang="en-US" sz="2800">
              <a:gradFill>
                <a:gsLst>
                  <a:gs pos="0">
                    <a:srgbClr val="FE4444"/>
                  </a:gs>
                  <a:gs pos="100000">
                    <a:srgbClr val="832B2B"/>
                  </a:gs>
                </a:gsLst>
                <a:lin scaled="0"/>
              </a:gradFill>
              <a:latin typeface="楷体_GB2312" pitchFamily="1" charset="-122"/>
            </a:endParaRPr>
          </a:p>
          <a:p>
            <a:pPr marL="0" indent="0" latinLnBrk="0">
              <a:lnSpc>
                <a:spcPct val="100000"/>
              </a:lnSpc>
              <a:spcBef>
                <a:spcPct val="50000"/>
              </a:spcBef>
              <a:buClrTx/>
              <a:buNone/>
            </a:pPr>
            <a:r>
              <a:rPr lang="zh-CN" altLang="en-US" sz="2800">
                <a:solidFill>
                  <a:srgbClr val="FF0000"/>
                </a:solidFill>
                <a:latin typeface="楷体_GB2312" pitchFamily="1" charset="-122"/>
                <a:sym typeface="+mn-ea"/>
              </a:rPr>
              <a:t>    </a:t>
            </a:r>
            <a:r>
              <a:rPr lang="zh-CN" altLang="en-US" sz="2800">
                <a:solidFill>
                  <a:schemeClr val="tx1"/>
                </a:solidFill>
                <a:latin typeface="楷体_GB2312" pitchFamily="1" charset="-122"/>
                <a:sym typeface="+mn-ea"/>
              </a:rPr>
              <a:t>例</a:t>
            </a:r>
            <a:r>
              <a:rPr lang="en-US" altLang="zh-CN" sz="2800">
                <a:solidFill>
                  <a:schemeClr val="tx1"/>
                </a:solidFill>
                <a:latin typeface="楷体_GB2312" pitchFamily="1" charset="-122"/>
                <a:sym typeface="+mn-ea"/>
              </a:rPr>
              <a:t>1  B2595</a:t>
            </a:r>
            <a:r>
              <a:rPr lang="zh-CN" altLang="en-US" sz="2800">
                <a:solidFill>
                  <a:schemeClr val="tx1"/>
                </a:solidFill>
                <a:latin typeface="楷体_GB2312" pitchFamily="1" charset="-122"/>
                <a:sym typeface="+mn-ea"/>
              </a:rPr>
              <a:t>飞机因右发性能衰退不能飞高原机场</a:t>
            </a:r>
            <a:endParaRPr lang="zh-CN" altLang="en-US" sz="2800">
              <a:solidFill>
                <a:schemeClr val="tx1"/>
              </a:solidFill>
              <a:latin typeface="楷体_GB2312" pitchFamily="1" charset="-122"/>
            </a:endParaRPr>
          </a:p>
          <a:p>
            <a:pPr marL="0" indent="0" latinLnBrk="0">
              <a:lnSpc>
                <a:spcPct val="100000"/>
              </a:lnSpc>
              <a:spcBef>
                <a:spcPct val="50000"/>
              </a:spcBef>
              <a:buClrTx/>
              <a:buNone/>
            </a:pPr>
            <a:r>
              <a:rPr lang="zh-CN" altLang="en-US" sz="2800">
                <a:solidFill>
                  <a:schemeClr val="tx1"/>
                </a:solidFill>
                <a:latin typeface="楷体_GB2312" pitchFamily="1" charset="-122"/>
                <a:sym typeface="+mn-ea"/>
              </a:rPr>
              <a:t>    例</a:t>
            </a:r>
            <a:r>
              <a:rPr lang="en-US" altLang="zh-CN" sz="2800">
                <a:solidFill>
                  <a:schemeClr val="tx1"/>
                </a:solidFill>
                <a:latin typeface="楷体_GB2312" pitchFamily="1" charset="-122"/>
                <a:sym typeface="+mn-ea"/>
              </a:rPr>
              <a:t>2  B2957</a:t>
            </a:r>
            <a:r>
              <a:rPr lang="zh-CN" altLang="en-US" sz="2800">
                <a:solidFill>
                  <a:schemeClr val="tx1"/>
                </a:solidFill>
                <a:latin typeface="楷体_GB2312" pitchFamily="1" charset="-122"/>
                <a:sym typeface="+mn-ea"/>
              </a:rPr>
              <a:t>未装救生衣不能飞日韩航线</a:t>
            </a:r>
            <a:endParaRPr lang="zh-CN" altLang="en-US" sz="2800">
              <a:solidFill>
                <a:schemeClr val="tx1"/>
              </a:solidFill>
              <a:latin typeface="楷体_GB2312" pitchFamily="1" charset="-122"/>
            </a:endParaRPr>
          </a:p>
          <a:p>
            <a:pPr marL="0" indent="0" latinLnBrk="0">
              <a:lnSpc>
                <a:spcPct val="100000"/>
              </a:lnSpc>
              <a:buNone/>
            </a:pPr>
            <a:endParaRPr lang="zh-CN" altLang="en-US" sz="2800">
              <a:solidFill>
                <a:srgbClr val="FF0000"/>
              </a:solidFill>
              <a:latin typeface="楷体_GB2312" pitchFamily="1" charset="-122"/>
            </a:endParaRPr>
          </a:p>
          <a:p>
            <a:pPr marL="0" indent="0" algn="just" latinLnBrk="0">
              <a:lnSpc>
                <a:spcPct val="100000"/>
              </a:lnSpc>
              <a:spcBef>
                <a:spcPts val="0"/>
              </a:spcBef>
              <a:buClrTx/>
              <a:buNone/>
            </a:pPr>
            <a:endParaRPr lang="zh-CN" altLang="en-US" sz="2800" dirty="0">
              <a:solidFill>
                <a:srgbClr val="FF0000"/>
              </a:solidFill>
              <a:latin typeface="楷体_GB2312" pitchFamily="1" charset="-122"/>
              <a:sym typeface="+mn-ea"/>
            </a:endParaRPr>
          </a:p>
        </p:txBody>
      </p:sp>
      <p:sp>
        <p:nvSpPr>
          <p:cNvPr id="2" name="文本框 1"/>
          <p:cNvSpPr txBox="1"/>
          <p:nvPr/>
        </p:nvSpPr>
        <p:spPr>
          <a:xfrm>
            <a:off x="668655" y="1386205"/>
            <a:ext cx="3345815" cy="583565"/>
          </a:xfrm>
          <a:prstGeom prst="rect">
            <a:avLst/>
          </a:prstGeom>
          <a:noFill/>
        </p:spPr>
        <p:txBody>
          <a:bodyPr wrap="square" rtlCol="0">
            <a:spAutoFit/>
          </a:bodyPr>
          <a:p>
            <a:r>
              <a:rPr lang="zh-CN" altLang="en-US" sz="3200" b="1">
                <a:sym typeface="+mn-ea"/>
              </a:rPr>
              <a:t>满足适航限制</a:t>
            </a:r>
            <a:endParaRPr lang="zh-CN" altLang="en-US" sz="3200" b="1">
              <a:sym typeface="+mn-ea"/>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第五节  航空器的排班与调配</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6626" name="Rectangle 3"/>
          <p:cNvSpPr>
            <a:spLocks noGrp="1"/>
          </p:cNvSpPr>
          <p:nvPr>
            <p:ph idx="1"/>
          </p:nvPr>
        </p:nvSpPr>
        <p:spPr>
          <a:xfrm>
            <a:off x="1136015" y="2063115"/>
            <a:ext cx="6595745" cy="4114800"/>
          </a:xfrm>
        </p:spPr>
        <p:txBody>
          <a:bodyPr vert="horz" wrap="square" lIns="92075" tIns="46038" rIns="92075" bIns="46038" anchor="t"/>
          <a:p>
            <a:pPr marL="0" indent="0" algn="just" latinLnBrk="0">
              <a:lnSpc>
                <a:spcPct val="100000"/>
              </a:lnSpc>
              <a:spcBef>
                <a:spcPts val="0"/>
              </a:spcBef>
              <a:buClrTx/>
              <a:buNone/>
            </a:pPr>
            <a:r>
              <a:rPr lang="en-US" altLang="zh-CN" sz="2800">
                <a:solidFill>
                  <a:srgbClr val="FF0000"/>
                </a:solidFill>
                <a:sym typeface="+mn-ea"/>
              </a:rPr>
              <a:t>    </a:t>
            </a:r>
            <a:r>
              <a:rPr lang="zh-CN" altLang="en-US" sz="2800">
                <a:gradFill>
                  <a:gsLst>
                    <a:gs pos="0">
                      <a:srgbClr val="FE4444"/>
                    </a:gs>
                    <a:gs pos="100000">
                      <a:srgbClr val="832B2B"/>
                    </a:gs>
                  </a:gsLst>
                  <a:lin scaled="0"/>
                </a:gradFill>
                <a:sym typeface="+mn-ea"/>
              </a:rPr>
              <a:t> 航后已安排了维护工作内容的飞机不能安排外出值班飞行</a:t>
            </a:r>
            <a:endParaRPr lang="zh-CN" altLang="en-US" sz="2800">
              <a:gradFill>
                <a:gsLst>
                  <a:gs pos="0">
                    <a:srgbClr val="FE4444"/>
                  </a:gs>
                  <a:gs pos="100000">
                    <a:srgbClr val="832B2B"/>
                  </a:gs>
                </a:gsLst>
                <a:lin scaled="0"/>
              </a:gradFill>
              <a:sym typeface="+mn-ea"/>
            </a:endParaRPr>
          </a:p>
          <a:p>
            <a:pPr marL="0" indent="0" algn="just" latinLnBrk="0">
              <a:lnSpc>
                <a:spcPct val="100000"/>
              </a:lnSpc>
              <a:spcBef>
                <a:spcPts val="0"/>
              </a:spcBef>
              <a:buClrTx/>
              <a:buNone/>
            </a:pPr>
            <a:r>
              <a:rPr lang="zh-CN" altLang="en-US" sz="2800">
                <a:solidFill>
                  <a:schemeClr val="tx1"/>
                </a:solidFill>
                <a:sym typeface="+mn-ea"/>
              </a:rPr>
              <a:t>例：B2595飞机明晚安排了排故工作且该故障已接近保留期限，不能再推后，则该飞机不能安排SZ4575/6航班（烟台--厦门--广州--厦门--烟台），因为该航班在烟台过夜值班</a:t>
            </a:r>
            <a:endParaRPr lang="zh-CN" altLang="en-US" sz="2800">
              <a:solidFill>
                <a:schemeClr val="tx1"/>
              </a:solidFill>
              <a:sym typeface="+mn-ea"/>
            </a:endParaRPr>
          </a:p>
        </p:txBody>
      </p:sp>
      <p:sp>
        <p:nvSpPr>
          <p:cNvPr id="2" name="文本框 1"/>
          <p:cNvSpPr txBox="1"/>
          <p:nvPr/>
        </p:nvSpPr>
        <p:spPr>
          <a:xfrm>
            <a:off x="668655" y="1386205"/>
            <a:ext cx="3611880" cy="583565"/>
          </a:xfrm>
          <a:prstGeom prst="rect">
            <a:avLst/>
          </a:prstGeom>
          <a:noFill/>
        </p:spPr>
        <p:txBody>
          <a:bodyPr wrap="square" rtlCol="0">
            <a:spAutoFit/>
          </a:bodyPr>
          <a:p>
            <a:r>
              <a:rPr lang="zh-CN" altLang="en-US" sz="3200" b="1">
                <a:sym typeface="+mn-ea"/>
              </a:rPr>
              <a:t>满足维护工作要求</a:t>
            </a:r>
            <a:endParaRPr lang="zh-CN" altLang="en-US" sz="3200" b="1">
              <a:sym typeface="+mn-ea"/>
            </a:endParaRPr>
          </a:p>
        </p:txBody>
      </p:sp>
    </p:spTree>
  </p:cSld>
  <p:clrMapOvr>
    <a:masterClrMapping/>
  </p:clrMapOvr>
  <p:transition/>
</p:sld>
</file>

<file path=ppt/theme/theme1.xml><?xml version="1.0" encoding="utf-8"?>
<a:theme xmlns:a="http://schemas.openxmlformats.org/drawingml/2006/main" name="400TGp_globalcity_light_ani">
  <a:themeElements>
    <a:clrScheme name="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400TGp_globalcity_light_ani">
      <a:majorFont>
        <a:latin typeface="宋体"/>
        <a:ea typeface=""/>
        <a:cs typeface=""/>
      </a:majorFont>
      <a:minorFont>
        <a:latin typeface="宋体"/>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宋体" panose="02010600030101010101" pitchFamily="2" charset="-122"/>
          </a:defRPr>
        </a:defPPr>
      </a:lstStyle>
    </a:lnDef>
  </a:objectDefaults>
  <a:extraClrSchemeLst>
    <a:extraClrScheme>
      <a:clrScheme name="400TGp_globalcity_light_ani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400TGp_globalcity_light_ani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400TGp_globalcity_light_ani">
  <a:themeElements>
    <a:clrScheme name="1_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1_400TGp_globalcity_light_ani">
      <a:majorFont>
        <a:latin typeface="宋体"/>
        <a:ea typeface=""/>
        <a:cs typeface=""/>
      </a:majorFont>
      <a:minorFont>
        <a:latin typeface="宋体"/>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宋体" panose="02010600030101010101" pitchFamily="2" charset="-122"/>
          </a:defRPr>
        </a:defPPr>
      </a:lstStyle>
    </a:lnDef>
  </a:objectDefaults>
  <a:extraClrSchemeLst>
    <a:extraClrScheme>
      <a:clrScheme name="1_400TGp_globalcity_light_ani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1_400TGp_globalcity_light_ani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1_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400TGp_globalcity_light_ani</Template>
  <TotalTime>0</TotalTime>
  <Words>3156</Words>
  <Application>WPS 演示</Application>
  <PresentationFormat>全屏显示(4:3)</PresentationFormat>
  <Paragraphs>209</Paragraphs>
  <Slides>28</Slides>
  <Notes>6</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28</vt:i4>
      </vt:variant>
    </vt:vector>
  </HeadingPairs>
  <TitlesOfParts>
    <vt:vector size="41" baseType="lpstr">
      <vt:lpstr>Arial</vt:lpstr>
      <vt:lpstr>宋体</vt:lpstr>
      <vt:lpstr>Wingdings</vt:lpstr>
      <vt:lpstr>Calibri</vt:lpstr>
      <vt:lpstr>华文新魏</vt:lpstr>
      <vt:lpstr>楷体_GB2312</vt:lpstr>
      <vt:lpstr>新宋体</vt:lpstr>
      <vt:lpstr>Wingdings</vt:lpstr>
      <vt:lpstr>微软雅黑</vt:lpstr>
      <vt:lpstr>Arial Unicode MS</vt:lpstr>
      <vt:lpstr>黑体</vt:lpstr>
      <vt:lpstr>400TGp_globalcity_light_ani</vt:lpstr>
      <vt:lpstr>1_400TGp_globalcity_light_ani</vt:lpstr>
      <vt:lpstr>PowerPoint 演示文稿</vt:lpstr>
      <vt:lpstr>复习</vt:lpstr>
      <vt:lpstr>第五节  航空器的排班与调配</vt:lpstr>
      <vt:lpstr>第五节  航空器的排班与调配</vt:lpstr>
      <vt:lpstr>第五节  航空器的排班与调配</vt:lpstr>
      <vt:lpstr>第五节  航空器的排班与调配</vt:lpstr>
      <vt:lpstr>第五节  航空器的排班与调配</vt:lpstr>
      <vt:lpstr>第五节  航空器的排班与调配</vt:lpstr>
      <vt:lpstr>第五节  航空器的排班与调配</vt:lpstr>
      <vt:lpstr>第五节  航空器的排班与调配</vt:lpstr>
      <vt:lpstr>第五节  航空器的排班与调配</vt:lpstr>
      <vt:lpstr>第五章  机组管理</vt:lpstr>
      <vt:lpstr>第一节  机组成员的组成与职责</vt:lpstr>
      <vt:lpstr>第一节  机组成员的组成与职责</vt:lpstr>
      <vt:lpstr>第一节  机组成员的组成与职责</vt:lpstr>
      <vt:lpstr>第一节  机组成员的组成与职责</vt:lpstr>
      <vt:lpstr>第一节  机组成员的组成与职责</vt:lpstr>
      <vt:lpstr>第一节  机组成员的组成与职责</vt:lpstr>
      <vt:lpstr>PowerPoint 演示文稿</vt:lpstr>
      <vt:lpstr>第一节  机组成员的组成与职责</vt:lpstr>
      <vt:lpstr>第一节  机组成员的组成与职责</vt:lpstr>
      <vt:lpstr>第一节  机组成员的组成与职责</vt:lpstr>
      <vt:lpstr>第一节  机组成员的组成与职责</vt:lpstr>
      <vt:lpstr>第一节  机组成员的组成与职责</vt:lpstr>
      <vt:lpstr>第一节  机组成员的组成与职责</vt:lpstr>
      <vt:lpstr>第一节  机组成员的组成与职责</vt:lpstr>
      <vt:lpstr>第一节  机组成员的组成与职责</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Nobody does anything about the weather</dc:title>
  <dc:creator>DAOXUE</dc:creator>
  <cp:lastModifiedBy>Administrator</cp:lastModifiedBy>
  <cp:revision>276</cp:revision>
  <cp:lastPrinted>2411-12-30T00:00:00Z</cp:lastPrinted>
  <dcterms:created xsi:type="dcterms:W3CDTF">2009-04-08T05:32:00Z</dcterms:created>
  <dcterms:modified xsi:type="dcterms:W3CDTF">2019-10-18T02:34:37Z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