
<file path=[Content_Types].xml><?xml version="1.0" encoding="utf-8"?>
<Types xmlns="http://schemas.openxmlformats.org/package/2006/content-types">
  <Default Extension="jpeg" ContentType="image/jpeg"/>
  <Default Extension="wav" ContentType="audio/x-wav"/>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sldIdLst>
    <p:sldId id="256" r:id="rId5"/>
    <p:sldId id="268" r:id="rId6"/>
    <p:sldId id="267" r:id="rId7"/>
    <p:sldId id="300" r:id="rId8"/>
    <p:sldId id="301" r:id="rId9"/>
    <p:sldId id="276" r:id="rId10"/>
    <p:sldId id="302" r:id="rId11"/>
    <p:sldId id="257" r:id="rId12"/>
    <p:sldId id="303" r:id="rId13"/>
    <p:sldId id="304" r:id="rId14"/>
    <p:sldId id="313" r:id="rId15"/>
    <p:sldId id="314" r:id="rId16"/>
    <p:sldId id="315" r:id="rId17"/>
    <p:sldId id="316" r:id="rId18"/>
    <p:sldId id="317" r:id="rId19"/>
    <p:sldId id="258" r:id="rId20"/>
    <p:sldId id="260" r:id="rId21"/>
    <p:sldId id="305" r:id="rId22"/>
    <p:sldId id="306" r:id="rId23"/>
    <p:sldId id="290" r:id="rId24"/>
    <p:sldId id="269" r:id="rId25"/>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53"/>
    <p:restoredTop sz="94660"/>
  </p:normalViewPr>
  <p:slideViewPr>
    <p:cSldViewPr showGuides="1">
      <p:cViewPr varScale="1">
        <p:scale>
          <a:sx n="90" d="100"/>
          <a:sy n="90" d="100"/>
        </p:scale>
        <p:origin x="-48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9" Type="http://schemas.openxmlformats.org/officeDocument/2006/relationships/commentAuthors" Target="commentAuthors.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gradFill rotWithShape="0">
          <a:gsLst>
            <a:gs pos="0">
              <a:srgbClr val="001847"/>
            </a:gs>
            <a:gs pos="100000">
              <a:schemeClr val="bg1"/>
            </a:gs>
          </a:gsLst>
          <a:lin ang="5400000" scaled="1"/>
          <a:tileRect/>
        </a:gradFill>
        <a:effectLst/>
      </p:bgPr>
    </p:bg>
    <p:spTree>
      <p:nvGrpSpPr>
        <p:cNvPr id="1" name=""/>
        <p:cNvGrpSpPr/>
        <p:nvPr/>
      </p:nvGrpSpPr>
      <p:grpSpPr/>
      <p:grpSp>
        <p:nvGrpSpPr>
          <p:cNvPr id="3074" name="组合 16385"/>
          <p:cNvGrpSpPr/>
          <p:nvPr/>
        </p:nvGrpSpPr>
        <p:grpSpPr>
          <a:xfrm>
            <a:off x="-6350" y="20638"/>
            <a:ext cx="9144000" cy="6858000"/>
            <a:chOff x="0" y="0"/>
            <a:chExt cx="5760" cy="4320"/>
          </a:xfrm>
        </p:grpSpPr>
        <p:sp>
          <p:nvSpPr>
            <p:cNvPr id="3075" name="任意多边形 16386"/>
            <p:cNvSpPr/>
            <p:nvPr/>
          </p:nvSpPr>
          <p:spPr>
            <a:xfrm>
              <a:off x="0" y="3072"/>
              <a:ext cx="5760" cy="1248"/>
            </a:xfrm>
            <a:custGeom>
              <a:avLst/>
              <a:gdLst/>
              <a:ahLst/>
              <a:cxnLst/>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tileRect/>
            </a:gradFill>
            <a:ln w="9525">
              <a:noFill/>
            </a:ln>
          </p:spPr>
          <p:txBody>
            <a:bodyPr/>
            <a:p>
              <a:endParaRPr lang="zh-CN" altLang="en-US"/>
            </a:p>
          </p:txBody>
        </p:sp>
        <p:sp>
          <p:nvSpPr>
            <p:cNvPr id="3076" name="任意多边形 16387"/>
            <p:cNvSpPr/>
            <p:nvPr/>
          </p:nvSpPr>
          <p:spPr>
            <a:xfrm>
              <a:off x="0" y="0"/>
              <a:ext cx="5760" cy="3072"/>
            </a:xfrm>
            <a:custGeom>
              <a:avLst/>
              <a:gdLst/>
              <a:ahLst/>
              <a:cxnLst/>
              <a:pathLst>
                <a:path w="6027" h="2296">
                  <a:moveTo>
                    <a:pt x="6027" y="2296"/>
                  </a:moveTo>
                  <a:lnTo>
                    <a:pt x="0" y="2296"/>
                  </a:lnTo>
                  <a:lnTo>
                    <a:pt x="0" y="0"/>
                  </a:lnTo>
                  <a:lnTo>
                    <a:pt x="6027" y="0"/>
                  </a:lnTo>
                  <a:lnTo>
                    <a:pt x="6027" y="2296"/>
                  </a:lnTo>
                  <a:lnTo>
                    <a:pt x="6027" y="2296"/>
                  </a:lnTo>
                  <a:close/>
                </a:path>
              </a:pathLst>
            </a:custGeom>
            <a:gradFill rotWithShape="0">
              <a:gsLst>
                <a:gs pos="0">
                  <a:srgbClr val="001847"/>
                </a:gs>
                <a:gs pos="100000">
                  <a:schemeClr val="bg1"/>
                </a:gs>
              </a:gsLst>
              <a:lin ang="5400000" scaled="1"/>
              <a:tileRect/>
            </a:gradFill>
            <a:ln w="9525">
              <a:noFill/>
            </a:ln>
          </p:spPr>
          <p:txBody>
            <a:bodyPr/>
            <a:p>
              <a:endParaRPr lang="zh-CN" altLang="en-US"/>
            </a:p>
          </p:txBody>
        </p:sp>
      </p:grpSp>
      <p:sp>
        <p:nvSpPr>
          <p:cNvPr id="3077" name="任意多边形 16388"/>
          <p:cNvSpPr/>
          <p:nvPr/>
        </p:nvSpPr>
        <p:spPr>
          <a:xfrm>
            <a:off x="6242050" y="6269038"/>
            <a:ext cx="2895600" cy="609600"/>
          </a:xfrm>
          <a:custGeom>
            <a:avLst/>
            <a:gdLst/>
            <a:ahLst/>
            <a:cxnLst/>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tileRect/>
          </a:gradFill>
          <a:ln w="9525">
            <a:noFill/>
          </a:ln>
        </p:spPr>
        <p:txBody>
          <a:bodyPr/>
          <a:p>
            <a:endParaRPr lang="zh-CN" altLang="en-US"/>
          </a:p>
        </p:txBody>
      </p:sp>
      <p:grpSp>
        <p:nvGrpSpPr>
          <p:cNvPr id="3078" name="组合 16389"/>
          <p:cNvGrpSpPr/>
          <p:nvPr/>
        </p:nvGrpSpPr>
        <p:grpSpPr>
          <a:xfrm>
            <a:off x="-1587" y="6034088"/>
            <a:ext cx="7845425" cy="850900"/>
            <a:chOff x="0" y="3792"/>
            <a:chExt cx="4942" cy="536"/>
          </a:xfrm>
        </p:grpSpPr>
        <p:sp>
          <p:nvSpPr>
            <p:cNvPr id="3079" name="任意多边形 16390"/>
            <p:cNvSpPr/>
            <p:nvPr userDrawn="1"/>
          </p:nvSpPr>
          <p:spPr>
            <a:xfrm>
              <a:off x="1488" y="3792"/>
              <a:ext cx="3240" cy="536"/>
            </a:xfrm>
            <a:custGeom>
              <a:avLst/>
              <a:gdLst/>
              <a:ahLst/>
              <a:cxnLst/>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rgbClr val="847864"/>
                </a:gs>
                <a:gs pos="100000">
                  <a:schemeClr val="bg2"/>
                </a:gs>
              </a:gsLst>
              <a:lin ang="5400000" scaled="1"/>
              <a:tileRect/>
            </a:gradFill>
            <a:ln w="9525">
              <a:noFill/>
            </a:ln>
          </p:spPr>
          <p:txBody>
            <a:bodyPr/>
            <a:p>
              <a:endParaRPr lang="zh-CN" altLang="en-US"/>
            </a:p>
          </p:txBody>
        </p:sp>
        <p:grpSp>
          <p:nvGrpSpPr>
            <p:cNvPr id="3080" name="组合 16391"/>
            <p:cNvGrpSpPr/>
            <p:nvPr userDrawn="1"/>
          </p:nvGrpSpPr>
          <p:grpSpPr>
            <a:xfrm>
              <a:off x="2486" y="3792"/>
              <a:ext cx="2456" cy="536"/>
              <a:chOff x="2486" y="3792"/>
              <a:chExt cx="2456" cy="536"/>
            </a:xfrm>
          </p:grpSpPr>
          <p:sp>
            <p:nvSpPr>
              <p:cNvPr id="3081" name="任意多边形 16392"/>
              <p:cNvSpPr/>
              <p:nvPr userDrawn="1"/>
            </p:nvSpPr>
            <p:spPr>
              <a:xfrm>
                <a:off x="3948" y="3799"/>
                <a:ext cx="994" cy="529"/>
              </a:xfrm>
              <a:custGeom>
                <a:avLst/>
                <a:gdLst/>
                <a:ahLst/>
                <a:cxnLst/>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ln>
            </p:spPr>
            <p:txBody>
              <a:bodyPr/>
              <a:p>
                <a:endParaRPr lang="zh-CN" altLang="en-US"/>
              </a:p>
            </p:txBody>
          </p:sp>
          <p:sp>
            <p:nvSpPr>
              <p:cNvPr id="3082" name="任意多边形 16393"/>
              <p:cNvSpPr/>
              <p:nvPr userDrawn="1"/>
            </p:nvSpPr>
            <p:spPr>
              <a:xfrm>
                <a:off x="2677" y="3792"/>
                <a:ext cx="186" cy="395"/>
              </a:xfrm>
              <a:custGeom>
                <a:avLst/>
                <a:gdLst/>
                <a:ahLst/>
                <a:cxnLst/>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ln>
            </p:spPr>
            <p:txBody>
              <a:bodyPr/>
              <a:p>
                <a:endParaRPr lang="zh-CN" altLang="en-US"/>
              </a:p>
            </p:txBody>
          </p:sp>
          <p:sp>
            <p:nvSpPr>
              <p:cNvPr id="3083" name="任意多边形 16394"/>
              <p:cNvSpPr/>
              <p:nvPr userDrawn="1"/>
            </p:nvSpPr>
            <p:spPr>
              <a:xfrm>
                <a:off x="3030" y="3893"/>
                <a:ext cx="378" cy="271"/>
              </a:xfrm>
              <a:custGeom>
                <a:avLst/>
                <a:gdLst/>
                <a:ahLst/>
                <a:cxnLst/>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ln>
            </p:spPr>
            <p:txBody>
              <a:bodyPr/>
              <a:p>
                <a:endParaRPr lang="zh-CN" altLang="en-US"/>
              </a:p>
            </p:txBody>
          </p:sp>
          <p:sp>
            <p:nvSpPr>
              <p:cNvPr id="3084" name="任意多边形 16395"/>
              <p:cNvSpPr/>
              <p:nvPr userDrawn="1"/>
            </p:nvSpPr>
            <p:spPr>
              <a:xfrm>
                <a:off x="3628" y="3866"/>
                <a:ext cx="155" cy="74"/>
              </a:xfrm>
              <a:custGeom>
                <a:avLst/>
                <a:gdLst/>
                <a:ahLst/>
                <a:cxnLst/>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ln>
            </p:spPr>
            <p:txBody>
              <a:bodyPr/>
              <a:p>
                <a:endParaRPr lang="zh-CN" altLang="en-US"/>
              </a:p>
            </p:txBody>
          </p:sp>
          <p:sp>
            <p:nvSpPr>
              <p:cNvPr id="3085" name="任意多边形 16396"/>
              <p:cNvSpPr/>
              <p:nvPr userDrawn="1"/>
            </p:nvSpPr>
            <p:spPr>
              <a:xfrm>
                <a:off x="2486" y="3859"/>
                <a:ext cx="42" cy="81"/>
              </a:xfrm>
              <a:custGeom>
                <a:avLst/>
                <a:gdLst/>
                <a:ahLst/>
                <a:cxnLst/>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ln>
            </p:spPr>
            <p:txBody>
              <a:bodyPr/>
              <a:p>
                <a:endParaRPr lang="zh-CN" altLang="en-US"/>
              </a:p>
            </p:txBody>
          </p:sp>
        </p:grpSp>
        <p:sp>
          <p:nvSpPr>
            <p:cNvPr id="3086" name="任意多边形 16397"/>
            <p:cNvSpPr/>
            <p:nvPr userDrawn="1"/>
          </p:nvSpPr>
          <p:spPr>
            <a:xfrm>
              <a:off x="0" y="3792"/>
              <a:ext cx="3976" cy="535"/>
            </a:xfrm>
            <a:custGeom>
              <a:avLst/>
              <a:gdLst/>
              <a:ahLst/>
              <a:cxnLst/>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rgbClr val="73654F"/>
                </a:gs>
                <a:gs pos="100000">
                  <a:schemeClr val="bg2"/>
                </a:gs>
              </a:gsLst>
              <a:lin ang="5400000" scaled="1"/>
              <a:tileRect/>
            </a:gradFill>
            <a:ln w="9525">
              <a:noFill/>
            </a:ln>
          </p:spPr>
          <p:txBody>
            <a:bodyPr/>
            <a:p>
              <a:endParaRPr lang="zh-CN" altLang="en-US"/>
            </a:p>
          </p:txBody>
        </p:sp>
      </p:grpSp>
      <p:grpSp>
        <p:nvGrpSpPr>
          <p:cNvPr id="3087" name="组合 16398"/>
          <p:cNvGrpSpPr/>
          <p:nvPr/>
        </p:nvGrpSpPr>
        <p:grpSpPr>
          <a:xfrm>
            <a:off x="627063" y="6021388"/>
            <a:ext cx="5684837" cy="849312"/>
            <a:chOff x="395" y="3793"/>
            <a:chExt cx="3581" cy="535"/>
          </a:xfrm>
        </p:grpSpPr>
        <p:sp>
          <p:nvSpPr>
            <p:cNvPr id="3088" name="任意多边形 16399"/>
            <p:cNvSpPr/>
            <p:nvPr userDrawn="1"/>
          </p:nvSpPr>
          <p:spPr>
            <a:xfrm>
              <a:off x="1196" y="3793"/>
              <a:ext cx="365" cy="291"/>
            </a:xfrm>
            <a:custGeom>
              <a:avLst/>
              <a:gdLst/>
              <a:ahLst/>
              <a:cxnLst/>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ln>
          </p:spPr>
          <p:txBody>
            <a:bodyPr/>
            <a:p>
              <a:endParaRPr lang="zh-CN" altLang="en-US"/>
            </a:p>
          </p:txBody>
        </p:sp>
        <p:sp>
          <p:nvSpPr>
            <p:cNvPr id="3089" name="任意多边形 16400"/>
            <p:cNvSpPr/>
            <p:nvPr userDrawn="1"/>
          </p:nvSpPr>
          <p:spPr>
            <a:xfrm>
              <a:off x="1943" y="3829"/>
              <a:ext cx="2033" cy="499"/>
            </a:xfrm>
            <a:custGeom>
              <a:avLst/>
              <a:gdLst/>
              <a:ahLst/>
              <a:cxnLst/>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ln>
          </p:spPr>
          <p:txBody>
            <a:bodyPr/>
            <a:p>
              <a:endParaRPr lang="zh-CN" altLang="en-US"/>
            </a:p>
          </p:txBody>
        </p:sp>
        <p:sp>
          <p:nvSpPr>
            <p:cNvPr id="3090" name="任意多边形 16401"/>
            <p:cNvSpPr/>
            <p:nvPr userDrawn="1"/>
          </p:nvSpPr>
          <p:spPr>
            <a:xfrm>
              <a:off x="1830" y="3823"/>
              <a:ext cx="71" cy="61"/>
            </a:xfrm>
            <a:custGeom>
              <a:avLst/>
              <a:gdLst/>
              <a:ahLst/>
              <a:cxnLst/>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ln>
          </p:spPr>
          <p:txBody>
            <a:bodyPr/>
            <a:p>
              <a:endParaRPr lang="zh-CN" altLang="en-US"/>
            </a:p>
          </p:txBody>
        </p:sp>
        <p:sp>
          <p:nvSpPr>
            <p:cNvPr id="3091" name="任意多边形 16402"/>
            <p:cNvSpPr/>
            <p:nvPr userDrawn="1"/>
          </p:nvSpPr>
          <p:spPr>
            <a:xfrm>
              <a:off x="855" y="3842"/>
              <a:ext cx="161" cy="164"/>
            </a:xfrm>
            <a:custGeom>
              <a:avLst/>
              <a:gdLst/>
              <a:ahLst/>
              <a:cxnLst/>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ln>
          </p:spPr>
          <p:txBody>
            <a:bodyPr/>
            <a:p>
              <a:endParaRPr lang="zh-CN" altLang="en-US"/>
            </a:p>
          </p:txBody>
        </p:sp>
        <p:sp>
          <p:nvSpPr>
            <p:cNvPr id="3092" name="任意多边形 16403"/>
            <p:cNvSpPr/>
            <p:nvPr userDrawn="1"/>
          </p:nvSpPr>
          <p:spPr>
            <a:xfrm>
              <a:off x="706" y="3854"/>
              <a:ext cx="59" cy="61"/>
            </a:xfrm>
            <a:custGeom>
              <a:avLst/>
              <a:gdLst/>
              <a:ahLst/>
              <a:cxnLst/>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ln>
          </p:spPr>
          <p:txBody>
            <a:bodyPr/>
            <a:p>
              <a:endParaRPr lang="zh-CN" altLang="en-US"/>
            </a:p>
          </p:txBody>
        </p:sp>
        <p:sp>
          <p:nvSpPr>
            <p:cNvPr id="3093" name="任意多边形 16404"/>
            <p:cNvSpPr/>
            <p:nvPr userDrawn="1"/>
          </p:nvSpPr>
          <p:spPr>
            <a:xfrm>
              <a:off x="395" y="3811"/>
              <a:ext cx="245" cy="207"/>
            </a:xfrm>
            <a:custGeom>
              <a:avLst/>
              <a:gdLst/>
              <a:ahLst/>
              <a:cxnLst/>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ln>
          </p:spPr>
          <p:txBody>
            <a:bodyPr/>
            <a:p>
              <a:endParaRPr lang="zh-CN" altLang="en-US"/>
            </a:p>
          </p:txBody>
        </p:sp>
      </p:grpSp>
      <p:sp>
        <p:nvSpPr>
          <p:cNvPr id="16406" name="标题 16405"/>
          <p:cNvSpPr>
            <a:spLocks noGrp="1"/>
          </p:cNvSpPr>
          <p:nvPr>
            <p:ph type="ctrTitle" sz="quarter"/>
          </p:nvPr>
        </p:nvSpPr>
        <p:spPr>
          <a:xfrm>
            <a:off x="457200" y="1447800"/>
            <a:ext cx="8229600" cy="1736725"/>
          </a:xfrm>
          <a:prstGeom prst="rect">
            <a:avLst/>
          </a:prstGeom>
          <a:noFill/>
          <a:ln w="9525">
            <a:noFill/>
          </a:ln>
        </p:spPr>
        <p:txBody>
          <a:bodyPr anchor="ctr"/>
          <a:lstStyle>
            <a:lvl1pPr lvl="0">
              <a:defRPr sz="5400"/>
            </a:lvl1pPr>
          </a:lstStyle>
          <a:p>
            <a:pPr lvl="0" fontAlgn="base"/>
            <a:r>
              <a:rPr lang="zh-CN" altLang="en-US" strike="noStrike" noProof="1" dirty="0"/>
              <a:t>单击此处编辑母版标题样式</a:t>
            </a:r>
            <a:endParaRPr lang="zh-CN" altLang="en-US" strike="noStrike" noProof="1" dirty="0"/>
          </a:p>
        </p:txBody>
      </p:sp>
      <p:sp>
        <p:nvSpPr>
          <p:cNvPr id="16407" name="副标题 16406"/>
          <p:cNvSpPr>
            <a:spLocks noGrp="1"/>
          </p:cNvSpPr>
          <p:nvPr>
            <p:ph type="subTitle" sz="quarter" idx="1"/>
          </p:nvPr>
        </p:nvSpPr>
        <p:spPr>
          <a:xfrm>
            <a:off x="1371600" y="3429000"/>
            <a:ext cx="6400800" cy="1752600"/>
          </a:xfrm>
          <a:prstGeom prst="rect">
            <a:avLst/>
          </a:prstGeom>
          <a:noFill/>
          <a:ln w="9525">
            <a:noFill/>
          </a:ln>
        </p:spPr>
        <p:txBody>
          <a:bodyPr anchor="t"/>
          <a:lstStyle>
            <a:lvl1pPr marL="0" lvl="0" indent="0" algn="ctr">
              <a:buNone/>
              <a:defRPr>
                <a:effectLst>
                  <a:outerShdw blurRad="38100" dist="38100" dir="2700000">
                    <a:srgbClr val="C0C0C0"/>
                  </a:outerShdw>
                </a:effectLst>
              </a:defRPr>
            </a:lvl1pPr>
            <a:lvl2pPr marL="457200" lvl="1" indent="0" algn="ctr">
              <a:buNone/>
              <a:defRPr>
                <a:effectLst>
                  <a:outerShdw blurRad="38100" dist="38100" dir="2700000">
                    <a:srgbClr val="C0C0C0"/>
                  </a:outerShdw>
                </a:effectLst>
              </a:defRPr>
            </a:lvl2pPr>
            <a:lvl3pPr marL="914400" lvl="2" indent="0" algn="ctr">
              <a:buNone/>
              <a:defRPr>
                <a:effectLst>
                  <a:outerShdw blurRad="38100" dist="38100" dir="2700000">
                    <a:srgbClr val="C0C0C0"/>
                  </a:outerShdw>
                </a:effectLst>
              </a:defRPr>
            </a:lvl3pPr>
            <a:lvl4pPr marL="1371600" lvl="3" indent="0" algn="ctr">
              <a:buNone/>
              <a:defRPr>
                <a:effectLst>
                  <a:outerShdw blurRad="38100" dist="38100" dir="2700000">
                    <a:srgbClr val="C0C0C0"/>
                  </a:outerShdw>
                </a:effectLst>
              </a:defRPr>
            </a:lvl4pPr>
            <a:lvl5pPr marL="1828800" lvl="4" indent="0" algn="ctr">
              <a:buNone/>
              <a:defRPr>
                <a:effectLst>
                  <a:outerShdw blurRad="38100" dist="38100" dir="2700000">
                    <a:srgbClr val="C0C0C0"/>
                  </a:outerShdw>
                </a:effectLst>
              </a:defRPr>
            </a:lvl5pPr>
          </a:lstStyle>
          <a:p>
            <a:pPr lvl="0" fontAlgn="base"/>
            <a:r>
              <a:rPr lang="zh-CN" altLang="en-US" strike="noStrike" noProof="1" dirty="0"/>
              <a:t>单击此处编辑母版副标题样式</a:t>
            </a:r>
            <a:endParaRPr lang="zh-CN" altLang="en-US" strike="noStrike" noProof="1" dirty="0"/>
          </a:p>
        </p:txBody>
      </p:sp>
      <p:sp>
        <p:nvSpPr>
          <p:cNvPr id="16408" name="日期占位符 16407"/>
          <p:cNvSpPr>
            <a:spLocks noGrp="1"/>
          </p:cNvSpPr>
          <p:nvPr>
            <p:ph type="dt" sz="quarter" idx="2"/>
          </p:nvPr>
        </p:nvSpPr>
        <p:spPr>
          <a:xfrm>
            <a:off x="457200" y="6248400"/>
            <a:ext cx="2133600" cy="457200"/>
          </a:xfrm>
          <a:prstGeom prst="rect">
            <a:avLst/>
          </a:prstGeom>
          <a:noFill/>
          <a:ln w="9525">
            <a:noFill/>
          </a:ln>
        </p:spPr>
        <p:txBody>
          <a:bodyPr anchor="b"/>
          <a:lstStyle>
            <a:lvl1pPr>
              <a:defRPr sz="1200"/>
            </a:lvl1pPr>
          </a:lstStyle>
          <a:p>
            <a:pPr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16409" name="灯片编号占位符 16408"/>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vl1pPr>
          </a:lstStyle>
          <a:p>
            <a:pPr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16410" name="页脚占位符 16409"/>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vl1pPr>
          </a:lstStyle>
          <a:p>
            <a:pPr fontAlgn="base"/>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600"/>
            <a:ext cx="2057400" cy="58674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28600"/>
            <a:ext cx="6052930" cy="58674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gradFill rotWithShape="0">
          <a:gsLst>
            <a:gs pos="0">
              <a:srgbClr val="001847"/>
            </a:gs>
            <a:gs pos="100000">
              <a:schemeClr val="bg1"/>
            </a:gs>
          </a:gsLst>
          <a:lin ang="5400000" scaled="1"/>
          <a:tileRect/>
        </a:gradFill>
        <a:effectLst/>
      </p:bgPr>
    </p:bg>
    <p:spTree>
      <p:nvGrpSpPr>
        <p:cNvPr id="1" name=""/>
        <p:cNvGrpSpPr/>
        <p:nvPr/>
      </p:nvGrpSpPr>
      <p:grpSpPr/>
      <p:grpSp>
        <p:nvGrpSpPr>
          <p:cNvPr id="4098" name="组合 16385"/>
          <p:cNvGrpSpPr/>
          <p:nvPr/>
        </p:nvGrpSpPr>
        <p:grpSpPr>
          <a:xfrm>
            <a:off x="-6350" y="20638"/>
            <a:ext cx="9144000" cy="6858000"/>
            <a:chOff x="0" y="0"/>
            <a:chExt cx="5760" cy="4320"/>
          </a:xfrm>
        </p:grpSpPr>
        <p:sp>
          <p:nvSpPr>
            <p:cNvPr id="4099" name="任意多边形 16386"/>
            <p:cNvSpPr/>
            <p:nvPr/>
          </p:nvSpPr>
          <p:spPr>
            <a:xfrm>
              <a:off x="0" y="3072"/>
              <a:ext cx="5760" cy="1248"/>
            </a:xfrm>
            <a:custGeom>
              <a:avLst/>
              <a:gdLst/>
              <a:ahLst/>
              <a:cxnLst/>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tileRect/>
            </a:gradFill>
            <a:ln w="9525">
              <a:noFill/>
            </a:ln>
          </p:spPr>
          <p:txBody>
            <a:bodyPr/>
            <a:p>
              <a:endParaRPr lang="zh-CN" altLang="en-US"/>
            </a:p>
          </p:txBody>
        </p:sp>
        <p:sp>
          <p:nvSpPr>
            <p:cNvPr id="4100" name="任意多边形 16387"/>
            <p:cNvSpPr/>
            <p:nvPr/>
          </p:nvSpPr>
          <p:spPr>
            <a:xfrm>
              <a:off x="0" y="0"/>
              <a:ext cx="5760" cy="3072"/>
            </a:xfrm>
            <a:custGeom>
              <a:avLst/>
              <a:gdLst/>
              <a:ahLst/>
              <a:cxnLst/>
              <a:pathLst>
                <a:path w="6027" h="2296">
                  <a:moveTo>
                    <a:pt x="6027" y="2296"/>
                  </a:moveTo>
                  <a:lnTo>
                    <a:pt x="0" y="2296"/>
                  </a:lnTo>
                  <a:lnTo>
                    <a:pt x="0" y="0"/>
                  </a:lnTo>
                  <a:lnTo>
                    <a:pt x="6027" y="0"/>
                  </a:lnTo>
                  <a:lnTo>
                    <a:pt x="6027" y="2296"/>
                  </a:lnTo>
                  <a:lnTo>
                    <a:pt x="6027" y="2296"/>
                  </a:lnTo>
                  <a:close/>
                </a:path>
              </a:pathLst>
            </a:custGeom>
            <a:gradFill rotWithShape="0">
              <a:gsLst>
                <a:gs pos="0">
                  <a:srgbClr val="001847"/>
                </a:gs>
                <a:gs pos="100000">
                  <a:schemeClr val="bg1"/>
                </a:gs>
              </a:gsLst>
              <a:lin ang="5400000" scaled="1"/>
              <a:tileRect/>
            </a:gradFill>
            <a:ln w="9525">
              <a:noFill/>
            </a:ln>
          </p:spPr>
          <p:txBody>
            <a:bodyPr/>
            <a:p>
              <a:endParaRPr lang="zh-CN" altLang="en-US"/>
            </a:p>
          </p:txBody>
        </p:sp>
      </p:grpSp>
      <p:sp>
        <p:nvSpPr>
          <p:cNvPr id="4101" name="任意多边形 16388"/>
          <p:cNvSpPr/>
          <p:nvPr/>
        </p:nvSpPr>
        <p:spPr>
          <a:xfrm>
            <a:off x="6242050" y="6269038"/>
            <a:ext cx="2895600" cy="609600"/>
          </a:xfrm>
          <a:custGeom>
            <a:avLst/>
            <a:gdLst/>
            <a:ahLst/>
            <a:cxnLst/>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tileRect/>
          </a:gradFill>
          <a:ln w="9525">
            <a:noFill/>
          </a:ln>
        </p:spPr>
        <p:txBody>
          <a:bodyPr/>
          <a:p>
            <a:endParaRPr lang="zh-CN" altLang="en-US"/>
          </a:p>
        </p:txBody>
      </p:sp>
      <p:grpSp>
        <p:nvGrpSpPr>
          <p:cNvPr id="4102" name="组合 16389"/>
          <p:cNvGrpSpPr/>
          <p:nvPr/>
        </p:nvGrpSpPr>
        <p:grpSpPr>
          <a:xfrm>
            <a:off x="-1587" y="6034088"/>
            <a:ext cx="7845425" cy="850900"/>
            <a:chOff x="0" y="3792"/>
            <a:chExt cx="4942" cy="536"/>
          </a:xfrm>
        </p:grpSpPr>
        <p:sp>
          <p:nvSpPr>
            <p:cNvPr id="4103" name="任意多边形 16390"/>
            <p:cNvSpPr/>
            <p:nvPr userDrawn="1"/>
          </p:nvSpPr>
          <p:spPr>
            <a:xfrm>
              <a:off x="1488" y="3792"/>
              <a:ext cx="3240" cy="536"/>
            </a:xfrm>
            <a:custGeom>
              <a:avLst/>
              <a:gdLst/>
              <a:ahLst/>
              <a:cxnLst/>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rgbClr val="847864"/>
                </a:gs>
                <a:gs pos="100000">
                  <a:schemeClr val="bg2"/>
                </a:gs>
              </a:gsLst>
              <a:lin ang="5400000" scaled="1"/>
              <a:tileRect/>
            </a:gradFill>
            <a:ln w="9525">
              <a:noFill/>
            </a:ln>
          </p:spPr>
          <p:txBody>
            <a:bodyPr/>
            <a:p>
              <a:endParaRPr lang="zh-CN" altLang="en-US"/>
            </a:p>
          </p:txBody>
        </p:sp>
        <p:grpSp>
          <p:nvGrpSpPr>
            <p:cNvPr id="4104" name="组合 16391"/>
            <p:cNvGrpSpPr/>
            <p:nvPr userDrawn="1"/>
          </p:nvGrpSpPr>
          <p:grpSpPr>
            <a:xfrm>
              <a:off x="2486" y="3792"/>
              <a:ext cx="2456" cy="536"/>
              <a:chOff x="2486" y="3792"/>
              <a:chExt cx="2456" cy="536"/>
            </a:xfrm>
          </p:grpSpPr>
          <p:sp>
            <p:nvSpPr>
              <p:cNvPr id="4105" name="任意多边形 16392"/>
              <p:cNvSpPr/>
              <p:nvPr userDrawn="1"/>
            </p:nvSpPr>
            <p:spPr>
              <a:xfrm>
                <a:off x="3948" y="3799"/>
                <a:ext cx="994" cy="529"/>
              </a:xfrm>
              <a:custGeom>
                <a:avLst/>
                <a:gdLst/>
                <a:ahLst/>
                <a:cxnLst/>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ln>
            </p:spPr>
            <p:txBody>
              <a:bodyPr/>
              <a:p>
                <a:endParaRPr lang="zh-CN" altLang="en-US"/>
              </a:p>
            </p:txBody>
          </p:sp>
          <p:sp>
            <p:nvSpPr>
              <p:cNvPr id="4106" name="任意多边形 16393"/>
              <p:cNvSpPr/>
              <p:nvPr userDrawn="1"/>
            </p:nvSpPr>
            <p:spPr>
              <a:xfrm>
                <a:off x="2677" y="3792"/>
                <a:ext cx="186" cy="395"/>
              </a:xfrm>
              <a:custGeom>
                <a:avLst/>
                <a:gdLst/>
                <a:ahLst/>
                <a:cxnLst/>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ln>
            </p:spPr>
            <p:txBody>
              <a:bodyPr/>
              <a:p>
                <a:endParaRPr lang="zh-CN" altLang="en-US"/>
              </a:p>
            </p:txBody>
          </p:sp>
          <p:sp>
            <p:nvSpPr>
              <p:cNvPr id="4107" name="任意多边形 16394"/>
              <p:cNvSpPr/>
              <p:nvPr userDrawn="1"/>
            </p:nvSpPr>
            <p:spPr>
              <a:xfrm>
                <a:off x="3030" y="3893"/>
                <a:ext cx="378" cy="271"/>
              </a:xfrm>
              <a:custGeom>
                <a:avLst/>
                <a:gdLst/>
                <a:ahLst/>
                <a:cxnLst/>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ln>
            </p:spPr>
            <p:txBody>
              <a:bodyPr/>
              <a:p>
                <a:endParaRPr lang="zh-CN" altLang="en-US"/>
              </a:p>
            </p:txBody>
          </p:sp>
          <p:sp>
            <p:nvSpPr>
              <p:cNvPr id="4108" name="任意多边形 16395"/>
              <p:cNvSpPr/>
              <p:nvPr userDrawn="1"/>
            </p:nvSpPr>
            <p:spPr>
              <a:xfrm>
                <a:off x="3628" y="3866"/>
                <a:ext cx="155" cy="74"/>
              </a:xfrm>
              <a:custGeom>
                <a:avLst/>
                <a:gdLst/>
                <a:ahLst/>
                <a:cxnLst/>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ln>
            </p:spPr>
            <p:txBody>
              <a:bodyPr/>
              <a:p>
                <a:endParaRPr lang="zh-CN" altLang="en-US"/>
              </a:p>
            </p:txBody>
          </p:sp>
          <p:sp>
            <p:nvSpPr>
              <p:cNvPr id="4109" name="任意多边形 16396"/>
              <p:cNvSpPr/>
              <p:nvPr userDrawn="1"/>
            </p:nvSpPr>
            <p:spPr>
              <a:xfrm>
                <a:off x="2486" y="3859"/>
                <a:ext cx="42" cy="81"/>
              </a:xfrm>
              <a:custGeom>
                <a:avLst/>
                <a:gdLst/>
                <a:ahLst/>
                <a:cxnLst/>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ln>
            </p:spPr>
            <p:txBody>
              <a:bodyPr/>
              <a:p>
                <a:endParaRPr lang="zh-CN" altLang="en-US"/>
              </a:p>
            </p:txBody>
          </p:sp>
        </p:grpSp>
        <p:sp>
          <p:nvSpPr>
            <p:cNvPr id="4110" name="任意多边形 16397"/>
            <p:cNvSpPr/>
            <p:nvPr userDrawn="1"/>
          </p:nvSpPr>
          <p:spPr>
            <a:xfrm>
              <a:off x="0" y="3792"/>
              <a:ext cx="3976" cy="535"/>
            </a:xfrm>
            <a:custGeom>
              <a:avLst/>
              <a:gdLst/>
              <a:ahLst/>
              <a:cxnLst/>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rgbClr val="73654F"/>
                </a:gs>
                <a:gs pos="100000">
                  <a:schemeClr val="bg2"/>
                </a:gs>
              </a:gsLst>
              <a:lin ang="5400000" scaled="1"/>
              <a:tileRect/>
            </a:gradFill>
            <a:ln w="9525">
              <a:noFill/>
            </a:ln>
          </p:spPr>
          <p:txBody>
            <a:bodyPr/>
            <a:p>
              <a:endParaRPr lang="zh-CN" altLang="en-US"/>
            </a:p>
          </p:txBody>
        </p:sp>
      </p:grpSp>
      <p:grpSp>
        <p:nvGrpSpPr>
          <p:cNvPr id="4111" name="组合 16398"/>
          <p:cNvGrpSpPr/>
          <p:nvPr/>
        </p:nvGrpSpPr>
        <p:grpSpPr>
          <a:xfrm>
            <a:off x="627063" y="6021388"/>
            <a:ext cx="5684837" cy="849312"/>
            <a:chOff x="395" y="3793"/>
            <a:chExt cx="3581" cy="535"/>
          </a:xfrm>
        </p:grpSpPr>
        <p:sp>
          <p:nvSpPr>
            <p:cNvPr id="4112" name="任意多边形 16399"/>
            <p:cNvSpPr/>
            <p:nvPr userDrawn="1"/>
          </p:nvSpPr>
          <p:spPr>
            <a:xfrm>
              <a:off x="1196" y="3793"/>
              <a:ext cx="365" cy="291"/>
            </a:xfrm>
            <a:custGeom>
              <a:avLst/>
              <a:gdLst/>
              <a:ahLst/>
              <a:cxnLst/>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ln>
          </p:spPr>
          <p:txBody>
            <a:bodyPr/>
            <a:p>
              <a:endParaRPr lang="zh-CN" altLang="en-US"/>
            </a:p>
          </p:txBody>
        </p:sp>
        <p:sp>
          <p:nvSpPr>
            <p:cNvPr id="4113" name="任意多边形 16400"/>
            <p:cNvSpPr/>
            <p:nvPr userDrawn="1"/>
          </p:nvSpPr>
          <p:spPr>
            <a:xfrm>
              <a:off x="1943" y="3829"/>
              <a:ext cx="2033" cy="499"/>
            </a:xfrm>
            <a:custGeom>
              <a:avLst/>
              <a:gdLst/>
              <a:ahLst/>
              <a:cxnLst/>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ln>
          </p:spPr>
          <p:txBody>
            <a:bodyPr/>
            <a:p>
              <a:endParaRPr lang="zh-CN" altLang="en-US"/>
            </a:p>
          </p:txBody>
        </p:sp>
        <p:sp>
          <p:nvSpPr>
            <p:cNvPr id="4114" name="任意多边形 16401"/>
            <p:cNvSpPr/>
            <p:nvPr userDrawn="1"/>
          </p:nvSpPr>
          <p:spPr>
            <a:xfrm>
              <a:off x="1830" y="3823"/>
              <a:ext cx="71" cy="61"/>
            </a:xfrm>
            <a:custGeom>
              <a:avLst/>
              <a:gdLst/>
              <a:ahLst/>
              <a:cxnLst/>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ln>
          </p:spPr>
          <p:txBody>
            <a:bodyPr/>
            <a:p>
              <a:endParaRPr lang="zh-CN" altLang="en-US"/>
            </a:p>
          </p:txBody>
        </p:sp>
        <p:sp>
          <p:nvSpPr>
            <p:cNvPr id="4115" name="任意多边形 16402"/>
            <p:cNvSpPr/>
            <p:nvPr userDrawn="1"/>
          </p:nvSpPr>
          <p:spPr>
            <a:xfrm>
              <a:off x="855" y="3842"/>
              <a:ext cx="161" cy="164"/>
            </a:xfrm>
            <a:custGeom>
              <a:avLst/>
              <a:gdLst/>
              <a:ahLst/>
              <a:cxnLst/>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ln>
          </p:spPr>
          <p:txBody>
            <a:bodyPr/>
            <a:p>
              <a:endParaRPr lang="zh-CN" altLang="en-US"/>
            </a:p>
          </p:txBody>
        </p:sp>
        <p:sp>
          <p:nvSpPr>
            <p:cNvPr id="4116" name="任意多边形 16403"/>
            <p:cNvSpPr/>
            <p:nvPr userDrawn="1"/>
          </p:nvSpPr>
          <p:spPr>
            <a:xfrm>
              <a:off x="706" y="3854"/>
              <a:ext cx="59" cy="61"/>
            </a:xfrm>
            <a:custGeom>
              <a:avLst/>
              <a:gdLst/>
              <a:ahLst/>
              <a:cxnLst/>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ln>
          </p:spPr>
          <p:txBody>
            <a:bodyPr/>
            <a:p>
              <a:endParaRPr lang="zh-CN" altLang="en-US"/>
            </a:p>
          </p:txBody>
        </p:sp>
        <p:sp>
          <p:nvSpPr>
            <p:cNvPr id="4117" name="任意多边形 16404"/>
            <p:cNvSpPr/>
            <p:nvPr userDrawn="1"/>
          </p:nvSpPr>
          <p:spPr>
            <a:xfrm>
              <a:off x="395" y="3811"/>
              <a:ext cx="245" cy="207"/>
            </a:xfrm>
            <a:custGeom>
              <a:avLst/>
              <a:gdLst/>
              <a:ahLst/>
              <a:cxnLst/>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ln>
          </p:spPr>
          <p:txBody>
            <a:bodyPr/>
            <a:p>
              <a:endParaRPr lang="zh-CN" altLang="en-US"/>
            </a:p>
          </p:txBody>
        </p:sp>
      </p:grpSp>
      <p:sp>
        <p:nvSpPr>
          <p:cNvPr id="16406" name="标题 16405"/>
          <p:cNvSpPr>
            <a:spLocks noGrp="1"/>
          </p:cNvSpPr>
          <p:nvPr>
            <p:ph type="ctrTitle" sz="quarter"/>
          </p:nvPr>
        </p:nvSpPr>
        <p:spPr>
          <a:xfrm>
            <a:off x="457200" y="1447800"/>
            <a:ext cx="8229600" cy="1736725"/>
          </a:xfrm>
          <a:prstGeom prst="rect">
            <a:avLst/>
          </a:prstGeom>
          <a:noFill/>
          <a:ln w="9525">
            <a:noFill/>
          </a:ln>
        </p:spPr>
        <p:txBody>
          <a:bodyPr anchor="ctr"/>
          <a:lstStyle>
            <a:lvl1pPr lvl="0">
              <a:defRPr sz="5400"/>
            </a:lvl1pPr>
          </a:lstStyle>
          <a:p>
            <a:pPr lvl="0" fontAlgn="base"/>
            <a:r>
              <a:rPr lang="zh-CN" altLang="en-US" strike="noStrike" noProof="1" dirty="0"/>
              <a:t>单击此处编辑母版标题样式</a:t>
            </a:r>
            <a:endParaRPr lang="zh-CN" altLang="en-US" strike="noStrike" noProof="1" dirty="0"/>
          </a:p>
        </p:txBody>
      </p:sp>
      <p:sp>
        <p:nvSpPr>
          <p:cNvPr id="16407" name="副标题 16406"/>
          <p:cNvSpPr>
            <a:spLocks noGrp="1"/>
          </p:cNvSpPr>
          <p:nvPr>
            <p:ph type="subTitle" sz="quarter" idx="1"/>
          </p:nvPr>
        </p:nvSpPr>
        <p:spPr>
          <a:xfrm>
            <a:off x="1371600" y="3429000"/>
            <a:ext cx="6400800" cy="1752600"/>
          </a:xfrm>
          <a:prstGeom prst="rect">
            <a:avLst/>
          </a:prstGeom>
          <a:noFill/>
          <a:ln w="9525">
            <a:noFill/>
          </a:ln>
        </p:spPr>
        <p:txBody>
          <a:bodyPr anchor="t"/>
          <a:lstStyle>
            <a:lvl1pPr marL="0" lvl="0" indent="0" algn="ctr">
              <a:buNone/>
              <a:defRPr>
                <a:effectLst>
                  <a:outerShdw blurRad="38100" dist="38100" dir="2700000">
                    <a:srgbClr val="C0C0C0"/>
                  </a:outerShdw>
                </a:effectLst>
              </a:defRPr>
            </a:lvl1pPr>
            <a:lvl2pPr marL="457200" lvl="1" indent="0" algn="ctr">
              <a:buNone/>
              <a:defRPr>
                <a:effectLst>
                  <a:outerShdw blurRad="38100" dist="38100" dir="2700000">
                    <a:srgbClr val="C0C0C0"/>
                  </a:outerShdw>
                </a:effectLst>
              </a:defRPr>
            </a:lvl2pPr>
            <a:lvl3pPr marL="914400" lvl="2" indent="0" algn="ctr">
              <a:buNone/>
              <a:defRPr>
                <a:effectLst>
                  <a:outerShdw blurRad="38100" dist="38100" dir="2700000">
                    <a:srgbClr val="C0C0C0"/>
                  </a:outerShdw>
                </a:effectLst>
              </a:defRPr>
            </a:lvl3pPr>
            <a:lvl4pPr marL="1371600" lvl="3" indent="0" algn="ctr">
              <a:buNone/>
              <a:defRPr>
                <a:effectLst>
                  <a:outerShdw blurRad="38100" dist="38100" dir="2700000">
                    <a:srgbClr val="C0C0C0"/>
                  </a:outerShdw>
                </a:effectLst>
              </a:defRPr>
            </a:lvl4pPr>
            <a:lvl5pPr marL="1828800" lvl="4" indent="0" algn="ctr">
              <a:buNone/>
              <a:defRPr>
                <a:effectLst>
                  <a:outerShdw blurRad="38100" dist="38100" dir="2700000">
                    <a:srgbClr val="C0C0C0"/>
                  </a:outerShdw>
                </a:effectLst>
              </a:defRPr>
            </a:lvl5pPr>
          </a:lstStyle>
          <a:p>
            <a:pPr lvl="0" fontAlgn="base"/>
            <a:r>
              <a:rPr lang="zh-CN" altLang="en-US" strike="noStrike" noProof="1" dirty="0"/>
              <a:t>单击此处编辑母版副标题样式</a:t>
            </a:r>
            <a:endParaRPr lang="zh-CN" altLang="en-US" strike="noStrike" noProof="1" dirty="0"/>
          </a:p>
        </p:txBody>
      </p:sp>
      <p:sp>
        <p:nvSpPr>
          <p:cNvPr id="16408" name="日期占位符 16407"/>
          <p:cNvSpPr>
            <a:spLocks noGrp="1"/>
          </p:cNvSpPr>
          <p:nvPr>
            <p:ph type="dt" sz="quarter" idx="2"/>
          </p:nvPr>
        </p:nvSpPr>
        <p:spPr>
          <a:xfrm>
            <a:off x="457200" y="6248400"/>
            <a:ext cx="2133600" cy="457200"/>
          </a:xfrm>
          <a:prstGeom prst="rect">
            <a:avLst/>
          </a:prstGeom>
          <a:noFill/>
          <a:ln w="9525">
            <a:noFill/>
          </a:ln>
        </p:spPr>
        <p:txBody>
          <a:bodyPr anchor="b"/>
          <a:lstStyle>
            <a:lvl1pPr>
              <a:defRPr sz="1200"/>
            </a:lvl1pPr>
          </a:lstStyle>
          <a:p>
            <a:pPr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16409" name="灯片编号占位符 16408"/>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vl1pPr>
          </a:lstStyle>
          <a:p>
            <a:pPr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16410" name="页脚占位符 16409"/>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vl1pPr>
          </a:lstStyle>
          <a:p>
            <a:pPr fontAlgn="base"/>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4958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4958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600"/>
            <a:ext cx="2057400" cy="58674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28600"/>
            <a:ext cx="6052930" cy="58674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gradFill rotWithShape="0">
          <a:gsLst>
            <a:gs pos="0">
              <a:srgbClr val="001847"/>
            </a:gs>
            <a:gs pos="100000">
              <a:schemeClr val="bg1"/>
            </a:gs>
          </a:gsLst>
          <a:lin ang="5400000" scaled="1"/>
          <a:tileRect/>
        </a:gradFill>
        <a:effectLst/>
      </p:bgPr>
    </p:bg>
    <p:spTree>
      <p:nvGrpSpPr>
        <p:cNvPr id="1" name=""/>
        <p:cNvGrpSpPr/>
        <p:nvPr/>
      </p:nvGrpSpPr>
      <p:grpSpPr/>
      <p:grpSp>
        <p:nvGrpSpPr>
          <p:cNvPr id="3074" name="组合 16385"/>
          <p:cNvGrpSpPr/>
          <p:nvPr/>
        </p:nvGrpSpPr>
        <p:grpSpPr>
          <a:xfrm>
            <a:off x="-6350" y="20638"/>
            <a:ext cx="9144000" cy="6858000"/>
            <a:chOff x="0" y="0"/>
            <a:chExt cx="5760" cy="4320"/>
          </a:xfrm>
        </p:grpSpPr>
        <p:sp>
          <p:nvSpPr>
            <p:cNvPr id="3075" name="任意多边形 16386"/>
            <p:cNvSpPr/>
            <p:nvPr/>
          </p:nvSpPr>
          <p:spPr>
            <a:xfrm>
              <a:off x="0" y="3072"/>
              <a:ext cx="5760" cy="1248"/>
            </a:xfrm>
            <a:custGeom>
              <a:avLst/>
              <a:gdLst/>
              <a:ahLst/>
              <a:cxnLst/>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tileRect/>
            </a:gradFill>
            <a:ln w="9525">
              <a:noFill/>
            </a:ln>
          </p:spPr>
          <p:txBody>
            <a:bodyPr/>
            <a:p>
              <a:endParaRPr lang="zh-CN" altLang="en-US"/>
            </a:p>
          </p:txBody>
        </p:sp>
        <p:sp>
          <p:nvSpPr>
            <p:cNvPr id="3076" name="任意多边形 16387"/>
            <p:cNvSpPr/>
            <p:nvPr/>
          </p:nvSpPr>
          <p:spPr>
            <a:xfrm>
              <a:off x="0" y="0"/>
              <a:ext cx="5760" cy="3072"/>
            </a:xfrm>
            <a:custGeom>
              <a:avLst/>
              <a:gdLst/>
              <a:ahLst/>
              <a:cxnLst/>
              <a:pathLst>
                <a:path w="6027" h="2296">
                  <a:moveTo>
                    <a:pt x="6027" y="2296"/>
                  </a:moveTo>
                  <a:lnTo>
                    <a:pt x="0" y="2296"/>
                  </a:lnTo>
                  <a:lnTo>
                    <a:pt x="0" y="0"/>
                  </a:lnTo>
                  <a:lnTo>
                    <a:pt x="6027" y="0"/>
                  </a:lnTo>
                  <a:lnTo>
                    <a:pt x="6027" y="2296"/>
                  </a:lnTo>
                  <a:lnTo>
                    <a:pt x="6027" y="2296"/>
                  </a:lnTo>
                  <a:close/>
                </a:path>
              </a:pathLst>
            </a:custGeom>
            <a:gradFill rotWithShape="0">
              <a:gsLst>
                <a:gs pos="0">
                  <a:srgbClr val="001847"/>
                </a:gs>
                <a:gs pos="100000">
                  <a:schemeClr val="bg1"/>
                </a:gs>
              </a:gsLst>
              <a:lin ang="5400000" scaled="1"/>
              <a:tileRect/>
            </a:gradFill>
            <a:ln w="9525">
              <a:noFill/>
            </a:ln>
          </p:spPr>
          <p:txBody>
            <a:bodyPr/>
            <a:p>
              <a:endParaRPr lang="zh-CN" altLang="en-US"/>
            </a:p>
          </p:txBody>
        </p:sp>
      </p:grpSp>
      <p:sp>
        <p:nvSpPr>
          <p:cNvPr id="3077" name="任意多边形 16388"/>
          <p:cNvSpPr/>
          <p:nvPr/>
        </p:nvSpPr>
        <p:spPr>
          <a:xfrm>
            <a:off x="6242050" y="6269038"/>
            <a:ext cx="2895600" cy="609600"/>
          </a:xfrm>
          <a:custGeom>
            <a:avLst/>
            <a:gdLst/>
            <a:ahLst/>
            <a:cxnLst/>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tileRect/>
          </a:gradFill>
          <a:ln w="9525">
            <a:noFill/>
          </a:ln>
        </p:spPr>
        <p:txBody>
          <a:bodyPr/>
          <a:p>
            <a:endParaRPr lang="zh-CN" altLang="en-US"/>
          </a:p>
        </p:txBody>
      </p:sp>
      <p:grpSp>
        <p:nvGrpSpPr>
          <p:cNvPr id="3078" name="组合 16389"/>
          <p:cNvGrpSpPr/>
          <p:nvPr/>
        </p:nvGrpSpPr>
        <p:grpSpPr>
          <a:xfrm>
            <a:off x="-1587" y="6034088"/>
            <a:ext cx="7845425" cy="850900"/>
            <a:chOff x="0" y="3792"/>
            <a:chExt cx="4942" cy="536"/>
          </a:xfrm>
        </p:grpSpPr>
        <p:sp>
          <p:nvSpPr>
            <p:cNvPr id="3079" name="任意多边形 16390"/>
            <p:cNvSpPr/>
            <p:nvPr userDrawn="1"/>
          </p:nvSpPr>
          <p:spPr>
            <a:xfrm>
              <a:off x="1488" y="3792"/>
              <a:ext cx="3240" cy="536"/>
            </a:xfrm>
            <a:custGeom>
              <a:avLst/>
              <a:gdLst/>
              <a:ahLst/>
              <a:cxnLst/>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rgbClr val="847864"/>
                </a:gs>
                <a:gs pos="100000">
                  <a:schemeClr val="bg2"/>
                </a:gs>
              </a:gsLst>
              <a:lin ang="5400000" scaled="1"/>
              <a:tileRect/>
            </a:gradFill>
            <a:ln w="9525">
              <a:noFill/>
            </a:ln>
          </p:spPr>
          <p:txBody>
            <a:bodyPr/>
            <a:p>
              <a:endParaRPr lang="zh-CN" altLang="en-US"/>
            </a:p>
          </p:txBody>
        </p:sp>
        <p:grpSp>
          <p:nvGrpSpPr>
            <p:cNvPr id="3080" name="组合 16391"/>
            <p:cNvGrpSpPr/>
            <p:nvPr userDrawn="1"/>
          </p:nvGrpSpPr>
          <p:grpSpPr>
            <a:xfrm>
              <a:off x="2486" y="3792"/>
              <a:ext cx="2456" cy="536"/>
              <a:chOff x="2486" y="3792"/>
              <a:chExt cx="2456" cy="536"/>
            </a:xfrm>
          </p:grpSpPr>
          <p:sp>
            <p:nvSpPr>
              <p:cNvPr id="3081" name="任意多边形 16392"/>
              <p:cNvSpPr/>
              <p:nvPr userDrawn="1"/>
            </p:nvSpPr>
            <p:spPr>
              <a:xfrm>
                <a:off x="3948" y="3799"/>
                <a:ext cx="994" cy="529"/>
              </a:xfrm>
              <a:custGeom>
                <a:avLst/>
                <a:gdLst/>
                <a:ahLst/>
                <a:cxnLst/>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ln>
            </p:spPr>
            <p:txBody>
              <a:bodyPr/>
              <a:p>
                <a:endParaRPr lang="zh-CN" altLang="en-US"/>
              </a:p>
            </p:txBody>
          </p:sp>
          <p:sp>
            <p:nvSpPr>
              <p:cNvPr id="3082" name="任意多边形 16393"/>
              <p:cNvSpPr/>
              <p:nvPr userDrawn="1"/>
            </p:nvSpPr>
            <p:spPr>
              <a:xfrm>
                <a:off x="2677" y="3792"/>
                <a:ext cx="186" cy="395"/>
              </a:xfrm>
              <a:custGeom>
                <a:avLst/>
                <a:gdLst/>
                <a:ahLst/>
                <a:cxnLst/>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ln>
            </p:spPr>
            <p:txBody>
              <a:bodyPr/>
              <a:p>
                <a:endParaRPr lang="zh-CN" altLang="en-US"/>
              </a:p>
            </p:txBody>
          </p:sp>
          <p:sp>
            <p:nvSpPr>
              <p:cNvPr id="3083" name="任意多边形 16394"/>
              <p:cNvSpPr/>
              <p:nvPr userDrawn="1"/>
            </p:nvSpPr>
            <p:spPr>
              <a:xfrm>
                <a:off x="3030" y="3893"/>
                <a:ext cx="378" cy="271"/>
              </a:xfrm>
              <a:custGeom>
                <a:avLst/>
                <a:gdLst/>
                <a:ahLst/>
                <a:cxnLst/>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ln>
            </p:spPr>
            <p:txBody>
              <a:bodyPr/>
              <a:p>
                <a:endParaRPr lang="zh-CN" altLang="en-US"/>
              </a:p>
            </p:txBody>
          </p:sp>
          <p:sp>
            <p:nvSpPr>
              <p:cNvPr id="3084" name="任意多边形 16395"/>
              <p:cNvSpPr/>
              <p:nvPr userDrawn="1"/>
            </p:nvSpPr>
            <p:spPr>
              <a:xfrm>
                <a:off x="3628" y="3866"/>
                <a:ext cx="155" cy="74"/>
              </a:xfrm>
              <a:custGeom>
                <a:avLst/>
                <a:gdLst/>
                <a:ahLst/>
                <a:cxnLst/>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ln>
            </p:spPr>
            <p:txBody>
              <a:bodyPr/>
              <a:p>
                <a:endParaRPr lang="zh-CN" altLang="en-US"/>
              </a:p>
            </p:txBody>
          </p:sp>
          <p:sp>
            <p:nvSpPr>
              <p:cNvPr id="3085" name="任意多边形 16396"/>
              <p:cNvSpPr/>
              <p:nvPr userDrawn="1"/>
            </p:nvSpPr>
            <p:spPr>
              <a:xfrm>
                <a:off x="2486" y="3859"/>
                <a:ext cx="42" cy="81"/>
              </a:xfrm>
              <a:custGeom>
                <a:avLst/>
                <a:gdLst/>
                <a:ahLst/>
                <a:cxnLst/>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ln>
            </p:spPr>
            <p:txBody>
              <a:bodyPr/>
              <a:p>
                <a:endParaRPr lang="zh-CN" altLang="en-US"/>
              </a:p>
            </p:txBody>
          </p:sp>
        </p:grpSp>
        <p:sp>
          <p:nvSpPr>
            <p:cNvPr id="3086" name="任意多边形 16397"/>
            <p:cNvSpPr/>
            <p:nvPr userDrawn="1"/>
          </p:nvSpPr>
          <p:spPr>
            <a:xfrm>
              <a:off x="0" y="3792"/>
              <a:ext cx="3976" cy="535"/>
            </a:xfrm>
            <a:custGeom>
              <a:avLst/>
              <a:gdLst/>
              <a:ahLst/>
              <a:cxnLst/>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rgbClr val="73654F"/>
                </a:gs>
                <a:gs pos="100000">
                  <a:schemeClr val="bg2"/>
                </a:gs>
              </a:gsLst>
              <a:lin ang="5400000" scaled="1"/>
              <a:tileRect/>
            </a:gradFill>
            <a:ln w="9525">
              <a:noFill/>
            </a:ln>
          </p:spPr>
          <p:txBody>
            <a:bodyPr/>
            <a:p>
              <a:endParaRPr lang="zh-CN" altLang="en-US"/>
            </a:p>
          </p:txBody>
        </p:sp>
      </p:grpSp>
      <p:grpSp>
        <p:nvGrpSpPr>
          <p:cNvPr id="3087" name="组合 16398"/>
          <p:cNvGrpSpPr/>
          <p:nvPr/>
        </p:nvGrpSpPr>
        <p:grpSpPr>
          <a:xfrm>
            <a:off x="627063" y="6021388"/>
            <a:ext cx="5684837" cy="849312"/>
            <a:chOff x="395" y="3793"/>
            <a:chExt cx="3581" cy="535"/>
          </a:xfrm>
        </p:grpSpPr>
        <p:sp>
          <p:nvSpPr>
            <p:cNvPr id="3088" name="任意多边形 16399"/>
            <p:cNvSpPr/>
            <p:nvPr userDrawn="1"/>
          </p:nvSpPr>
          <p:spPr>
            <a:xfrm>
              <a:off x="1196" y="3793"/>
              <a:ext cx="365" cy="291"/>
            </a:xfrm>
            <a:custGeom>
              <a:avLst/>
              <a:gdLst/>
              <a:ahLst/>
              <a:cxnLst/>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ln>
          </p:spPr>
          <p:txBody>
            <a:bodyPr/>
            <a:p>
              <a:endParaRPr lang="zh-CN" altLang="en-US"/>
            </a:p>
          </p:txBody>
        </p:sp>
        <p:sp>
          <p:nvSpPr>
            <p:cNvPr id="3089" name="任意多边形 16400"/>
            <p:cNvSpPr/>
            <p:nvPr userDrawn="1"/>
          </p:nvSpPr>
          <p:spPr>
            <a:xfrm>
              <a:off x="1943" y="3829"/>
              <a:ext cx="2033" cy="499"/>
            </a:xfrm>
            <a:custGeom>
              <a:avLst/>
              <a:gdLst/>
              <a:ahLst/>
              <a:cxnLst/>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ln>
          </p:spPr>
          <p:txBody>
            <a:bodyPr/>
            <a:p>
              <a:endParaRPr lang="zh-CN" altLang="en-US"/>
            </a:p>
          </p:txBody>
        </p:sp>
        <p:sp>
          <p:nvSpPr>
            <p:cNvPr id="3090" name="任意多边形 16401"/>
            <p:cNvSpPr/>
            <p:nvPr userDrawn="1"/>
          </p:nvSpPr>
          <p:spPr>
            <a:xfrm>
              <a:off x="1830" y="3823"/>
              <a:ext cx="71" cy="61"/>
            </a:xfrm>
            <a:custGeom>
              <a:avLst/>
              <a:gdLst/>
              <a:ahLst/>
              <a:cxnLst/>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ln>
          </p:spPr>
          <p:txBody>
            <a:bodyPr/>
            <a:p>
              <a:endParaRPr lang="zh-CN" altLang="en-US"/>
            </a:p>
          </p:txBody>
        </p:sp>
        <p:sp>
          <p:nvSpPr>
            <p:cNvPr id="3091" name="任意多边形 16402"/>
            <p:cNvSpPr/>
            <p:nvPr userDrawn="1"/>
          </p:nvSpPr>
          <p:spPr>
            <a:xfrm>
              <a:off x="855" y="3842"/>
              <a:ext cx="161" cy="164"/>
            </a:xfrm>
            <a:custGeom>
              <a:avLst/>
              <a:gdLst/>
              <a:ahLst/>
              <a:cxnLst/>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ln>
          </p:spPr>
          <p:txBody>
            <a:bodyPr/>
            <a:p>
              <a:endParaRPr lang="zh-CN" altLang="en-US"/>
            </a:p>
          </p:txBody>
        </p:sp>
        <p:sp>
          <p:nvSpPr>
            <p:cNvPr id="3092" name="任意多边形 16403"/>
            <p:cNvSpPr/>
            <p:nvPr userDrawn="1"/>
          </p:nvSpPr>
          <p:spPr>
            <a:xfrm>
              <a:off x="706" y="3854"/>
              <a:ext cx="59" cy="61"/>
            </a:xfrm>
            <a:custGeom>
              <a:avLst/>
              <a:gdLst/>
              <a:ahLst/>
              <a:cxnLst/>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ln>
          </p:spPr>
          <p:txBody>
            <a:bodyPr/>
            <a:p>
              <a:endParaRPr lang="zh-CN" altLang="en-US"/>
            </a:p>
          </p:txBody>
        </p:sp>
        <p:sp>
          <p:nvSpPr>
            <p:cNvPr id="3093" name="任意多边形 16404"/>
            <p:cNvSpPr/>
            <p:nvPr userDrawn="1"/>
          </p:nvSpPr>
          <p:spPr>
            <a:xfrm>
              <a:off x="395" y="3811"/>
              <a:ext cx="245" cy="207"/>
            </a:xfrm>
            <a:custGeom>
              <a:avLst/>
              <a:gdLst/>
              <a:ahLst/>
              <a:cxnLst/>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ln>
          </p:spPr>
          <p:txBody>
            <a:bodyPr/>
            <a:p>
              <a:endParaRPr lang="zh-CN" altLang="en-US"/>
            </a:p>
          </p:txBody>
        </p:sp>
      </p:grpSp>
      <p:sp>
        <p:nvSpPr>
          <p:cNvPr id="16406" name="标题 16405"/>
          <p:cNvSpPr>
            <a:spLocks noGrp="1"/>
          </p:cNvSpPr>
          <p:nvPr>
            <p:ph type="ctrTitle" sz="quarter"/>
          </p:nvPr>
        </p:nvSpPr>
        <p:spPr>
          <a:xfrm>
            <a:off x="457200" y="1447800"/>
            <a:ext cx="8229600" cy="1736725"/>
          </a:xfrm>
          <a:prstGeom prst="rect">
            <a:avLst/>
          </a:prstGeom>
          <a:noFill/>
          <a:ln w="9525">
            <a:noFill/>
          </a:ln>
        </p:spPr>
        <p:txBody>
          <a:bodyPr anchor="ctr"/>
          <a:lstStyle>
            <a:lvl1pPr lvl="0">
              <a:defRPr sz="5400"/>
            </a:lvl1pPr>
          </a:lstStyle>
          <a:p>
            <a:pPr lvl="0" fontAlgn="base"/>
            <a:r>
              <a:rPr lang="zh-CN" altLang="en-US" strike="noStrike" noProof="1" dirty="0"/>
              <a:t>单击此处编辑母版标题样式</a:t>
            </a:r>
            <a:endParaRPr lang="zh-CN" altLang="en-US" strike="noStrike" noProof="1" dirty="0"/>
          </a:p>
        </p:txBody>
      </p:sp>
      <p:sp>
        <p:nvSpPr>
          <p:cNvPr id="16407" name="副标题 16406"/>
          <p:cNvSpPr>
            <a:spLocks noGrp="1"/>
          </p:cNvSpPr>
          <p:nvPr>
            <p:ph type="subTitle" sz="quarter" idx="1"/>
          </p:nvPr>
        </p:nvSpPr>
        <p:spPr>
          <a:xfrm>
            <a:off x="1371600" y="3429000"/>
            <a:ext cx="6400800" cy="1752600"/>
          </a:xfrm>
          <a:prstGeom prst="rect">
            <a:avLst/>
          </a:prstGeom>
          <a:noFill/>
          <a:ln w="9525">
            <a:noFill/>
          </a:ln>
        </p:spPr>
        <p:txBody>
          <a:bodyPr anchor="t"/>
          <a:lstStyle>
            <a:lvl1pPr marL="0" lvl="0" indent="0" algn="ctr">
              <a:buNone/>
              <a:defRPr>
                <a:effectLst>
                  <a:outerShdw blurRad="38100" dist="38100" dir="2700000">
                    <a:srgbClr val="C0C0C0"/>
                  </a:outerShdw>
                </a:effectLst>
              </a:defRPr>
            </a:lvl1pPr>
            <a:lvl2pPr marL="457200" lvl="1" indent="0" algn="ctr">
              <a:buNone/>
              <a:defRPr>
                <a:effectLst>
                  <a:outerShdw blurRad="38100" dist="38100" dir="2700000">
                    <a:srgbClr val="C0C0C0"/>
                  </a:outerShdw>
                </a:effectLst>
              </a:defRPr>
            </a:lvl2pPr>
            <a:lvl3pPr marL="914400" lvl="2" indent="0" algn="ctr">
              <a:buNone/>
              <a:defRPr>
                <a:effectLst>
                  <a:outerShdw blurRad="38100" dist="38100" dir="2700000">
                    <a:srgbClr val="C0C0C0"/>
                  </a:outerShdw>
                </a:effectLst>
              </a:defRPr>
            </a:lvl3pPr>
            <a:lvl4pPr marL="1371600" lvl="3" indent="0" algn="ctr">
              <a:buNone/>
              <a:defRPr>
                <a:effectLst>
                  <a:outerShdw blurRad="38100" dist="38100" dir="2700000">
                    <a:srgbClr val="C0C0C0"/>
                  </a:outerShdw>
                </a:effectLst>
              </a:defRPr>
            </a:lvl4pPr>
            <a:lvl5pPr marL="1828800" lvl="4" indent="0" algn="ctr">
              <a:buNone/>
              <a:defRPr>
                <a:effectLst>
                  <a:outerShdw blurRad="38100" dist="38100" dir="2700000">
                    <a:srgbClr val="C0C0C0"/>
                  </a:outerShdw>
                </a:effectLst>
              </a:defRPr>
            </a:lvl5pPr>
          </a:lstStyle>
          <a:p>
            <a:pPr lvl="0" fontAlgn="base"/>
            <a:r>
              <a:rPr lang="zh-CN" altLang="en-US" strike="noStrike" noProof="1" dirty="0"/>
              <a:t>单击此处编辑母版副标题样式</a:t>
            </a:r>
            <a:endParaRPr lang="zh-CN" altLang="en-US" strike="noStrike" noProof="1" dirty="0"/>
          </a:p>
        </p:txBody>
      </p:sp>
      <p:sp>
        <p:nvSpPr>
          <p:cNvPr id="16408" name="日期占位符 16407"/>
          <p:cNvSpPr>
            <a:spLocks noGrp="1"/>
          </p:cNvSpPr>
          <p:nvPr>
            <p:ph type="dt" sz="quarter" idx="2"/>
          </p:nvPr>
        </p:nvSpPr>
        <p:spPr>
          <a:xfrm>
            <a:off x="457200" y="6248400"/>
            <a:ext cx="2133600" cy="457200"/>
          </a:xfrm>
          <a:prstGeom prst="rect">
            <a:avLst/>
          </a:prstGeom>
          <a:noFill/>
          <a:ln w="9525">
            <a:noFill/>
          </a:ln>
        </p:spPr>
        <p:txBody>
          <a:bodyPr anchor="b"/>
          <a:lstStyle>
            <a:lvl1pPr>
              <a:defRPr sz="1200"/>
            </a:lvl1pPr>
          </a:lstStyle>
          <a:p>
            <a:pPr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16409" name="灯片编号占位符 16408"/>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vl1pPr>
          </a:lstStyle>
          <a:p>
            <a:pPr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16410" name="页脚占位符 16409"/>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vl1pPr>
          </a:lstStyle>
          <a:p>
            <a:pPr fontAlgn="base"/>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4958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4958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600"/>
            <a:ext cx="2057400" cy="58674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28600"/>
            <a:ext cx="6052930" cy="58674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4958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4958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tileRect/>
        </a:gradFill>
        <a:effectLst/>
      </p:bgPr>
    </p:bg>
    <p:spTree>
      <p:nvGrpSpPr>
        <p:cNvPr id="1" name=""/>
        <p:cNvGrpSpPr/>
        <p:nvPr/>
      </p:nvGrpSpPr>
      <p:grpSpPr/>
      <p:grpSp>
        <p:nvGrpSpPr>
          <p:cNvPr id="1026" name="组合 15361"/>
          <p:cNvGrpSpPr/>
          <p:nvPr/>
        </p:nvGrpSpPr>
        <p:grpSpPr>
          <a:xfrm>
            <a:off x="0" y="0"/>
            <a:ext cx="9144000" cy="6858000"/>
            <a:chOff x="0" y="0"/>
            <a:chExt cx="5760" cy="4320"/>
          </a:xfrm>
        </p:grpSpPr>
        <p:sp>
          <p:nvSpPr>
            <p:cNvPr id="1027" name="任意多边形 15362"/>
            <p:cNvSpPr/>
            <p:nvPr/>
          </p:nvSpPr>
          <p:spPr>
            <a:xfrm>
              <a:off x="0" y="3072"/>
              <a:ext cx="5760" cy="1248"/>
            </a:xfrm>
            <a:custGeom>
              <a:avLst/>
              <a:gdLst/>
              <a:ahLst/>
              <a:cxnLst/>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tileRect/>
            </a:gradFill>
            <a:ln w="9525">
              <a:noFill/>
            </a:ln>
          </p:spPr>
          <p:txBody>
            <a:bodyPr/>
            <a:p>
              <a:endParaRPr lang="zh-CN" altLang="en-US"/>
            </a:p>
          </p:txBody>
        </p:sp>
        <p:sp>
          <p:nvSpPr>
            <p:cNvPr id="1028" name="任意多边形 15363"/>
            <p:cNvSpPr/>
            <p:nvPr/>
          </p:nvSpPr>
          <p:spPr>
            <a:xfrm>
              <a:off x="0" y="0"/>
              <a:ext cx="5760" cy="3072"/>
            </a:xfrm>
            <a:custGeom>
              <a:avLst/>
              <a:gdLst/>
              <a:ahLst/>
              <a:cxnLst/>
              <a:pathLst>
                <a:path w="6027" h="2296">
                  <a:moveTo>
                    <a:pt x="6027" y="2296"/>
                  </a:moveTo>
                  <a:lnTo>
                    <a:pt x="0" y="2296"/>
                  </a:lnTo>
                  <a:lnTo>
                    <a:pt x="0" y="0"/>
                  </a:lnTo>
                  <a:lnTo>
                    <a:pt x="6027" y="0"/>
                  </a:lnTo>
                  <a:lnTo>
                    <a:pt x="6027" y="2296"/>
                  </a:lnTo>
                  <a:lnTo>
                    <a:pt x="6027" y="2296"/>
                  </a:lnTo>
                  <a:close/>
                </a:path>
              </a:pathLst>
            </a:custGeom>
            <a:gradFill rotWithShape="0">
              <a:gsLst>
                <a:gs pos="0">
                  <a:srgbClr val="001847"/>
                </a:gs>
                <a:gs pos="100000">
                  <a:schemeClr val="bg1"/>
                </a:gs>
              </a:gsLst>
              <a:lin ang="5400000" scaled="1"/>
              <a:tileRect/>
            </a:gradFill>
            <a:ln w="9525">
              <a:noFill/>
            </a:ln>
          </p:spPr>
          <p:txBody>
            <a:bodyPr/>
            <a:p>
              <a:endParaRPr lang="zh-CN" altLang="en-US"/>
            </a:p>
          </p:txBody>
        </p:sp>
      </p:grpSp>
      <p:sp>
        <p:nvSpPr>
          <p:cNvPr id="1029" name="任意多边形 15364"/>
          <p:cNvSpPr/>
          <p:nvPr/>
        </p:nvSpPr>
        <p:spPr>
          <a:xfrm>
            <a:off x="6248400" y="6262688"/>
            <a:ext cx="2895600" cy="609600"/>
          </a:xfrm>
          <a:custGeom>
            <a:avLst/>
            <a:gdLst/>
            <a:ahLst/>
            <a:cxnLst/>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tileRect/>
          </a:gradFill>
          <a:ln w="9525">
            <a:noFill/>
          </a:ln>
        </p:spPr>
        <p:txBody>
          <a:bodyPr/>
          <a:p>
            <a:endParaRPr lang="zh-CN" altLang="en-US"/>
          </a:p>
        </p:txBody>
      </p:sp>
      <p:grpSp>
        <p:nvGrpSpPr>
          <p:cNvPr id="1030" name="组合 15365"/>
          <p:cNvGrpSpPr/>
          <p:nvPr/>
        </p:nvGrpSpPr>
        <p:grpSpPr>
          <a:xfrm>
            <a:off x="0" y="6019800"/>
            <a:ext cx="7848600" cy="857250"/>
            <a:chOff x="0" y="3792"/>
            <a:chExt cx="4944" cy="540"/>
          </a:xfrm>
        </p:grpSpPr>
        <p:sp>
          <p:nvSpPr>
            <p:cNvPr id="1031" name="任意多边形 15366"/>
            <p:cNvSpPr/>
            <p:nvPr userDrawn="1"/>
          </p:nvSpPr>
          <p:spPr>
            <a:xfrm>
              <a:off x="1488" y="3792"/>
              <a:ext cx="3240" cy="536"/>
            </a:xfrm>
            <a:custGeom>
              <a:avLst/>
              <a:gdLst/>
              <a:ahLst/>
              <a:cxnLst/>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rgbClr val="847864"/>
                </a:gs>
                <a:gs pos="100000">
                  <a:schemeClr val="bg2"/>
                </a:gs>
              </a:gsLst>
              <a:lin ang="5400000" scaled="1"/>
              <a:tileRect/>
            </a:gradFill>
            <a:ln w="9525">
              <a:noFill/>
            </a:ln>
          </p:spPr>
          <p:txBody>
            <a:bodyPr/>
            <a:p>
              <a:endParaRPr lang="zh-CN" altLang="en-US"/>
            </a:p>
          </p:txBody>
        </p:sp>
        <p:grpSp>
          <p:nvGrpSpPr>
            <p:cNvPr id="1032" name="组合 15367"/>
            <p:cNvGrpSpPr/>
            <p:nvPr userDrawn="1"/>
          </p:nvGrpSpPr>
          <p:grpSpPr>
            <a:xfrm>
              <a:off x="2486" y="3792"/>
              <a:ext cx="2458" cy="540"/>
              <a:chOff x="2486" y="3792"/>
              <a:chExt cx="2458" cy="540"/>
            </a:xfrm>
          </p:grpSpPr>
          <p:sp>
            <p:nvSpPr>
              <p:cNvPr id="1033" name="任意多边形 15368"/>
              <p:cNvSpPr/>
              <p:nvPr userDrawn="1"/>
            </p:nvSpPr>
            <p:spPr>
              <a:xfrm>
                <a:off x="3948" y="3799"/>
                <a:ext cx="996" cy="533"/>
              </a:xfrm>
              <a:custGeom>
                <a:avLst/>
                <a:gdLst/>
                <a:ahLst/>
                <a:cxnLst/>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ln>
            </p:spPr>
            <p:txBody>
              <a:bodyPr/>
              <a:p>
                <a:endParaRPr lang="zh-CN" altLang="en-US"/>
              </a:p>
            </p:txBody>
          </p:sp>
          <p:sp>
            <p:nvSpPr>
              <p:cNvPr id="1034" name="任意多边形 15369"/>
              <p:cNvSpPr/>
              <p:nvPr userDrawn="1"/>
            </p:nvSpPr>
            <p:spPr>
              <a:xfrm>
                <a:off x="2677" y="3792"/>
                <a:ext cx="186" cy="395"/>
              </a:xfrm>
              <a:custGeom>
                <a:avLst/>
                <a:gdLst/>
                <a:ahLst/>
                <a:cxnLst/>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ln>
            </p:spPr>
            <p:txBody>
              <a:bodyPr/>
              <a:p>
                <a:endParaRPr lang="zh-CN" altLang="en-US"/>
              </a:p>
            </p:txBody>
          </p:sp>
          <p:sp>
            <p:nvSpPr>
              <p:cNvPr id="1035" name="任意多边形 15370"/>
              <p:cNvSpPr/>
              <p:nvPr userDrawn="1"/>
            </p:nvSpPr>
            <p:spPr>
              <a:xfrm>
                <a:off x="3030" y="3893"/>
                <a:ext cx="378" cy="271"/>
              </a:xfrm>
              <a:custGeom>
                <a:avLst/>
                <a:gdLst/>
                <a:ahLst/>
                <a:cxnLst/>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ln>
            </p:spPr>
            <p:txBody>
              <a:bodyPr/>
              <a:p>
                <a:endParaRPr lang="zh-CN" altLang="en-US"/>
              </a:p>
            </p:txBody>
          </p:sp>
          <p:sp>
            <p:nvSpPr>
              <p:cNvPr id="1036" name="任意多边形 15371"/>
              <p:cNvSpPr/>
              <p:nvPr userDrawn="1"/>
            </p:nvSpPr>
            <p:spPr>
              <a:xfrm>
                <a:off x="3628" y="3866"/>
                <a:ext cx="155" cy="74"/>
              </a:xfrm>
              <a:custGeom>
                <a:avLst/>
                <a:gdLst/>
                <a:ahLst/>
                <a:cxnLst/>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ln>
            </p:spPr>
            <p:txBody>
              <a:bodyPr/>
              <a:p>
                <a:endParaRPr lang="zh-CN" altLang="en-US"/>
              </a:p>
            </p:txBody>
          </p:sp>
          <p:sp>
            <p:nvSpPr>
              <p:cNvPr id="1037" name="任意多边形 15372"/>
              <p:cNvSpPr/>
              <p:nvPr userDrawn="1"/>
            </p:nvSpPr>
            <p:spPr>
              <a:xfrm>
                <a:off x="2486" y="3859"/>
                <a:ext cx="42" cy="81"/>
              </a:xfrm>
              <a:custGeom>
                <a:avLst/>
                <a:gdLst/>
                <a:ahLst/>
                <a:cxnLst/>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ln>
            </p:spPr>
            <p:txBody>
              <a:bodyPr/>
              <a:p>
                <a:endParaRPr lang="zh-CN" altLang="en-US"/>
              </a:p>
            </p:txBody>
          </p:sp>
        </p:grpSp>
        <p:sp>
          <p:nvSpPr>
            <p:cNvPr id="1038" name="任意多边形 15373"/>
            <p:cNvSpPr/>
            <p:nvPr userDrawn="1"/>
          </p:nvSpPr>
          <p:spPr>
            <a:xfrm>
              <a:off x="0" y="3792"/>
              <a:ext cx="3976" cy="535"/>
            </a:xfrm>
            <a:custGeom>
              <a:avLst/>
              <a:gdLst/>
              <a:ahLst/>
              <a:cxnLst/>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rgbClr val="73654F"/>
                </a:gs>
                <a:gs pos="100000">
                  <a:schemeClr val="bg2"/>
                </a:gs>
              </a:gsLst>
              <a:lin ang="5400000" scaled="1"/>
              <a:tileRect/>
            </a:gradFill>
            <a:ln w="9525">
              <a:noFill/>
            </a:ln>
          </p:spPr>
          <p:txBody>
            <a:bodyPr/>
            <a:p>
              <a:endParaRPr lang="zh-CN" altLang="en-US"/>
            </a:p>
          </p:txBody>
        </p:sp>
      </p:grpSp>
      <p:grpSp>
        <p:nvGrpSpPr>
          <p:cNvPr id="1039" name="组合 15374"/>
          <p:cNvGrpSpPr/>
          <p:nvPr/>
        </p:nvGrpSpPr>
        <p:grpSpPr>
          <a:xfrm>
            <a:off x="627063" y="6021388"/>
            <a:ext cx="5684837" cy="849312"/>
            <a:chOff x="395" y="3793"/>
            <a:chExt cx="3581" cy="535"/>
          </a:xfrm>
        </p:grpSpPr>
        <p:sp>
          <p:nvSpPr>
            <p:cNvPr id="1040" name="任意多边形 15375"/>
            <p:cNvSpPr/>
            <p:nvPr/>
          </p:nvSpPr>
          <p:spPr>
            <a:xfrm>
              <a:off x="1196" y="3793"/>
              <a:ext cx="365" cy="291"/>
            </a:xfrm>
            <a:custGeom>
              <a:avLst/>
              <a:gdLst/>
              <a:ahLst/>
              <a:cxnLst/>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ln>
          </p:spPr>
          <p:txBody>
            <a:bodyPr/>
            <a:p>
              <a:endParaRPr lang="zh-CN" altLang="en-US"/>
            </a:p>
          </p:txBody>
        </p:sp>
        <p:sp>
          <p:nvSpPr>
            <p:cNvPr id="1041" name="任意多边形 15376"/>
            <p:cNvSpPr/>
            <p:nvPr/>
          </p:nvSpPr>
          <p:spPr>
            <a:xfrm>
              <a:off x="1943" y="3829"/>
              <a:ext cx="2033" cy="499"/>
            </a:xfrm>
            <a:custGeom>
              <a:avLst/>
              <a:gdLst/>
              <a:ahLst/>
              <a:cxnLst/>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ln>
          </p:spPr>
          <p:txBody>
            <a:bodyPr/>
            <a:p>
              <a:endParaRPr lang="zh-CN" altLang="en-US"/>
            </a:p>
          </p:txBody>
        </p:sp>
        <p:sp>
          <p:nvSpPr>
            <p:cNvPr id="1042" name="任意多边形 15377"/>
            <p:cNvSpPr/>
            <p:nvPr/>
          </p:nvSpPr>
          <p:spPr>
            <a:xfrm>
              <a:off x="1830" y="3823"/>
              <a:ext cx="71" cy="61"/>
            </a:xfrm>
            <a:custGeom>
              <a:avLst/>
              <a:gdLst/>
              <a:ahLst/>
              <a:cxnLst/>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ln>
          </p:spPr>
          <p:txBody>
            <a:bodyPr/>
            <a:p>
              <a:endParaRPr lang="zh-CN" altLang="en-US"/>
            </a:p>
          </p:txBody>
        </p:sp>
        <p:sp>
          <p:nvSpPr>
            <p:cNvPr id="1043" name="任意多边形 15378"/>
            <p:cNvSpPr/>
            <p:nvPr/>
          </p:nvSpPr>
          <p:spPr>
            <a:xfrm>
              <a:off x="855" y="3842"/>
              <a:ext cx="161" cy="164"/>
            </a:xfrm>
            <a:custGeom>
              <a:avLst/>
              <a:gdLst/>
              <a:ahLst/>
              <a:cxnLst/>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ln>
          </p:spPr>
          <p:txBody>
            <a:bodyPr/>
            <a:p>
              <a:endParaRPr lang="zh-CN" altLang="en-US"/>
            </a:p>
          </p:txBody>
        </p:sp>
        <p:sp>
          <p:nvSpPr>
            <p:cNvPr id="1044" name="任意多边形 15379"/>
            <p:cNvSpPr/>
            <p:nvPr/>
          </p:nvSpPr>
          <p:spPr>
            <a:xfrm>
              <a:off x="706" y="3854"/>
              <a:ext cx="59" cy="61"/>
            </a:xfrm>
            <a:custGeom>
              <a:avLst/>
              <a:gdLst/>
              <a:ahLst/>
              <a:cxnLst/>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ln>
          </p:spPr>
          <p:txBody>
            <a:bodyPr/>
            <a:p>
              <a:endParaRPr lang="zh-CN" altLang="en-US"/>
            </a:p>
          </p:txBody>
        </p:sp>
        <p:sp>
          <p:nvSpPr>
            <p:cNvPr id="1045" name="任意多边形 15380"/>
            <p:cNvSpPr/>
            <p:nvPr/>
          </p:nvSpPr>
          <p:spPr>
            <a:xfrm>
              <a:off x="395" y="3811"/>
              <a:ext cx="245" cy="207"/>
            </a:xfrm>
            <a:custGeom>
              <a:avLst/>
              <a:gdLst/>
              <a:ahLst/>
              <a:cxnLst/>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ln>
          </p:spPr>
          <p:txBody>
            <a:bodyPr/>
            <a:p>
              <a:endParaRPr lang="zh-CN" altLang="en-US"/>
            </a:p>
          </p:txBody>
        </p:sp>
      </p:grpSp>
      <p:sp>
        <p:nvSpPr>
          <p:cNvPr id="15382" name="标题 15381"/>
          <p:cNvSpPr>
            <a:spLocks noGrp="1"/>
          </p:cNvSpPr>
          <p:nvPr>
            <p:ph type="title"/>
          </p:nvPr>
        </p:nvSpPr>
        <p:spPr>
          <a:xfrm>
            <a:off x="457200" y="228600"/>
            <a:ext cx="8229600" cy="1143000"/>
          </a:xfrm>
          <a:prstGeom prst="rect">
            <a:avLst/>
          </a:prstGeom>
          <a:noFill/>
          <a:ln w="9525">
            <a:noFill/>
          </a:ln>
        </p:spPr>
        <p:txBody>
          <a:bodyPr anchor="ctr"/>
          <a:p>
            <a:pPr lvl="0" fontAlgn="base"/>
            <a:r>
              <a:rPr lang="zh-CN" altLang="en-US" strike="noStrike" noProof="1" dirty="0"/>
              <a:t>单击此处编辑母版标题样式</a:t>
            </a:r>
            <a:endParaRPr lang="zh-CN" altLang="en-US" strike="noStrike" noProof="1" dirty="0"/>
          </a:p>
        </p:txBody>
      </p:sp>
      <p:sp>
        <p:nvSpPr>
          <p:cNvPr id="1047" name="文本占位符 15382"/>
          <p:cNvSpPr>
            <a:spLocks noGrp="1"/>
          </p:cNvSpPr>
          <p:nvPr>
            <p:ph type="body"/>
          </p:nvPr>
        </p:nvSpPr>
        <p:spPr>
          <a:xfrm>
            <a:off x="457200" y="1600200"/>
            <a:ext cx="8229600" cy="4495800"/>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5384" name="日期占位符 15383"/>
          <p:cNvSpPr>
            <a:spLocks noGrp="1"/>
          </p:cNvSpPr>
          <p:nvPr>
            <p:ph type="dt" sz="half" idx="2"/>
          </p:nvPr>
        </p:nvSpPr>
        <p:spPr>
          <a:xfrm>
            <a:off x="457200" y="6248400"/>
            <a:ext cx="2133600" cy="457200"/>
          </a:xfrm>
          <a:prstGeom prst="rect">
            <a:avLst/>
          </a:prstGeom>
          <a:noFill/>
          <a:ln w="9525">
            <a:noFill/>
          </a:ln>
        </p:spPr>
        <p:txBody>
          <a:bodyPr anchor="b"/>
          <a:lstStyle>
            <a:lvl1pPr>
              <a:defRPr sz="1200"/>
            </a:lvl1pPr>
          </a:lstStyle>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15385" name="页脚占位符 15384"/>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vl1pPr>
          </a:lstStyle>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15386" name="灯片编号占位符 15385"/>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vl1pPr>
          </a:lstStyle>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tx2"/>
        </a:buClr>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tx2"/>
        </a:buClr>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tileRect/>
        </a:gradFill>
        <a:effectLst/>
      </p:bgPr>
    </p:bg>
    <p:spTree>
      <p:nvGrpSpPr>
        <p:cNvPr id="1" name=""/>
        <p:cNvGrpSpPr/>
        <p:nvPr/>
      </p:nvGrpSpPr>
      <p:grpSpPr/>
      <p:grpSp>
        <p:nvGrpSpPr>
          <p:cNvPr id="2050" name="组合 15361"/>
          <p:cNvGrpSpPr/>
          <p:nvPr/>
        </p:nvGrpSpPr>
        <p:grpSpPr>
          <a:xfrm>
            <a:off x="0" y="0"/>
            <a:ext cx="9144000" cy="6858000"/>
            <a:chOff x="0" y="0"/>
            <a:chExt cx="5760" cy="4320"/>
          </a:xfrm>
        </p:grpSpPr>
        <p:sp>
          <p:nvSpPr>
            <p:cNvPr id="2051" name="任意多边形 15362"/>
            <p:cNvSpPr/>
            <p:nvPr/>
          </p:nvSpPr>
          <p:spPr>
            <a:xfrm>
              <a:off x="0" y="3072"/>
              <a:ext cx="5760" cy="1248"/>
            </a:xfrm>
            <a:custGeom>
              <a:avLst/>
              <a:gdLst/>
              <a:ahLst/>
              <a:cxnLst/>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tileRect/>
            </a:gradFill>
            <a:ln w="9525">
              <a:noFill/>
            </a:ln>
          </p:spPr>
          <p:txBody>
            <a:bodyPr/>
            <a:p>
              <a:endParaRPr lang="zh-CN" altLang="en-US"/>
            </a:p>
          </p:txBody>
        </p:sp>
        <p:sp>
          <p:nvSpPr>
            <p:cNvPr id="2052" name="任意多边形 15363"/>
            <p:cNvSpPr/>
            <p:nvPr/>
          </p:nvSpPr>
          <p:spPr>
            <a:xfrm>
              <a:off x="0" y="0"/>
              <a:ext cx="5760" cy="3072"/>
            </a:xfrm>
            <a:custGeom>
              <a:avLst/>
              <a:gdLst/>
              <a:ahLst/>
              <a:cxnLst/>
              <a:pathLst>
                <a:path w="6027" h="2296">
                  <a:moveTo>
                    <a:pt x="6027" y="2296"/>
                  </a:moveTo>
                  <a:lnTo>
                    <a:pt x="0" y="2296"/>
                  </a:lnTo>
                  <a:lnTo>
                    <a:pt x="0" y="0"/>
                  </a:lnTo>
                  <a:lnTo>
                    <a:pt x="6027" y="0"/>
                  </a:lnTo>
                  <a:lnTo>
                    <a:pt x="6027" y="2296"/>
                  </a:lnTo>
                  <a:lnTo>
                    <a:pt x="6027" y="2296"/>
                  </a:lnTo>
                  <a:close/>
                </a:path>
              </a:pathLst>
            </a:custGeom>
            <a:gradFill rotWithShape="0">
              <a:gsLst>
                <a:gs pos="0">
                  <a:srgbClr val="001847"/>
                </a:gs>
                <a:gs pos="100000">
                  <a:schemeClr val="bg1"/>
                </a:gs>
              </a:gsLst>
              <a:lin ang="5400000" scaled="1"/>
              <a:tileRect/>
            </a:gradFill>
            <a:ln w="9525">
              <a:noFill/>
            </a:ln>
          </p:spPr>
          <p:txBody>
            <a:bodyPr/>
            <a:p>
              <a:endParaRPr lang="zh-CN" altLang="en-US"/>
            </a:p>
          </p:txBody>
        </p:sp>
      </p:grpSp>
      <p:sp>
        <p:nvSpPr>
          <p:cNvPr id="2053" name="任意多边形 15364"/>
          <p:cNvSpPr/>
          <p:nvPr/>
        </p:nvSpPr>
        <p:spPr>
          <a:xfrm>
            <a:off x="6248400" y="6262688"/>
            <a:ext cx="2895600" cy="609600"/>
          </a:xfrm>
          <a:custGeom>
            <a:avLst/>
            <a:gdLst/>
            <a:ahLst/>
            <a:cxnLst/>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tileRect/>
          </a:gradFill>
          <a:ln w="9525">
            <a:noFill/>
          </a:ln>
        </p:spPr>
        <p:txBody>
          <a:bodyPr/>
          <a:p>
            <a:endParaRPr lang="zh-CN" altLang="en-US"/>
          </a:p>
        </p:txBody>
      </p:sp>
      <p:grpSp>
        <p:nvGrpSpPr>
          <p:cNvPr id="2054" name="组合 15365"/>
          <p:cNvGrpSpPr/>
          <p:nvPr/>
        </p:nvGrpSpPr>
        <p:grpSpPr>
          <a:xfrm>
            <a:off x="0" y="6019800"/>
            <a:ext cx="7848600" cy="857250"/>
            <a:chOff x="0" y="3792"/>
            <a:chExt cx="4944" cy="540"/>
          </a:xfrm>
        </p:grpSpPr>
        <p:sp>
          <p:nvSpPr>
            <p:cNvPr id="2055" name="任意多边形 15366"/>
            <p:cNvSpPr/>
            <p:nvPr userDrawn="1"/>
          </p:nvSpPr>
          <p:spPr>
            <a:xfrm>
              <a:off x="1488" y="3792"/>
              <a:ext cx="3240" cy="536"/>
            </a:xfrm>
            <a:custGeom>
              <a:avLst/>
              <a:gdLst/>
              <a:ahLst/>
              <a:cxnLst/>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rgbClr val="847864"/>
                </a:gs>
                <a:gs pos="100000">
                  <a:schemeClr val="bg2"/>
                </a:gs>
              </a:gsLst>
              <a:lin ang="5400000" scaled="1"/>
              <a:tileRect/>
            </a:gradFill>
            <a:ln w="9525">
              <a:noFill/>
            </a:ln>
          </p:spPr>
          <p:txBody>
            <a:bodyPr/>
            <a:p>
              <a:endParaRPr lang="zh-CN" altLang="en-US"/>
            </a:p>
          </p:txBody>
        </p:sp>
        <p:grpSp>
          <p:nvGrpSpPr>
            <p:cNvPr id="2056" name="组合 15367"/>
            <p:cNvGrpSpPr/>
            <p:nvPr userDrawn="1"/>
          </p:nvGrpSpPr>
          <p:grpSpPr>
            <a:xfrm>
              <a:off x="2486" y="3792"/>
              <a:ext cx="2458" cy="540"/>
              <a:chOff x="2486" y="3792"/>
              <a:chExt cx="2458" cy="540"/>
            </a:xfrm>
          </p:grpSpPr>
          <p:sp>
            <p:nvSpPr>
              <p:cNvPr id="2057" name="任意多边形 15368"/>
              <p:cNvSpPr/>
              <p:nvPr userDrawn="1"/>
            </p:nvSpPr>
            <p:spPr>
              <a:xfrm>
                <a:off x="3948" y="3799"/>
                <a:ext cx="996" cy="533"/>
              </a:xfrm>
              <a:custGeom>
                <a:avLst/>
                <a:gdLst/>
                <a:ahLst/>
                <a:cxnLst/>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ln>
            </p:spPr>
            <p:txBody>
              <a:bodyPr/>
              <a:p>
                <a:endParaRPr lang="zh-CN" altLang="en-US"/>
              </a:p>
            </p:txBody>
          </p:sp>
          <p:sp>
            <p:nvSpPr>
              <p:cNvPr id="2058" name="任意多边形 15369"/>
              <p:cNvSpPr/>
              <p:nvPr userDrawn="1"/>
            </p:nvSpPr>
            <p:spPr>
              <a:xfrm>
                <a:off x="2677" y="3792"/>
                <a:ext cx="186" cy="395"/>
              </a:xfrm>
              <a:custGeom>
                <a:avLst/>
                <a:gdLst/>
                <a:ahLst/>
                <a:cxnLst/>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ln>
            </p:spPr>
            <p:txBody>
              <a:bodyPr/>
              <a:p>
                <a:endParaRPr lang="zh-CN" altLang="en-US"/>
              </a:p>
            </p:txBody>
          </p:sp>
          <p:sp>
            <p:nvSpPr>
              <p:cNvPr id="2059" name="任意多边形 15370"/>
              <p:cNvSpPr/>
              <p:nvPr userDrawn="1"/>
            </p:nvSpPr>
            <p:spPr>
              <a:xfrm>
                <a:off x="3030" y="3893"/>
                <a:ext cx="378" cy="271"/>
              </a:xfrm>
              <a:custGeom>
                <a:avLst/>
                <a:gdLst/>
                <a:ahLst/>
                <a:cxnLst/>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ln>
            </p:spPr>
            <p:txBody>
              <a:bodyPr/>
              <a:p>
                <a:endParaRPr lang="zh-CN" altLang="en-US"/>
              </a:p>
            </p:txBody>
          </p:sp>
          <p:sp>
            <p:nvSpPr>
              <p:cNvPr id="2060" name="任意多边形 15371"/>
              <p:cNvSpPr/>
              <p:nvPr userDrawn="1"/>
            </p:nvSpPr>
            <p:spPr>
              <a:xfrm>
                <a:off x="3628" y="3866"/>
                <a:ext cx="155" cy="74"/>
              </a:xfrm>
              <a:custGeom>
                <a:avLst/>
                <a:gdLst/>
                <a:ahLst/>
                <a:cxnLst/>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ln>
            </p:spPr>
            <p:txBody>
              <a:bodyPr/>
              <a:p>
                <a:endParaRPr lang="zh-CN" altLang="en-US"/>
              </a:p>
            </p:txBody>
          </p:sp>
          <p:sp>
            <p:nvSpPr>
              <p:cNvPr id="2061" name="任意多边形 15372"/>
              <p:cNvSpPr/>
              <p:nvPr userDrawn="1"/>
            </p:nvSpPr>
            <p:spPr>
              <a:xfrm>
                <a:off x="2486" y="3859"/>
                <a:ext cx="42" cy="81"/>
              </a:xfrm>
              <a:custGeom>
                <a:avLst/>
                <a:gdLst/>
                <a:ahLst/>
                <a:cxnLst/>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ln>
            </p:spPr>
            <p:txBody>
              <a:bodyPr/>
              <a:p>
                <a:endParaRPr lang="zh-CN" altLang="en-US"/>
              </a:p>
            </p:txBody>
          </p:sp>
        </p:grpSp>
        <p:sp>
          <p:nvSpPr>
            <p:cNvPr id="2062" name="任意多边形 15373"/>
            <p:cNvSpPr/>
            <p:nvPr userDrawn="1"/>
          </p:nvSpPr>
          <p:spPr>
            <a:xfrm>
              <a:off x="0" y="3792"/>
              <a:ext cx="3976" cy="535"/>
            </a:xfrm>
            <a:custGeom>
              <a:avLst/>
              <a:gdLst/>
              <a:ahLst/>
              <a:cxnLst/>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rgbClr val="73654F"/>
                </a:gs>
                <a:gs pos="100000">
                  <a:schemeClr val="bg2"/>
                </a:gs>
              </a:gsLst>
              <a:lin ang="5400000" scaled="1"/>
              <a:tileRect/>
            </a:gradFill>
            <a:ln w="9525">
              <a:noFill/>
            </a:ln>
          </p:spPr>
          <p:txBody>
            <a:bodyPr/>
            <a:p>
              <a:endParaRPr lang="zh-CN" altLang="en-US"/>
            </a:p>
          </p:txBody>
        </p:sp>
      </p:grpSp>
      <p:grpSp>
        <p:nvGrpSpPr>
          <p:cNvPr id="2063" name="组合 15374"/>
          <p:cNvGrpSpPr/>
          <p:nvPr/>
        </p:nvGrpSpPr>
        <p:grpSpPr>
          <a:xfrm>
            <a:off x="627063" y="6021388"/>
            <a:ext cx="5684837" cy="849312"/>
            <a:chOff x="395" y="3793"/>
            <a:chExt cx="3581" cy="535"/>
          </a:xfrm>
        </p:grpSpPr>
        <p:sp>
          <p:nvSpPr>
            <p:cNvPr id="2064" name="任意多边形 15375"/>
            <p:cNvSpPr/>
            <p:nvPr/>
          </p:nvSpPr>
          <p:spPr>
            <a:xfrm>
              <a:off x="1196" y="3793"/>
              <a:ext cx="365" cy="291"/>
            </a:xfrm>
            <a:custGeom>
              <a:avLst/>
              <a:gdLst/>
              <a:ahLst/>
              <a:cxnLst/>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ln>
          </p:spPr>
          <p:txBody>
            <a:bodyPr/>
            <a:p>
              <a:endParaRPr lang="zh-CN" altLang="en-US"/>
            </a:p>
          </p:txBody>
        </p:sp>
        <p:sp>
          <p:nvSpPr>
            <p:cNvPr id="2065" name="任意多边形 15376"/>
            <p:cNvSpPr/>
            <p:nvPr/>
          </p:nvSpPr>
          <p:spPr>
            <a:xfrm>
              <a:off x="1943" y="3829"/>
              <a:ext cx="2033" cy="499"/>
            </a:xfrm>
            <a:custGeom>
              <a:avLst/>
              <a:gdLst/>
              <a:ahLst/>
              <a:cxnLst/>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ln>
          </p:spPr>
          <p:txBody>
            <a:bodyPr/>
            <a:p>
              <a:endParaRPr lang="zh-CN" altLang="en-US"/>
            </a:p>
          </p:txBody>
        </p:sp>
        <p:sp>
          <p:nvSpPr>
            <p:cNvPr id="2066" name="任意多边形 15377"/>
            <p:cNvSpPr/>
            <p:nvPr/>
          </p:nvSpPr>
          <p:spPr>
            <a:xfrm>
              <a:off x="1830" y="3823"/>
              <a:ext cx="71" cy="61"/>
            </a:xfrm>
            <a:custGeom>
              <a:avLst/>
              <a:gdLst/>
              <a:ahLst/>
              <a:cxnLst/>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ln>
          </p:spPr>
          <p:txBody>
            <a:bodyPr/>
            <a:p>
              <a:endParaRPr lang="zh-CN" altLang="en-US"/>
            </a:p>
          </p:txBody>
        </p:sp>
        <p:sp>
          <p:nvSpPr>
            <p:cNvPr id="2067" name="任意多边形 15378"/>
            <p:cNvSpPr/>
            <p:nvPr/>
          </p:nvSpPr>
          <p:spPr>
            <a:xfrm>
              <a:off x="855" y="3842"/>
              <a:ext cx="161" cy="164"/>
            </a:xfrm>
            <a:custGeom>
              <a:avLst/>
              <a:gdLst/>
              <a:ahLst/>
              <a:cxnLst/>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ln>
          </p:spPr>
          <p:txBody>
            <a:bodyPr/>
            <a:p>
              <a:endParaRPr lang="zh-CN" altLang="en-US"/>
            </a:p>
          </p:txBody>
        </p:sp>
        <p:sp>
          <p:nvSpPr>
            <p:cNvPr id="2068" name="任意多边形 15379"/>
            <p:cNvSpPr/>
            <p:nvPr/>
          </p:nvSpPr>
          <p:spPr>
            <a:xfrm>
              <a:off x="706" y="3854"/>
              <a:ext cx="59" cy="61"/>
            </a:xfrm>
            <a:custGeom>
              <a:avLst/>
              <a:gdLst/>
              <a:ahLst/>
              <a:cxnLst/>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ln>
          </p:spPr>
          <p:txBody>
            <a:bodyPr/>
            <a:p>
              <a:endParaRPr lang="zh-CN" altLang="en-US"/>
            </a:p>
          </p:txBody>
        </p:sp>
        <p:sp>
          <p:nvSpPr>
            <p:cNvPr id="2069" name="任意多边形 15380"/>
            <p:cNvSpPr/>
            <p:nvPr/>
          </p:nvSpPr>
          <p:spPr>
            <a:xfrm>
              <a:off x="395" y="3811"/>
              <a:ext cx="245" cy="207"/>
            </a:xfrm>
            <a:custGeom>
              <a:avLst/>
              <a:gdLst/>
              <a:ahLst/>
              <a:cxnLst/>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ln>
          </p:spPr>
          <p:txBody>
            <a:bodyPr/>
            <a:p>
              <a:endParaRPr lang="zh-CN" altLang="en-US"/>
            </a:p>
          </p:txBody>
        </p:sp>
      </p:grpSp>
      <p:sp>
        <p:nvSpPr>
          <p:cNvPr id="15382" name="标题 15381"/>
          <p:cNvSpPr>
            <a:spLocks noGrp="1"/>
          </p:cNvSpPr>
          <p:nvPr>
            <p:ph type="title"/>
          </p:nvPr>
        </p:nvSpPr>
        <p:spPr>
          <a:xfrm>
            <a:off x="457200" y="228600"/>
            <a:ext cx="8229600" cy="1143000"/>
          </a:xfrm>
          <a:prstGeom prst="rect">
            <a:avLst/>
          </a:prstGeom>
          <a:noFill/>
          <a:ln w="9525">
            <a:noFill/>
          </a:ln>
        </p:spPr>
        <p:txBody>
          <a:bodyPr anchor="ctr"/>
          <a:p>
            <a:pPr lvl="0" fontAlgn="base"/>
            <a:r>
              <a:rPr lang="zh-CN" altLang="en-US" strike="noStrike" noProof="1" dirty="0"/>
              <a:t>单击此处编辑母版标题样式</a:t>
            </a:r>
            <a:endParaRPr lang="zh-CN" altLang="en-US" strike="noStrike" noProof="1" dirty="0"/>
          </a:p>
        </p:txBody>
      </p:sp>
      <p:sp>
        <p:nvSpPr>
          <p:cNvPr id="2071" name="文本占位符 15382"/>
          <p:cNvSpPr>
            <a:spLocks noGrp="1"/>
          </p:cNvSpPr>
          <p:nvPr>
            <p:ph type="body"/>
          </p:nvPr>
        </p:nvSpPr>
        <p:spPr>
          <a:xfrm>
            <a:off x="457200" y="1600200"/>
            <a:ext cx="8229600" cy="4495800"/>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5384" name="日期占位符 15383"/>
          <p:cNvSpPr>
            <a:spLocks noGrp="1"/>
          </p:cNvSpPr>
          <p:nvPr>
            <p:ph type="dt" sz="half" idx="2"/>
          </p:nvPr>
        </p:nvSpPr>
        <p:spPr>
          <a:xfrm>
            <a:off x="457200" y="6248400"/>
            <a:ext cx="2133600" cy="457200"/>
          </a:xfrm>
          <a:prstGeom prst="rect">
            <a:avLst/>
          </a:prstGeom>
          <a:noFill/>
          <a:ln w="9525">
            <a:noFill/>
          </a:ln>
        </p:spPr>
        <p:txBody>
          <a:bodyPr anchor="b"/>
          <a:lstStyle>
            <a:lvl1pPr>
              <a:defRPr sz="1200"/>
            </a:lvl1pPr>
          </a:lstStyle>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15385" name="页脚占位符 15384"/>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vl1pPr>
          </a:lstStyle>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15386" name="灯片编号占位符 15385"/>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vl1pPr>
          </a:lstStyle>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tx2"/>
        </a:buClr>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tx2"/>
        </a:buClr>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tileRect/>
        </a:gradFill>
        <a:effectLst/>
      </p:bgPr>
    </p:bg>
    <p:spTree>
      <p:nvGrpSpPr>
        <p:cNvPr id="1" name=""/>
        <p:cNvGrpSpPr/>
        <p:nvPr/>
      </p:nvGrpSpPr>
      <p:grpSpPr/>
      <p:grpSp>
        <p:nvGrpSpPr>
          <p:cNvPr id="1026" name="组合 15361"/>
          <p:cNvGrpSpPr/>
          <p:nvPr/>
        </p:nvGrpSpPr>
        <p:grpSpPr>
          <a:xfrm>
            <a:off x="0" y="0"/>
            <a:ext cx="9144000" cy="6858000"/>
            <a:chOff x="0" y="0"/>
            <a:chExt cx="5760" cy="4320"/>
          </a:xfrm>
        </p:grpSpPr>
        <p:sp>
          <p:nvSpPr>
            <p:cNvPr id="1027" name="任意多边形 15362"/>
            <p:cNvSpPr/>
            <p:nvPr/>
          </p:nvSpPr>
          <p:spPr>
            <a:xfrm>
              <a:off x="0" y="3072"/>
              <a:ext cx="5760" cy="1248"/>
            </a:xfrm>
            <a:custGeom>
              <a:avLst/>
              <a:gdLst/>
              <a:ahLst/>
              <a:cxnLst/>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tileRect/>
            </a:gradFill>
            <a:ln w="9525">
              <a:noFill/>
            </a:ln>
          </p:spPr>
          <p:txBody>
            <a:bodyPr/>
            <a:p>
              <a:endParaRPr lang="zh-CN" altLang="en-US"/>
            </a:p>
          </p:txBody>
        </p:sp>
        <p:sp>
          <p:nvSpPr>
            <p:cNvPr id="1028" name="任意多边形 15363"/>
            <p:cNvSpPr/>
            <p:nvPr/>
          </p:nvSpPr>
          <p:spPr>
            <a:xfrm>
              <a:off x="0" y="0"/>
              <a:ext cx="5760" cy="3072"/>
            </a:xfrm>
            <a:custGeom>
              <a:avLst/>
              <a:gdLst/>
              <a:ahLst/>
              <a:cxnLst/>
              <a:pathLst>
                <a:path w="6027" h="2296">
                  <a:moveTo>
                    <a:pt x="6027" y="2296"/>
                  </a:moveTo>
                  <a:lnTo>
                    <a:pt x="0" y="2296"/>
                  </a:lnTo>
                  <a:lnTo>
                    <a:pt x="0" y="0"/>
                  </a:lnTo>
                  <a:lnTo>
                    <a:pt x="6027" y="0"/>
                  </a:lnTo>
                  <a:lnTo>
                    <a:pt x="6027" y="2296"/>
                  </a:lnTo>
                  <a:lnTo>
                    <a:pt x="6027" y="2296"/>
                  </a:lnTo>
                  <a:close/>
                </a:path>
              </a:pathLst>
            </a:custGeom>
            <a:gradFill rotWithShape="0">
              <a:gsLst>
                <a:gs pos="0">
                  <a:srgbClr val="001847"/>
                </a:gs>
                <a:gs pos="100000">
                  <a:schemeClr val="bg1"/>
                </a:gs>
              </a:gsLst>
              <a:lin ang="5400000" scaled="1"/>
              <a:tileRect/>
            </a:gradFill>
            <a:ln w="9525">
              <a:noFill/>
            </a:ln>
          </p:spPr>
          <p:txBody>
            <a:bodyPr/>
            <a:p>
              <a:endParaRPr lang="zh-CN" altLang="en-US"/>
            </a:p>
          </p:txBody>
        </p:sp>
      </p:grpSp>
      <p:sp>
        <p:nvSpPr>
          <p:cNvPr id="1029" name="任意多边形 15364"/>
          <p:cNvSpPr/>
          <p:nvPr/>
        </p:nvSpPr>
        <p:spPr>
          <a:xfrm>
            <a:off x="6248400" y="6262688"/>
            <a:ext cx="2895600" cy="609600"/>
          </a:xfrm>
          <a:custGeom>
            <a:avLst/>
            <a:gdLst/>
            <a:ahLst/>
            <a:cxnLst/>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tileRect/>
          </a:gradFill>
          <a:ln w="9525">
            <a:noFill/>
          </a:ln>
        </p:spPr>
        <p:txBody>
          <a:bodyPr/>
          <a:p>
            <a:endParaRPr lang="zh-CN" altLang="en-US"/>
          </a:p>
        </p:txBody>
      </p:sp>
      <p:grpSp>
        <p:nvGrpSpPr>
          <p:cNvPr id="1030" name="组合 15365"/>
          <p:cNvGrpSpPr/>
          <p:nvPr/>
        </p:nvGrpSpPr>
        <p:grpSpPr>
          <a:xfrm>
            <a:off x="0" y="6019800"/>
            <a:ext cx="7848600" cy="857250"/>
            <a:chOff x="0" y="3792"/>
            <a:chExt cx="4944" cy="540"/>
          </a:xfrm>
        </p:grpSpPr>
        <p:sp>
          <p:nvSpPr>
            <p:cNvPr id="1031" name="任意多边形 15366"/>
            <p:cNvSpPr/>
            <p:nvPr userDrawn="1"/>
          </p:nvSpPr>
          <p:spPr>
            <a:xfrm>
              <a:off x="1488" y="3792"/>
              <a:ext cx="3240" cy="536"/>
            </a:xfrm>
            <a:custGeom>
              <a:avLst/>
              <a:gdLst/>
              <a:ahLst/>
              <a:cxnLst/>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rgbClr val="847864"/>
                </a:gs>
                <a:gs pos="100000">
                  <a:schemeClr val="bg2"/>
                </a:gs>
              </a:gsLst>
              <a:lin ang="5400000" scaled="1"/>
              <a:tileRect/>
            </a:gradFill>
            <a:ln w="9525">
              <a:noFill/>
            </a:ln>
          </p:spPr>
          <p:txBody>
            <a:bodyPr/>
            <a:p>
              <a:endParaRPr lang="zh-CN" altLang="en-US"/>
            </a:p>
          </p:txBody>
        </p:sp>
        <p:grpSp>
          <p:nvGrpSpPr>
            <p:cNvPr id="1032" name="组合 15367"/>
            <p:cNvGrpSpPr/>
            <p:nvPr userDrawn="1"/>
          </p:nvGrpSpPr>
          <p:grpSpPr>
            <a:xfrm>
              <a:off x="2486" y="3792"/>
              <a:ext cx="2458" cy="540"/>
              <a:chOff x="2486" y="3792"/>
              <a:chExt cx="2458" cy="540"/>
            </a:xfrm>
          </p:grpSpPr>
          <p:sp>
            <p:nvSpPr>
              <p:cNvPr id="1033" name="任意多边形 15368"/>
              <p:cNvSpPr/>
              <p:nvPr userDrawn="1"/>
            </p:nvSpPr>
            <p:spPr>
              <a:xfrm>
                <a:off x="3948" y="3799"/>
                <a:ext cx="996" cy="533"/>
              </a:xfrm>
              <a:custGeom>
                <a:avLst/>
                <a:gdLst/>
                <a:ahLst/>
                <a:cxnLst/>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ln>
            </p:spPr>
            <p:txBody>
              <a:bodyPr/>
              <a:p>
                <a:endParaRPr lang="zh-CN" altLang="en-US"/>
              </a:p>
            </p:txBody>
          </p:sp>
          <p:sp>
            <p:nvSpPr>
              <p:cNvPr id="1034" name="任意多边形 15369"/>
              <p:cNvSpPr/>
              <p:nvPr userDrawn="1"/>
            </p:nvSpPr>
            <p:spPr>
              <a:xfrm>
                <a:off x="2677" y="3792"/>
                <a:ext cx="186" cy="395"/>
              </a:xfrm>
              <a:custGeom>
                <a:avLst/>
                <a:gdLst/>
                <a:ahLst/>
                <a:cxnLst/>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ln>
            </p:spPr>
            <p:txBody>
              <a:bodyPr/>
              <a:p>
                <a:endParaRPr lang="zh-CN" altLang="en-US"/>
              </a:p>
            </p:txBody>
          </p:sp>
          <p:sp>
            <p:nvSpPr>
              <p:cNvPr id="1035" name="任意多边形 15370"/>
              <p:cNvSpPr/>
              <p:nvPr userDrawn="1"/>
            </p:nvSpPr>
            <p:spPr>
              <a:xfrm>
                <a:off x="3030" y="3893"/>
                <a:ext cx="378" cy="271"/>
              </a:xfrm>
              <a:custGeom>
                <a:avLst/>
                <a:gdLst/>
                <a:ahLst/>
                <a:cxnLst/>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ln>
            </p:spPr>
            <p:txBody>
              <a:bodyPr/>
              <a:p>
                <a:endParaRPr lang="zh-CN" altLang="en-US"/>
              </a:p>
            </p:txBody>
          </p:sp>
          <p:sp>
            <p:nvSpPr>
              <p:cNvPr id="1036" name="任意多边形 15371"/>
              <p:cNvSpPr/>
              <p:nvPr userDrawn="1"/>
            </p:nvSpPr>
            <p:spPr>
              <a:xfrm>
                <a:off x="3628" y="3866"/>
                <a:ext cx="155" cy="74"/>
              </a:xfrm>
              <a:custGeom>
                <a:avLst/>
                <a:gdLst/>
                <a:ahLst/>
                <a:cxnLst/>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ln>
            </p:spPr>
            <p:txBody>
              <a:bodyPr/>
              <a:p>
                <a:endParaRPr lang="zh-CN" altLang="en-US"/>
              </a:p>
            </p:txBody>
          </p:sp>
          <p:sp>
            <p:nvSpPr>
              <p:cNvPr id="1037" name="任意多边形 15372"/>
              <p:cNvSpPr/>
              <p:nvPr userDrawn="1"/>
            </p:nvSpPr>
            <p:spPr>
              <a:xfrm>
                <a:off x="2486" y="3859"/>
                <a:ext cx="42" cy="81"/>
              </a:xfrm>
              <a:custGeom>
                <a:avLst/>
                <a:gdLst/>
                <a:ahLst/>
                <a:cxnLst/>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ln>
            </p:spPr>
            <p:txBody>
              <a:bodyPr/>
              <a:p>
                <a:endParaRPr lang="zh-CN" altLang="en-US"/>
              </a:p>
            </p:txBody>
          </p:sp>
        </p:grpSp>
        <p:sp>
          <p:nvSpPr>
            <p:cNvPr id="1038" name="任意多边形 15373"/>
            <p:cNvSpPr/>
            <p:nvPr userDrawn="1"/>
          </p:nvSpPr>
          <p:spPr>
            <a:xfrm>
              <a:off x="0" y="3792"/>
              <a:ext cx="3976" cy="535"/>
            </a:xfrm>
            <a:custGeom>
              <a:avLst/>
              <a:gdLst/>
              <a:ahLst/>
              <a:cxnLst/>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rgbClr val="73654F"/>
                </a:gs>
                <a:gs pos="100000">
                  <a:schemeClr val="bg2"/>
                </a:gs>
              </a:gsLst>
              <a:lin ang="5400000" scaled="1"/>
              <a:tileRect/>
            </a:gradFill>
            <a:ln w="9525">
              <a:noFill/>
            </a:ln>
          </p:spPr>
          <p:txBody>
            <a:bodyPr/>
            <a:p>
              <a:endParaRPr lang="zh-CN" altLang="en-US"/>
            </a:p>
          </p:txBody>
        </p:sp>
      </p:grpSp>
      <p:grpSp>
        <p:nvGrpSpPr>
          <p:cNvPr id="1039" name="组合 15374"/>
          <p:cNvGrpSpPr/>
          <p:nvPr/>
        </p:nvGrpSpPr>
        <p:grpSpPr>
          <a:xfrm>
            <a:off x="627063" y="6021388"/>
            <a:ext cx="5684837" cy="849312"/>
            <a:chOff x="395" y="3793"/>
            <a:chExt cx="3581" cy="535"/>
          </a:xfrm>
        </p:grpSpPr>
        <p:sp>
          <p:nvSpPr>
            <p:cNvPr id="1040" name="任意多边形 15375"/>
            <p:cNvSpPr/>
            <p:nvPr/>
          </p:nvSpPr>
          <p:spPr>
            <a:xfrm>
              <a:off x="1196" y="3793"/>
              <a:ext cx="365" cy="291"/>
            </a:xfrm>
            <a:custGeom>
              <a:avLst/>
              <a:gdLst/>
              <a:ahLst/>
              <a:cxnLst/>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ln>
          </p:spPr>
          <p:txBody>
            <a:bodyPr/>
            <a:p>
              <a:endParaRPr lang="zh-CN" altLang="en-US"/>
            </a:p>
          </p:txBody>
        </p:sp>
        <p:sp>
          <p:nvSpPr>
            <p:cNvPr id="1041" name="任意多边形 15376"/>
            <p:cNvSpPr/>
            <p:nvPr/>
          </p:nvSpPr>
          <p:spPr>
            <a:xfrm>
              <a:off x="1943" y="3829"/>
              <a:ext cx="2033" cy="499"/>
            </a:xfrm>
            <a:custGeom>
              <a:avLst/>
              <a:gdLst/>
              <a:ahLst/>
              <a:cxnLst/>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ln>
          </p:spPr>
          <p:txBody>
            <a:bodyPr/>
            <a:p>
              <a:endParaRPr lang="zh-CN" altLang="en-US"/>
            </a:p>
          </p:txBody>
        </p:sp>
        <p:sp>
          <p:nvSpPr>
            <p:cNvPr id="1042" name="任意多边形 15377"/>
            <p:cNvSpPr/>
            <p:nvPr/>
          </p:nvSpPr>
          <p:spPr>
            <a:xfrm>
              <a:off x="1830" y="3823"/>
              <a:ext cx="71" cy="61"/>
            </a:xfrm>
            <a:custGeom>
              <a:avLst/>
              <a:gdLst/>
              <a:ahLst/>
              <a:cxnLst/>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ln>
          </p:spPr>
          <p:txBody>
            <a:bodyPr/>
            <a:p>
              <a:endParaRPr lang="zh-CN" altLang="en-US"/>
            </a:p>
          </p:txBody>
        </p:sp>
        <p:sp>
          <p:nvSpPr>
            <p:cNvPr id="1043" name="任意多边形 15378"/>
            <p:cNvSpPr/>
            <p:nvPr/>
          </p:nvSpPr>
          <p:spPr>
            <a:xfrm>
              <a:off x="855" y="3842"/>
              <a:ext cx="161" cy="164"/>
            </a:xfrm>
            <a:custGeom>
              <a:avLst/>
              <a:gdLst/>
              <a:ahLst/>
              <a:cxnLst/>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ln>
          </p:spPr>
          <p:txBody>
            <a:bodyPr/>
            <a:p>
              <a:endParaRPr lang="zh-CN" altLang="en-US"/>
            </a:p>
          </p:txBody>
        </p:sp>
        <p:sp>
          <p:nvSpPr>
            <p:cNvPr id="1044" name="任意多边形 15379"/>
            <p:cNvSpPr/>
            <p:nvPr/>
          </p:nvSpPr>
          <p:spPr>
            <a:xfrm>
              <a:off x="706" y="3854"/>
              <a:ext cx="59" cy="61"/>
            </a:xfrm>
            <a:custGeom>
              <a:avLst/>
              <a:gdLst/>
              <a:ahLst/>
              <a:cxnLst/>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ln>
          </p:spPr>
          <p:txBody>
            <a:bodyPr/>
            <a:p>
              <a:endParaRPr lang="zh-CN" altLang="en-US"/>
            </a:p>
          </p:txBody>
        </p:sp>
        <p:sp>
          <p:nvSpPr>
            <p:cNvPr id="1045" name="任意多边形 15380"/>
            <p:cNvSpPr/>
            <p:nvPr/>
          </p:nvSpPr>
          <p:spPr>
            <a:xfrm>
              <a:off x="395" y="3811"/>
              <a:ext cx="245" cy="207"/>
            </a:xfrm>
            <a:custGeom>
              <a:avLst/>
              <a:gdLst/>
              <a:ahLst/>
              <a:cxnLst/>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ln>
          </p:spPr>
          <p:txBody>
            <a:bodyPr/>
            <a:p>
              <a:endParaRPr lang="zh-CN" altLang="en-US"/>
            </a:p>
          </p:txBody>
        </p:sp>
      </p:grpSp>
      <p:sp>
        <p:nvSpPr>
          <p:cNvPr id="15382" name="标题 15381"/>
          <p:cNvSpPr>
            <a:spLocks noGrp="1"/>
          </p:cNvSpPr>
          <p:nvPr>
            <p:ph type="title"/>
          </p:nvPr>
        </p:nvSpPr>
        <p:spPr>
          <a:xfrm>
            <a:off x="457200" y="228600"/>
            <a:ext cx="8229600" cy="1143000"/>
          </a:xfrm>
          <a:prstGeom prst="rect">
            <a:avLst/>
          </a:prstGeom>
          <a:noFill/>
          <a:ln w="9525">
            <a:noFill/>
          </a:ln>
        </p:spPr>
        <p:txBody>
          <a:bodyPr anchor="ctr"/>
          <a:p>
            <a:pPr lvl="0" fontAlgn="base"/>
            <a:r>
              <a:rPr lang="zh-CN" altLang="en-US" strike="noStrike" noProof="1" dirty="0"/>
              <a:t>单击此处编辑母版标题样式</a:t>
            </a:r>
            <a:endParaRPr lang="zh-CN" altLang="en-US" strike="noStrike" noProof="1" dirty="0"/>
          </a:p>
        </p:txBody>
      </p:sp>
      <p:sp>
        <p:nvSpPr>
          <p:cNvPr id="1047" name="文本占位符 15382"/>
          <p:cNvSpPr>
            <a:spLocks noGrp="1"/>
          </p:cNvSpPr>
          <p:nvPr>
            <p:ph type="body"/>
          </p:nvPr>
        </p:nvSpPr>
        <p:spPr>
          <a:xfrm>
            <a:off x="457200" y="1600200"/>
            <a:ext cx="8229600" cy="4495800"/>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5384" name="日期占位符 15383"/>
          <p:cNvSpPr>
            <a:spLocks noGrp="1"/>
          </p:cNvSpPr>
          <p:nvPr>
            <p:ph type="dt" sz="half" idx="2"/>
          </p:nvPr>
        </p:nvSpPr>
        <p:spPr>
          <a:xfrm>
            <a:off x="457200" y="6248400"/>
            <a:ext cx="2133600" cy="457200"/>
          </a:xfrm>
          <a:prstGeom prst="rect">
            <a:avLst/>
          </a:prstGeom>
          <a:noFill/>
          <a:ln w="9525">
            <a:noFill/>
          </a:ln>
        </p:spPr>
        <p:txBody>
          <a:bodyPr anchor="b"/>
          <a:lstStyle>
            <a:lvl1pPr>
              <a:defRPr sz="1200"/>
            </a:lvl1pPr>
          </a:lstStyle>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15385" name="页脚占位符 15384"/>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200"/>
            </a:lvl1pPr>
          </a:lstStyle>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15386" name="灯片编号占位符 15385"/>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200"/>
            </a:lvl1pPr>
          </a:lstStyle>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tx2"/>
        </a:buClr>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tx2"/>
        </a:buClr>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audio" Target="../media/audio1.wav"/><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2.jpeg"/><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0.jpeg"/><Relationship Id="rId1"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标题 2049"/>
          <p:cNvSpPr>
            <a:spLocks noGrp="1"/>
          </p:cNvSpPr>
          <p:nvPr>
            <p:ph type="ctrTitle" sz="quarter"/>
          </p:nvPr>
        </p:nvSpPr>
        <p:spPr/>
        <p:txBody>
          <a:bodyPr anchor="ctr"/>
          <a:p>
            <a:pPr defTabSz="914400" fontAlgn="base">
              <a:buSzPct val="100000"/>
            </a:pPr>
            <a:r>
              <a:rPr lang="zh-CN" altLang="en-US" strike="noStrike" kern="1200" baseline="0" noProof="1" dirty="0">
                <a:solidFill>
                  <a:srgbClr val="FF0000"/>
                </a:solidFill>
                <a:latin typeface="Arial" panose="020B0604020202020204" pitchFamily="34" charset="0"/>
                <a:ea typeface="宋体" panose="02010600030101010101" pitchFamily="2" charset="-122"/>
              </a:rPr>
              <a:t>普通话测试知识介绍</a:t>
            </a:r>
            <a:endParaRPr lang="zh-CN" altLang="en-US" strike="noStrike" kern="1200" baseline="0" noProof="1" dirty="0">
              <a:solidFill>
                <a:srgbClr val="FF0000"/>
              </a:solidFill>
              <a:latin typeface="Arial" panose="020B0604020202020204" pitchFamily="34" charset="0"/>
              <a:ea typeface="宋体" panose="02010600030101010101" pitchFamily="2" charset="-122"/>
            </a:endParaRPr>
          </a:p>
        </p:txBody>
      </p:sp>
      <p:sp>
        <p:nvSpPr>
          <p:cNvPr id="2" name="副标题 1"/>
          <p:cNvSpPr/>
          <p:nvPr>
            <p:ph type="subTitle" sz="quarter" idx="1"/>
          </p:nvPr>
        </p:nvSpPr>
        <p:spPr/>
        <p:txBody>
          <a:bodyPr anchor="t"/>
          <a:p>
            <a:pPr fontAlgn="base"/>
            <a:endParaRPr lang="zh-CN" altLang="en-US" sz="6600" strike="noStrike" noProof="1"/>
          </a:p>
        </p:txBody>
      </p:sp>
      <p:pic>
        <p:nvPicPr>
          <p:cNvPr id="6" name="图片 5" descr="普通话测试"/>
          <p:cNvPicPr>
            <a:picLocks noChangeAspect="1"/>
          </p:cNvPicPr>
          <p:nvPr/>
        </p:nvPicPr>
        <p:blipFill>
          <a:blip r:embed="rId1"/>
          <a:stretch>
            <a:fillRect/>
          </a:stretch>
        </p:blipFill>
        <p:spPr>
          <a:xfrm>
            <a:off x="5098415" y="3485515"/>
            <a:ext cx="3720465" cy="3154680"/>
          </a:xfrm>
          <a:prstGeom prst="rect">
            <a:avLst/>
          </a:prstGeom>
        </p:spPr>
      </p:pic>
      <p:pic>
        <p:nvPicPr>
          <p:cNvPr id="7" name="图片 6" descr="普通话测试1"/>
          <p:cNvPicPr>
            <a:picLocks noChangeAspect="1"/>
          </p:cNvPicPr>
          <p:nvPr/>
        </p:nvPicPr>
        <p:blipFill>
          <a:blip r:embed="rId2"/>
          <a:stretch>
            <a:fillRect/>
          </a:stretch>
        </p:blipFill>
        <p:spPr>
          <a:xfrm>
            <a:off x="367030" y="3485515"/>
            <a:ext cx="4731385" cy="315214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5" name="内容占位符 3074"/>
          <p:cNvSpPr>
            <a:spLocks noGrp="1"/>
          </p:cNvSpPr>
          <p:nvPr>
            <p:ph idx="1"/>
          </p:nvPr>
        </p:nvSpPr>
        <p:spPr>
          <a:xfrm>
            <a:off x="-123190" y="1828165"/>
            <a:ext cx="9267190" cy="5029835"/>
          </a:xfrm>
        </p:spPr>
        <p:txBody>
          <a:bodyPr anchor="t"/>
          <a:p>
            <a:r>
              <a:rPr lang="zh-CN" altLang="en-US" dirty="0"/>
              <a:t>国家级和省级广播电台、电视台的播音员、节目主持人，普通话水平应达到一级甲等，其他广播电台、电视台的播音员、节目主持人的普通话达标要求按国家广播电影电视总局的规定执行。</a:t>
            </a:r>
            <a:endParaRPr lang="zh-CN" altLang="en-US" dirty="0"/>
          </a:p>
          <a:p>
            <a:r>
              <a:rPr lang="zh-CN" altLang="en-US" dirty="0"/>
              <a:t>话剧、电影、电视剧、广播剧等表演、配音演员，播音、主持专业和影视表演专业的教师、学生，普通话水平不低于一级。</a:t>
            </a:r>
            <a:br>
              <a:rPr lang="zh-CN" altLang="en-US" sz="6600" dirty="0"/>
            </a:br>
            <a:endParaRPr lang="zh-CN" altLang="en-US" sz="6600" dirty="0"/>
          </a:p>
        </p:txBody>
      </p:sp>
      <p:sp>
        <p:nvSpPr>
          <p:cNvPr id="2" name="文本框 1"/>
          <p:cNvSpPr txBox="1"/>
          <p:nvPr/>
        </p:nvSpPr>
        <p:spPr>
          <a:xfrm>
            <a:off x="103505" y="141605"/>
            <a:ext cx="8813800" cy="1076325"/>
          </a:xfrm>
          <a:prstGeom prst="rect">
            <a:avLst/>
          </a:prstGeom>
          <a:noFill/>
        </p:spPr>
        <p:txBody>
          <a:bodyPr wrap="square" rtlCol="0">
            <a:spAutoFit/>
          </a:bodyPr>
          <a:p>
            <a:r>
              <a:rPr lang="zh-CN" altLang="en-US" sz="3200" dirty="0">
                <a:latin typeface="+mn-lt"/>
                <a:ea typeface="+mn-ea"/>
              </a:rPr>
              <a:t>根据各行业的规定，有关从业人员的普通话水平达标要求如下：</a:t>
            </a:r>
            <a:endParaRPr lang="zh-CN" altLang="en-US" sz="3200" dirty="0">
              <a:latin typeface="+mn-lt"/>
              <a:ea typeface="+mn-ea"/>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文本占位符 2"/>
          <p:cNvSpPr>
            <a:spLocks noGrp="1"/>
          </p:cNvSpPr>
          <p:nvPr>
            <p:ph type="body" idx="1"/>
          </p:nvPr>
        </p:nvSpPr>
        <p:spPr/>
        <p:txBody>
          <a:bodyPr/>
          <a:p>
            <a:endParaRPr lang="zh-CN" altLang="en-US"/>
          </a:p>
        </p:txBody>
      </p:sp>
      <p:pic>
        <p:nvPicPr>
          <p:cNvPr id="6" name="图片 5" descr="普通话测试"/>
          <p:cNvPicPr>
            <a:picLocks noChangeAspect="1"/>
          </p:cNvPicPr>
          <p:nvPr/>
        </p:nvPicPr>
        <p:blipFill>
          <a:blip r:embed="rId1"/>
          <a:stretch>
            <a:fillRect/>
          </a:stretch>
        </p:blipFill>
        <p:spPr>
          <a:xfrm>
            <a:off x="4717415" y="219075"/>
            <a:ext cx="4341495" cy="3681095"/>
          </a:xfrm>
          <a:prstGeom prst="rect">
            <a:avLst/>
          </a:prstGeom>
        </p:spPr>
      </p:pic>
      <p:pic>
        <p:nvPicPr>
          <p:cNvPr id="7" name="图片 6" descr="普通话测试1"/>
          <p:cNvPicPr>
            <a:picLocks noChangeAspect="1"/>
          </p:cNvPicPr>
          <p:nvPr/>
        </p:nvPicPr>
        <p:blipFill>
          <a:blip r:embed="rId2"/>
          <a:stretch>
            <a:fillRect/>
          </a:stretch>
        </p:blipFill>
        <p:spPr>
          <a:xfrm>
            <a:off x="-13970" y="3531235"/>
            <a:ext cx="4731385" cy="315214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4" name="内容占位符 3" descr="普通话样题1"/>
          <p:cNvPicPr>
            <a:picLocks noChangeAspect="1"/>
          </p:cNvPicPr>
          <p:nvPr>
            <p:ph idx="1"/>
          </p:nvPr>
        </p:nvPicPr>
        <p:blipFill>
          <a:blip r:embed="rId1"/>
          <a:stretch>
            <a:fillRect/>
          </a:stretch>
        </p:blipFill>
        <p:spPr>
          <a:xfrm>
            <a:off x="73025" y="-86360"/>
            <a:ext cx="5771515" cy="504761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5" name="内容占位符 4" descr="普通话样题2"/>
          <p:cNvPicPr>
            <a:picLocks noChangeAspect="1"/>
          </p:cNvPicPr>
          <p:nvPr>
            <p:ph idx="1"/>
          </p:nvPr>
        </p:nvPicPr>
        <p:blipFill>
          <a:blip r:embed="rId1"/>
          <a:stretch>
            <a:fillRect/>
          </a:stretch>
        </p:blipFill>
        <p:spPr>
          <a:xfrm>
            <a:off x="21590" y="1202055"/>
            <a:ext cx="7910195" cy="459930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4" name="内容占位符 3" descr="普通话样题3"/>
          <p:cNvPicPr>
            <a:picLocks noChangeAspect="1"/>
          </p:cNvPicPr>
          <p:nvPr>
            <p:ph idx="1"/>
          </p:nvPr>
        </p:nvPicPr>
        <p:blipFill>
          <a:blip r:embed="rId1"/>
          <a:stretch>
            <a:fillRect/>
          </a:stretch>
        </p:blipFill>
        <p:spPr>
          <a:xfrm>
            <a:off x="27940" y="47625"/>
            <a:ext cx="4768850" cy="5132705"/>
          </a:xfrm>
          <a:prstGeom prst="rect">
            <a:avLst/>
          </a:prstGeom>
        </p:spPr>
      </p:pic>
      <p:pic>
        <p:nvPicPr>
          <p:cNvPr id="5" name="图片 4" descr="普通话样题4"/>
          <p:cNvPicPr>
            <a:picLocks noChangeAspect="1"/>
          </p:cNvPicPr>
          <p:nvPr/>
        </p:nvPicPr>
        <p:blipFill>
          <a:blip r:embed="rId2"/>
          <a:stretch>
            <a:fillRect/>
          </a:stretch>
        </p:blipFill>
        <p:spPr>
          <a:xfrm>
            <a:off x="27940" y="5180330"/>
            <a:ext cx="4768850" cy="1741805"/>
          </a:xfrm>
          <a:prstGeom prst="rect">
            <a:avLst/>
          </a:prstGeom>
        </p:spPr>
      </p:pic>
      <p:pic>
        <p:nvPicPr>
          <p:cNvPr id="7" name="图片 6" descr="QQ图片20191103114342"/>
          <p:cNvPicPr>
            <a:picLocks noChangeAspect="1"/>
          </p:cNvPicPr>
          <p:nvPr/>
        </p:nvPicPr>
        <p:blipFill>
          <a:blip r:embed="rId3"/>
          <a:stretch>
            <a:fillRect/>
          </a:stretch>
        </p:blipFill>
        <p:spPr>
          <a:xfrm>
            <a:off x="4796790" y="47625"/>
            <a:ext cx="4235450" cy="105473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6" name="内容占位符 5" descr="普通话样题5"/>
          <p:cNvPicPr>
            <a:picLocks noChangeAspect="1"/>
          </p:cNvPicPr>
          <p:nvPr>
            <p:ph idx="1"/>
          </p:nvPr>
        </p:nvPicPr>
        <p:blipFill>
          <a:blip r:embed="rId1"/>
          <a:stretch>
            <a:fillRect/>
          </a:stretch>
        </p:blipFill>
        <p:spPr>
          <a:xfrm>
            <a:off x="190500" y="2280285"/>
            <a:ext cx="8763000" cy="229679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9" name="内容占位符 4098"/>
          <p:cNvSpPr>
            <a:spLocks noGrp="1"/>
          </p:cNvSpPr>
          <p:nvPr>
            <p:ph idx="1"/>
          </p:nvPr>
        </p:nvSpPr>
        <p:spPr>
          <a:xfrm>
            <a:off x="0" y="0"/>
            <a:ext cx="9144000" cy="6858000"/>
          </a:xfrm>
        </p:spPr>
        <p:txBody>
          <a:bodyPr anchor="t"/>
          <a:p>
            <a:r>
              <a:rPr lang="zh-CN" altLang="en-US" sz="5400" dirty="0">
                <a:solidFill>
                  <a:schemeClr val="tx1"/>
                </a:solidFill>
              </a:rPr>
              <a:t>试卷</a:t>
            </a:r>
            <a:endParaRPr lang="zh-CN" altLang="en-US" dirty="0">
              <a:solidFill>
                <a:srgbClr val="FF3300"/>
              </a:solidFill>
            </a:endParaRPr>
          </a:p>
          <a:p>
            <a:pPr marL="0" indent="0">
              <a:buNone/>
            </a:pPr>
            <a:r>
              <a:rPr lang="zh-CN" sz="3600" dirty="0">
                <a:solidFill>
                  <a:schemeClr val="accent2"/>
                </a:solidFill>
              </a:rPr>
              <a:t>普通话水平测试试卷由四个测试项构成，总分为100分。</a:t>
            </a:r>
            <a:endParaRPr lang="zh-CN" sz="3600" dirty="0">
              <a:solidFill>
                <a:schemeClr val="accent2"/>
              </a:solidFill>
            </a:endParaRPr>
          </a:p>
          <a:p>
            <a:pPr marL="0" indent="0">
              <a:buNone/>
            </a:pPr>
            <a:r>
              <a:rPr lang="zh-CN" altLang="en-US" sz="3600" dirty="0">
                <a:sym typeface="+mn-ea"/>
              </a:rPr>
              <a:t>1、读单音节字词100个，限时3分30秒，占10分。目的考查应试人普通话声母、韵母和声调的发音。（</a:t>
            </a:r>
            <a:r>
              <a:rPr lang="en-US" altLang="zh-CN" sz="3600" dirty="0">
                <a:sym typeface="+mn-ea"/>
              </a:rPr>
              <a:t>10</a:t>
            </a:r>
            <a:r>
              <a:rPr lang="zh-CN" altLang="en-US" sz="3600" dirty="0">
                <a:sym typeface="+mn-ea"/>
              </a:rPr>
              <a:t>分</a:t>
            </a:r>
            <a:r>
              <a:rPr lang="zh-CN" altLang="en-US" sz="3600" dirty="0">
                <a:sym typeface="+mn-ea"/>
              </a:rPr>
              <a:t>）</a:t>
            </a:r>
            <a:endParaRPr lang="zh-CN" altLang="en-US" sz="3600" dirty="0">
              <a:sym typeface="+mn-ea"/>
            </a:endParaRPr>
          </a:p>
          <a:p>
            <a:pPr marL="0" indent="0">
              <a:buNone/>
            </a:pPr>
            <a:r>
              <a:rPr lang="zh-CN" altLang="en-US" sz="3600" dirty="0">
                <a:sym typeface="+mn-ea"/>
              </a:rPr>
              <a:t>2、读双音节词语50个，限时2分30秒，占20分。目的是除了考查应试人声、韵、调的发音外 ，还要考查上声变调、儿化韵和轻声的读音。（</a:t>
            </a:r>
            <a:r>
              <a:rPr lang="en-US" altLang="zh-CN" sz="3600" dirty="0">
                <a:sym typeface="+mn-ea"/>
              </a:rPr>
              <a:t>20</a:t>
            </a:r>
            <a:r>
              <a:rPr lang="zh-CN" altLang="en-US" sz="3600" dirty="0">
                <a:sym typeface="+mn-ea"/>
              </a:rPr>
              <a:t>分</a:t>
            </a:r>
            <a:r>
              <a:rPr lang="zh-CN" altLang="en-US" sz="3600" dirty="0">
                <a:sym typeface="+mn-ea"/>
              </a:rPr>
              <a:t>）</a:t>
            </a:r>
            <a:endParaRPr lang="zh-CN" altLang="en-US" sz="3600" dirty="0">
              <a:sym typeface="+mn-e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indefinite" fill="hold">
                                          <p:stCondLst>
                                            <p:cond delay="0"/>
                                          </p:stCondLst>
                                        </p:cTn>
                                        <p:tgtEl>
                                          <p:spTgt spid="4099">
                                            <p:txEl>
                                              <p:charRg st="0" end="0"/>
                                            </p:txEl>
                                          </p:spTgt>
                                        </p:tgtEl>
                                        <p:attrNameLst>
                                          <p:attrName>style.visibility</p:attrName>
                                        </p:attrNameLst>
                                      </p:cBhvr>
                                      <p:to>
                                        <p:strVal val="visible"/>
                                      </p:to>
                                    </p:set>
                                    <p:animEffect transition="in" filter="fade">
                                      <p:cBhvr>
                                        <p:cTn id="7" dur="500"/>
                                        <p:tgtEl>
                                          <p:spTgt spid="4099">
                                            <p:txEl>
                                              <p:charRg st="0" end="0"/>
                                            </p:txEl>
                                          </p:spTgt>
                                        </p:tgtEl>
                                      </p:cBhvr>
                                    </p:animEffect>
                                    <p:anim calcmode="lin" valueType="num">
                                      <p:cBhvr>
                                        <p:cTn id="8" dur="500" fill="hold"/>
                                        <p:tgtEl>
                                          <p:spTgt spid="4099">
                                            <p:txEl>
                                              <p:char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099">
                                            <p:txEl>
                                              <p:charRg st="0" end="0"/>
                                            </p:txEl>
                                          </p:spTgt>
                                        </p:tgtEl>
                                        <p:attrNameLst>
                                          <p:attrName>ppt_y</p:attrName>
                                        </p:attrNameLst>
                                      </p:cBhvr>
                                      <p:tavLst>
                                        <p:tav tm="0">
                                          <p:val>
                                            <p:strVal val="#ppt_y+.05"/>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1" name="wind.wav"/>
                                        </p:tgtEl>
                                      </p:cMediaNode>
                                    </p:audio>
                                  </p:sub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4099">
                                            <p:txEl>
                                              <p:charRg st="1" end="1"/>
                                            </p:txEl>
                                          </p:spTgt>
                                        </p:tgtEl>
                                        <p:attrNameLst>
                                          <p:attrName>style.visibility</p:attrName>
                                        </p:attrNameLst>
                                      </p:cBhvr>
                                      <p:to>
                                        <p:strVal val="visible"/>
                                      </p:to>
                                    </p:set>
                                    <p:animEffect transition="in" filter="fade">
                                      <p:cBhvr>
                                        <p:cTn id="14" dur="500"/>
                                        <p:tgtEl>
                                          <p:spTgt spid="4099">
                                            <p:txEl>
                                              <p:charRg st="1" end="1"/>
                                            </p:txEl>
                                          </p:spTgt>
                                        </p:tgtEl>
                                      </p:cBhvr>
                                    </p:animEffect>
                                    <p:anim calcmode="lin" valueType="num">
                                      <p:cBhvr>
                                        <p:cTn id="15" dur="500" fill="hold"/>
                                        <p:tgtEl>
                                          <p:spTgt spid="4099">
                                            <p:txEl>
                                              <p:char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099">
                                            <p:txEl>
                                              <p:charRg st="1" end="1"/>
                                            </p:txEl>
                                          </p:spTgt>
                                        </p:tgtEl>
                                        <p:attrNameLst>
                                          <p:attrName>ppt_y</p:attrName>
                                        </p:attrNameLst>
                                      </p:cBhvr>
                                      <p:tavLst>
                                        <p:tav tm="0">
                                          <p:val>
                                            <p:strVal val="#ppt_y+.05"/>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1" name="wind.wav"/>
                                        </p:tgtEl>
                                      </p:cMediaNode>
                                    </p:audio>
                                  </p:sub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4099">
                                            <p:txEl>
                                              <p:charRg st="99" end="144"/>
                                            </p:txEl>
                                          </p:spTgt>
                                        </p:tgtEl>
                                        <p:attrNameLst>
                                          <p:attrName>style.visibility</p:attrName>
                                        </p:attrNameLst>
                                      </p:cBhvr>
                                      <p:to>
                                        <p:strVal val="visible"/>
                                      </p:to>
                                    </p:set>
                                    <p:animEffect transition="in" filter="fade">
                                      <p:cBhvr>
                                        <p:cTn id="21" dur="500"/>
                                        <p:tgtEl>
                                          <p:spTgt spid="4099">
                                            <p:txEl>
                                              <p:charRg st="99" end="144"/>
                                            </p:txEl>
                                          </p:spTgt>
                                        </p:tgtEl>
                                      </p:cBhvr>
                                    </p:animEffect>
                                    <p:anim calcmode="lin" valueType="num">
                                      <p:cBhvr>
                                        <p:cTn id="22" dur="500" fill="hold"/>
                                        <p:tgtEl>
                                          <p:spTgt spid="4099">
                                            <p:txEl>
                                              <p:charRg st="99" end="144"/>
                                            </p:txEl>
                                          </p:spTgt>
                                        </p:tgtEl>
                                        <p:attrNameLst>
                                          <p:attrName>ppt_x</p:attrName>
                                        </p:attrNameLst>
                                      </p:cBhvr>
                                      <p:tavLst>
                                        <p:tav tm="0">
                                          <p:val>
                                            <p:strVal val="#ppt_x"/>
                                          </p:val>
                                        </p:tav>
                                        <p:tav tm="100000">
                                          <p:val>
                                            <p:strVal val="#ppt_x"/>
                                          </p:val>
                                        </p:tav>
                                      </p:tavLst>
                                    </p:anim>
                                    <p:anim calcmode="lin" valueType="num">
                                      <p:cBhvr>
                                        <p:cTn id="23" dur="500" fill="hold"/>
                                        <p:tgtEl>
                                          <p:spTgt spid="4099">
                                            <p:txEl>
                                              <p:charRg st="99" end="144"/>
                                            </p:txEl>
                                          </p:spTgt>
                                        </p:tgtEl>
                                        <p:attrNameLst>
                                          <p:attrName>ppt_y</p:attrName>
                                        </p:attrNameLst>
                                      </p:cBhvr>
                                      <p:tavLst>
                                        <p:tav tm="0">
                                          <p:val>
                                            <p:strVal val="#ppt_y+.05"/>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1"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内容占位符 6146"/>
          <p:cNvSpPr>
            <a:spLocks noGrp="1"/>
          </p:cNvSpPr>
          <p:nvPr>
            <p:ph idx="1"/>
          </p:nvPr>
        </p:nvSpPr>
        <p:spPr>
          <a:xfrm>
            <a:off x="-40005" y="1841500"/>
            <a:ext cx="9253220" cy="5002530"/>
          </a:xfrm>
        </p:spPr>
        <p:txBody>
          <a:bodyPr anchor="t"/>
          <a:p>
            <a:pPr marL="0" indent="0" algn="l">
              <a:lnSpc>
                <a:spcPct val="90000"/>
              </a:lnSpc>
              <a:buNone/>
            </a:pPr>
            <a:r>
              <a:rPr lang="zh-CN" altLang="en-US" sz="3600" dirty="0">
                <a:solidFill>
                  <a:schemeClr val="tx1"/>
                </a:solidFill>
              </a:rPr>
              <a:t>3、400字短文朗读，限时4分钟，占30分。目的是考查应试人使用普通话朗读书面材料的能力，重点考查语音、语流音变、语调等</a:t>
            </a:r>
            <a:r>
              <a:rPr lang="zh-CN" altLang="en-US" sz="3600" dirty="0">
                <a:sym typeface="+mn-ea"/>
              </a:rPr>
              <a:t>。</a:t>
            </a:r>
            <a:r>
              <a:rPr lang="zh-CN" altLang="en-US" sz="3600" dirty="0">
                <a:solidFill>
                  <a:schemeClr val="tx1"/>
                </a:solidFill>
              </a:rPr>
              <a:t>（</a:t>
            </a:r>
            <a:r>
              <a:rPr lang="en-US" altLang="zh-CN" sz="3600" dirty="0">
                <a:solidFill>
                  <a:schemeClr val="tx1"/>
                </a:solidFill>
              </a:rPr>
              <a:t>30</a:t>
            </a:r>
            <a:r>
              <a:rPr lang="zh-CN" altLang="en-US" sz="3600" dirty="0">
                <a:solidFill>
                  <a:schemeClr val="tx1"/>
                </a:solidFill>
              </a:rPr>
              <a:t>分</a:t>
            </a:r>
            <a:r>
              <a:rPr lang="zh-CN" altLang="en-US" sz="3600" dirty="0">
                <a:solidFill>
                  <a:schemeClr val="tx1"/>
                </a:solidFill>
              </a:rPr>
              <a:t>）</a:t>
            </a:r>
            <a:endParaRPr lang="zh-CN" altLang="en-US" sz="3600" dirty="0">
              <a:solidFill>
                <a:schemeClr val="tx1"/>
              </a:solidFill>
            </a:endParaRPr>
          </a:p>
          <a:p>
            <a:pPr marL="0" indent="0" algn="l">
              <a:lnSpc>
                <a:spcPct val="90000"/>
              </a:lnSpc>
              <a:buNone/>
            </a:pPr>
            <a:r>
              <a:rPr lang="zh-CN" altLang="en-US" sz="3600" dirty="0">
                <a:solidFill>
                  <a:schemeClr val="tx1"/>
                </a:solidFill>
              </a:rPr>
              <a:t>4、说话，时间3分钟，占40分。目的是考查应试人在无文字凭借的情况下说普通话所达到的规范程度。（</a:t>
            </a:r>
            <a:r>
              <a:rPr lang="en-US" altLang="zh-CN" sz="3600" dirty="0">
                <a:solidFill>
                  <a:schemeClr val="tx1"/>
                </a:solidFill>
              </a:rPr>
              <a:t>40</a:t>
            </a:r>
            <a:r>
              <a:rPr lang="zh-CN" altLang="en-US" sz="3600" dirty="0">
                <a:solidFill>
                  <a:schemeClr val="tx1"/>
                </a:solidFill>
              </a:rPr>
              <a:t>分</a:t>
            </a:r>
            <a:r>
              <a:rPr lang="zh-CN" altLang="en-US" sz="3600" dirty="0">
                <a:solidFill>
                  <a:schemeClr val="tx1"/>
                </a:solidFill>
              </a:rPr>
              <a:t>）</a:t>
            </a:r>
            <a:r>
              <a:rPr lang="zh-CN" altLang="en-US" sz="2800" dirty="0">
                <a:solidFill>
                  <a:schemeClr val="tx1"/>
                </a:solidFill>
              </a:rPr>
              <a:t> </a:t>
            </a:r>
            <a:endParaRPr lang="zh-CN" altLang="en-US" sz="2800" dirty="0">
              <a:solidFill>
                <a:srgbClr val="FF3300"/>
              </a:solidFill>
            </a:endParaRPr>
          </a:p>
          <a:p>
            <a:pPr>
              <a:lnSpc>
                <a:spcPct val="90000"/>
              </a:lnSpc>
              <a:buNone/>
            </a:pPr>
            <a:r>
              <a:rPr lang="zh-CN" altLang="en-US" sz="2800" dirty="0">
                <a:solidFill>
                  <a:srgbClr val="FF3300"/>
                </a:solidFill>
              </a:rPr>
              <a:t>    </a:t>
            </a:r>
            <a:endParaRPr lang="zh-CN" altLang="en-US" sz="2800" dirty="0">
              <a:solidFill>
                <a:srgbClr val="FF3300"/>
              </a:solidFill>
            </a:endParaRPr>
          </a:p>
        </p:txBody>
      </p:sp>
    </p:spTree>
  </p:cSld>
  <p:clrMapOvr>
    <a:masterClrMapping/>
  </p:clrMapOvr>
  <p:transition>
    <p:fade/>
  </p:transition>
  <p:timing>
    <p:tnLst>
      <p:par>
        <p:cTn id="1" dur="indefinite" restart="never" nodeType="tmRoot"/>
      </p:par>
    </p:tnLst>
    <p:bldLst>
      <p:bldP spid="614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内容占位符 6146"/>
          <p:cNvSpPr>
            <a:spLocks noGrp="1"/>
          </p:cNvSpPr>
          <p:nvPr>
            <p:ph idx="1"/>
          </p:nvPr>
        </p:nvSpPr>
        <p:spPr>
          <a:xfrm>
            <a:off x="-54610" y="190500"/>
            <a:ext cx="9253220" cy="5002530"/>
          </a:xfrm>
        </p:spPr>
        <p:txBody>
          <a:bodyPr anchor="t"/>
          <a:p>
            <a:pPr marL="0" indent="0" algn="ctr">
              <a:lnSpc>
                <a:spcPct val="90000"/>
              </a:lnSpc>
              <a:buNone/>
            </a:pPr>
            <a:r>
              <a:rPr lang="zh-CN" altLang="en-US" sz="3600" dirty="0">
                <a:solidFill>
                  <a:schemeClr val="tx1"/>
                </a:solidFill>
              </a:rPr>
              <a:t>说话</a:t>
            </a:r>
            <a:endParaRPr lang="zh-CN" altLang="en-US" sz="3600" dirty="0">
              <a:solidFill>
                <a:schemeClr val="tx1"/>
              </a:solidFill>
            </a:endParaRPr>
          </a:p>
          <a:p>
            <a:pPr marL="0" indent="0" algn="l">
              <a:lnSpc>
                <a:spcPct val="90000"/>
              </a:lnSpc>
              <a:buNone/>
            </a:pPr>
            <a:r>
              <a:rPr lang="zh-CN" altLang="en-US" sz="3600" dirty="0">
                <a:solidFill>
                  <a:schemeClr val="tx1"/>
                </a:solidFill>
              </a:rPr>
              <a:t>目的：考察应试人在没有文字凭借的情况下，说普通话的能力和所能达到的规范程度。以单向说话为主，必要时辅以主试人和应试人的双向对话。单向对话：应试人根据抽签确定的话题，说4分钟（不得少于3分钟，说满4分钟主试人应请应试人停止）。</a:t>
            </a:r>
            <a:endParaRPr lang="zh-CN" altLang="en-US" sz="3600" dirty="0">
              <a:solidFill>
                <a:schemeClr val="tx1"/>
              </a:solidFill>
            </a:endParaRPr>
          </a:p>
          <a:p>
            <a:pPr marL="0" indent="0" algn="l">
              <a:lnSpc>
                <a:spcPct val="90000"/>
              </a:lnSpc>
              <a:buNone/>
            </a:pPr>
            <a:r>
              <a:rPr lang="zh-CN" altLang="en-US" sz="3600" dirty="0">
                <a:solidFill>
                  <a:schemeClr val="tx1"/>
                </a:solidFill>
              </a:rPr>
              <a:t>评分：此项成绩占总分的40%，即40分。</a:t>
            </a:r>
            <a:endParaRPr lang="zh-CN" altLang="en-US" sz="3600" dirty="0">
              <a:solidFill>
                <a:schemeClr val="tx1"/>
              </a:solidFill>
            </a:endParaRPr>
          </a:p>
          <a:p>
            <a:pPr>
              <a:lnSpc>
                <a:spcPct val="90000"/>
              </a:lnSpc>
              <a:buNone/>
            </a:pPr>
            <a:r>
              <a:rPr lang="zh-CN" altLang="en-US" sz="2800" dirty="0">
                <a:solidFill>
                  <a:srgbClr val="FF3300"/>
                </a:solidFill>
              </a:rPr>
              <a:t>    </a:t>
            </a:r>
            <a:endParaRPr lang="zh-CN" altLang="en-US" sz="2800" dirty="0">
              <a:solidFill>
                <a:srgbClr val="FF3300"/>
              </a:solidFill>
            </a:endParaRPr>
          </a:p>
        </p:txBody>
      </p:sp>
    </p:spTree>
  </p:cSld>
  <p:clrMapOvr>
    <a:masterClrMapping/>
  </p:clrMapOvr>
  <p:transition>
    <p:fade/>
  </p:transition>
  <p:timing>
    <p:tnLst>
      <p:par>
        <p:cTn id="1" dur="indefinite" restart="never" nodeType="tmRoot"/>
      </p:par>
    </p:tnLst>
    <p:bldLst>
      <p:bldP spid="614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内容占位符 6146"/>
          <p:cNvSpPr>
            <a:spLocks noGrp="1"/>
          </p:cNvSpPr>
          <p:nvPr>
            <p:ph idx="1"/>
          </p:nvPr>
        </p:nvSpPr>
        <p:spPr>
          <a:xfrm>
            <a:off x="-54610" y="190500"/>
            <a:ext cx="9253220" cy="5002530"/>
          </a:xfrm>
        </p:spPr>
        <p:txBody>
          <a:bodyPr anchor="t"/>
          <a:p>
            <a:pPr marL="0" indent="0" algn="ctr">
              <a:lnSpc>
                <a:spcPct val="90000"/>
              </a:lnSpc>
              <a:buNone/>
            </a:pPr>
            <a:r>
              <a:rPr lang="zh-CN" altLang="en-US" sz="3600" dirty="0">
                <a:solidFill>
                  <a:schemeClr val="tx1"/>
                </a:solidFill>
              </a:rPr>
              <a:t>说话（</a:t>
            </a:r>
            <a:r>
              <a:rPr lang="en-US" altLang="zh-CN" sz="3600" dirty="0">
                <a:solidFill>
                  <a:schemeClr val="tx1"/>
                </a:solidFill>
              </a:rPr>
              <a:t>40</a:t>
            </a:r>
            <a:r>
              <a:rPr lang="zh-CN" altLang="en-US" sz="3600" dirty="0">
                <a:solidFill>
                  <a:schemeClr val="tx1"/>
                </a:solidFill>
              </a:rPr>
              <a:t>分</a:t>
            </a:r>
            <a:r>
              <a:rPr lang="zh-CN" altLang="en-US" sz="3600" dirty="0">
                <a:solidFill>
                  <a:schemeClr val="tx1"/>
                </a:solidFill>
              </a:rPr>
              <a:t>）</a:t>
            </a:r>
            <a:endParaRPr lang="zh-CN" altLang="en-US" sz="3600" dirty="0">
              <a:solidFill>
                <a:schemeClr val="tx1"/>
              </a:solidFill>
            </a:endParaRPr>
          </a:p>
          <a:p>
            <a:pPr marL="0" indent="0" algn="l">
              <a:lnSpc>
                <a:spcPct val="90000"/>
              </a:lnSpc>
              <a:buNone/>
            </a:pPr>
            <a:r>
              <a:rPr lang="zh-CN" altLang="en-US" sz="3600" dirty="0">
                <a:solidFill>
                  <a:schemeClr val="tx1"/>
                </a:solidFill>
              </a:rPr>
              <a:t>⑴语音面貌占20%，即20分。</a:t>
            </a:r>
            <a:endParaRPr lang="zh-CN" altLang="en-US" sz="3600" dirty="0">
              <a:solidFill>
                <a:schemeClr val="tx1"/>
              </a:solidFill>
            </a:endParaRPr>
          </a:p>
          <a:p>
            <a:pPr marL="0" indent="0" algn="l">
              <a:lnSpc>
                <a:spcPct val="90000"/>
              </a:lnSpc>
              <a:buNone/>
            </a:pPr>
            <a:r>
              <a:rPr lang="zh-CN" altLang="en-US" sz="3600" dirty="0"/>
              <a:t>⑵词汇语法规范程度占10%</a:t>
            </a:r>
            <a:r>
              <a:rPr lang="zh-CN" altLang="en-US" sz="3600" dirty="0">
                <a:sym typeface="+mn-ea"/>
              </a:rPr>
              <a:t>，即10分</a:t>
            </a:r>
            <a:r>
              <a:rPr lang="zh-CN" altLang="en-US" sz="3600" dirty="0"/>
              <a:t>。</a:t>
            </a:r>
            <a:endParaRPr lang="zh-CN" altLang="en-US" sz="3600" dirty="0"/>
          </a:p>
          <a:p>
            <a:pPr marL="0" indent="0" algn="l">
              <a:lnSpc>
                <a:spcPct val="90000"/>
              </a:lnSpc>
              <a:buNone/>
            </a:pPr>
            <a:r>
              <a:rPr lang="zh-CN" altLang="en-US" sz="3600" dirty="0"/>
              <a:t>⑶自然流畅程度占10%，即10分。</a:t>
            </a:r>
            <a:endParaRPr lang="zh-CN" altLang="en-US" sz="3600" dirty="0"/>
          </a:p>
        </p:txBody>
      </p:sp>
    </p:spTree>
  </p:cSld>
  <p:clrMapOvr>
    <a:masterClrMapping/>
  </p:clrMapOvr>
  <p:transition>
    <p:fade/>
  </p:transition>
  <p:timing>
    <p:tnLst>
      <p:par>
        <p:cTn id="1" dur="indefinite" restart="never" nodeType="tmRoot"/>
      </p:par>
    </p:tnLst>
    <p:bldLst>
      <p:bldP spid="61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tileRect/>
        </a:gradFill>
        <a:effectLst/>
      </p:bgPr>
    </p:bg>
    <p:spTree>
      <p:nvGrpSpPr>
        <p:cNvPr id="1" name=""/>
        <p:cNvGrpSpPr/>
        <p:nvPr/>
      </p:nvGrpSpPr>
      <p:grpSpPr/>
      <p:sp>
        <p:nvSpPr>
          <p:cNvPr id="3" name="内容占位符 2"/>
          <p:cNvSpPr>
            <a:spLocks noGrp="1"/>
          </p:cNvSpPr>
          <p:nvPr>
            <p:ph idx="1"/>
          </p:nvPr>
        </p:nvSpPr>
        <p:spPr>
          <a:xfrm>
            <a:off x="400685" y="274320"/>
            <a:ext cx="8286115" cy="5821680"/>
          </a:xfrm>
        </p:spPr>
        <p:txBody>
          <a:bodyPr/>
          <a:p>
            <a:r>
              <a:rPr lang="zh-CN" altLang="en-US">
                <a:sym typeface="+mn-ea"/>
              </a:rPr>
              <a:t>普通话水平测试（PSC：PUTONGHUA SHUIPING CESHI）是对应试人运用普通话的规范程度、熟练程度的口语考试。考试形式为口试。普通话水平等级分为三级六等，即一、二、三级，每个级别再分出甲乙两个等次；一级甲等为最高，三级乙等为最低。普通话水平测试不是口才的评定，而是对应试人掌握和运用普通话所达到的规范程度的测查和评定，是应试人的汉语标准语测试。应试人在运用普通话口语进行表达过程中所表现的语音、词汇、语法规范程度，是评定其所达到的水平等级的重要依据。</a:t>
            </a:r>
            <a:endParaRPr lang="zh-CN" altLang="en-US">
              <a:sym typeface="+mn-ea"/>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p:cNvPicPr>
            <a:picLocks noChangeAspect="1"/>
          </p:cNvPicPr>
          <p:nvPr/>
        </p:nvPicPr>
        <p:blipFill>
          <a:blip r:embed="rId1"/>
          <a:stretch>
            <a:fillRect/>
          </a:stretch>
        </p:blipFill>
        <p:spPr>
          <a:xfrm>
            <a:off x="177165" y="114300"/>
            <a:ext cx="2552700" cy="3581400"/>
          </a:xfrm>
          <a:prstGeom prst="rect">
            <a:avLst/>
          </a:prstGeom>
        </p:spPr>
      </p:pic>
      <p:pic>
        <p:nvPicPr>
          <p:cNvPr id="2" name="内容占位符 1" descr="普通话达标证书"/>
          <p:cNvPicPr>
            <a:picLocks noChangeAspect="1"/>
          </p:cNvPicPr>
          <p:nvPr>
            <p:ph idx="1"/>
          </p:nvPr>
        </p:nvPicPr>
        <p:blipFill>
          <a:blip r:embed="rId2"/>
          <a:stretch>
            <a:fillRect/>
          </a:stretch>
        </p:blipFill>
        <p:spPr>
          <a:xfrm>
            <a:off x="2789555" y="2599690"/>
            <a:ext cx="6369050" cy="4228465"/>
          </a:xfrm>
          <a:prstGeom prst="rect">
            <a:avLst/>
          </a:prstGeom>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sz="4400" b="1">
                <a:solidFill>
                  <a:srgbClr val="C00000"/>
                </a:solidFill>
              </a:rPr>
              <a:t>祝每一位同学考出理想的成绩！</a:t>
            </a:r>
            <a:endParaRPr lang="zh-CN" altLang="en-US" sz="4400" b="1">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副标题 1"/>
          <p:cNvSpPr/>
          <p:nvPr>
            <p:ph type="subTitle" sz="quarter" idx="1"/>
          </p:nvPr>
        </p:nvSpPr>
        <p:spPr>
          <a:xfrm>
            <a:off x="165100" y="1064895"/>
            <a:ext cx="8679815" cy="1752600"/>
          </a:xfrm>
        </p:spPr>
        <p:txBody>
          <a:bodyPr anchor="t"/>
          <a:p>
            <a:pPr fontAlgn="base"/>
            <a:r>
              <a:rPr lang="zh-CN" altLang="en-US" sz="6600" b="1" strike="noStrike" noProof="1" dirty="0">
                <a:solidFill>
                  <a:srgbClr val="FF3300"/>
                </a:solidFill>
                <a:latin typeface="Arial" panose="020B0604020202020204" pitchFamily="34" charset="0"/>
                <a:ea typeface="宋体" panose="02010600030101010101" pitchFamily="2" charset="-122"/>
                <a:sym typeface="+mn-ea"/>
              </a:rPr>
              <a:t>一级 （标准的普通话）</a:t>
            </a:r>
            <a:r>
              <a:rPr lang="zh-CN" altLang="en-US" sz="6600" strike="noStrike" noProof="1" dirty="0">
                <a:latin typeface="Arial" panose="020B0604020202020204" pitchFamily="34" charset="0"/>
                <a:ea typeface="宋体" panose="02010600030101010101" pitchFamily="2" charset="-122"/>
                <a:sym typeface="+mn-ea"/>
              </a:rPr>
              <a:t> </a:t>
            </a:r>
            <a:endParaRPr lang="zh-CN" altLang="en-US" sz="6600" strike="noStrike" noProof="1"/>
          </a:p>
        </p:txBody>
      </p:sp>
      <p:sp>
        <p:nvSpPr>
          <p:cNvPr id="3" name="文本框 2"/>
          <p:cNvSpPr txBox="1"/>
          <p:nvPr/>
        </p:nvSpPr>
        <p:spPr>
          <a:xfrm>
            <a:off x="229870" y="2341880"/>
            <a:ext cx="8615045" cy="3538220"/>
          </a:xfrm>
          <a:prstGeom prst="rect">
            <a:avLst/>
          </a:prstGeom>
          <a:noFill/>
        </p:spPr>
        <p:txBody>
          <a:bodyPr wrap="square" rtlCol="0">
            <a:spAutoFit/>
          </a:bodyPr>
          <a:p>
            <a:r>
              <a:rPr lang="zh-CN" altLang="en-US" sz="3200"/>
              <a:t>一级甲等（测试得分：97分－100分之间） 朗读和自由交谈时，语音标准，词语、语法正确无误，语调自然，表达流畅。</a:t>
            </a:r>
            <a:endParaRPr lang="zh-CN" altLang="en-US" sz="3200"/>
          </a:p>
          <a:p>
            <a:r>
              <a:rPr lang="zh-CN" altLang="en-US" sz="3200"/>
              <a:t>一级乙等（测试得分：92分－96.99分之间） 朗读和自由交谈时，语音标准，词语、语法正确无误，语调自然，表达流畅。偶然有字音、字调失误。</a:t>
            </a:r>
            <a:endParaRPr lang="zh-CN" altLang="en-US" sz="3200"/>
          </a:p>
        </p:txBody>
      </p:sp>
    </p:spTree>
    <p:custDataLst>
      <p:tags r:id="rId1"/>
    </p:custData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副标题 1"/>
          <p:cNvSpPr/>
          <p:nvPr>
            <p:ph type="subTitle" sz="quarter" idx="1"/>
          </p:nvPr>
        </p:nvSpPr>
        <p:spPr>
          <a:xfrm>
            <a:off x="6985" y="302895"/>
            <a:ext cx="9130030" cy="1752600"/>
          </a:xfrm>
        </p:spPr>
        <p:txBody>
          <a:bodyPr anchor="t"/>
          <a:p>
            <a:pPr fontAlgn="base"/>
            <a:r>
              <a:rPr lang="zh-CN" altLang="en-US" sz="6600" b="1" strike="noStrike" noProof="1" dirty="0">
                <a:solidFill>
                  <a:srgbClr val="FF3300"/>
                </a:solidFill>
                <a:latin typeface="Arial" panose="020B0604020202020204" pitchFamily="34" charset="0"/>
                <a:ea typeface="宋体" panose="02010600030101010101" pitchFamily="2" charset="-122"/>
                <a:sym typeface="+mn-ea"/>
              </a:rPr>
              <a:t>二级 （比较标准的普通话）</a:t>
            </a:r>
            <a:r>
              <a:rPr lang="zh-CN" altLang="en-US" sz="6600" strike="noStrike" noProof="1" dirty="0">
                <a:latin typeface="Arial" panose="020B0604020202020204" pitchFamily="34" charset="0"/>
                <a:ea typeface="宋体" panose="02010600030101010101" pitchFamily="2" charset="-122"/>
                <a:sym typeface="+mn-ea"/>
              </a:rPr>
              <a:t> </a:t>
            </a:r>
            <a:endParaRPr lang="zh-CN" altLang="en-US" sz="6600" strike="noStrike" noProof="1"/>
          </a:p>
        </p:txBody>
      </p:sp>
      <p:sp>
        <p:nvSpPr>
          <p:cNvPr id="3" name="文本框 2"/>
          <p:cNvSpPr txBox="1"/>
          <p:nvPr/>
        </p:nvSpPr>
        <p:spPr>
          <a:xfrm>
            <a:off x="229870" y="2341880"/>
            <a:ext cx="8615045" cy="4030980"/>
          </a:xfrm>
          <a:prstGeom prst="rect">
            <a:avLst/>
          </a:prstGeom>
          <a:noFill/>
        </p:spPr>
        <p:txBody>
          <a:bodyPr wrap="square" rtlCol="0">
            <a:spAutoFit/>
          </a:bodyPr>
          <a:p>
            <a:r>
              <a:rPr lang="zh-CN" altLang="en-US" sz="3200"/>
              <a:t>二级甲等（测试得分：87分－91.99分之间） 朗读和自由交谈时，声韵调发音基本标准，语调自然，表达流畅。少数难点音有时出现失误。词语、语法极少有误。</a:t>
            </a:r>
            <a:endParaRPr lang="zh-CN" altLang="en-US" sz="3200"/>
          </a:p>
          <a:p>
            <a:r>
              <a:rPr lang="zh-CN" altLang="en-US" sz="3200"/>
              <a:t>二级乙等（测试得分：80分－86.99分之间） 朗读和自由交谈时，个别调值不准，声韵母发音有不到位现象。难点音失误较多。方言语调明显。有使用方言词、方言语法的情况。</a:t>
            </a:r>
            <a:endParaRPr lang="zh-CN" altLang="en-US" sz="3200"/>
          </a:p>
        </p:txBody>
      </p:sp>
    </p:spTree>
    <p:custDataLst>
      <p:tags r:id="rId1"/>
    </p:custData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副标题 1"/>
          <p:cNvSpPr/>
          <p:nvPr>
            <p:ph type="subTitle" sz="quarter" idx="1"/>
          </p:nvPr>
        </p:nvSpPr>
        <p:spPr>
          <a:xfrm>
            <a:off x="229870" y="134620"/>
            <a:ext cx="8615045" cy="1991995"/>
          </a:xfrm>
        </p:spPr>
        <p:txBody>
          <a:bodyPr anchor="t"/>
          <a:p>
            <a:pPr fontAlgn="base"/>
            <a:r>
              <a:rPr lang="zh-CN" altLang="en-US" sz="6600" b="1" strike="noStrike" noProof="1" dirty="0">
                <a:solidFill>
                  <a:srgbClr val="FF3300"/>
                </a:solidFill>
                <a:latin typeface="Arial" panose="020B0604020202020204" pitchFamily="34" charset="0"/>
                <a:ea typeface="宋体" panose="02010600030101010101" pitchFamily="2" charset="-122"/>
                <a:sym typeface="+mn-ea"/>
              </a:rPr>
              <a:t>三级（一般水平的普通话）</a:t>
            </a:r>
            <a:r>
              <a:rPr lang="zh-CN" altLang="en-US" sz="6600" strike="noStrike" noProof="1" dirty="0">
                <a:latin typeface="Arial" panose="020B0604020202020204" pitchFamily="34" charset="0"/>
                <a:ea typeface="宋体" panose="02010600030101010101" pitchFamily="2" charset="-122"/>
                <a:sym typeface="+mn-ea"/>
              </a:rPr>
              <a:t> </a:t>
            </a:r>
            <a:endParaRPr lang="zh-CN" altLang="en-US" sz="6600" strike="noStrike" noProof="1"/>
          </a:p>
        </p:txBody>
      </p:sp>
      <p:sp>
        <p:nvSpPr>
          <p:cNvPr id="3" name="文本框 2"/>
          <p:cNvSpPr txBox="1"/>
          <p:nvPr/>
        </p:nvSpPr>
        <p:spPr>
          <a:xfrm>
            <a:off x="229870" y="2003425"/>
            <a:ext cx="8615045" cy="4030980"/>
          </a:xfrm>
          <a:prstGeom prst="rect">
            <a:avLst/>
          </a:prstGeom>
          <a:noFill/>
        </p:spPr>
        <p:txBody>
          <a:bodyPr wrap="square" rtlCol="0">
            <a:spAutoFit/>
          </a:bodyPr>
          <a:p>
            <a:r>
              <a:rPr lang="zh-CN" altLang="en-US" sz="3200"/>
              <a:t>三级甲等（测试得分：70分－79.99分之间） 朗读和自由交谈时，声韵母发音失误较多，难点音超出常见范围，声调调值多不准。方言语调较明显。词语、语法有失误。</a:t>
            </a:r>
            <a:endParaRPr lang="zh-CN" altLang="en-US" sz="3200"/>
          </a:p>
          <a:p>
            <a:r>
              <a:rPr lang="zh-CN" altLang="en-US" sz="3200"/>
              <a:t>三级乙等（测试得分：60分－69.99分之间） 朗读和自由交谈时，声韵调发音失误多，方音特征突出。方言语调明显。词语、语法失误较多。外地人听其谈话有听不懂的情况。</a:t>
            </a:r>
            <a:endParaRPr lang="zh-CN" altLang="en-US" sz="3200"/>
          </a:p>
        </p:txBody>
      </p:sp>
    </p:spTree>
    <p:custDataLst>
      <p:tags r:id="rId1"/>
    </p:custData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5346" name="标题 185345"/>
          <p:cNvSpPr>
            <a:spLocks noGrp="1"/>
          </p:cNvSpPr>
          <p:nvPr>
            <p:ph type="title"/>
          </p:nvPr>
        </p:nvSpPr>
        <p:spPr>
          <a:xfrm>
            <a:off x="278130" y="736600"/>
            <a:ext cx="8229600" cy="1143000"/>
          </a:xfrm>
          <a:solidFill>
            <a:schemeClr val="bg1"/>
          </a:solidFill>
          <a:ln>
            <a:noFill/>
          </a:ln>
        </p:spPr>
        <p:txBody>
          <a:bodyPr/>
          <a:p>
            <a:pPr algn="l"/>
            <a:r>
              <a:rPr sz="4000"/>
              <a:t>报考时间</a:t>
            </a:r>
            <a:r>
              <a:rPr lang="zh-CN" altLang="en-US" sz="4000" dirty="0"/>
              <a:t> </a:t>
            </a:r>
            <a:endParaRPr lang="zh-CN" altLang="en-US" sz="4000" dirty="0"/>
          </a:p>
        </p:txBody>
      </p:sp>
      <p:sp>
        <p:nvSpPr>
          <p:cNvPr id="185347" name="文本占位符 185346"/>
          <p:cNvSpPr>
            <a:spLocks noGrp="1"/>
          </p:cNvSpPr>
          <p:nvPr>
            <p:ph type="body" idx="1"/>
          </p:nvPr>
        </p:nvSpPr>
        <p:spPr>
          <a:xfrm>
            <a:off x="468313" y="2708275"/>
            <a:ext cx="8424862" cy="4149725"/>
          </a:xfrm>
          <a:solidFill>
            <a:schemeClr val="bg1"/>
          </a:solidFill>
          <a:ln>
            <a:noFill/>
          </a:ln>
        </p:spPr>
        <p:txBody>
          <a:bodyPr/>
          <a:p>
            <a:r>
              <a:rPr lang="zh-CN" altLang="en-US" dirty="0"/>
              <a:t>各地考试时间不统一，详情请关注全国普通话培训测试资源网 或各地语言文字水平测试中心（语言文字网）。以当年公布的报名时间考试时间为准。</a:t>
            </a:r>
            <a:endParaRPr lang="zh-CN" altLang="en-US" dirty="0"/>
          </a:p>
        </p:txBody>
      </p:sp>
      <p:sp>
        <p:nvSpPr>
          <p:cNvPr id="185348" name="动作按钮: 后退或前一项 185347">
            <a:hlinkClick r:id="" action="ppaction://noaction"/>
          </p:cNvPr>
          <p:cNvSpPr/>
          <p:nvPr/>
        </p:nvSpPr>
        <p:spPr>
          <a:xfrm>
            <a:off x="8101013" y="6237288"/>
            <a:ext cx="1042987" cy="620712"/>
          </a:xfrm>
          <a:prstGeom prst="actionButtonBackPrevious">
            <a:avLst/>
          </a:prstGeom>
          <a:solidFill>
            <a:schemeClr val="accent1"/>
          </a:solidFill>
          <a:ln w="9525">
            <a:noFill/>
          </a:ln>
        </p:spPr>
        <p:txBody>
          <a:bodyPr/>
          <a:p>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5346" name="标题 185345"/>
          <p:cNvSpPr>
            <a:spLocks noGrp="1"/>
          </p:cNvSpPr>
          <p:nvPr>
            <p:ph type="title"/>
          </p:nvPr>
        </p:nvSpPr>
        <p:spPr>
          <a:xfrm>
            <a:off x="278130" y="736600"/>
            <a:ext cx="8229600" cy="1143000"/>
          </a:xfrm>
          <a:solidFill>
            <a:schemeClr val="bg1"/>
          </a:solidFill>
          <a:ln>
            <a:noFill/>
          </a:ln>
        </p:spPr>
        <p:txBody>
          <a:bodyPr/>
          <a:p>
            <a:pPr algn="l"/>
            <a:r>
              <a:rPr sz="4000"/>
              <a:t>报考</a:t>
            </a:r>
            <a:r>
              <a:rPr lang="zh-CN" sz="4000"/>
              <a:t>地点、</a:t>
            </a:r>
            <a:r>
              <a:rPr lang="zh-CN" sz="4000"/>
              <a:t>方式</a:t>
            </a:r>
            <a:endParaRPr lang="zh-CN" sz="4000" dirty="0"/>
          </a:p>
        </p:txBody>
      </p:sp>
      <p:sp>
        <p:nvSpPr>
          <p:cNvPr id="185347" name="文本占位符 185346"/>
          <p:cNvSpPr>
            <a:spLocks noGrp="1"/>
          </p:cNvSpPr>
          <p:nvPr>
            <p:ph type="body" idx="1"/>
          </p:nvPr>
        </p:nvSpPr>
        <p:spPr>
          <a:xfrm>
            <a:off x="468313" y="2708275"/>
            <a:ext cx="8424862" cy="4149725"/>
          </a:xfrm>
          <a:solidFill>
            <a:schemeClr val="bg1"/>
          </a:solidFill>
          <a:ln>
            <a:noFill/>
          </a:ln>
        </p:spPr>
        <p:txBody>
          <a:bodyPr/>
          <a:p>
            <a:r>
              <a:rPr lang="zh-CN" altLang="en-US" dirty="0"/>
              <a:t>以班级为单位报名</a:t>
            </a:r>
            <a:endParaRPr lang="zh-CN" altLang="en-US" dirty="0"/>
          </a:p>
          <a:p>
            <a:r>
              <a:rPr lang="zh-CN" altLang="en-US" dirty="0"/>
              <a:t>商学院教学科海润楼</a:t>
            </a:r>
            <a:r>
              <a:rPr lang="en-US" altLang="zh-CN" dirty="0"/>
              <a:t>N315</a:t>
            </a:r>
            <a:endParaRPr lang="en-US" altLang="zh-CN" dirty="0"/>
          </a:p>
        </p:txBody>
      </p:sp>
      <p:sp>
        <p:nvSpPr>
          <p:cNvPr id="185348" name="动作按钮: 后退或前一项 185347">
            <a:hlinkClick r:id="" action="ppaction://noaction"/>
          </p:cNvPr>
          <p:cNvSpPr/>
          <p:nvPr/>
        </p:nvSpPr>
        <p:spPr>
          <a:xfrm>
            <a:off x="8101013" y="6237288"/>
            <a:ext cx="1042987" cy="620712"/>
          </a:xfrm>
          <a:prstGeom prst="actionButtonBackPrevious">
            <a:avLst/>
          </a:prstGeom>
          <a:solidFill>
            <a:schemeClr val="accent1"/>
          </a:solidFill>
          <a:ln w="9525">
            <a:noFill/>
          </a:ln>
        </p:spPr>
        <p:txBody>
          <a:bodyPr/>
          <a:p>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5" name="内容占位符 3074"/>
          <p:cNvSpPr>
            <a:spLocks noGrp="1"/>
          </p:cNvSpPr>
          <p:nvPr>
            <p:ph idx="1"/>
          </p:nvPr>
        </p:nvSpPr>
        <p:spPr>
          <a:xfrm>
            <a:off x="-123190" y="1828165"/>
            <a:ext cx="9267190" cy="5029835"/>
          </a:xfrm>
        </p:spPr>
        <p:txBody>
          <a:bodyPr anchor="t"/>
          <a:p>
            <a:r>
              <a:rPr lang="zh-CN" altLang="en-US" dirty="0"/>
              <a:t>中小学及幼儿园、校外教育单位的教师，普通话水平不低于二级，其中语文教师不低于二级甲等，普通话语音教师不低于一级；高等学校的教师，普通话水平不低于三级甲等，其中现代汉语教师不低于二级甲等，普通话语音教师不低于一级；对外汉语教学教师，普通话水平不低于二级甲等。</a:t>
            </a:r>
            <a:br>
              <a:rPr lang="zh-CN" altLang="en-US" sz="6600" dirty="0"/>
            </a:br>
            <a:endParaRPr lang="zh-CN" altLang="en-US" sz="6600" dirty="0"/>
          </a:p>
        </p:txBody>
      </p:sp>
      <p:sp>
        <p:nvSpPr>
          <p:cNvPr id="2" name="文本框 1"/>
          <p:cNvSpPr txBox="1"/>
          <p:nvPr/>
        </p:nvSpPr>
        <p:spPr>
          <a:xfrm>
            <a:off x="103505" y="141605"/>
            <a:ext cx="8813800" cy="1076325"/>
          </a:xfrm>
          <a:prstGeom prst="rect">
            <a:avLst/>
          </a:prstGeom>
          <a:noFill/>
        </p:spPr>
        <p:txBody>
          <a:bodyPr wrap="square" rtlCol="0">
            <a:spAutoFit/>
          </a:bodyPr>
          <a:p>
            <a:r>
              <a:rPr lang="zh-CN" altLang="en-US" sz="3200" dirty="0">
                <a:latin typeface="+mn-lt"/>
                <a:ea typeface="+mn-ea"/>
              </a:rPr>
              <a:t>根据各行业的规定，有关从业人员的普通话水平达标要求如下：</a:t>
            </a:r>
            <a:endParaRPr lang="zh-CN" altLang="en-US" sz="3200" dirty="0">
              <a:latin typeface="+mn-lt"/>
              <a:ea typeface="+mn-ea"/>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5" name="内容占位符 3074"/>
          <p:cNvSpPr>
            <a:spLocks noGrp="1"/>
          </p:cNvSpPr>
          <p:nvPr>
            <p:ph idx="1"/>
          </p:nvPr>
        </p:nvSpPr>
        <p:spPr>
          <a:xfrm>
            <a:off x="-123190" y="1828165"/>
            <a:ext cx="9267190" cy="5029835"/>
          </a:xfrm>
        </p:spPr>
        <p:txBody>
          <a:bodyPr anchor="t"/>
          <a:p>
            <a:r>
              <a:rPr lang="zh-CN" altLang="en-US" dirty="0"/>
              <a:t>报考中小学、幼儿园教师资格的人员，普通话水平不低于二级。</a:t>
            </a:r>
            <a:endParaRPr lang="zh-CN" altLang="en-US" dirty="0"/>
          </a:p>
          <a:p>
            <a:r>
              <a:rPr lang="zh-CN" altLang="en-US" sz="3200" dirty="0"/>
              <a:t>国家公务员，普通话水平不低于三级甲等。</a:t>
            </a:r>
            <a:br>
              <a:rPr lang="zh-CN" altLang="en-US" sz="6600" dirty="0"/>
            </a:br>
            <a:endParaRPr lang="zh-CN" altLang="en-US" sz="6600" dirty="0"/>
          </a:p>
        </p:txBody>
      </p:sp>
      <p:sp>
        <p:nvSpPr>
          <p:cNvPr id="2" name="文本框 1"/>
          <p:cNvSpPr txBox="1"/>
          <p:nvPr/>
        </p:nvSpPr>
        <p:spPr>
          <a:xfrm>
            <a:off x="103505" y="141605"/>
            <a:ext cx="8813800" cy="1076325"/>
          </a:xfrm>
          <a:prstGeom prst="rect">
            <a:avLst/>
          </a:prstGeom>
          <a:noFill/>
        </p:spPr>
        <p:txBody>
          <a:bodyPr wrap="square" rtlCol="0">
            <a:spAutoFit/>
          </a:bodyPr>
          <a:p>
            <a:r>
              <a:rPr lang="zh-CN" altLang="en-US" sz="3200" dirty="0">
                <a:latin typeface="+mn-lt"/>
                <a:ea typeface="+mn-ea"/>
              </a:rPr>
              <a:t>根据各行业的规定，有关从业人员的普通话水平达标要求如下：</a:t>
            </a:r>
            <a:endParaRPr lang="zh-CN" altLang="en-US" sz="3200" dirty="0">
              <a:latin typeface="+mn-lt"/>
              <a:ea typeface="+mn-ea"/>
            </a:endParaRPr>
          </a:p>
        </p:txBody>
      </p:sp>
    </p:spTree>
  </p:cSld>
  <p:clrMapOvr>
    <a:masterClrMapping/>
  </p:clrMapOvr>
  <p:transition>
    <p:fade/>
  </p:transition>
  <p:timing>
    <p:tnLst>
      <p:par>
        <p:cTn id="1" dur="indefinite" restart="never" nodeType="tmRoot"/>
      </p:par>
    </p:tnLst>
  </p:timing>
</p:sld>
</file>

<file path=ppt/tags/tag1.xml><?xml version="1.0" encoding="utf-8"?>
<p:tagLst xmlns:p="http://schemas.openxmlformats.org/presentationml/2006/main">
  <p:tag name="KSO_WM_SLIDE_MODEL_TYPE" val="cover"/>
</p:tagLst>
</file>

<file path=ppt/tags/tag2.xml><?xml version="1.0" encoding="utf-8"?>
<p:tagLst xmlns:p="http://schemas.openxmlformats.org/presentationml/2006/main">
  <p:tag name="KSO_WM_SLIDE_MODEL_TYPE" val="cover"/>
</p:tagLst>
</file>

<file path=ppt/tags/tag3.xml><?xml version="1.0" encoding="utf-8"?>
<p:tagLst xmlns:p="http://schemas.openxmlformats.org/presentationml/2006/main">
  <p:tag name="KSO_WM_SLIDE_MODEL_TYPE" val="cover"/>
</p:tagLst>
</file>

<file path=ppt/theme/theme1.xml><?xml version="1.0" encoding="utf-8"?>
<a:theme xmlns:a="http://schemas.openxmlformats.org/drawingml/2006/main" name="Mountain Top">
  <a:themeElements>
    <a:clrScheme name="">
      <a:dk1>
        <a:srgbClr val="FFFFFF"/>
      </a:dk1>
      <a:lt1>
        <a:srgbClr val="003399"/>
      </a:lt1>
      <a:dk2>
        <a:srgbClr val="E3E3FF"/>
      </a:dk2>
      <a:lt2>
        <a:srgbClr val="463416"/>
      </a:lt2>
      <a:accent1>
        <a:srgbClr val="3399FF"/>
      </a:accent1>
      <a:accent2>
        <a:srgbClr val="33CCCC"/>
      </a:accent2>
      <a:accent3>
        <a:srgbClr val="AAADCA"/>
      </a:accent3>
      <a:accent4>
        <a:srgbClr val="DCDCDC"/>
      </a:accent4>
      <a:accent5>
        <a:srgbClr val="ADCAFF"/>
      </a:accent5>
      <a:accent6>
        <a:srgbClr val="2DB7B7"/>
      </a:accent6>
      <a:hlink>
        <a:srgbClr val="00FFCC"/>
      </a:hlink>
      <a:folHlink>
        <a:srgbClr val="8080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993300"/>
        </a:lt1>
        <a:dk2>
          <a:srgbClr val="CCAA00"/>
        </a:dk2>
        <a:lt2>
          <a:srgbClr val="4C3A1C"/>
        </a:lt2>
        <a:accent1>
          <a:srgbClr val="FF3300"/>
        </a:accent1>
        <a:accent2>
          <a:srgbClr val="9E6600"/>
        </a:accent2>
        <a:accent3>
          <a:srgbClr val="CAADAA"/>
        </a:accent3>
        <a:accent4>
          <a:srgbClr val="DCDCDC"/>
        </a:accent4>
        <a:accent5>
          <a:srgbClr val="FFADAA"/>
        </a:accent5>
        <a:accent6>
          <a:srgbClr val="8D5B00"/>
        </a:accent6>
        <a:hlink>
          <a:srgbClr val="FFCC00"/>
        </a:hlink>
        <a:folHlink>
          <a:srgbClr val="F7DC97"/>
        </a:folHlink>
      </a:clrScheme>
      <a:clrMap bg1="lt1" tx1="dk1" bg2="lt2" tx2="dk2" accent1="accent1" accent2="accent2" accent3="accent3" accent4="accent4" accent5="accent5" accent6="accent6" hlink="hlink" folHlink="folHlink"/>
    </a:extraClrScheme>
    <a:extraClrScheme>
      <a:clrScheme name="">
        <a:dk1>
          <a:srgbClr val="FFFFFF"/>
        </a:dk1>
        <a:lt1>
          <a:srgbClr val="9188B0"/>
        </a:lt1>
        <a:dk2>
          <a:srgbClr val="DDE0DC"/>
        </a:dk2>
        <a:lt2>
          <a:srgbClr val="3D0058"/>
        </a:lt2>
        <a:accent1>
          <a:srgbClr val="FFCC00"/>
        </a:accent1>
        <a:accent2>
          <a:srgbClr val="4C3D78"/>
        </a:accent2>
        <a:accent3>
          <a:srgbClr val="C7C4D4"/>
        </a:accent3>
        <a:accent4>
          <a:srgbClr val="DCDCDC"/>
        </a:accent4>
        <a:accent5>
          <a:srgbClr val="FFE2AA"/>
        </a:accent5>
        <a:accent6>
          <a:srgbClr val="43366B"/>
        </a:accent6>
        <a:hlink>
          <a:srgbClr val="743D78"/>
        </a:hlink>
        <a:folHlink>
          <a:srgbClr val="CC99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C6CCD4"/>
        </a:dk2>
        <a:lt2>
          <a:srgbClr val="10104C"/>
        </a:lt2>
        <a:accent1>
          <a:srgbClr val="33CCFF"/>
        </a:accent1>
        <a:accent2>
          <a:srgbClr val="5B5B8D"/>
        </a:accent2>
        <a:accent3>
          <a:srgbClr val="AAADB9"/>
        </a:accent3>
        <a:accent4>
          <a:srgbClr val="DCDCDC"/>
        </a:accent4>
        <a:accent5>
          <a:srgbClr val="ADE2FF"/>
        </a:accent5>
        <a:accent6>
          <a:srgbClr val="51517E"/>
        </a:accent6>
        <a:hlink>
          <a:srgbClr val="4529AB"/>
        </a:hlink>
        <a:folHlink>
          <a:srgbClr val="00CC9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FFFFFF"/>
        </a:dk2>
        <a:lt2>
          <a:srgbClr val="B0C8CA"/>
        </a:lt2>
        <a:accent1>
          <a:srgbClr val="89C4FF"/>
        </a:accent1>
        <a:accent2>
          <a:srgbClr val="00008C"/>
        </a:accent2>
        <a:accent3>
          <a:srgbClr val="AAAACA"/>
        </a:accent3>
        <a:accent4>
          <a:srgbClr val="DCDCDC"/>
        </a:accent4>
        <a:accent5>
          <a:srgbClr val="C4DEFF"/>
        </a:accent5>
        <a:accent6>
          <a:srgbClr val="00007D"/>
        </a:accent6>
        <a:hlink>
          <a:srgbClr val="6666FF"/>
        </a:hlink>
        <a:folHlink>
          <a:srgbClr val="C0C0C0"/>
        </a:folHlink>
      </a:clrScheme>
      <a:clrMap bg1="lt1" tx1="dk1" bg2="lt2" tx2="dk2" accent1="accent1" accent2="accent2" accent3="accent3" accent4="accent4" accent5="accent5" accent6="accent6" hlink="hlink" folHlink="folHlink"/>
    </a:extraClrScheme>
    <a:extraClrScheme>
      <a:clrScheme name="">
        <a:dk1>
          <a:srgbClr val="FFFFFF"/>
        </a:dk1>
        <a:lt1>
          <a:srgbClr val="003399"/>
        </a:lt1>
        <a:dk2>
          <a:srgbClr val="E3E3FF"/>
        </a:dk2>
        <a:lt2>
          <a:srgbClr val="463416"/>
        </a:lt2>
        <a:accent1>
          <a:srgbClr val="3399FF"/>
        </a:accent1>
        <a:accent2>
          <a:srgbClr val="33CCCC"/>
        </a:accent2>
        <a:accent3>
          <a:srgbClr val="AAADCA"/>
        </a:accent3>
        <a:accent4>
          <a:srgbClr val="DCDCDC"/>
        </a:accent4>
        <a:accent5>
          <a:srgbClr val="ADCAFF"/>
        </a:accent5>
        <a:accent6>
          <a:srgbClr val="2DB7B7"/>
        </a:accent6>
        <a:hlink>
          <a:srgbClr val="00FFCC"/>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6699FF"/>
        </a:lt1>
        <a:dk2>
          <a:srgbClr val="B3EDFF"/>
        </a:dk2>
        <a:lt2>
          <a:srgbClr val="809296"/>
        </a:lt2>
        <a:accent1>
          <a:srgbClr val="FF9933"/>
        </a:accent1>
        <a:accent2>
          <a:srgbClr val="FFAA99"/>
        </a:accent2>
        <a:accent3>
          <a:srgbClr val="B9CAFF"/>
        </a:accent3>
        <a:accent4>
          <a:srgbClr val="DCDCDC"/>
        </a:accent4>
        <a:accent5>
          <a:srgbClr val="FFCAAD"/>
        </a:accent5>
        <a:accent6>
          <a:srgbClr val="E59889"/>
        </a:accent6>
        <a:hlink>
          <a:srgbClr val="FFCFAB"/>
        </a:hlink>
        <a:folHlink>
          <a:srgbClr val="CC9900"/>
        </a:folHlink>
      </a:clrScheme>
      <a:clrMap bg1="lt1" tx1="dk1" bg2="lt2" tx2="dk2" accent1="accent1" accent2="accent2" accent3="accent3" accent4="accent4" accent5="accent5" accent6="accent6" hlink="hlink" folHlink="folHlink"/>
    </a:extraClrScheme>
    <a:extraClrScheme>
      <a:clrScheme name="">
        <a:dk1>
          <a:srgbClr val="FFFFFF"/>
        </a:dk1>
        <a:lt1>
          <a:srgbClr val="85D1E3"/>
        </a:lt1>
        <a:dk2>
          <a:srgbClr val="CCFFFF"/>
        </a:dk2>
        <a:lt2>
          <a:srgbClr val="006666"/>
        </a:lt2>
        <a:accent1>
          <a:srgbClr val="FFCC00"/>
        </a:accent1>
        <a:accent2>
          <a:srgbClr val="00CC99"/>
        </a:accent2>
        <a:accent3>
          <a:srgbClr val="C3E4EE"/>
        </a:accent3>
        <a:accent4>
          <a:srgbClr val="DCDCDC"/>
        </a:accent4>
        <a:accent5>
          <a:srgbClr val="FFE2AA"/>
        </a:accent5>
        <a:accent6>
          <a:srgbClr val="00B789"/>
        </a:accent6>
        <a:hlink>
          <a:srgbClr val="0099FF"/>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A7A491"/>
        </a:lt1>
        <a:dk2>
          <a:srgbClr val="CCD0CA"/>
        </a:dk2>
        <a:lt2>
          <a:srgbClr val="404B3D"/>
        </a:lt2>
        <a:accent1>
          <a:srgbClr val="33CCCC"/>
        </a:accent1>
        <a:accent2>
          <a:srgbClr val="004E4C"/>
        </a:accent2>
        <a:accent3>
          <a:srgbClr val="D0CFC7"/>
        </a:accent3>
        <a:accent4>
          <a:srgbClr val="DCDCDC"/>
        </a:accent4>
        <a:accent5>
          <a:srgbClr val="ADE2E2"/>
        </a:accent5>
        <a:accent6>
          <a:srgbClr val="004543"/>
        </a:accent6>
        <a:hlink>
          <a:srgbClr val="477781"/>
        </a:hlink>
        <a:folHlink>
          <a:srgbClr val="85CC74"/>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9E2FF"/>
        </a:accent5>
        <a:accent6>
          <a:srgbClr val="B7D3E5"/>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Mountain Top">
  <a:themeElements>
    <a:clrScheme name="">
      <a:dk1>
        <a:srgbClr val="FFFFFF"/>
      </a:dk1>
      <a:lt1>
        <a:srgbClr val="003399"/>
      </a:lt1>
      <a:dk2>
        <a:srgbClr val="E3E3FF"/>
      </a:dk2>
      <a:lt2>
        <a:srgbClr val="463416"/>
      </a:lt2>
      <a:accent1>
        <a:srgbClr val="3399FF"/>
      </a:accent1>
      <a:accent2>
        <a:srgbClr val="33CCCC"/>
      </a:accent2>
      <a:accent3>
        <a:srgbClr val="AAADCA"/>
      </a:accent3>
      <a:accent4>
        <a:srgbClr val="DCDCDC"/>
      </a:accent4>
      <a:accent5>
        <a:srgbClr val="ADCAFF"/>
      </a:accent5>
      <a:accent6>
        <a:srgbClr val="2DB7B7"/>
      </a:accent6>
      <a:hlink>
        <a:srgbClr val="00FFCC"/>
      </a:hlink>
      <a:folHlink>
        <a:srgbClr val="8080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993300"/>
        </a:lt1>
        <a:dk2>
          <a:srgbClr val="CCAA00"/>
        </a:dk2>
        <a:lt2>
          <a:srgbClr val="4C3A1C"/>
        </a:lt2>
        <a:accent1>
          <a:srgbClr val="FF3300"/>
        </a:accent1>
        <a:accent2>
          <a:srgbClr val="9E6600"/>
        </a:accent2>
        <a:accent3>
          <a:srgbClr val="CAADAA"/>
        </a:accent3>
        <a:accent4>
          <a:srgbClr val="DCDCDC"/>
        </a:accent4>
        <a:accent5>
          <a:srgbClr val="FFADAA"/>
        </a:accent5>
        <a:accent6>
          <a:srgbClr val="8D5B00"/>
        </a:accent6>
        <a:hlink>
          <a:srgbClr val="FFCC00"/>
        </a:hlink>
        <a:folHlink>
          <a:srgbClr val="F7DC97"/>
        </a:folHlink>
      </a:clrScheme>
      <a:clrMap bg1="lt1" tx1="dk1" bg2="lt2" tx2="dk2" accent1="accent1" accent2="accent2" accent3="accent3" accent4="accent4" accent5="accent5" accent6="accent6" hlink="hlink" folHlink="folHlink"/>
    </a:extraClrScheme>
    <a:extraClrScheme>
      <a:clrScheme name="">
        <a:dk1>
          <a:srgbClr val="FFFFFF"/>
        </a:dk1>
        <a:lt1>
          <a:srgbClr val="9188B0"/>
        </a:lt1>
        <a:dk2>
          <a:srgbClr val="DDE0DC"/>
        </a:dk2>
        <a:lt2>
          <a:srgbClr val="3D0058"/>
        </a:lt2>
        <a:accent1>
          <a:srgbClr val="FFCC00"/>
        </a:accent1>
        <a:accent2>
          <a:srgbClr val="4C3D78"/>
        </a:accent2>
        <a:accent3>
          <a:srgbClr val="C7C4D4"/>
        </a:accent3>
        <a:accent4>
          <a:srgbClr val="DCDCDC"/>
        </a:accent4>
        <a:accent5>
          <a:srgbClr val="FFE2AA"/>
        </a:accent5>
        <a:accent6>
          <a:srgbClr val="43366B"/>
        </a:accent6>
        <a:hlink>
          <a:srgbClr val="743D78"/>
        </a:hlink>
        <a:folHlink>
          <a:srgbClr val="CC99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C6CCD4"/>
        </a:dk2>
        <a:lt2>
          <a:srgbClr val="10104C"/>
        </a:lt2>
        <a:accent1>
          <a:srgbClr val="33CCFF"/>
        </a:accent1>
        <a:accent2>
          <a:srgbClr val="5B5B8D"/>
        </a:accent2>
        <a:accent3>
          <a:srgbClr val="AAADB9"/>
        </a:accent3>
        <a:accent4>
          <a:srgbClr val="DCDCDC"/>
        </a:accent4>
        <a:accent5>
          <a:srgbClr val="ADE2FF"/>
        </a:accent5>
        <a:accent6>
          <a:srgbClr val="51517E"/>
        </a:accent6>
        <a:hlink>
          <a:srgbClr val="4529AB"/>
        </a:hlink>
        <a:folHlink>
          <a:srgbClr val="00CC9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FFFFFF"/>
        </a:dk2>
        <a:lt2>
          <a:srgbClr val="B0C8CA"/>
        </a:lt2>
        <a:accent1>
          <a:srgbClr val="89C4FF"/>
        </a:accent1>
        <a:accent2>
          <a:srgbClr val="00008C"/>
        </a:accent2>
        <a:accent3>
          <a:srgbClr val="AAAACA"/>
        </a:accent3>
        <a:accent4>
          <a:srgbClr val="DCDCDC"/>
        </a:accent4>
        <a:accent5>
          <a:srgbClr val="C4DEFF"/>
        </a:accent5>
        <a:accent6>
          <a:srgbClr val="00007D"/>
        </a:accent6>
        <a:hlink>
          <a:srgbClr val="6666FF"/>
        </a:hlink>
        <a:folHlink>
          <a:srgbClr val="C0C0C0"/>
        </a:folHlink>
      </a:clrScheme>
      <a:clrMap bg1="lt1" tx1="dk1" bg2="lt2" tx2="dk2" accent1="accent1" accent2="accent2" accent3="accent3" accent4="accent4" accent5="accent5" accent6="accent6" hlink="hlink" folHlink="folHlink"/>
    </a:extraClrScheme>
    <a:extraClrScheme>
      <a:clrScheme name="">
        <a:dk1>
          <a:srgbClr val="FFFFFF"/>
        </a:dk1>
        <a:lt1>
          <a:srgbClr val="003399"/>
        </a:lt1>
        <a:dk2>
          <a:srgbClr val="E3E3FF"/>
        </a:dk2>
        <a:lt2>
          <a:srgbClr val="463416"/>
        </a:lt2>
        <a:accent1>
          <a:srgbClr val="3399FF"/>
        </a:accent1>
        <a:accent2>
          <a:srgbClr val="33CCCC"/>
        </a:accent2>
        <a:accent3>
          <a:srgbClr val="AAADCA"/>
        </a:accent3>
        <a:accent4>
          <a:srgbClr val="DCDCDC"/>
        </a:accent4>
        <a:accent5>
          <a:srgbClr val="ADCAFF"/>
        </a:accent5>
        <a:accent6>
          <a:srgbClr val="2DB7B7"/>
        </a:accent6>
        <a:hlink>
          <a:srgbClr val="00FFCC"/>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6699FF"/>
        </a:lt1>
        <a:dk2>
          <a:srgbClr val="B3EDFF"/>
        </a:dk2>
        <a:lt2>
          <a:srgbClr val="809296"/>
        </a:lt2>
        <a:accent1>
          <a:srgbClr val="FF9933"/>
        </a:accent1>
        <a:accent2>
          <a:srgbClr val="FFAA99"/>
        </a:accent2>
        <a:accent3>
          <a:srgbClr val="B9CAFF"/>
        </a:accent3>
        <a:accent4>
          <a:srgbClr val="DCDCDC"/>
        </a:accent4>
        <a:accent5>
          <a:srgbClr val="FFCAAD"/>
        </a:accent5>
        <a:accent6>
          <a:srgbClr val="E59889"/>
        </a:accent6>
        <a:hlink>
          <a:srgbClr val="FFCFAB"/>
        </a:hlink>
        <a:folHlink>
          <a:srgbClr val="CC9900"/>
        </a:folHlink>
      </a:clrScheme>
      <a:clrMap bg1="lt1" tx1="dk1" bg2="lt2" tx2="dk2" accent1="accent1" accent2="accent2" accent3="accent3" accent4="accent4" accent5="accent5" accent6="accent6" hlink="hlink" folHlink="folHlink"/>
    </a:extraClrScheme>
    <a:extraClrScheme>
      <a:clrScheme name="">
        <a:dk1>
          <a:srgbClr val="FFFFFF"/>
        </a:dk1>
        <a:lt1>
          <a:srgbClr val="85D1E3"/>
        </a:lt1>
        <a:dk2>
          <a:srgbClr val="CCFFFF"/>
        </a:dk2>
        <a:lt2>
          <a:srgbClr val="006666"/>
        </a:lt2>
        <a:accent1>
          <a:srgbClr val="FFCC00"/>
        </a:accent1>
        <a:accent2>
          <a:srgbClr val="00CC99"/>
        </a:accent2>
        <a:accent3>
          <a:srgbClr val="C3E4EE"/>
        </a:accent3>
        <a:accent4>
          <a:srgbClr val="DCDCDC"/>
        </a:accent4>
        <a:accent5>
          <a:srgbClr val="FFE2AA"/>
        </a:accent5>
        <a:accent6>
          <a:srgbClr val="00B789"/>
        </a:accent6>
        <a:hlink>
          <a:srgbClr val="0099FF"/>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A7A491"/>
        </a:lt1>
        <a:dk2>
          <a:srgbClr val="CCD0CA"/>
        </a:dk2>
        <a:lt2>
          <a:srgbClr val="404B3D"/>
        </a:lt2>
        <a:accent1>
          <a:srgbClr val="33CCCC"/>
        </a:accent1>
        <a:accent2>
          <a:srgbClr val="004E4C"/>
        </a:accent2>
        <a:accent3>
          <a:srgbClr val="D0CFC7"/>
        </a:accent3>
        <a:accent4>
          <a:srgbClr val="DCDCDC"/>
        </a:accent4>
        <a:accent5>
          <a:srgbClr val="ADE2E2"/>
        </a:accent5>
        <a:accent6>
          <a:srgbClr val="004543"/>
        </a:accent6>
        <a:hlink>
          <a:srgbClr val="477781"/>
        </a:hlink>
        <a:folHlink>
          <a:srgbClr val="85CC74"/>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9E2FF"/>
        </a:accent5>
        <a:accent6>
          <a:srgbClr val="B7D3E5"/>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Mountain Top">
  <a:themeElements>
    <a:clrScheme name="">
      <a:dk1>
        <a:srgbClr val="FFFFFF"/>
      </a:dk1>
      <a:lt1>
        <a:srgbClr val="003399"/>
      </a:lt1>
      <a:dk2>
        <a:srgbClr val="E3E3FF"/>
      </a:dk2>
      <a:lt2>
        <a:srgbClr val="463416"/>
      </a:lt2>
      <a:accent1>
        <a:srgbClr val="3399FF"/>
      </a:accent1>
      <a:accent2>
        <a:srgbClr val="33CCCC"/>
      </a:accent2>
      <a:accent3>
        <a:srgbClr val="AAADCA"/>
      </a:accent3>
      <a:accent4>
        <a:srgbClr val="DCDCDC"/>
      </a:accent4>
      <a:accent5>
        <a:srgbClr val="ADCAFF"/>
      </a:accent5>
      <a:accent6>
        <a:srgbClr val="2DB7B7"/>
      </a:accent6>
      <a:hlink>
        <a:srgbClr val="00FFCC"/>
      </a:hlink>
      <a:folHlink>
        <a:srgbClr val="8080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993300"/>
        </a:lt1>
        <a:dk2>
          <a:srgbClr val="CCAA00"/>
        </a:dk2>
        <a:lt2>
          <a:srgbClr val="4C3A1C"/>
        </a:lt2>
        <a:accent1>
          <a:srgbClr val="FF3300"/>
        </a:accent1>
        <a:accent2>
          <a:srgbClr val="9E6600"/>
        </a:accent2>
        <a:accent3>
          <a:srgbClr val="CAADAA"/>
        </a:accent3>
        <a:accent4>
          <a:srgbClr val="DCDCDC"/>
        </a:accent4>
        <a:accent5>
          <a:srgbClr val="FFADAA"/>
        </a:accent5>
        <a:accent6>
          <a:srgbClr val="8D5B00"/>
        </a:accent6>
        <a:hlink>
          <a:srgbClr val="FFCC00"/>
        </a:hlink>
        <a:folHlink>
          <a:srgbClr val="F7DC97"/>
        </a:folHlink>
      </a:clrScheme>
      <a:clrMap bg1="lt1" tx1="dk1" bg2="lt2" tx2="dk2" accent1="accent1" accent2="accent2" accent3="accent3" accent4="accent4" accent5="accent5" accent6="accent6" hlink="hlink" folHlink="folHlink"/>
    </a:extraClrScheme>
    <a:extraClrScheme>
      <a:clrScheme name="">
        <a:dk1>
          <a:srgbClr val="FFFFFF"/>
        </a:dk1>
        <a:lt1>
          <a:srgbClr val="9188B0"/>
        </a:lt1>
        <a:dk2>
          <a:srgbClr val="DDE0DC"/>
        </a:dk2>
        <a:lt2>
          <a:srgbClr val="3D0058"/>
        </a:lt2>
        <a:accent1>
          <a:srgbClr val="FFCC00"/>
        </a:accent1>
        <a:accent2>
          <a:srgbClr val="4C3D78"/>
        </a:accent2>
        <a:accent3>
          <a:srgbClr val="C7C4D4"/>
        </a:accent3>
        <a:accent4>
          <a:srgbClr val="DCDCDC"/>
        </a:accent4>
        <a:accent5>
          <a:srgbClr val="FFE2AA"/>
        </a:accent5>
        <a:accent6>
          <a:srgbClr val="43366B"/>
        </a:accent6>
        <a:hlink>
          <a:srgbClr val="743D78"/>
        </a:hlink>
        <a:folHlink>
          <a:srgbClr val="CC99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C6CCD4"/>
        </a:dk2>
        <a:lt2>
          <a:srgbClr val="10104C"/>
        </a:lt2>
        <a:accent1>
          <a:srgbClr val="33CCFF"/>
        </a:accent1>
        <a:accent2>
          <a:srgbClr val="5B5B8D"/>
        </a:accent2>
        <a:accent3>
          <a:srgbClr val="AAADB9"/>
        </a:accent3>
        <a:accent4>
          <a:srgbClr val="DCDCDC"/>
        </a:accent4>
        <a:accent5>
          <a:srgbClr val="ADE2FF"/>
        </a:accent5>
        <a:accent6>
          <a:srgbClr val="51517E"/>
        </a:accent6>
        <a:hlink>
          <a:srgbClr val="4529AB"/>
        </a:hlink>
        <a:folHlink>
          <a:srgbClr val="00CC9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FFFFFF"/>
        </a:dk2>
        <a:lt2>
          <a:srgbClr val="B0C8CA"/>
        </a:lt2>
        <a:accent1>
          <a:srgbClr val="89C4FF"/>
        </a:accent1>
        <a:accent2>
          <a:srgbClr val="00008C"/>
        </a:accent2>
        <a:accent3>
          <a:srgbClr val="AAAACA"/>
        </a:accent3>
        <a:accent4>
          <a:srgbClr val="DCDCDC"/>
        </a:accent4>
        <a:accent5>
          <a:srgbClr val="C4DEFF"/>
        </a:accent5>
        <a:accent6>
          <a:srgbClr val="00007D"/>
        </a:accent6>
        <a:hlink>
          <a:srgbClr val="6666FF"/>
        </a:hlink>
        <a:folHlink>
          <a:srgbClr val="C0C0C0"/>
        </a:folHlink>
      </a:clrScheme>
      <a:clrMap bg1="lt1" tx1="dk1" bg2="lt2" tx2="dk2" accent1="accent1" accent2="accent2" accent3="accent3" accent4="accent4" accent5="accent5" accent6="accent6" hlink="hlink" folHlink="folHlink"/>
    </a:extraClrScheme>
    <a:extraClrScheme>
      <a:clrScheme name="">
        <a:dk1>
          <a:srgbClr val="FFFFFF"/>
        </a:dk1>
        <a:lt1>
          <a:srgbClr val="003399"/>
        </a:lt1>
        <a:dk2>
          <a:srgbClr val="E3E3FF"/>
        </a:dk2>
        <a:lt2>
          <a:srgbClr val="463416"/>
        </a:lt2>
        <a:accent1>
          <a:srgbClr val="3399FF"/>
        </a:accent1>
        <a:accent2>
          <a:srgbClr val="33CCCC"/>
        </a:accent2>
        <a:accent3>
          <a:srgbClr val="AAADCA"/>
        </a:accent3>
        <a:accent4>
          <a:srgbClr val="DCDCDC"/>
        </a:accent4>
        <a:accent5>
          <a:srgbClr val="ADCAFF"/>
        </a:accent5>
        <a:accent6>
          <a:srgbClr val="2DB7B7"/>
        </a:accent6>
        <a:hlink>
          <a:srgbClr val="00FFCC"/>
        </a:hlink>
        <a:folHlink>
          <a:srgbClr val="808000"/>
        </a:folHlink>
      </a:clrScheme>
      <a:clrMap bg1="lt1" tx1="dk1" bg2="lt2" tx2="dk2" accent1="accent1" accent2="accent2" accent3="accent3" accent4="accent4" accent5="accent5" accent6="accent6" hlink="hlink" folHlink="folHlink"/>
    </a:extraClrScheme>
    <a:extraClrScheme>
      <a:clrScheme name="">
        <a:dk1>
          <a:srgbClr val="FFFFFF"/>
        </a:dk1>
        <a:lt1>
          <a:srgbClr val="6699FF"/>
        </a:lt1>
        <a:dk2>
          <a:srgbClr val="B3EDFF"/>
        </a:dk2>
        <a:lt2>
          <a:srgbClr val="809296"/>
        </a:lt2>
        <a:accent1>
          <a:srgbClr val="FF9933"/>
        </a:accent1>
        <a:accent2>
          <a:srgbClr val="FFAA99"/>
        </a:accent2>
        <a:accent3>
          <a:srgbClr val="B9CAFF"/>
        </a:accent3>
        <a:accent4>
          <a:srgbClr val="DCDCDC"/>
        </a:accent4>
        <a:accent5>
          <a:srgbClr val="FFCAAD"/>
        </a:accent5>
        <a:accent6>
          <a:srgbClr val="E59889"/>
        </a:accent6>
        <a:hlink>
          <a:srgbClr val="FFCFAB"/>
        </a:hlink>
        <a:folHlink>
          <a:srgbClr val="CC9900"/>
        </a:folHlink>
      </a:clrScheme>
      <a:clrMap bg1="lt1" tx1="dk1" bg2="lt2" tx2="dk2" accent1="accent1" accent2="accent2" accent3="accent3" accent4="accent4" accent5="accent5" accent6="accent6" hlink="hlink" folHlink="folHlink"/>
    </a:extraClrScheme>
    <a:extraClrScheme>
      <a:clrScheme name="">
        <a:dk1>
          <a:srgbClr val="FFFFFF"/>
        </a:dk1>
        <a:lt1>
          <a:srgbClr val="85D1E3"/>
        </a:lt1>
        <a:dk2>
          <a:srgbClr val="CCFFFF"/>
        </a:dk2>
        <a:lt2>
          <a:srgbClr val="006666"/>
        </a:lt2>
        <a:accent1>
          <a:srgbClr val="FFCC00"/>
        </a:accent1>
        <a:accent2>
          <a:srgbClr val="00CC99"/>
        </a:accent2>
        <a:accent3>
          <a:srgbClr val="C3E4EE"/>
        </a:accent3>
        <a:accent4>
          <a:srgbClr val="DCDCDC"/>
        </a:accent4>
        <a:accent5>
          <a:srgbClr val="FFE2AA"/>
        </a:accent5>
        <a:accent6>
          <a:srgbClr val="00B789"/>
        </a:accent6>
        <a:hlink>
          <a:srgbClr val="0099FF"/>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A7A491"/>
        </a:lt1>
        <a:dk2>
          <a:srgbClr val="CCD0CA"/>
        </a:dk2>
        <a:lt2>
          <a:srgbClr val="404B3D"/>
        </a:lt2>
        <a:accent1>
          <a:srgbClr val="33CCCC"/>
        </a:accent1>
        <a:accent2>
          <a:srgbClr val="004E4C"/>
        </a:accent2>
        <a:accent3>
          <a:srgbClr val="D0CFC7"/>
        </a:accent3>
        <a:accent4>
          <a:srgbClr val="DCDCDC"/>
        </a:accent4>
        <a:accent5>
          <a:srgbClr val="ADE2E2"/>
        </a:accent5>
        <a:accent6>
          <a:srgbClr val="004543"/>
        </a:accent6>
        <a:hlink>
          <a:srgbClr val="477781"/>
        </a:hlink>
        <a:folHlink>
          <a:srgbClr val="85CC74"/>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9E2FF"/>
        </a:accent5>
        <a:accent6>
          <a:srgbClr val="B7D3E5"/>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FFFFFF"/>
    </a:dk1>
    <a:lt1>
      <a:srgbClr val="003399"/>
    </a:lt1>
    <a:dk2>
      <a:srgbClr val="E3E3FF"/>
    </a:dk2>
    <a:lt2>
      <a:srgbClr val="463416"/>
    </a:lt2>
    <a:accent1>
      <a:srgbClr val="3399FF"/>
    </a:accent1>
    <a:accent2>
      <a:srgbClr val="33CCCC"/>
    </a:accent2>
    <a:accent3>
      <a:srgbClr val="AAADCA"/>
    </a:accent3>
    <a:accent4>
      <a:srgbClr val="DCDCDC"/>
    </a:accent4>
    <a:accent5>
      <a:srgbClr val="ADCAFF"/>
    </a:accent5>
    <a:accent6>
      <a:srgbClr val="2DB7B7"/>
    </a:accent6>
    <a:hlink>
      <a:srgbClr val="00FFCC"/>
    </a:hlink>
    <a:folHlink>
      <a:srgbClr val="808000"/>
    </a:folHlink>
  </a:clrScheme>
</a:themeOverride>
</file>

<file path=docProps/app.xml><?xml version="1.0" encoding="utf-8"?>
<Properties xmlns="http://schemas.openxmlformats.org/officeDocument/2006/extended-properties" xmlns:vt="http://schemas.openxmlformats.org/officeDocument/2006/docPropsVTypes">
  <Template>Mountain Top</Template>
  <TotalTime>0</TotalTime>
  <Words>1704</Words>
  <Application>WPS 演示</Application>
  <PresentationFormat>在屏幕上显示</PresentationFormat>
  <Paragraphs>63</Paragraphs>
  <Slides>21</Slides>
  <Notes>0</Notes>
  <HiddenSlides>0</HiddenSlides>
  <MMClips>0</MMClips>
  <ScaleCrop>false</ScaleCrop>
  <HeadingPairs>
    <vt:vector size="6" baseType="variant">
      <vt:variant>
        <vt:lpstr>已用的字体</vt:lpstr>
      </vt:variant>
      <vt:variant>
        <vt:i4>6</vt:i4>
      </vt:variant>
      <vt:variant>
        <vt:lpstr>主题</vt:lpstr>
      </vt:variant>
      <vt:variant>
        <vt:i4>3</vt:i4>
      </vt:variant>
      <vt:variant>
        <vt:lpstr>幻灯片标题</vt:lpstr>
      </vt:variant>
      <vt:variant>
        <vt:i4>21</vt:i4>
      </vt:variant>
    </vt:vector>
  </HeadingPairs>
  <TitlesOfParts>
    <vt:vector size="30" baseType="lpstr">
      <vt:lpstr>Arial</vt:lpstr>
      <vt:lpstr>宋体</vt:lpstr>
      <vt:lpstr>Wingdings</vt:lpstr>
      <vt:lpstr>微软雅黑</vt:lpstr>
      <vt:lpstr>Arial Unicode MS</vt:lpstr>
      <vt:lpstr>Calibri</vt:lpstr>
      <vt:lpstr>Mountain Top</vt:lpstr>
      <vt:lpstr>1_Mountain Top</vt:lpstr>
      <vt:lpstr>2_Mountain Top</vt:lpstr>
      <vt:lpstr>普通话测试知识介绍</vt:lpstr>
      <vt:lpstr>PowerPoint 演示文稿</vt:lpstr>
      <vt:lpstr>PowerPoint 演示文稿</vt:lpstr>
      <vt:lpstr>PowerPoint 演示文稿</vt:lpstr>
      <vt:lpstr>PowerPoint 演示文稿</vt:lpstr>
      <vt:lpstr>报考时间 </vt:lpstr>
      <vt:lpstr>报考地点、方式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WWW.YlmF.CoM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戏剧常识 </dc:title>
  <dc:creator>user</dc:creator>
  <cp:lastModifiedBy>Mr.zhang</cp:lastModifiedBy>
  <cp:revision>28</cp:revision>
  <dcterms:created xsi:type="dcterms:W3CDTF">2010-04-26T07:15:00Z</dcterms:created>
  <dcterms:modified xsi:type="dcterms:W3CDTF">2019-11-03T03:47:00Z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2052-11.1.0.9175</vt:lpwstr>
  </property>
</Properties>
</file>